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71" r:id="rId2"/>
    <p:sldId id="265" r:id="rId3"/>
    <p:sldId id="260" r:id="rId4"/>
    <p:sldId id="270" r:id="rId5"/>
    <p:sldId id="273" r:id="rId6"/>
    <p:sldId id="261" r:id="rId7"/>
    <p:sldId id="272" r:id="rId8"/>
    <p:sldId id="274" r:id="rId9"/>
    <p:sldId id="275" r:id="rId10"/>
    <p:sldId id="276" r:id="rId11"/>
    <p:sldId id="262" r:id="rId12"/>
    <p:sldId id="278" r:id="rId13"/>
    <p:sldId id="267" r:id="rId14"/>
    <p:sldId id="268" r:id="rId15"/>
    <p:sldId id="266" r:id="rId16"/>
    <p:sldId id="263" r:id="rId17"/>
    <p:sldId id="26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9576" r="11538" b="13487"/>
          <a:stretch/>
        </p:blipFill>
        <p:spPr>
          <a:xfrm>
            <a:off x="0" y="0"/>
            <a:ext cx="9144000" cy="69542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6478" y="122829"/>
            <a:ext cx="8830101" cy="6680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945" y="996870"/>
            <a:ext cx="79178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</a:t>
            </a:r>
          </a:p>
          <a:p>
            <a:pPr algn="ctr"/>
            <a:r>
              <a:rPr lang="en-US" sz="4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TOÁN LỚP 6A</a:t>
            </a:r>
            <a:r>
              <a:rPr lang="en-US" sz="4800" b="1" cap="none" spc="0" baseline="-25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cap="none" spc="0" baseline="-25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94" y="3305194"/>
            <a:ext cx="4687910" cy="35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831" y="829443"/>
            <a:ext cx="7189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CON SỐ THẦN TỐC</a:t>
            </a:r>
            <a:endParaRPr lang="en-US" sz="3600" b="1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802237"/>
            <a:ext cx="7418231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656" y="391561"/>
            <a:ext cx="7189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CON SỐ THẦN TỐC</a:t>
            </a:r>
            <a:endParaRPr lang="en-US" sz="3600" b="1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53" y="1429557"/>
            <a:ext cx="77273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UCNL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BCNN.</a:t>
            </a: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chơi cho mỗi câu hỏi là 1 phút.</a:t>
            </a: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3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3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1" y="528035"/>
            <a:ext cx="819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BCNN của 13 và 15?</a:t>
            </a: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3767072" y="3082547"/>
            <a:ext cx="1120462" cy="1120462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3767072" y="3080603"/>
            <a:ext cx="1120462" cy="1120462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3773510" y="3080603"/>
            <a:ext cx="1120462" cy="112046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3779948" y="3095426"/>
            <a:ext cx="1120462" cy="1120462"/>
          </a:xfrm>
          <a:prstGeom prst="star10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767066" y="3080603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3767069" y="3082547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3779945" y="3082547"/>
            <a:ext cx="1120462" cy="112046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0" y="566673"/>
            <a:ext cx="819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BCNN của 30 và 150?</a:t>
            </a: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3767072" y="3082547"/>
            <a:ext cx="1120462" cy="1120462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3767072" y="3080603"/>
            <a:ext cx="1120462" cy="1120462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3773510" y="3080603"/>
            <a:ext cx="1120462" cy="112046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3779948" y="3095426"/>
            <a:ext cx="1120462" cy="1120462"/>
          </a:xfrm>
          <a:prstGeom prst="star10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767066" y="3080603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3767069" y="3082547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3779945" y="3082547"/>
            <a:ext cx="1120462" cy="112046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6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277" y="605309"/>
                <a:ext cx="88864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tự nhiên x nhỏ nhất khác 0 </a:t>
                </a:r>
              </a:p>
              <a:p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x</a:t>
                </a:r>
                <a:r>
                  <a:rPr lang="en-US" sz="3200" b="1">
                    <a:solidFill>
                      <a:srgbClr val="00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 và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?</a:t>
                </a:r>
                <a:endPara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7" y="605309"/>
                <a:ext cx="8886423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715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10-Point Star 2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3767072" y="3082547"/>
            <a:ext cx="1120462" cy="1120462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3767072" y="3080603"/>
            <a:ext cx="1120462" cy="1120462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3773510" y="3080603"/>
            <a:ext cx="1120462" cy="112046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3767072" y="3084491"/>
            <a:ext cx="1120462" cy="1120462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3779948" y="3095426"/>
            <a:ext cx="1120462" cy="1120462"/>
          </a:xfrm>
          <a:prstGeom prst="star10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767066" y="3080603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3767069" y="3082547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3779945" y="3082547"/>
            <a:ext cx="1120462" cy="112046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5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1" y="528035"/>
            <a:ext cx="81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BCNN của 13 và 15?</a:t>
            </a:r>
          </a:p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BCNN(13, 15) = 195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1" y="2498504"/>
            <a:ext cx="81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BCNN của 30 và 150?</a:t>
            </a:r>
          </a:p>
          <a:p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BCNN(30, 150) = 150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3641" y="4597760"/>
                <a:ext cx="888642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tự nhiên x nhỏ nhất khác 0 </a:t>
                </a:r>
              </a:p>
              <a:p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x</a:t>
                </a:r>
                <a:r>
                  <a:rPr lang="en-US" sz="3200" b="1">
                    <a:solidFill>
                      <a:srgbClr val="00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 và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18?</a:t>
                </a:r>
              </a:p>
              <a:p>
                <a:endPara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BCNN(15, 18) = 90</a:t>
                </a:r>
                <a:endPara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1" y="4597760"/>
                <a:ext cx="8886423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715" t="-4142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9865" y="463640"/>
            <a:ext cx="435305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endParaRPr 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24" y="2137890"/>
            <a:ext cx="435305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9" y="2137889"/>
            <a:ext cx="435305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24" y="3412899"/>
            <a:ext cx="435305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3412898"/>
            <a:ext cx="435305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24" y="5061394"/>
            <a:ext cx="43530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CLN(a,b)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999" y="5061393"/>
            <a:ext cx="43530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BCNN(a,b)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23" y="5971225"/>
            <a:ext cx="43530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C(a,b) = Ư(ƯCLN(a,b))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9" y="5971224"/>
            <a:ext cx="43530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BC(a,b)=B(BCNN(a,b))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Arrow Connector 3"/>
          <p:cNvCxnSpPr>
            <a:stCxn id="7" idx="2"/>
            <a:endCxn id="8" idx="0"/>
          </p:cNvCxnSpPr>
          <p:nvPr/>
        </p:nvCxnSpPr>
        <p:spPr>
          <a:xfrm flipH="1">
            <a:off x="2343954" y="1294637"/>
            <a:ext cx="2292441" cy="8432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  <a:endCxn id="11" idx="0"/>
          </p:cNvCxnSpPr>
          <p:nvPr/>
        </p:nvCxnSpPr>
        <p:spPr>
          <a:xfrm>
            <a:off x="4636395" y="1294637"/>
            <a:ext cx="2112134" cy="84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00044" y="2968886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43954" y="2968886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87165" y="4617381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43954" y="4617381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56832" y="5527212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00044" y="5540091"/>
            <a:ext cx="0" cy="444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798489"/>
            <a:ext cx="84356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bài tập của ƯCLN – BCNN</a:t>
            </a:r>
          </a:p>
          <a:p>
            <a:endParaRPr lang="en-US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Dạng 1:</a:t>
            </a:r>
          </a:p>
          <a:p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Tìm ƯCLN, ƯC thông qua ƯCLN</a:t>
            </a:r>
          </a:p>
          <a:p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Tìm BCNN, BC thông qua BCNN</a:t>
            </a:r>
          </a:p>
          <a:p>
            <a:endParaRPr lang="en-US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Dạng 2: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 tìm x liên quan tới ƯCLN -ƯC , BCNN – BC</a:t>
            </a:r>
          </a:p>
          <a:p>
            <a:endParaRPr lang="en-US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Dạng 3: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thực tế liên quan ƯCLN - ƯC, BCNN – BC.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485" y="2137894"/>
            <a:ext cx="8026301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cách tìm BCNN, BC thông qua BCNN.</a:t>
            </a:r>
          </a:p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sánh cách tìm ƯCLN và BCNN.</a:t>
            </a:r>
          </a:p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các bài tập 149, 150, 151  SGK.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074" y="623380"/>
            <a:ext cx="6492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19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466" y="380678"/>
            <a:ext cx="49127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14" y="1071853"/>
            <a:ext cx="773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15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20?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15" y="4075064"/>
            <a:ext cx="7736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10; 15; 20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60?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649" y="1982183"/>
            <a:ext cx="7736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B(10)= {0; 10; 20; 30; 40; 50; 60; 70;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B(15)= {0; 15; 30; 45; 60; 75;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B(20)= {0; 20; 40; 60; 80;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BC(10, 15, 20) = {0; 60; 120; </a:t>
            </a:r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…}</a:t>
            </a:r>
            <a:endParaRPr lang="en-US" sz="2600" b="1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119" y="4746494"/>
            <a:ext cx="2445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 2.5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= 3.5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</a:t>
            </a:r>
            <a:r>
              <a:rPr lang="en-US" sz="2600" b="1" baseline="300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= 2</a:t>
            </a:r>
            <a:r>
              <a:rPr lang="en-US" sz="2600" b="1" baseline="300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  <a:endParaRPr lang="en-US" sz="26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358" y="5941143"/>
            <a:ext cx="3041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BCNN(10, 15, </a:t>
            </a:r>
            <a:r>
              <a:rPr lang="en-US" sz="2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=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3451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89" y="2400669"/>
            <a:ext cx="8369599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34:</a:t>
            </a:r>
          </a:p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TÌM BỘI CHUNG </a:t>
            </a:r>
          </a:p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BỘI CHUNG NHỎ NHẤT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156" y="605307"/>
            <a:ext cx="755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ƯỚC CHUNG LỚN NHẤT – BỘI CHUNG NHỎ NHẤT</a:t>
            </a:r>
            <a:endParaRPr lang="en-US" sz="20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0116" y="456380"/>
            <a:ext cx="46475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 2.5</a:t>
            </a:r>
          </a:p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= 3.5</a:t>
            </a:r>
          </a:p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</a:t>
            </a:r>
            <a:r>
              <a:rPr lang="en-US" sz="26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</a:p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BCNN(10, 15, 20) = 60 = 2</a:t>
            </a:r>
            <a:r>
              <a:rPr lang="en-US" sz="26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77" y="2240924"/>
            <a:ext cx="85644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Em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15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20?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26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2)Em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tố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15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20?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en-US" sz="26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Với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2067" y="45638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/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2" y="1184855"/>
            <a:ext cx="70318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BCNN(8, 18, 30)?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 2</a:t>
            </a:r>
            <a:r>
              <a:rPr lang="en-US" sz="3600" b="1" baseline="30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= 2.3</a:t>
            </a:r>
            <a:r>
              <a:rPr lang="en-US" sz="3600" b="1" baseline="30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 2.3.5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BCNN(8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18, 30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  <a:r>
              <a:rPr lang="en-US" sz="36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6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 = 360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0-Point Star 14"/>
          <p:cNvSpPr/>
          <p:nvPr/>
        </p:nvSpPr>
        <p:spPr>
          <a:xfrm>
            <a:off x="3818588" y="4913291"/>
            <a:ext cx="1120462" cy="1120462"/>
          </a:xfrm>
          <a:prstGeom prst="star10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3676" y="571864"/>
            <a:ext cx="4399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NHÓM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796" y="1493948"/>
            <a:ext cx="7469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+ 2: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BCNN(8, 12)</a:t>
            </a:r>
          </a:p>
          <a:p>
            <a:pPr algn="just">
              <a:lnSpc>
                <a:spcPct val="150000"/>
              </a:lnSpc>
            </a:pP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BCNN(5, 7, 8)</a:t>
            </a:r>
          </a:p>
          <a:p>
            <a:pPr algn="just">
              <a:lnSpc>
                <a:spcPct val="150000"/>
              </a:lnSpc>
            </a:pP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BCNN(12, 16, 48)</a:t>
            </a:r>
          </a:p>
          <a:p>
            <a:pPr algn="ctr">
              <a:lnSpc>
                <a:spcPct val="150000"/>
              </a:lnSpc>
            </a:pP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818588" y="4913291"/>
            <a:ext cx="1120462" cy="1120462"/>
          </a:xfrm>
          <a:prstGeom prst="star10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3818588" y="4911347"/>
            <a:ext cx="1120462" cy="1120462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3818588" y="4913291"/>
            <a:ext cx="1120462" cy="112046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818588" y="4909403"/>
            <a:ext cx="1120462" cy="1120462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3825026" y="4909403"/>
            <a:ext cx="1120462" cy="112046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3818588" y="4913291"/>
            <a:ext cx="1120462" cy="1120462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3831464" y="4924226"/>
            <a:ext cx="1120462" cy="1120462"/>
          </a:xfrm>
          <a:prstGeom prst="star10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3818582" y="4909403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3818585" y="4911347"/>
            <a:ext cx="1120462" cy="112046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3831461" y="4911347"/>
            <a:ext cx="1120462" cy="112046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6670" y="1120462"/>
                <a:ext cx="804929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5, 7, 8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BCNN(5, 7, 8) = 5.7.8 = 280.</a:t>
                </a:r>
              </a:p>
              <a:p>
                <a:pPr>
                  <a:lnSpc>
                    <a:spcPct val="150000"/>
                  </a:lnSpc>
                </a:pPr>
                <a:endParaRPr lang="en-US" sz="32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3200" b="1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BCNN(12, 16, 48) = 48</a:t>
                </a:r>
                <a:endPara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0" y="1120462"/>
                <a:ext cx="8049297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970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480" y="1080662"/>
            <a:ext cx="7736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B(10)= {0; 10; 20; 30; 40; 50; 60; 70;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B(15)= {0; 15; 30; 45; 60; 75;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B(20)= {0; 20; 40; 60; 80;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BC(10, 15, 20) = {0; 60; 120; …}</a:t>
            </a:r>
          </a:p>
          <a:p>
            <a:pPr algn="just"/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BCNN(10, 15, 20) = 60 </a:t>
            </a:r>
            <a:r>
              <a:rPr lang="en-US" sz="2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baseline="300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  <a:endParaRPr lang="en-US" sz="26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3" y="3825025"/>
            <a:ext cx="83841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BCNN(10, 15, 20)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BC(10, 15, 20)?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52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974" y="759853"/>
                <a:ext cx="7863050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</a:p>
              <a:p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8;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18;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600" b="1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1000 ?</a:t>
                </a:r>
                <a:endParaRPr lang="en-US" sz="2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759853"/>
                <a:ext cx="7863050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1396" t="-6849" r="-543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676" y="2537138"/>
                <a:ext cx="708338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600"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8;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18;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x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BC(8, 18, 30)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	8 = 23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18 = 2.32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30 = 2.3.5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BCNN(8, 18, 30)= 23.32.5 = 360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BC(8, 18, 30) = {0; 360; 720; 1080; …}</a:t>
                </a:r>
              </a:p>
              <a:p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x &lt; 1000 nên x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6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{0; 360; 720}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76" y="2537138"/>
                <a:ext cx="7083380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1549" t="-1895" b="-4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3437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917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32</cp:revision>
  <dcterms:created xsi:type="dcterms:W3CDTF">2015-11-07T02:52:21Z</dcterms:created>
  <dcterms:modified xsi:type="dcterms:W3CDTF">2015-11-10T01:08:16Z</dcterms:modified>
</cp:coreProperties>
</file>