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C3A97-E07A-4760-A1FC-23B779482A80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9A60C-AA81-42E8-A7CE-4331DA68C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5715000" cy="1524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Teacher: To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 Phuong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Khuong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Secondery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School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1" y="1524000"/>
            <a:ext cx="6324600" cy="2366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Welcome to our class!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28194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Good Morning!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93838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Use the superlatives in the box to complete the sentences.</a:t>
            </a:r>
            <a:r>
              <a:rPr lang="en-US" b="1" dirty="0" smtClean="0">
                <a:solidFill>
                  <a:srgbClr val="0000FF"/>
                </a:solidFill>
              </a:rPr>
              <a:t/>
            </a:r>
            <a:br>
              <a:rPr lang="en-US" b="1" dirty="0" smtClean="0">
                <a:solidFill>
                  <a:srgbClr val="0000FF"/>
                </a:solidFill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09800" y="914400"/>
          <a:ext cx="5715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7500"/>
                <a:gridCol w="28575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most interesting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most relaxing</a:t>
                      </a:r>
                    </a:p>
                  </a:txBody>
                  <a:tcPr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most expensive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most popular</a:t>
                      </a:r>
                    </a:p>
                  </a:txBody>
                  <a:tcPr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most colorful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43840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…………...…………….... city in the world is Tokyo. People  need a lot of money to live there.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Football is ……………………..sport in the world. Everybody loves it.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National Geographic is  ……………….................. channel. We can learn a lot when we watch it.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–What is ……………..………….. holiday in your country?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- It’s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There are lots of fireworks.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……………………...city in the USA is Hawaii. The city is full of holiday makers.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362200"/>
            <a:ext cx="2643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most expensive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5001" y="3276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most popular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0" y="3886200"/>
            <a:ext cx="2989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most interesting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4800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most colorful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5867400"/>
            <a:ext cx="2420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most relaxing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8. Choose the best replies for the questions.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What time does the match start?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I want to visit Ha Long Bay.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Where is the Pyramid of Giza?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How many TV channels for children are there in your country?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Who is the most famous TV interviewer?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a. Me too.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b. Not many, only 4 or 5.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c. It’s in Egypt.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d. Larry King in the USA.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e. I think it’s at 8.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-1524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Everyday English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11430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175260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a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2286000"/>
            <a:ext cx="6783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c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77200" y="2819400"/>
            <a:ext cx="7296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b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86400" y="3352800"/>
            <a:ext cx="729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d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447800" y="914400"/>
            <a:ext cx="6172200" cy="1676400"/>
          </a:xfrm>
          <a:prstGeom prst="star8">
            <a:avLst>
              <a:gd name="adj" fmla="val 3490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en-US" sz="4000" b="1" spc="50" dirty="0">
                <a:ln w="11430"/>
                <a:latin typeface="Times New Roman" pitchFamily="18" charset="0"/>
                <a:cs typeface="Times New Roman" pitchFamily="18" charset="0"/>
              </a:rPr>
              <a:t>Homework: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3200400"/>
            <a:ext cx="7315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Blip>
                <a:blip r:embed="rId2"/>
              </a:buBlip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Do exercise on workbook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Be ready for Test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N0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28801"/>
            <a:ext cx="9144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US" sz="40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76:</a:t>
            </a:r>
            <a:r>
              <a:rPr lang="en-US" sz="4000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u="sng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 9:</a:t>
            </a:r>
            <a:r>
              <a:rPr lang="en-US" sz="40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REVIEW 3</a:t>
            </a:r>
          </a:p>
          <a:p>
            <a:pPr algn="ctr"/>
            <a:r>
              <a:rPr lang="en-US" sz="4000" kern="10" dirty="0" smtClean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kern="10" dirty="0" smtClean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Lesson 1: Language</a:t>
            </a:r>
            <a:endParaRPr lang="en-US" sz="4000" b="1" kern="10" dirty="0" smtClean="0">
              <a:ln w="9525">
                <a:round/>
                <a:headEnd/>
                <a:tailEnd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kern="10" dirty="0">
              <a:ln w="9525">
                <a:round/>
                <a:headEnd/>
                <a:tailEnd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 descr="XMASCA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352800"/>
            <a:ext cx="33909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Pronounced - example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/- widely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/ð/ - leather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әʊ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/- open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smtClean="0">
                <a:latin typeface="Andalus"/>
                <a:cs typeface="Andalus"/>
              </a:rPr>
              <a:t>I/-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/e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/- speaker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Pronunciation</a:t>
            </a:r>
          </a:p>
          <a:p>
            <a:pPr>
              <a:buNone/>
            </a:pPr>
            <a:r>
              <a:rPr lang="en-US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1. Listen one out. Which underlined sound is pronounced differently in each group.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A. b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cycle    B. exc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ting      C. favor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       D. w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dely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A. d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ctor     B.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pening      C. 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ld             D. p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stcard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A. fa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      B. ear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C. bo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D. mara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A. f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         B. rep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          C. id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D. r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lly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A. h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B. f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C. prep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D. sp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ker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 A. fur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     B. ano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       C. lea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         D. au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</a:t>
            </a:r>
            <a:endParaRPr lang="en-US" sz="2800" kern="10" dirty="0" smtClean="0">
              <a:ln w="9525">
                <a:round/>
                <a:headEnd/>
                <a:tailEnd/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91000" y="2362200"/>
            <a:ext cx="3810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2971800"/>
            <a:ext cx="3810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04800" y="3581400"/>
            <a:ext cx="381000" cy="5334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057400" y="4191000"/>
            <a:ext cx="381000" cy="5334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324600" y="4191000"/>
            <a:ext cx="3810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477000" y="4876800"/>
            <a:ext cx="381000" cy="5334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2. Practice saying sentences. Pay attention to the pronunciation of the underlined words.</a:t>
            </a:r>
            <a:r>
              <a:rPr 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What sport can you play in the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cold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weather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bathroom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door is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closed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tightly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Her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hair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shining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brightly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sun.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I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neither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Stockholm nor Rio de J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aneiro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l"/>
            <a:r>
              <a:rPr lang="en-US" b="1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/>
            </a:r>
            <a:br>
              <a:rPr lang="en-US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</a:br>
            <a:r>
              <a:rPr lang="en-US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3. Choose </a:t>
            </a:r>
            <a:r>
              <a:rPr lang="en-US" sz="28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or C to fill the gaps in the passage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 children love (1)…………………… activities. They play football, go skateboarding or go (2) ………………. . In countries with  snow like  (3) ……………………., children go to the mountains with their parents to go skiing. They can make a (4) ………………….. In the playground in front of their  house. When the weather is bad, they can stay at home and watch interesting (5) …………… on TV.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1. A. outdoor              B. indoor                C. school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2. A. tennis                B. swimming          C. karate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3. A. Sweden             B. Paris                  C. Bangkok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4. A. snowman           B. postman            C. sportsman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5. A. channels             B. viewers              C.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programmes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914400" y="3886200"/>
            <a:ext cx="304800" cy="381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 flipH="1">
            <a:off x="3276600" y="4419600"/>
            <a:ext cx="304800" cy="381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914400" y="4953000"/>
            <a:ext cx="3048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914400" y="5486400"/>
            <a:ext cx="3048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715000" y="6019800"/>
            <a:ext cx="304800" cy="381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4. Choose one of the words/phrases in the box to complete sentences 1-6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399" y="1051560"/>
          <a:ext cx="6096001" cy="1463040"/>
        </p:xfrm>
        <a:graphic>
          <a:graphicData uri="http://schemas.openxmlformats.org/drawingml/2006/table">
            <a:tbl>
              <a:tblPr firstRow="1" bandRow="1"/>
              <a:tblGrid>
                <a:gridCol w="1676401"/>
                <a:gridCol w="2209800"/>
                <a:gridCol w="2209800"/>
              </a:tblGrid>
              <a:tr h="533400">
                <a:tc>
                  <a:txBody>
                    <a:bodyPr/>
                    <a:lstStyle/>
                    <a:p>
                      <a:pPr algn="ctr" fontAlgn="base"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Football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remote control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country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Paris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Local television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Summer sports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2819400"/>
            <a:ext cx="8534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The most famous building in …….…. is the Eiffel Tower.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Pele’ is the greatest ………….. ..player of all time.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……………………. has many useful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Russia is the biggest …………... in the world.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You can use  a …………………… to change channels.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…………….. ……are very popular in countries with a lot of sunshine like Australia.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67200" y="2819400"/>
            <a:ext cx="114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Paris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76601" y="3352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Football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1" y="38862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Local television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2800" y="4419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country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4601" y="4953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remote control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1" y="5486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Summer sports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en-US" sz="4900" b="1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Grammar</a:t>
            </a:r>
            <a:r>
              <a:rPr lang="en-US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en-US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5. Complete the sentences with the present simple, present perfect or past simple forms of the verbs in brackets.</a:t>
            </a:r>
            <a:r>
              <a:rPr lang="en-US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4196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1. John, you are late. The documentary  ……………. ten minute ago. 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(start)</a:t>
            </a:r>
          </a:p>
          <a:p>
            <a:pPr>
              <a:spcBef>
                <a:spcPct val="50000"/>
              </a:spcBef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2. Children sometimes …………… adult sports like golf. 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(play)</a:t>
            </a:r>
          </a:p>
          <a:p>
            <a:pPr>
              <a:spcBef>
                <a:spcPct val="50000"/>
              </a:spcBef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3. The USA …………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TV in 1953. 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(have)</a:t>
            </a:r>
          </a:p>
          <a:p>
            <a:pPr>
              <a:spcBef>
                <a:spcPct val="50000"/>
              </a:spcBef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4. The world cup ………..held every four years. 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(be)</a:t>
            </a:r>
          </a:p>
          <a:p>
            <a:pPr>
              <a:spcBef>
                <a:spcPct val="50000"/>
              </a:spcBef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5. My mother ……………. me a pair of sports shoes for my last birthday. 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buy)</a:t>
            </a:r>
          </a:p>
          <a:p>
            <a:pPr>
              <a:spcBef>
                <a:spcPct val="50000"/>
              </a:spcBef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6. Thomas ………………… for BBC One since 2005. 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(work)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1" y="220980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started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3200400"/>
            <a:ext cx="10946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play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3810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4343400"/>
            <a:ext cx="7708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09801" y="49530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bought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1" y="5943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has worked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6. Are the underlined question words correct? If not, correct them.</a:t>
            </a:r>
            <a:br>
              <a:rPr lang="en-US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419600"/>
          </a:xfrm>
        </p:spPr>
        <p:txBody>
          <a:bodyPr/>
          <a:lstStyle/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sport do you like?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What time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do you have English classes?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- Monday and Thursday.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is the longest river in the world?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tall are the Twin Towers in Kuala Lumpur?</a:t>
            </a:r>
          </a:p>
          <a:p>
            <a:pPr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is the Great Wall: China or Korea?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676400"/>
            <a:ext cx="84991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209800"/>
            <a:ext cx="13716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886200"/>
            <a:ext cx="78418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915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2. Practice saying sentences. Pay attention to the pronunciation of the underlined words. </vt:lpstr>
      <vt:lpstr>Vocabulary 3. Choose A,B or C to fill the gaps in the passage</vt:lpstr>
      <vt:lpstr>4. Choose one of the words/phrases in the box to complete sentences 1-6 </vt:lpstr>
      <vt:lpstr> Grammar 5. Complete the sentences with the present simple, present perfect or past simple forms of the verbs in brackets. </vt:lpstr>
      <vt:lpstr>6. Are the underlined question words correct? If not, correct them. </vt:lpstr>
      <vt:lpstr>7. Use the superlatives in the box to complete the sentences. </vt:lpstr>
      <vt:lpstr>8. Choose the best replies for the questions.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Admin</cp:lastModifiedBy>
  <cp:revision>52</cp:revision>
  <dcterms:created xsi:type="dcterms:W3CDTF">2016-02-28T02:07:09Z</dcterms:created>
  <dcterms:modified xsi:type="dcterms:W3CDTF">2018-02-25T17:23:41Z</dcterms:modified>
</cp:coreProperties>
</file>