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9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4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8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2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1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3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BCCE-4F5F-4EF8-90F8-DA1EE92E79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EE553-3608-4235-8015-26540690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</a:t>
            </a:fld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78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6800" y="4762500"/>
            <a:ext cx="715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+mj-lt"/>
              </a:rPr>
              <a:t>Unit </a:t>
            </a:r>
            <a:r>
              <a:rPr lang="en-US" sz="2800" b="1" dirty="0" smtClean="0">
                <a:latin typeface="+mj-lt"/>
              </a:rPr>
              <a:t>2</a:t>
            </a:r>
            <a:r>
              <a:rPr lang="vi-VN" sz="2800" b="1" dirty="0" smtClean="0">
                <a:latin typeface="+mj-lt"/>
              </a:rPr>
              <a:t>: </a:t>
            </a:r>
            <a:r>
              <a:rPr lang="en-US" sz="2800" b="1" dirty="0" smtClean="0">
                <a:latin typeface="+mj-lt"/>
              </a:rPr>
              <a:t>What does she look like</a:t>
            </a:r>
            <a:r>
              <a:rPr lang="vi-VN" sz="2800" b="1" dirty="0" smtClean="0">
                <a:latin typeface="+mj-lt"/>
              </a:rPr>
              <a:t>? </a:t>
            </a:r>
            <a:endParaRPr lang="vi-VN" sz="2800" b="1" dirty="0" smtClean="0">
              <a:latin typeface="+mj-lt"/>
            </a:endParaRPr>
          </a:p>
          <a:p>
            <a:pPr algn="ctr"/>
            <a:r>
              <a:rPr lang="vi-VN" sz="2800" b="1" dirty="0" smtClean="0">
                <a:latin typeface="+mj-lt"/>
              </a:rPr>
              <a:t>Lesson </a:t>
            </a:r>
            <a:r>
              <a:rPr lang="en-US" sz="2800" b="1" dirty="0">
                <a:latin typeface="+mj-lt"/>
              </a:rPr>
              <a:t>3</a:t>
            </a:r>
            <a:r>
              <a:rPr lang="vi-VN" sz="2800" b="1" dirty="0" smtClean="0">
                <a:latin typeface="+mj-lt"/>
              </a:rPr>
              <a:t>: </a:t>
            </a:r>
            <a:r>
              <a:rPr lang="en-US" sz="2800" b="1" dirty="0" smtClean="0">
                <a:latin typeface="+mj-lt"/>
              </a:rPr>
              <a:t>The real world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92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3018" y="20204"/>
              <a:ext cx="488605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WHAT DOES SHE LOOK LIKE?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1515" y="35516"/>
              <a:ext cx="245173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THE REAL WORLD</a:t>
              </a:r>
            </a:p>
          </p:txBody>
        </p:sp>
      </p:grpSp>
      <p:pic>
        <p:nvPicPr>
          <p:cNvPr id="3" name="Picture 2" descr="22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38" y="461938"/>
            <a:ext cx="6743169" cy="6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950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3018" y="20204"/>
              <a:ext cx="488605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WHAT DOES SHE LOOK LIKE?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1515" y="35516"/>
              <a:ext cx="245173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THE REAL WORLD</a:t>
              </a:r>
            </a:p>
          </p:txBody>
        </p:sp>
      </p:grpSp>
      <p:pic>
        <p:nvPicPr>
          <p:cNvPr id="2" name="Picture 1" descr="22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0" y="2553335"/>
            <a:ext cx="8747760" cy="1750695"/>
          </a:xfrm>
          <a:prstGeom prst="rect">
            <a:avLst/>
          </a:prstGeom>
        </p:spPr>
      </p:pic>
      <p:pic>
        <p:nvPicPr>
          <p:cNvPr id="6" name="Picture 5" descr="22.1"/>
          <p:cNvPicPr>
            <a:picLocks noChangeAspect="1"/>
          </p:cNvPicPr>
          <p:nvPr/>
        </p:nvPicPr>
        <p:blipFill>
          <a:blip r:embed="rId3"/>
          <a:srcRect l="3745" t="60075" r="66163" b="2186"/>
          <a:stretch>
            <a:fillRect/>
          </a:stretch>
        </p:blipFill>
        <p:spPr>
          <a:xfrm>
            <a:off x="367030" y="1663700"/>
            <a:ext cx="28098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8928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44050" y="966610"/>
            <a:ext cx="7399020" cy="4872355"/>
            <a:chOff x="3463" y="1802"/>
            <a:chExt cx="11652" cy="7673"/>
          </a:xfrm>
        </p:grpSpPr>
        <p:pic>
          <p:nvPicPr>
            <p:cNvPr id="3" name="Picture 2" descr="22.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3" y="1802"/>
              <a:ext cx="11483" cy="3216"/>
            </a:xfrm>
            <a:prstGeom prst="rect">
              <a:avLst/>
            </a:prstGeom>
          </p:spPr>
        </p:pic>
        <p:pic>
          <p:nvPicPr>
            <p:cNvPr id="4" name="Picture 3" descr="22.4"/>
            <p:cNvPicPr>
              <a:picLocks noChangeAspect="1"/>
            </p:cNvPicPr>
            <p:nvPr/>
          </p:nvPicPr>
          <p:blipFill>
            <a:blip r:embed="rId5"/>
            <a:srcRect t="2126"/>
            <a:stretch>
              <a:fillRect/>
            </a:stretch>
          </p:blipFill>
          <p:spPr>
            <a:xfrm>
              <a:off x="4273" y="4779"/>
              <a:ext cx="10843" cy="469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0" y="273"/>
            <a:ext cx="12192000" cy="461665"/>
            <a:chOff x="0" y="-13062"/>
            <a:chExt cx="12192000" cy="461665"/>
          </a:xfrm>
        </p:grpSpPr>
        <p:sp>
          <p:nvSpPr>
            <p:cNvPr id="26" name="Rectangle 25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3018" y="20204"/>
              <a:ext cx="488605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WHAT DOES SHE LOOK LIKE?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81515" y="35516"/>
              <a:ext cx="245173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THE REAL WORLD</a:t>
              </a:r>
            </a:p>
          </p:txBody>
        </p:sp>
      </p:grpSp>
      <p:pic>
        <p:nvPicPr>
          <p:cNvPr id="6" name="Picture 5" descr="22.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28195"/>
            <a:ext cx="12192000" cy="5511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020770" y="2164220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E_G7_1-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54960" y="926605"/>
            <a:ext cx="765197" cy="6629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317825" y="3008770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020770" y="3947300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17825" y="4878210"/>
            <a:ext cx="410845" cy="388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6"/>
          <a:stretch/>
        </p:blipFill>
        <p:spPr>
          <a:xfrm>
            <a:off x="10803573" y="682034"/>
            <a:ext cx="1229677" cy="4815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62" y="-117685"/>
            <a:ext cx="1678635" cy="22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724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3" dur="705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Widescreen</PresentationFormat>
  <Paragraphs>12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Gothic Std 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2023-11-17T01:49:27Z</dcterms:created>
  <dcterms:modified xsi:type="dcterms:W3CDTF">2023-11-17T01:51:29Z</dcterms:modified>
</cp:coreProperties>
</file>