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0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7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05FA-DFC0-4B56-A56E-9B004FD27F3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A4ED-FAA2-4590-A265-3902EBCE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D176-BDDD-4308-9A3E-DBFC2B3B23A7}" type="slidenum">
              <a:rPr lang="vi-VN" smtClean="0"/>
              <a:pPr/>
              <a:t>1</a:t>
            </a:fld>
            <a:endParaRPr lang="vi-V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178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6800" y="4762500"/>
            <a:ext cx="715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latin typeface="+mj-lt"/>
              </a:rPr>
              <a:t>Uni</a:t>
            </a:r>
            <a:r>
              <a:rPr lang="en-US" sz="3200" b="1" dirty="0" smtClean="0">
                <a:latin typeface="+mj-lt"/>
              </a:rPr>
              <a:t>t 2</a:t>
            </a:r>
            <a:r>
              <a:rPr lang="vi-VN" sz="3200" b="1" dirty="0" smtClean="0">
                <a:latin typeface="+mj-lt"/>
              </a:rPr>
              <a:t>: </a:t>
            </a:r>
            <a:r>
              <a:rPr lang="en-US" sz="3200" b="1" dirty="0" smtClean="0">
                <a:latin typeface="+mj-lt"/>
              </a:rPr>
              <a:t>What does she look like</a:t>
            </a:r>
            <a:r>
              <a:rPr lang="vi-VN" sz="3200" b="1" dirty="0" smtClean="0">
                <a:latin typeface="+mj-lt"/>
              </a:rPr>
              <a:t>? </a:t>
            </a:r>
          </a:p>
          <a:p>
            <a:pPr algn="ctr"/>
            <a:r>
              <a:rPr lang="vi-VN" sz="3200" b="1" dirty="0" smtClean="0">
                <a:latin typeface="+mj-lt"/>
              </a:rPr>
              <a:t>Lesson </a:t>
            </a:r>
            <a:r>
              <a:rPr lang="en-US" sz="3200" b="1" dirty="0" smtClean="0">
                <a:latin typeface="+mj-lt"/>
              </a:rPr>
              <a:t>6: Writing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85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0" y="273"/>
            <a:ext cx="12192000" cy="461665"/>
            <a:chOff x="0" y="-13062"/>
            <a:chExt cx="12192000" cy="461665"/>
          </a:xfrm>
        </p:grpSpPr>
        <p:sp>
          <p:nvSpPr>
            <p:cNvPr id="26" name="Rectangle 25"/>
            <p:cNvSpPr/>
            <p:nvPr/>
          </p:nvSpPr>
          <p:spPr>
            <a:xfrm>
              <a:off x="0" y="-13062"/>
              <a:ext cx="12192000" cy="461665"/>
            </a:xfrm>
            <a:prstGeom prst="rect">
              <a:avLst/>
            </a:prstGeom>
            <a:solidFill>
              <a:srgbClr val="33B8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907" y="27710"/>
              <a:ext cx="13168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UNIT 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3018" y="20204"/>
              <a:ext cx="4886058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WHAT DOES SHE LOOK LIKE?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81515" y="35516"/>
              <a:ext cx="2451735" cy="3683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WRITING</a:t>
              </a:r>
            </a:p>
          </p:txBody>
        </p:sp>
      </p:grpSp>
      <p:pic>
        <p:nvPicPr>
          <p:cNvPr id="2" name="Picture 1" descr="26.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590675"/>
            <a:ext cx="5732780" cy="3051175"/>
          </a:xfrm>
          <a:prstGeom prst="roundRect">
            <a:avLst/>
          </a:prstGeom>
        </p:spPr>
      </p:pic>
      <p:pic>
        <p:nvPicPr>
          <p:cNvPr id="5" name="Picture 4" descr="26.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525" y="1061085"/>
            <a:ext cx="6142355" cy="411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8210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S 140.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9320"/>
            <a:ext cx="12192000" cy="5039360"/>
          </a:xfrm>
          <a:prstGeom prst="rect">
            <a:avLst/>
          </a:prstGeom>
        </p:spPr>
      </p:pic>
      <p:sp>
        <p:nvSpPr>
          <p:cNvPr id="7" name="TextBox 15"/>
          <p:cNvSpPr txBox="1"/>
          <p:nvPr/>
        </p:nvSpPr>
        <p:spPr>
          <a:xfrm>
            <a:off x="3227070" y="2858770"/>
            <a:ext cx="6390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She’s tall and she has short hair.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3766820" y="3460115"/>
            <a:ext cx="7060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Mike has brown eyes and he wears glasses.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4382135" y="4072890"/>
            <a:ext cx="781621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FF0000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My mother has wavy hair and she is medium height.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4468495" y="4687570"/>
            <a:ext cx="7238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Ann’s sister has short blond hair and blue eyes.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4382135" y="5292090"/>
            <a:ext cx="7060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He has spiky black hair and freckles.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0" y="273"/>
            <a:ext cx="12192000" cy="461665"/>
            <a:chOff x="0" y="-13062"/>
            <a:chExt cx="12192000" cy="461665"/>
          </a:xfrm>
        </p:grpSpPr>
        <p:sp>
          <p:nvSpPr>
            <p:cNvPr id="26" name="Rectangle 25"/>
            <p:cNvSpPr/>
            <p:nvPr/>
          </p:nvSpPr>
          <p:spPr>
            <a:xfrm>
              <a:off x="0" y="-13062"/>
              <a:ext cx="12192000" cy="461665"/>
            </a:xfrm>
            <a:prstGeom prst="rect">
              <a:avLst/>
            </a:prstGeom>
            <a:solidFill>
              <a:srgbClr val="33B8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907" y="27710"/>
              <a:ext cx="13168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UNIT 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3018" y="20204"/>
              <a:ext cx="4886058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WHAT DOES SHE LOOK LIKE?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36735" y="35516"/>
              <a:ext cx="2596515" cy="3683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WRITING WORKSHEET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83371" y="1534855"/>
            <a:ext cx="361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Myriad Pro" panose="020B0503030403020204" pitchFamily="34" charset="0"/>
              </a:rPr>
              <a:t>Suggested answers</a:t>
            </a:r>
          </a:p>
        </p:txBody>
      </p:sp>
    </p:spTree>
    <p:extLst>
      <p:ext uri="{BB962C8B-B14F-4D97-AF65-F5344CB8AC3E}">
        <p14:creationId xmlns:p14="http://schemas.microsoft.com/office/powerpoint/2010/main" val="27034628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 140.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3270"/>
            <a:ext cx="12192000" cy="53308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359025" y="3808730"/>
            <a:ext cx="444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23410" y="3808730"/>
            <a:ext cx="29819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53705" y="3808730"/>
            <a:ext cx="31940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0970" y="4366895"/>
            <a:ext cx="33058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01790" y="4366895"/>
            <a:ext cx="1753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047480" y="4366895"/>
            <a:ext cx="20212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60500" y="4925060"/>
            <a:ext cx="15106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0" y="273"/>
            <a:ext cx="12192000" cy="461665"/>
            <a:chOff x="0" y="-13062"/>
            <a:chExt cx="12192000" cy="461665"/>
          </a:xfrm>
        </p:grpSpPr>
        <p:sp>
          <p:nvSpPr>
            <p:cNvPr id="26" name="Rectangle 25"/>
            <p:cNvSpPr/>
            <p:nvPr/>
          </p:nvSpPr>
          <p:spPr>
            <a:xfrm>
              <a:off x="0" y="-13062"/>
              <a:ext cx="12192000" cy="461665"/>
            </a:xfrm>
            <a:prstGeom prst="rect">
              <a:avLst/>
            </a:prstGeom>
            <a:solidFill>
              <a:srgbClr val="33B8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907" y="27710"/>
              <a:ext cx="13168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UNIT 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3018" y="20204"/>
              <a:ext cx="4886058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WHAT DOES SHE LOOK LIKE?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65615" y="35516"/>
              <a:ext cx="2667635" cy="3683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sym typeface="+mn-ea"/>
                </a:rPr>
                <a:t>WRITING WORKSHEET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6993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S 140.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" y="2493010"/>
            <a:ext cx="12192000" cy="102362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0" y="273"/>
            <a:ext cx="12192000" cy="461665"/>
            <a:chOff x="0" y="-13062"/>
            <a:chExt cx="12192000" cy="461665"/>
          </a:xfrm>
        </p:grpSpPr>
        <p:sp>
          <p:nvSpPr>
            <p:cNvPr id="26" name="Rectangle 25"/>
            <p:cNvSpPr/>
            <p:nvPr/>
          </p:nvSpPr>
          <p:spPr>
            <a:xfrm>
              <a:off x="0" y="-13062"/>
              <a:ext cx="12192000" cy="461665"/>
            </a:xfrm>
            <a:prstGeom prst="rect">
              <a:avLst/>
            </a:prstGeom>
            <a:solidFill>
              <a:srgbClr val="33B8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907" y="27710"/>
              <a:ext cx="13168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  <a:cs typeface="+mn-cs"/>
                </a:rPr>
                <a:t>UNIT 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3018" y="20204"/>
              <a:ext cx="4886058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WHAT DOES SHE LOOK LIKE?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70060" y="35516"/>
              <a:ext cx="2663190" cy="3683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sym typeface="+mn-ea"/>
                </a:rPr>
                <a:t>WRITING WORKSHEET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55771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Gothic Std B</vt:lpstr>
      <vt:lpstr>Arial</vt:lpstr>
      <vt:lpstr>Calibri</vt:lpstr>
      <vt:lpstr>Calibri Light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2023-11-17T01:59:08Z</dcterms:created>
  <dcterms:modified xsi:type="dcterms:W3CDTF">2023-11-17T02:00:08Z</dcterms:modified>
</cp:coreProperties>
</file>