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85" r:id="rId3"/>
  </p:sldMasterIdLst>
  <p:notesMasterIdLst>
    <p:notesMasterId r:id="rId24"/>
  </p:notesMasterIdLst>
  <p:sldIdLst>
    <p:sldId id="380" r:id="rId4"/>
    <p:sldId id="381" r:id="rId5"/>
    <p:sldId id="394" r:id="rId6"/>
    <p:sldId id="407" r:id="rId7"/>
    <p:sldId id="384" r:id="rId8"/>
    <p:sldId id="406" r:id="rId9"/>
    <p:sldId id="386" r:id="rId10"/>
    <p:sldId id="387" r:id="rId11"/>
    <p:sldId id="405" r:id="rId12"/>
    <p:sldId id="389" r:id="rId13"/>
    <p:sldId id="390" r:id="rId14"/>
    <p:sldId id="402" r:id="rId15"/>
    <p:sldId id="391" r:id="rId16"/>
    <p:sldId id="403" r:id="rId17"/>
    <p:sldId id="392" r:id="rId18"/>
    <p:sldId id="400" r:id="rId19"/>
    <p:sldId id="399" r:id="rId20"/>
    <p:sldId id="401" r:id="rId21"/>
    <p:sldId id="404" r:id="rId22"/>
    <p:sldId id="293" r:id="rId23"/>
  </p:sldIdLst>
  <p:sldSz cx="12192000" cy="6858000"/>
  <p:notesSz cx="6954838" cy="9240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66FF33"/>
    <a:srgbClr val="FFCCCC"/>
    <a:srgbClr val="FFFF00"/>
    <a:srgbClr val="0000FF"/>
    <a:srgbClr val="9966FF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62" autoAdjust="0"/>
    <p:restoredTop sz="86364" autoAdjust="0"/>
  </p:normalViewPr>
  <p:slideViewPr>
    <p:cSldViewPr snapToGrid="0">
      <p:cViewPr varScale="1">
        <p:scale>
          <a:sx n="57" d="100"/>
          <a:sy n="57" d="100"/>
        </p:scale>
        <p:origin x="1184" y="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7C3598-B3A3-45F4-9C6F-3E3D868CA32B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6438" y="1155700"/>
            <a:ext cx="5541962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46588"/>
            <a:ext cx="5564188" cy="36385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7288"/>
            <a:ext cx="30130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40175" y="8777288"/>
            <a:ext cx="30130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979F76-870F-43A4-8F6D-D158E30E7B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553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79F76-870F-43A4-8F6D-D158E30E7B1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057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79F76-870F-43A4-8F6D-D158E30E7B1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8558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979F76-870F-43A4-8F6D-D158E30E7B1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32153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79F76-870F-43A4-8F6D-D158E30E7B1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0245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979F76-870F-43A4-8F6D-D158E30E7B1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9976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979F76-870F-43A4-8F6D-D158E30E7B1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1984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610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190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9112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374763-6818-426E-9625-7F419148F75E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0149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11F8C9C-C06C-4128-B935-7D67C11BECCC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1849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EAF5B08-E021-4D61-9ECE-699BFF6DC84B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6245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B8237E-2F50-474C-A577-ADE447B15ECA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5925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6B538A8-E92B-4D1B-9971-B9A0F186D654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8500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E9B930-6870-4309-8B1D-E986BB2C621D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6098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1B71C65-E548-4ADB-A099-1C2F2175BFA5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2150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43A74B-E5FC-4578-914F-47EB2137F66B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06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2118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3EBCC3-729F-4D2B-8CC1-1D0D5991A60E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761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ABAFCD-38F4-4C3D-854D-6980BAA95BE6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4079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E68DA23-C2EC-4836-9300-EEEDA74D40E0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6091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2B1E701-838D-4BEC-9078-D29843A9AC5D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1805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16BD294-47E2-408B-BF6B-22F9F0C02DBF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06674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1648BA-2E17-4124-8E92-7D29963F23CD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3203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2D6594D-8E1F-427C-8DF9-159FB8D6B5D7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1479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525691-E0A5-45D3-8235-4DF6DBC59601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6195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16680AD-1280-4E20-943B-0A9C079E12DD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39332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E6B897-5D8B-4F2F-B4E1-887396C7BD24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888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54877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5088B1F-913F-48A3-AA40-F2970B9FE1E5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48163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4F57A5-E11D-4E93-A6D0-E40F80BEAA37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52980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8A8356A-65F4-40A2-8982-D4CC42E6959C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78583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EAFD1A-7E4D-45E5-9038-BA9F5DA8255D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44613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C927C7B-8047-4F9B-81B5-A8E6B6181964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08109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3A3B6A-071E-4C44-BAEF-EBA4BA0243D9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588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775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189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17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273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090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058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4C6C7-3234-4A7A-A579-DCC501AEB785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BAA38-3EFA-44E8-85D0-38075D3AD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410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1FCD5BD-493D-487C-A1BB-D785266ADD7C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37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A293B72-F0CF-4307-9B8B-9F25EF33103A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33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image" Target="../media/image1.gif"/><Relationship Id="rId7" Type="http://schemas.openxmlformats.org/officeDocument/2006/relationships/image" Target="../media/image5.gif"/><Relationship Id="rId2" Type="http://schemas.openxmlformats.org/officeDocument/2006/relationships/slideLayout" Target="../slideLayouts/slideLayout13.xml"/><Relationship Id="rId1" Type="http://schemas.openxmlformats.org/officeDocument/2006/relationships/audio" Target="file:///E:\Music\08.%20Hoc%20Tro%20Truong%20Lang%20-%20Song%20Giang%20-%20Hong%20An.mp3" TargetMode="External"/><Relationship Id="rId6" Type="http://schemas.openxmlformats.org/officeDocument/2006/relationships/image" Target="../media/image4.png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14.wmf"/><Relationship Id="rId7" Type="http://schemas.openxmlformats.org/officeDocument/2006/relationships/slide" Target="slide1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5.xml"/><Relationship Id="rId6" Type="http://schemas.openxmlformats.org/officeDocument/2006/relationships/image" Target="../media/image24.png"/><Relationship Id="rId5" Type="http://schemas.openxmlformats.org/officeDocument/2006/relationships/slide" Target="slide11.xml"/><Relationship Id="rId10" Type="http://schemas.openxmlformats.org/officeDocument/2006/relationships/image" Target="../media/image26.png"/><Relationship Id="rId4" Type="http://schemas.openxmlformats.org/officeDocument/2006/relationships/image" Target="../media/image19.wmf"/><Relationship Id="rId9" Type="http://schemas.openxmlformats.org/officeDocument/2006/relationships/slide" Target="slide1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audio" Target="../media/audio4.wav"/><Relationship Id="rId7" Type="http://schemas.openxmlformats.org/officeDocument/2006/relationships/image" Target="../media/image14.wm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35.xml"/><Relationship Id="rId6" Type="http://schemas.openxmlformats.org/officeDocument/2006/relationships/image" Target="../media/image19.wmf"/><Relationship Id="rId11" Type="http://schemas.openxmlformats.org/officeDocument/2006/relationships/image" Target="../media/image28.wmf"/><Relationship Id="rId5" Type="http://schemas.openxmlformats.org/officeDocument/2006/relationships/slide" Target="slide20.xml"/><Relationship Id="rId10" Type="http://schemas.openxmlformats.org/officeDocument/2006/relationships/oleObject" Target="../embeddings/oleObject13.bin"/><Relationship Id="rId4" Type="http://schemas.openxmlformats.org/officeDocument/2006/relationships/audio" Target="../media/audio5.wav"/><Relationship Id="rId9" Type="http://schemas.openxmlformats.org/officeDocument/2006/relationships/image" Target="../media/image27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14.wmf"/><Relationship Id="rId7" Type="http://schemas.openxmlformats.org/officeDocument/2006/relationships/slide" Target="slide1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5.xml"/><Relationship Id="rId6" Type="http://schemas.openxmlformats.org/officeDocument/2006/relationships/image" Target="../media/image24.png"/><Relationship Id="rId5" Type="http://schemas.openxmlformats.org/officeDocument/2006/relationships/slide" Target="slide11.xml"/><Relationship Id="rId10" Type="http://schemas.openxmlformats.org/officeDocument/2006/relationships/image" Target="../media/image26.png"/><Relationship Id="rId4" Type="http://schemas.openxmlformats.org/officeDocument/2006/relationships/image" Target="../media/image19.wmf"/><Relationship Id="rId9" Type="http://schemas.openxmlformats.org/officeDocument/2006/relationships/slide" Target="slide15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oleObject" Target="../embeddings/oleObject17.bin"/><Relationship Id="rId3" Type="http://schemas.openxmlformats.org/officeDocument/2006/relationships/audio" Target="../media/audio4.wav"/><Relationship Id="rId7" Type="http://schemas.openxmlformats.org/officeDocument/2006/relationships/slide" Target="slide20.xml"/><Relationship Id="rId12" Type="http://schemas.openxmlformats.org/officeDocument/2006/relationships/oleObject" Target="../embeddings/oleObject16.bin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35.xml"/><Relationship Id="rId6" Type="http://schemas.openxmlformats.org/officeDocument/2006/relationships/image" Target="../media/image14.wmf"/><Relationship Id="rId11" Type="http://schemas.openxmlformats.org/officeDocument/2006/relationships/image" Target="../media/image30.wmf"/><Relationship Id="rId5" Type="http://schemas.openxmlformats.org/officeDocument/2006/relationships/image" Target="../media/image19.wmf"/><Relationship Id="rId15" Type="http://schemas.openxmlformats.org/officeDocument/2006/relationships/image" Target="../media/image31.wmf"/><Relationship Id="rId10" Type="http://schemas.openxmlformats.org/officeDocument/2006/relationships/oleObject" Target="../embeddings/oleObject15.bin"/><Relationship Id="rId4" Type="http://schemas.openxmlformats.org/officeDocument/2006/relationships/audio" Target="../media/audio5.wav"/><Relationship Id="rId9" Type="http://schemas.openxmlformats.org/officeDocument/2006/relationships/image" Target="../media/image29.wmf"/><Relationship Id="rId14" Type="http://schemas.openxmlformats.org/officeDocument/2006/relationships/oleObject" Target="../embeddings/oleObject18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14.wmf"/><Relationship Id="rId7" Type="http://schemas.openxmlformats.org/officeDocument/2006/relationships/slide" Target="slide1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5.xml"/><Relationship Id="rId6" Type="http://schemas.openxmlformats.org/officeDocument/2006/relationships/image" Target="../media/image24.png"/><Relationship Id="rId5" Type="http://schemas.openxmlformats.org/officeDocument/2006/relationships/slide" Target="slide11.xml"/><Relationship Id="rId10" Type="http://schemas.openxmlformats.org/officeDocument/2006/relationships/image" Target="../media/image26.png"/><Relationship Id="rId4" Type="http://schemas.openxmlformats.org/officeDocument/2006/relationships/image" Target="../media/image19.wmf"/><Relationship Id="rId9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14.wmf"/><Relationship Id="rId5" Type="http://schemas.openxmlformats.org/officeDocument/2006/relationships/image" Target="../media/image19.wmf"/><Relationship Id="rId10" Type="http://schemas.openxmlformats.org/officeDocument/2006/relationships/image" Target="../media/image38.png"/><Relationship Id="rId4" Type="http://schemas.openxmlformats.org/officeDocument/2006/relationships/audio" Target="../media/audio5.wav"/><Relationship Id="rId9" Type="http://schemas.openxmlformats.org/officeDocument/2006/relationships/image" Target="../media/image37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image" Target="../media/image32.wmf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35.wmf"/><Relationship Id="rId2" Type="http://schemas.openxmlformats.org/officeDocument/2006/relationships/oleObject" Target="../embeddings/oleObject19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1.bin"/><Relationship Id="rId11" Type="http://schemas.openxmlformats.org/officeDocument/2006/relationships/oleObject" Target="../embeddings/oleObject24.bin"/><Relationship Id="rId5" Type="http://schemas.openxmlformats.org/officeDocument/2006/relationships/image" Target="../media/image30.wmf"/><Relationship Id="rId10" Type="http://schemas.openxmlformats.org/officeDocument/2006/relationships/image" Target="../media/image34.wmf"/><Relationship Id="rId4" Type="http://schemas.openxmlformats.org/officeDocument/2006/relationships/oleObject" Target="../embeddings/oleObject20.bin"/><Relationship Id="rId9" Type="http://schemas.openxmlformats.org/officeDocument/2006/relationships/oleObject" Target="../embeddings/oleObject23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image" Target="../media/image30.wmf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39.wmf"/><Relationship Id="rId2" Type="http://schemas.openxmlformats.org/officeDocument/2006/relationships/oleObject" Target="../embeddings/oleObject25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wmf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38.wmf"/><Relationship Id="rId4" Type="http://schemas.openxmlformats.org/officeDocument/2006/relationships/oleObject" Target="../embeddings/oleObject26.bin"/><Relationship Id="rId9" Type="http://schemas.openxmlformats.org/officeDocument/2006/relationships/oleObject" Target="../embeddings/oleObject29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30.wmf"/><Relationship Id="rId7" Type="http://schemas.openxmlformats.org/officeDocument/2006/relationships/image" Target="../media/image41.png"/><Relationship Id="rId2" Type="http://schemas.openxmlformats.org/officeDocument/2006/relationships/oleObject" Target="../embeddings/oleObject31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4" Type="http://schemas.openxmlformats.org/officeDocument/2006/relationships/oleObject" Target="../embeddings/oleObject32.bin"/><Relationship Id="rId9" Type="http://schemas.openxmlformats.org/officeDocument/2006/relationships/image" Target="../media/image4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30.xml"/><Relationship Id="rId5" Type="http://schemas.openxmlformats.org/officeDocument/2006/relationships/image" Target="../media/image14.wmf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audio" Target="../media/audio1.wav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14.wmf"/><Relationship Id="rId4" Type="http://schemas.openxmlformats.org/officeDocument/2006/relationships/audio" Target="../media/audio2.wav"/><Relationship Id="rId9" Type="http://schemas.openxmlformats.org/officeDocument/2006/relationships/image" Target="../media/image15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7" Type="http://schemas.openxmlformats.org/officeDocument/2006/relationships/image" Target="../media/image16.wmf"/><Relationship Id="rId12" Type="http://schemas.openxmlformats.org/officeDocument/2006/relationships/image" Target="../media/image18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7.xml"/><Relationship Id="rId6" Type="http://schemas.openxmlformats.org/officeDocument/2006/relationships/oleObject" Target="../embeddings/oleObject5.bin"/><Relationship Id="rId11" Type="http://schemas.openxmlformats.org/officeDocument/2006/relationships/oleObject" Target="../embeddings/oleObject7.bin"/><Relationship Id="rId5" Type="http://schemas.openxmlformats.org/officeDocument/2006/relationships/image" Target="../media/image21.png"/><Relationship Id="rId10" Type="http://schemas.openxmlformats.org/officeDocument/2006/relationships/image" Target="../media/image17.wmf"/><Relationship Id="rId4" Type="http://schemas.openxmlformats.org/officeDocument/2006/relationships/image" Target="../media/image20.png"/><Relationship Id="rId9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4.wmf"/><Relationship Id="rId7" Type="http://schemas.openxmlformats.org/officeDocument/2006/relationships/oleObject" Target="../embeddings/oleObject9.bin"/><Relationship Id="rId12" Type="http://schemas.openxmlformats.org/officeDocument/2006/relationships/image" Target="../media/image2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5.x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12192000" cy="680085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69992" name="WordArt 8"/>
          <p:cNvSpPr>
            <a:spLocks noChangeArrowheads="1" noChangeShapeType="1" noTextEdit="1"/>
          </p:cNvSpPr>
          <p:nvPr/>
        </p:nvSpPr>
        <p:spPr bwMode="auto">
          <a:xfrm>
            <a:off x="1828800" y="304800"/>
            <a:ext cx="8458200" cy="35814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9978503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6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9993" name="Picture 9" descr="!bell_0l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9750" y="914401"/>
            <a:ext cx="123825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9994" name="Picture 10" descr="!bell_0l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524000" y="838201"/>
            <a:ext cx="10668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9995" name="Picture 11" descr="Bellcoll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916363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9998" name="Picture 14" descr="DSTARS-P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1" y="457201"/>
            <a:ext cx="1152525" cy="102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9999" name="Picture 15" descr="DSTARS-P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1" y="1600201"/>
            <a:ext cx="1152525" cy="102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0000" name="Picture 16" descr="DSTARS-P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1" y="1"/>
            <a:ext cx="1152525" cy="102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0001" name="Picture 17" descr="DSTARS-P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7439" y="-122238"/>
            <a:ext cx="1152525" cy="1022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0002" name="Picture 18" descr="DSTARS-P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1" y="1"/>
            <a:ext cx="1152525" cy="102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0003" name="Picture 19" descr="DSTARS-P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1" y="457201"/>
            <a:ext cx="1152525" cy="102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0004" name="Picture 20" descr="DSTARS-P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5476" y="1066801"/>
            <a:ext cx="1152525" cy="102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0005" name="08. Hoc Tro Truong Lang - Song Giang - Hong An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" name="AutoShape 10"/>
          <p:cNvSpPr>
            <a:spLocks noChangeArrowheads="1"/>
          </p:cNvSpPr>
          <p:nvPr/>
        </p:nvSpPr>
        <p:spPr bwMode="auto">
          <a:xfrm>
            <a:off x="1447800" y="6019800"/>
            <a:ext cx="914400" cy="838200"/>
          </a:xfrm>
          <a:prstGeom prst="star32">
            <a:avLst>
              <a:gd name="adj" fmla="val 15102"/>
            </a:avLst>
          </a:prstGeom>
          <a:solidFill>
            <a:srgbClr val="FFFF00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400">
              <a:solidFill>
                <a:srgbClr val="000000"/>
              </a:solidFill>
              <a:latin typeface=".VnMonotype corsivaH" pitchFamily="34" charset="0"/>
            </a:endParaRPr>
          </a:p>
        </p:txBody>
      </p:sp>
      <p:sp>
        <p:nvSpPr>
          <p:cNvPr id="3083" name="AutoShape 11"/>
          <p:cNvSpPr>
            <a:spLocks noChangeArrowheads="1"/>
          </p:cNvSpPr>
          <p:nvPr/>
        </p:nvSpPr>
        <p:spPr bwMode="auto">
          <a:xfrm>
            <a:off x="9372600" y="0"/>
            <a:ext cx="1219200" cy="1219200"/>
          </a:xfrm>
          <a:prstGeom prst="star32">
            <a:avLst>
              <a:gd name="adj" fmla="val 15056"/>
            </a:avLst>
          </a:prstGeom>
          <a:solidFill>
            <a:srgbClr val="FFFF00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400">
              <a:solidFill>
                <a:srgbClr val="000000"/>
              </a:solidFill>
              <a:latin typeface=".VnMonotype corsivaH" pitchFamily="34" charset="0"/>
            </a:endParaRPr>
          </a:p>
        </p:txBody>
      </p:sp>
      <p:sp>
        <p:nvSpPr>
          <p:cNvPr id="3084" name="AutoShape 12"/>
          <p:cNvSpPr>
            <a:spLocks noChangeArrowheads="1"/>
          </p:cNvSpPr>
          <p:nvPr/>
        </p:nvSpPr>
        <p:spPr bwMode="auto">
          <a:xfrm>
            <a:off x="1447800" y="0"/>
            <a:ext cx="1219200" cy="1295400"/>
          </a:xfrm>
          <a:prstGeom prst="star32">
            <a:avLst>
              <a:gd name="adj" fmla="val 15056"/>
            </a:avLst>
          </a:prstGeom>
          <a:solidFill>
            <a:srgbClr val="FFFF00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400">
              <a:solidFill>
                <a:srgbClr val="000000"/>
              </a:solidFill>
              <a:latin typeface=".VnMonotype corsivaH" pitchFamily="34" charset="0"/>
            </a:endParaRPr>
          </a:p>
        </p:txBody>
      </p:sp>
      <p:sp>
        <p:nvSpPr>
          <p:cNvPr id="3085" name="AutoShape 13"/>
          <p:cNvSpPr>
            <a:spLocks noChangeArrowheads="1"/>
          </p:cNvSpPr>
          <p:nvPr/>
        </p:nvSpPr>
        <p:spPr bwMode="auto">
          <a:xfrm>
            <a:off x="9829800" y="6019800"/>
            <a:ext cx="935038" cy="838200"/>
          </a:xfrm>
          <a:prstGeom prst="star32">
            <a:avLst>
              <a:gd name="adj" fmla="val 15056"/>
            </a:avLst>
          </a:prstGeom>
          <a:solidFill>
            <a:srgbClr val="FFFF00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400">
              <a:solidFill>
                <a:srgbClr val="000000"/>
              </a:solidFill>
              <a:latin typeface=".VnMonotype corsivaH" pitchFamily="34" charset="0"/>
            </a:endParaRPr>
          </a:p>
        </p:txBody>
      </p:sp>
      <p:pic>
        <p:nvPicPr>
          <p:cNvPr id="170010" name="Picture 26" descr="blumen-pflanzen148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5092700"/>
            <a:ext cx="16002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0011" name="Picture 27" descr="blumen-pflanzen148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5092700"/>
            <a:ext cx="16002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0012" name="Picture 28" descr="blumenpflanzen083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1" y="5514975"/>
            <a:ext cx="181927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0013" name="Picture 29" descr="blumenpflanzen083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905875" y="5483226"/>
            <a:ext cx="1981200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0014" name="Picture 30" descr="blumenpflanzen083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26" y="5581650"/>
            <a:ext cx="181927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0015" name="Picture 31" descr="blumenpflanzen083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438400" y="5549901"/>
            <a:ext cx="1981200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0022" name="Text Box 38"/>
          <p:cNvSpPr txBox="1">
            <a:spLocks noChangeArrowheads="1"/>
          </p:cNvSpPr>
          <p:nvPr/>
        </p:nvSpPr>
        <p:spPr bwMode="auto">
          <a:xfrm>
            <a:off x="2214562" y="1647096"/>
            <a:ext cx="7781925" cy="2431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dirty="0">
                <a:solidFill>
                  <a:srgbClr val="FFFF00"/>
                </a:solidFill>
                <a:latin typeface="Times New Roman" panose="02020603050405020304" pitchFamily="18" charset="0"/>
              </a:rPr>
              <a:t>CHÀO MỪNG CÁC THẦY CÔ GIÁO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dirty="0">
                <a:solidFill>
                  <a:srgbClr val="FFFF00"/>
                </a:solidFill>
                <a:latin typeface="Times New Roman" panose="02020603050405020304" pitchFamily="18" charset="0"/>
              </a:rPr>
              <a:t>DỰ GIỜ MÔN TOÁN LỚP 7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US" altLang="en-US" sz="2400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Giáo</a:t>
            </a:r>
            <a:r>
              <a:rPr lang="en-US" altLang="en-US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viên</a:t>
            </a:r>
            <a:r>
              <a:rPr lang="en-US" altLang="en-US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24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Phạm</a:t>
            </a:r>
            <a:r>
              <a:rPr lang="en-US" altLang="en-US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Thị</a:t>
            </a:r>
            <a:r>
              <a:rPr lang="en-US" altLang="en-US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Thanh</a:t>
            </a:r>
            <a:r>
              <a:rPr lang="en-US" altLang="en-US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Huyền</a:t>
            </a:r>
            <a:endParaRPr lang="en-US" altLang="en-US" sz="2400" dirty="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014565"/>
      </p:ext>
    </p:extLst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Count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0" fill="hold"/>
                                        <p:tgtEl>
                                          <p:spTgt spid="169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0" fill="hold"/>
                                        <p:tgtEl>
                                          <p:spTgt spid="169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169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169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69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" dur="1" fill="hold"/>
                                        <p:tgtEl>
                                          <p:spTgt spid="17000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0" presetID="53" presetClass="entr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3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53" presetClass="entr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3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53" presetClass="entr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3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53" presetClass="entr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7" dur="3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0" dur="2000"/>
                                        <p:tgtEl>
                                          <p:spTgt spid="170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3" dur="2000"/>
                                        <p:tgtEl>
                                          <p:spTgt spid="170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6" dur="2000"/>
                                        <p:tgtEl>
                                          <p:spTgt spid="170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9" dur="2000"/>
                                        <p:tgtEl>
                                          <p:spTgt spid="170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2" dur="2000"/>
                                        <p:tgtEl>
                                          <p:spTgt spid="170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5" dur="2000"/>
                                        <p:tgtEl>
                                          <p:spTgt spid="170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99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9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9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69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699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69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69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69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700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70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70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70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700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70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70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70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700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70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70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70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700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700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700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70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700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700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700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170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6" presetClass="entr" presetSubtype="0" repeatCount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0005"/>
                </p:tgtEl>
              </p:cMediaNode>
            </p:audio>
          </p:childTnLst>
        </p:cTn>
      </p:par>
    </p:tnLst>
    <p:bldLst>
      <p:bldP spid="3082" grpId="0" animBg="1"/>
      <p:bldP spid="3082" grpId="1" animBg="1"/>
      <p:bldP spid="3083" grpId="0" animBg="1"/>
      <p:bldP spid="3083" grpId="1" animBg="1"/>
      <p:bldP spid="3084" grpId="0" animBg="1"/>
      <p:bldP spid="3084" grpId="1" animBg="1"/>
      <p:bldP spid="3085" grpId="0" animBg="1"/>
      <p:bldP spid="3085" grpId="1" animBg="1"/>
      <p:bldP spid="17002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POINSET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1925"/>
            <a:ext cx="2514601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3" descr="POINSET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6400" y="4648200"/>
            <a:ext cx="28956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3060" name="Picture 4" descr="box6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048000"/>
            <a:ext cx="32766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3061" name="Picture 5" descr="box2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886200"/>
            <a:ext cx="26670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3062" name="Picture 6" descr="box3">
            <a:hlinkClick r:id="rId9" action="ppaction://hlinksldjump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3048000"/>
            <a:ext cx="32004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3063" name="Text Box 7"/>
          <p:cNvSpPr txBox="1">
            <a:spLocks noChangeArrowheads="1"/>
          </p:cNvSpPr>
          <p:nvPr/>
        </p:nvSpPr>
        <p:spPr bwMode="auto">
          <a:xfrm>
            <a:off x="2209800" y="1219200"/>
            <a:ext cx="8458200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Luật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chơi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: 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3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hộp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quà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khác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nhau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mỗi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hộp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quà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chứa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hỏi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phần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quà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hấp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dẫn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.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Thời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gian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suy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nghĩ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cho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mỗi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15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giây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73064" name="WordArt 8"/>
          <p:cNvSpPr>
            <a:spLocks noChangeArrowheads="1" noChangeShapeType="1" noTextEdit="1"/>
          </p:cNvSpPr>
          <p:nvPr/>
        </p:nvSpPr>
        <p:spPr bwMode="auto">
          <a:xfrm>
            <a:off x="3505200" y="-19050"/>
            <a:ext cx="5486400" cy="116205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 dirty="0" err="1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.VnTimeH"/>
              </a:rPr>
              <a:t>Hộp</a:t>
            </a:r>
            <a:r>
              <a:rPr lang="en-US" sz="3600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.VnTimeH"/>
              </a:rPr>
              <a:t> </a:t>
            </a:r>
            <a:r>
              <a:rPr lang="en-US" sz="3600" kern="10" dirty="0" err="1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.VnTimeH"/>
              </a:rPr>
              <a:t>quà</a:t>
            </a:r>
            <a:r>
              <a:rPr lang="en-US" sz="3600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.VnTimeH"/>
              </a:rPr>
              <a:t> may </a:t>
            </a:r>
            <a:r>
              <a:rPr lang="en-US" sz="3600" kern="10" dirty="0" err="1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.VnTimeH"/>
              </a:rPr>
              <a:t>mắn</a:t>
            </a:r>
            <a:endParaRPr lang="en-US" sz="3600" kern="10" dirty="0">
              <a:ln w="12700">
                <a:solidFill>
                  <a:srgbClr val="FF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520402"/>
                  </a:gs>
                  <a:gs pos="100000">
                    <a:srgbClr val="FFCC00"/>
                  </a:gs>
                </a:gsLst>
                <a:lin ang="5400000" scaled="1"/>
              </a:gra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.VnTimeH"/>
            </a:endParaRPr>
          </a:p>
        </p:txBody>
      </p:sp>
      <p:sp>
        <p:nvSpPr>
          <p:cNvPr id="15369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24000" y="6172200"/>
            <a:ext cx="685800" cy="6858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089014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73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3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3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3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3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3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3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295400" y="3810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0000FF"/>
                </a:solidFill>
                <a:latin typeface="Times New Roman" panose="02020603050405020304" pitchFamily="18" charset="0"/>
              </a:rPr>
              <a:t>HỘP QUÀ MÀU VÀNG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628900" y="2100263"/>
            <a:ext cx="64770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 Cho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thì</a:t>
            </a:r>
            <a:endParaRPr lang="en-US" altLang="en-US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4084" name="AutoShape 4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743200" y="5257800"/>
            <a:ext cx="1676400" cy="12192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en-US" sz="2800" dirty="0" err="1">
                <a:solidFill>
                  <a:srgbClr val="CC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Đúng</a:t>
            </a:r>
            <a:endParaRPr lang="en-US" altLang="en-US" sz="2800" dirty="0">
              <a:solidFill>
                <a:srgbClr val="CC00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74085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00800" y="5257800"/>
            <a:ext cx="1676400" cy="12192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en-US" sz="2800" dirty="0">
                <a:solidFill>
                  <a:srgbClr val="CC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SAI</a:t>
            </a:r>
          </a:p>
        </p:txBody>
      </p:sp>
      <p:sp>
        <p:nvSpPr>
          <p:cNvPr id="174086" name="Oval 6"/>
          <p:cNvSpPr>
            <a:spLocks noChangeArrowheads="1"/>
          </p:cNvSpPr>
          <p:nvPr/>
        </p:nvSpPr>
        <p:spPr bwMode="auto">
          <a:xfrm>
            <a:off x="8610600" y="152400"/>
            <a:ext cx="1828800" cy="175260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600">
                <a:solidFill>
                  <a:srgbClr val="FF3300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174087" name="Oval 7"/>
          <p:cNvSpPr>
            <a:spLocks noChangeArrowheads="1"/>
          </p:cNvSpPr>
          <p:nvPr/>
        </p:nvSpPr>
        <p:spPr bwMode="auto">
          <a:xfrm>
            <a:off x="8610600" y="152400"/>
            <a:ext cx="1828800" cy="175260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600">
                <a:solidFill>
                  <a:srgbClr val="FF33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74088" name="Oval 8"/>
          <p:cNvSpPr>
            <a:spLocks noChangeArrowheads="1"/>
          </p:cNvSpPr>
          <p:nvPr/>
        </p:nvSpPr>
        <p:spPr bwMode="auto">
          <a:xfrm>
            <a:off x="8610600" y="152400"/>
            <a:ext cx="1828800" cy="175260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600">
                <a:solidFill>
                  <a:srgbClr val="FF33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74089" name="Oval 9"/>
          <p:cNvSpPr>
            <a:spLocks noChangeArrowheads="1"/>
          </p:cNvSpPr>
          <p:nvPr/>
        </p:nvSpPr>
        <p:spPr bwMode="auto">
          <a:xfrm>
            <a:off x="8610600" y="152400"/>
            <a:ext cx="1828800" cy="175260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600">
                <a:solidFill>
                  <a:srgbClr val="FF3300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74090" name="Oval 10"/>
          <p:cNvSpPr>
            <a:spLocks noChangeArrowheads="1"/>
          </p:cNvSpPr>
          <p:nvPr/>
        </p:nvSpPr>
        <p:spPr bwMode="auto">
          <a:xfrm>
            <a:off x="8610600" y="152400"/>
            <a:ext cx="1828800" cy="175260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600">
                <a:solidFill>
                  <a:srgbClr val="FF33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74091" name="Oval 11"/>
          <p:cNvSpPr>
            <a:spLocks noChangeArrowheads="1"/>
          </p:cNvSpPr>
          <p:nvPr/>
        </p:nvSpPr>
        <p:spPr bwMode="auto">
          <a:xfrm>
            <a:off x="8610600" y="152400"/>
            <a:ext cx="1828800" cy="175260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600">
                <a:solidFill>
                  <a:srgbClr val="FF3300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74092" name="Oval 12"/>
          <p:cNvSpPr>
            <a:spLocks noChangeArrowheads="1"/>
          </p:cNvSpPr>
          <p:nvPr/>
        </p:nvSpPr>
        <p:spPr bwMode="auto">
          <a:xfrm>
            <a:off x="8610600" y="152400"/>
            <a:ext cx="1828800" cy="175260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600">
                <a:solidFill>
                  <a:srgbClr val="FF3300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74093" name="Oval 13"/>
          <p:cNvSpPr>
            <a:spLocks noChangeArrowheads="1"/>
          </p:cNvSpPr>
          <p:nvPr/>
        </p:nvSpPr>
        <p:spPr bwMode="auto">
          <a:xfrm>
            <a:off x="8610600" y="152400"/>
            <a:ext cx="1828800" cy="175260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600">
                <a:solidFill>
                  <a:srgbClr val="FF3300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174094" name="Oval 14"/>
          <p:cNvSpPr>
            <a:spLocks noChangeArrowheads="1"/>
          </p:cNvSpPr>
          <p:nvPr/>
        </p:nvSpPr>
        <p:spPr bwMode="auto">
          <a:xfrm>
            <a:off x="8610600" y="152400"/>
            <a:ext cx="1828800" cy="175260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600">
                <a:solidFill>
                  <a:srgbClr val="FF33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174095" name="Oval 15"/>
          <p:cNvSpPr>
            <a:spLocks noChangeArrowheads="1"/>
          </p:cNvSpPr>
          <p:nvPr/>
        </p:nvSpPr>
        <p:spPr bwMode="auto">
          <a:xfrm>
            <a:off x="8610600" y="152400"/>
            <a:ext cx="1828800" cy="175260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600">
                <a:solidFill>
                  <a:srgbClr val="FF3300"/>
                </a:solidFill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174096" name="Oval 16"/>
          <p:cNvSpPr>
            <a:spLocks noChangeArrowheads="1"/>
          </p:cNvSpPr>
          <p:nvPr/>
        </p:nvSpPr>
        <p:spPr bwMode="auto">
          <a:xfrm>
            <a:off x="8610600" y="152400"/>
            <a:ext cx="1828800" cy="175260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600">
                <a:solidFill>
                  <a:srgbClr val="FF3300"/>
                </a:solidFill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174097" name="Oval 17"/>
          <p:cNvSpPr>
            <a:spLocks noChangeArrowheads="1"/>
          </p:cNvSpPr>
          <p:nvPr/>
        </p:nvSpPr>
        <p:spPr bwMode="auto">
          <a:xfrm>
            <a:off x="8610600" y="152400"/>
            <a:ext cx="1828800" cy="175260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600">
                <a:solidFill>
                  <a:srgbClr val="FF3300"/>
                </a:solidFill>
                <a:latin typeface="Times New Roman" panose="02020603050405020304" pitchFamily="18" charset="0"/>
              </a:rPr>
              <a:t>11</a:t>
            </a:r>
          </a:p>
        </p:txBody>
      </p:sp>
      <p:sp>
        <p:nvSpPr>
          <p:cNvPr id="174098" name="Oval 18"/>
          <p:cNvSpPr>
            <a:spLocks noChangeArrowheads="1"/>
          </p:cNvSpPr>
          <p:nvPr/>
        </p:nvSpPr>
        <p:spPr bwMode="auto">
          <a:xfrm>
            <a:off x="8610600" y="152400"/>
            <a:ext cx="1828800" cy="175260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600">
                <a:solidFill>
                  <a:srgbClr val="FF3300"/>
                </a:solidFill>
                <a:latin typeface="Times New Roman" panose="02020603050405020304" pitchFamily="18" charset="0"/>
              </a:rPr>
              <a:t>12</a:t>
            </a:r>
          </a:p>
        </p:txBody>
      </p:sp>
      <p:sp>
        <p:nvSpPr>
          <p:cNvPr id="174099" name="Oval 19"/>
          <p:cNvSpPr>
            <a:spLocks noChangeArrowheads="1"/>
          </p:cNvSpPr>
          <p:nvPr/>
        </p:nvSpPr>
        <p:spPr bwMode="auto">
          <a:xfrm>
            <a:off x="8610600" y="152400"/>
            <a:ext cx="1828800" cy="175260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600">
                <a:solidFill>
                  <a:srgbClr val="FF3300"/>
                </a:solidFill>
                <a:latin typeface="Times New Roman" panose="02020603050405020304" pitchFamily="18" charset="0"/>
              </a:rPr>
              <a:t>13</a:t>
            </a:r>
          </a:p>
        </p:txBody>
      </p:sp>
      <p:sp>
        <p:nvSpPr>
          <p:cNvPr id="174100" name="Oval 20"/>
          <p:cNvSpPr>
            <a:spLocks noChangeArrowheads="1"/>
          </p:cNvSpPr>
          <p:nvPr/>
        </p:nvSpPr>
        <p:spPr bwMode="auto">
          <a:xfrm>
            <a:off x="8610600" y="152400"/>
            <a:ext cx="1828800" cy="175260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600">
                <a:solidFill>
                  <a:srgbClr val="FF3300"/>
                </a:solidFill>
                <a:latin typeface="Times New Roman" panose="02020603050405020304" pitchFamily="18" charset="0"/>
              </a:rPr>
              <a:t>14</a:t>
            </a:r>
          </a:p>
        </p:txBody>
      </p:sp>
      <p:sp>
        <p:nvSpPr>
          <p:cNvPr id="174101" name="Oval 21"/>
          <p:cNvSpPr>
            <a:spLocks noChangeArrowheads="1"/>
          </p:cNvSpPr>
          <p:nvPr/>
        </p:nvSpPr>
        <p:spPr bwMode="auto">
          <a:xfrm>
            <a:off x="8610600" y="152400"/>
            <a:ext cx="1828800" cy="175260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600">
                <a:solidFill>
                  <a:srgbClr val="FF3300"/>
                </a:solidFill>
                <a:latin typeface="Times New Roman" panose="02020603050405020304" pitchFamily="18" charset="0"/>
              </a:rPr>
              <a:t>15</a:t>
            </a:r>
          </a:p>
        </p:txBody>
      </p:sp>
      <p:sp>
        <p:nvSpPr>
          <p:cNvPr id="174102" name="Oval 22"/>
          <p:cNvSpPr>
            <a:spLocks noChangeArrowheads="1"/>
          </p:cNvSpPr>
          <p:nvPr/>
        </p:nvSpPr>
        <p:spPr bwMode="auto">
          <a:xfrm>
            <a:off x="8610600" y="119063"/>
            <a:ext cx="1828800" cy="175260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9600">
              <a:solidFill>
                <a:srgbClr val="FF3300"/>
              </a:solidFill>
              <a:latin typeface=".VnBodoniH" pitchFamily="34" charset="0"/>
            </a:endParaRPr>
          </a:p>
        </p:txBody>
      </p:sp>
      <p:pic>
        <p:nvPicPr>
          <p:cNvPr id="16407" name="Picture 23" descr="POINSET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1" y="4657725"/>
            <a:ext cx="2328863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08" name="Picture 24" descr="POINSET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2514600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5456562"/>
              </p:ext>
            </p:extLst>
          </p:nvPr>
        </p:nvGraphicFramePr>
        <p:xfrm>
          <a:off x="3769784" y="2139157"/>
          <a:ext cx="5262031" cy="6278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234880" imgH="266400" progId="Equation.DSMT4">
                  <p:embed/>
                </p:oleObj>
              </mc:Choice>
              <mc:Fallback>
                <p:oleObj name="Equation" r:id="rId8" imgW="223488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769784" y="2139157"/>
                        <a:ext cx="5262031" cy="6278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7077075"/>
              </p:ext>
            </p:extLst>
          </p:nvPr>
        </p:nvGraphicFramePr>
        <p:xfrm>
          <a:off x="3301030" y="3113566"/>
          <a:ext cx="5354192" cy="6352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247840" imgH="266400" progId="Equation.DSMT4">
                  <p:embed/>
                </p:oleObj>
              </mc:Choice>
              <mc:Fallback>
                <p:oleObj name="Equation" r:id="rId10" imgW="224784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301030" y="3113566"/>
                        <a:ext cx="5354192" cy="6352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75411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174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4" presetClass="exit" presetSubtype="16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" dur="500"/>
                                        <p:tgtEl>
                                          <p:spTgt spid="1740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4" presetClass="exit" presetSubtype="16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1740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4" presetClass="exit" presetSubtype="16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" dur="500"/>
                                        <p:tgtEl>
                                          <p:spTgt spid="1740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4" presetClass="exit" presetSubtype="16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1740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4" presetClass="exit" presetSubtype="16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1740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4" presetClass="exit" presetSubtype="16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1740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6" presetID="4" presetClass="exit" presetSubtype="16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" dur="500"/>
                                        <p:tgtEl>
                                          <p:spTgt spid="1740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4" presetClass="exit" presetSubtype="16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500"/>
                                        <p:tgtEl>
                                          <p:spTgt spid="1740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2" presetID="4" presetClass="exit" presetSubtype="16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" dur="500"/>
                                        <p:tgtEl>
                                          <p:spTgt spid="1740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4" presetClass="exit" presetSubtype="16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1740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8" presetID="4" presetClass="exit" presetSubtype="16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" dur="500"/>
                                        <p:tgtEl>
                                          <p:spTgt spid="1740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1" presetID="4" presetClass="exit" presetSubtype="16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" dur="500"/>
                                        <p:tgtEl>
                                          <p:spTgt spid="174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4" presetID="4" presetClass="exit" presetSubtype="16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5" dur="500"/>
                                        <p:tgtEl>
                                          <p:spTgt spid="1740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4" presetClass="exit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8" dur="500"/>
                                        <p:tgtEl>
                                          <p:spTgt spid="174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0" presetID="4" presetClass="exit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" dur="500"/>
                                        <p:tgtEl>
                                          <p:spTgt spid="174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3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4" dur="500"/>
                                        <p:tgtEl>
                                          <p:spTgt spid="1740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" dur="1000" autoRev="1" fill="remove"/>
                                        <p:tgtEl>
                                          <p:spTgt spid="1740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60" dur="1000" autoRev="1" fill="remove"/>
                                        <p:tgtEl>
                                          <p:spTgt spid="1740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61" dur="1000" autoRev="1" fill="remove"/>
                                        <p:tgtEl>
                                          <p:spTgt spid="1740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1000" autoRev="1" fill="remove"/>
                                        <p:tgtEl>
                                          <p:spTgt spid="1740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4" grpId="0" animBg="1"/>
      <p:bldP spid="174086" grpId="0" animBg="1"/>
      <p:bldP spid="174087" grpId="0" animBg="1"/>
      <p:bldP spid="174088" grpId="0" animBg="1"/>
      <p:bldP spid="174089" grpId="0" animBg="1"/>
      <p:bldP spid="174090" grpId="0" animBg="1"/>
      <p:bldP spid="174091" grpId="0" animBg="1"/>
      <p:bldP spid="174092" grpId="0" animBg="1"/>
      <p:bldP spid="174093" grpId="0" animBg="1"/>
      <p:bldP spid="174094" grpId="0" animBg="1"/>
      <p:bldP spid="174095" grpId="0" animBg="1"/>
      <p:bldP spid="174096" grpId="0" animBg="1"/>
      <p:bldP spid="174097" grpId="0" animBg="1"/>
      <p:bldP spid="174098" grpId="0" animBg="1"/>
      <p:bldP spid="174099" grpId="0" animBg="1"/>
      <p:bldP spid="174100" grpId="0" animBg="1"/>
      <p:bldP spid="174101" grpId="0" animBg="1"/>
      <p:bldP spid="17410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POINSET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1925"/>
            <a:ext cx="2514601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3" descr="POINSET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6400" y="4648200"/>
            <a:ext cx="28956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3060" name="Picture 4" descr="box6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048000"/>
            <a:ext cx="32766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3061" name="Picture 5" descr="box2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886200"/>
            <a:ext cx="26670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3062" name="Picture 6" descr="box3">
            <a:hlinkClick r:id="rId9" action="ppaction://hlinksldjump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3048000"/>
            <a:ext cx="32004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3063" name="Text Box 7"/>
          <p:cNvSpPr txBox="1">
            <a:spLocks noChangeArrowheads="1"/>
          </p:cNvSpPr>
          <p:nvPr/>
        </p:nvSpPr>
        <p:spPr bwMode="auto">
          <a:xfrm>
            <a:off x="2209800" y="1219200"/>
            <a:ext cx="8458200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Luật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chơi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: 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Có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3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hộp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quà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khác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nhau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,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trong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mỗi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hộp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quà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chứa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một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câu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hỏi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và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một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phần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quà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hấp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dẫn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.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Thời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gian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suy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nghĩ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cho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mỗi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câu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là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15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giây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.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</a:p>
        </p:txBody>
      </p:sp>
      <p:sp>
        <p:nvSpPr>
          <p:cNvPr id="173064" name="WordArt 8"/>
          <p:cNvSpPr>
            <a:spLocks noChangeArrowheads="1" noChangeShapeType="1" noTextEdit="1"/>
          </p:cNvSpPr>
          <p:nvPr/>
        </p:nvSpPr>
        <p:spPr bwMode="auto">
          <a:xfrm>
            <a:off x="3505200" y="-19050"/>
            <a:ext cx="5486400" cy="116205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0" cap="none" spc="0" normalizeH="0" baseline="0" noProof="0" dirty="0" err="1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uLnTx/>
                <a:uFillTx/>
                <a:latin typeface=".VnTimeH"/>
                <a:ea typeface="+mn-ea"/>
                <a:cs typeface="+mn-cs"/>
              </a:rPr>
              <a:t>Hộp</a:t>
            </a:r>
            <a:r>
              <a:rPr kumimoji="0" lang="en-US" sz="3600" b="0" i="0" u="none" strike="noStrike" kern="10" cap="none" spc="0" normalizeH="0" baseline="0" noProof="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uLnTx/>
                <a:uFillTx/>
                <a:latin typeface=".VnTimeH"/>
                <a:ea typeface="+mn-ea"/>
                <a:cs typeface="+mn-cs"/>
              </a:rPr>
              <a:t> </a:t>
            </a:r>
            <a:r>
              <a:rPr kumimoji="0" lang="en-US" sz="3600" b="0" i="0" u="none" strike="noStrike" kern="10" cap="none" spc="0" normalizeH="0" baseline="0" noProof="0" dirty="0" err="1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uLnTx/>
                <a:uFillTx/>
                <a:latin typeface=".VnTimeH"/>
                <a:ea typeface="+mn-ea"/>
                <a:cs typeface="+mn-cs"/>
              </a:rPr>
              <a:t>quà</a:t>
            </a:r>
            <a:r>
              <a:rPr kumimoji="0" lang="en-US" sz="3600" b="0" i="0" u="none" strike="noStrike" kern="10" cap="none" spc="0" normalizeH="0" baseline="0" noProof="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uLnTx/>
                <a:uFillTx/>
                <a:latin typeface=".VnTimeH"/>
                <a:ea typeface="+mn-ea"/>
                <a:cs typeface="+mn-cs"/>
              </a:rPr>
              <a:t> may </a:t>
            </a:r>
            <a:r>
              <a:rPr kumimoji="0" lang="en-US" sz="3600" b="0" i="0" u="none" strike="noStrike" kern="10" cap="none" spc="0" normalizeH="0" baseline="0" noProof="0" dirty="0" err="1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uLnTx/>
                <a:uFillTx/>
                <a:latin typeface=".VnTimeH"/>
                <a:ea typeface="+mn-ea"/>
                <a:cs typeface="+mn-cs"/>
              </a:rPr>
              <a:t>mắn</a:t>
            </a:r>
            <a:endParaRPr kumimoji="0" lang="en-US" sz="3600" b="0" i="0" u="none" strike="noStrike" kern="10" cap="none" spc="0" normalizeH="0" baseline="0" noProof="0" dirty="0">
              <a:ln w="12700">
                <a:solidFill>
                  <a:srgbClr val="FF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520402"/>
                  </a:gs>
                  <a:gs pos="100000">
                    <a:srgbClr val="FFCC00"/>
                  </a:gs>
                </a:gsLst>
                <a:lin ang="5400000" scaled="1"/>
              </a:gra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uLnTx/>
              <a:uFillTx/>
              <a:latin typeface=".VnTimeH"/>
              <a:ea typeface="+mn-ea"/>
              <a:cs typeface="+mn-cs"/>
            </a:endParaRPr>
          </a:p>
        </p:txBody>
      </p:sp>
      <p:sp>
        <p:nvSpPr>
          <p:cNvPr id="15369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24000" y="6172200"/>
            <a:ext cx="685800" cy="6858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77795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POINSET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3137" y="4724400"/>
            <a:ext cx="2328863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1" name="Picture 3" descr="POINSET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826" y="15816"/>
            <a:ext cx="2514601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058400" y="6477000"/>
            <a:ext cx="609600" cy="3810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914400" y="3810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0000FF"/>
                </a:solidFill>
                <a:latin typeface="Times New Roman" panose="02020603050405020304" pitchFamily="18" charset="0"/>
              </a:rPr>
              <a:t>HỘP QUÀ MÀU XANH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1809235" y="2901891"/>
            <a:ext cx="90307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err="1">
                <a:solidFill>
                  <a:srgbClr val="3333CC"/>
                </a:solidFill>
                <a:latin typeface="Times New Roman" panose="02020603050405020304" pitchFamily="18" charset="0"/>
              </a:rPr>
              <a:t>Bạn</a:t>
            </a:r>
            <a:r>
              <a:rPr lang="en-US" altLang="en-US" sz="2000" dirty="0">
                <a:solidFill>
                  <a:srgbClr val="33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3333CC"/>
                </a:solidFill>
                <a:latin typeface="Times New Roman" panose="02020603050405020304" pitchFamily="18" charset="0"/>
              </a:rPr>
              <a:t>Nga</a:t>
            </a:r>
            <a:r>
              <a:rPr lang="en-US" altLang="en-US" sz="2000" dirty="0">
                <a:solidFill>
                  <a:srgbClr val="33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3333CC"/>
                </a:solidFill>
                <a:latin typeface="Times New Roman" panose="02020603050405020304" pitchFamily="18" charset="0"/>
              </a:rPr>
              <a:t>tính</a:t>
            </a:r>
            <a:r>
              <a:rPr lang="en-US" altLang="en-US" sz="2000" dirty="0">
                <a:solidFill>
                  <a:srgbClr val="3333CC"/>
                </a:solidFill>
                <a:latin typeface="Times New Roman" panose="02020603050405020304" pitchFamily="18" charset="0"/>
              </a:rPr>
              <a:t> A(x) – B(x) </a:t>
            </a:r>
            <a:r>
              <a:rPr lang="en-US" altLang="en-US" sz="2000" dirty="0" err="1">
                <a:solidFill>
                  <a:srgbClr val="3333CC"/>
                </a:solidFill>
                <a:latin typeface="Times New Roman" panose="02020603050405020304" pitchFamily="18" charset="0"/>
              </a:rPr>
              <a:t>như</a:t>
            </a:r>
            <a:r>
              <a:rPr lang="en-US" altLang="en-US" sz="2000" dirty="0">
                <a:solidFill>
                  <a:srgbClr val="33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3333CC"/>
                </a:solidFill>
                <a:latin typeface="Times New Roman" panose="02020603050405020304" pitchFamily="18" charset="0"/>
              </a:rPr>
              <a:t>sau</a:t>
            </a:r>
            <a:r>
              <a:rPr lang="en-US" altLang="en-US" sz="2000" dirty="0">
                <a:solidFill>
                  <a:srgbClr val="3333CC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000" dirty="0" err="1">
                <a:solidFill>
                  <a:srgbClr val="3333CC"/>
                </a:solidFill>
                <a:latin typeface="Times New Roman" panose="02020603050405020304" pitchFamily="18" charset="0"/>
              </a:rPr>
              <a:t>theo</a:t>
            </a:r>
            <a:r>
              <a:rPr lang="en-US" altLang="en-US" sz="2000" dirty="0">
                <a:solidFill>
                  <a:srgbClr val="33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3333CC"/>
                </a:solidFill>
                <a:latin typeface="Times New Roman" panose="02020603050405020304" pitchFamily="18" charset="0"/>
              </a:rPr>
              <a:t>em</a:t>
            </a:r>
            <a:r>
              <a:rPr lang="en-US" altLang="en-US" sz="2000" dirty="0">
                <a:solidFill>
                  <a:srgbClr val="33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3333CC"/>
                </a:solidFill>
                <a:latin typeface="Times New Roman" panose="02020603050405020304" pitchFamily="18" charset="0"/>
              </a:rPr>
              <a:t>bạn</a:t>
            </a:r>
            <a:r>
              <a:rPr lang="en-US" altLang="en-US" sz="2000" dirty="0">
                <a:solidFill>
                  <a:srgbClr val="33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3333CC"/>
                </a:solidFill>
                <a:latin typeface="Times New Roman" panose="02020603050405020304" pitchFamily="18" charset="0"/>
              </a:rPr>
              <a:t>giải</a:t>
            </a:r>
            <a:r>
              <a:rPr lang="en-US" altLang="en-US" sz="2000" dirty="0">
                <a:solidFill>
                  <a:srgbClr val="33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3333CC"/>
                </a:solidFill>
                <a:latin typeface="Times New Roman" panose="02020603050405020304" pitchFamily="18" charset="0"/>
              </a:rPr>
              <a:t>đúng</a:t>
            </a:r>
            <a:r>
              <a:rPr lang="en-US" altLang="en-US" sz="2000" dirty="0">
                <a:solidFill>
                  <a:srgbClr val="3333CC"/>
                </a:solidFill>
                <a:latin typeface="Times New Roman" panose="02020603050405020304" pitchFamily="18" charset="0"/>
              </a:rPr>
              <a:t> hay </a:t>
            </a:r>
            <a:r>
              <a:rPr lang="en-US" altLang="en-US" sz="2000" dirty="0" err="1">
                <a:solidFill>
                  <a:srgbClr val="3333CC"/>
                </a:solidFill>
                <a:latin typeface="Times New Roman" panose="02020603050405020304" pitchFamily="18" charset="0"/>
              </a:rPr>
              <a:t>sai</a:t>
            </a:r>
            <a:r>
              <a:rPr lang="en-US" altLang="en-US" sz="2000" dirty="0">
                <a:solidFill>
                  <a:srgbClr val="3333CC"/>
                </a:solidFill>
                <a:latin typeface="Times New Roman" panose="02020603050405020304" pitchFamily="18" charset="0"/>
              </a:rPr>
              <a:t>? </a:t>
            </a:r>
            <a:r>
              <a:rPr lang="en-US" altLang="en-US" sz="2000" dirty="0" err="1">
                <a:solidFill>
                  <a:srgbClr val="3333CC"/>
                </a:solidFill>
                <a:latin typeface="Times New Roman" panose="02020603050405020304" pitchFamily="18" charset="0"/>
              </a:rPr>
              <a:t>Giải</a:t>
            </a:r>
            <a:r>
              <a:rPr lang="en-US" altLang="en-US" sz="2000" dirty="0">
                <a:solidFill>
                  <a:srgbClr val="33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3333CC"/>
                </a:solidFill>
                <a:latin typeface="Times New Roman" panose="02020603050405020304" pitchFamily="18" charset="0"/>
              </a:rPr>
              <a:t>thích</a:t>
            </a:r>
            <a:r>
              <a:rPr lang="en-US" altLang="en-US" sz="2000" dirty="0">
                <a:solidFill>
                  <a:srgbClr val="3333CC"/>
                </a:solidFill>
                <a:latin typeface="Times New Roman" panose="02020603050405020304" pitchFamily="18" charset="0"/>
              </a:rPr>
              <a:t>?                </a:t>
            </a:r>
          </a:p>
        </p:txBody>
      </p:sp>
      <p:sp>
        <p:nvSpPr>
          <p:cNvPr id="175111" name="AutoShape 7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553200" y="5410200"/>
            <a:ext cx="1676400" cy="12192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en-US" sz="2800">
                <a:solidFill>
                  <a:srgbClr val="CC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Sai</a:t>
            </a:r>
          </a:p>
        </p:txBody>
      </p:sp>
      <p:sp>
        <p:nvSpPr>
          <p:cNvPr id="175112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90800" y="5410200"/>
            <a:ext cx="1676400" cy="12192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en-US" sz="2800" dirty="0" err="1">
                <a:solidFill>
                  <a:srgbClr val="CC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Đúng</a:t>
            </a:r>
            <a:endParaRPr lang="en-US" altLang="en-US" sz="2800" dirty="0">
              <a:solidFill>
                <a:srgbClr val="CC00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75113" name="Oval 9"/>
          <p:cNvSpPr>
            <a:spLocks noChangeArrowheads="1"/>
          </p:cNvSpPr>
          <p:nvPr/>
        </p:nvSpPr>
        <p:spPr bwMode="auto">
          <a:xfrm>
            <a:off x="8610600" y="152400"/>
            <a:ext cx="1828800" cy="175260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600">
                <a:solidFill>
                  <a:srgbClr val="FF3300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175114" name="Oval 10"/>
          <p:cNvSpPr>
            <a:spLocks noChangeArrowheads="1"/>
          </p:cNvSpPr>
          <p:nvPr/>
        </p:nvSpPr>
        <p:spPr bwMode="auto">
          <a:xfrm>
            <a:off x="8610600" y="152400"/>
            <a:ext cx="1828800" cy="175260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600">
                <a:solidFill>
                  <a:srgbClr val="FF33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75115" name="Oval 11"/>
          <p:cNvSpPr>
            <a:spLocks noChangeArrowheads="1"/>
          </p:cNvSpPr>
          <p:nvPr/>
        </p:nvSpPr>
        <p:spPr bwMode="auto">
          <a:xfrm>
            <a:off x="8610600" y="152400"/>
            <a:ext cx="1828800" cy="175260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600">
                <a:solidFill>
                  <a:srgbClr val="FF33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75116" name="Oval 12"/>
          <p:cNvSpPr>
            <a:spLocks noChangeArrowheads="1"/>
          </p:cNvSpPr>
          <p:nvPr/>
        </p:nvSpPr>
        <p:spPr bwMode="auto">
          <a:xfrm>
            <a:off x="8610600" y="152400"/>
            <a:ext cx="1828800" cy="175260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600">
                <a:solidFill>
                  <a:srgbClr val="FF3300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75117" name="Oval 13"/>
          <p:cNvSpPr>
            <a:spLocks noChangeArrowheads="1"/>
          </p:cNvSpPr>
          <p:nvPr/>
        </p:nvSpPr>
        <p:spPr bwMode="auto">
          <a:xfrm>
            <a:off x="8610600" y="152400"/>
            <a:ext cx="1828800" cy="175260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600">
                <a:solidFill>
                  <a:srgbClr val="FF33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75118" name="Oval 14"/>
          <p:cNvSpPr>
            <a:spLocks noChangeArrowheads="1"/>
          </p:cNvSpPr>
          <p:nvPr/>
        </p:nvSpPr>
        <p:spPr bwMode="auto">
          <a:xfrm>
            <a:off x="8610600" y="152400"/>
            <a:ext cx="1828800" cy="175260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600">
                <a:solidFill>
                  <a:srgbClr val="FF3300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75119" name="Oval 15"/>
          <p:cNvSpPr>
            <a:spLocks noChangeArrowheads="1"/>
          </p:cNvSpPr>
          <p:nvPr/>
        </p:nvSpPr>
        <p:spPr bwMode="auto">
          <a:xfrm>
            <a:off x="8610600" y="152400"/>
            <a:ext cx="1828800" cy="175260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600">
                <a:solidFill>
                  <a:srgbClr val="FF3300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75120" name="Oval 16"/>
          <p:cNvSpPr>
            <a:spLocks noChangeArrowheads="1"/>
          </p:cNvSpPr>
          <p:nvPr/>
        </p:nvSpPr>
        <p:spPr bwMode="auto">
          <a:xfrm>
            <a:off x="8610600" y="152400"/>
            <a:ext cx="1828800" cy="175260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600">
                <a:solidFill>
                  <a:srgbClr val="FF3300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175121" name="Oval 17"/>
          <p:cNvSpPr>
            <a:spLocks noChangeArrowheads="1"/>
          </p:cNvSpPr>
          <p:nvPr/>
        </p:nvSpPr>
        <p:spPr bwMode="auto">
          <a:xfrm>
            <a:off x="8610600" y="152400"/>
            <a:ext cx="1828800" cy="175260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600">
                <a:solidFill>
                  <a:srgbClr val="FF33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175122" name="Oval 18"/>
          <p:cNvSpPr>
            <a:spLocks noChangeArrowheads="1"/>
          </p:cNvSpPr>
          <p:nvPr/>
        </p:nvSpPr>
        <p:spPr bwMode="auto">
          <a:xfrm>
            <a:off x="8610600" y="152400"/>
            <a:ext cx="1828800" cy="175260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600">
                <a:solidFill>
                  <a:srgbClr val="FF3300"/>
                </a:solidFill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175123" name="Oval 19"/>
          <p:cNvSpPr>
            <a:spLocks noChangeArrowheads="1"/>
          </p:cNvSpPr>
          <p:nvPr/>
        </p:nvSpPr>
        <p:spPr bwMode="auto">
          <a:xfrm>
            <a:off x="8610600" y="152400"/>
            <a:ext cx="1828800" cy="175260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600">
                <a:solidFill>
                  <a:srgbClr val="FF3300"/>
                </a:solidFill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175124" name="Oval 20"/>
          <p:cNvSpPr>
            <a:spLocks noChangeArrowheads="1"/>
          </p:cNvSpPr>
          <p:nvPr/>
        </p:nvSpPr>
        <p:spPr bwMode="auto">
          <a:xfrm>
            <a:off x="8610600" y="152400"/>
            <a:ext cx="1828800" cy="175260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600">
                <a:solidFill>
                  <a:srgbClr val="FF3300"/>
                </a:solidFill>
                <a:latin typeface="Times New Roman" panose="02020603050405020304" pitchFamily="18" charset="0"/>
              </a:rPr>
              <a:t>11</a:t>
            </a:r>
          </a:p>
        </p:txBody>
      </p:sp>
      <p:sp>
        <p:nvSpPr>
          <p:cNvPr id="175125" name="Oval 21"/>
          <p:cNvSpPr>
            <a:spLocks noChangeArrowheads="1"/>
          </p:cNvSpPr>
          <p:nvPr/>
        </p:nvSpPr>
        <p:spPr bwMode="auto">
          <a:xfrm>
            <a:off x="8610600" y="152400"/>
            <a:ext cx="1828800" cy="175260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600">
                <a:solidFill>
                  <a:srgbClr val="FF3300"/>
                </a:solidFill>
                <a:latin typeface="Times New Roman" panose="02020603050405020304" pitchFamily="18" charset="0"/>
              </a:rPr>
              <a:t>12</a:t>
            </a:r>
          </a:p>
        </p:txBody>
      </p:sp>
      <p:sp>
        <p:nvSpPr>
          <p:cNvPr id="175126" name="Oval 22"/>
          <p:cNvSpPr>
            <a:spLocks noChangeArrowheads="1"/>
          </p:cNvSpPr>
          <p:nvPr/>
        </p:nvSpPr>
        <p:spPr bwMode="auto">
          <a:xfrm>
            <a:off x="8610600" y="152400"/>
            <a:ext cx="1828800" cy="175260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600">
                <a:solidFill>
                  <a:srgbClr val="FF3300"/>
                </a:solidFill>
                <a:latin typeface="Times New Roman" panose="02020603050405020304" pitchFamily="18" charset="0"/>
              </a:rPr>
              <a:t>13</a:t>
            </a:r>
          </a:p>
        </p:txBody>
      </p:sp>
      <p:sp>
        <p:nvSpPr>
          <p:cNvPr id="175127" name="Oval 23"/>
          <p:cNvSpPr>
            <a:spLocks noChangeArrowheads="1"/>
          </p:cNvSpPr>
          <p:nvPr/>
        </p:nvSpPr>
        <p:spPr bwMode="auto">
          <a:xfrm>
            <a:off x="8610600" y="152400"/>
            <a:ext cx="1828800" cy="175260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600">
                <a:solidFill>
                  <a:srgbClr val="FF3300"/>
                </a:solidFill>
                <a:latin typeface="Times New Roman" panose="02020603050405020304" pitchFamily="18" charset="0"/>
              </a:rPr>
              <a:t>14</a:t>
            </a:r>
          </a:p>
        </p:txBody>
      </p:sp>
      <p:sp>
        <p:nvSpPr>
          <p:cNvPr id="175128" name="Oval 24"/>
          <p:cNvSpPr>
            <a:spLocks noChangeArrowheads="1"/>
          </p:cNvSpPr>
          <p:nvPr/>
        </p:nvSpPr>
        <p:spPr bwMode="auto">
          <a:xfrm>
            <a:off x="8610600" y="152400"/>
            <a:ext cx="1828800" cy="175260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600">
                <a:solidFill>
                  <a:srgbClr val="FF3300"/>
                </a:solidFill>
                <a:latin typeface="Times New Roman" panose="02020603050405020304" pitchFamily="18" charset="0"/>
              </a:rPr>
              <a:t>15</a:t>
            </a:r>
          </a:p>
        </p:txBody>
      </p:sp>
      <p:sp>
        <p:nvSpPr>
          <p:cNvPr id="175129" name="Oval 25"/>
          <p:cNvSpPr>
            <a:spLocks noChangeArrowheads="1"/>
          </p:cNvSpPr>
          <p:nvPr/>
        </p:nvSpPr>
        <p:spPr bwMode="auto">
          <a:xfrm>
            <a:off x="8610600" y="119063"/>
            <a:ext cx="1828800" cy="175260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9600">
              <a:solidFill>
                <a:srgbClr val="FF3300"/>
              </a:solidFill>
              <a:latin typeface=".VnBodoniH" pitchFamily="34" charset="0"/>
            </a:endParaRPr>
          </a:p>
        </p:txBody>
      </p:sp>
      <p:sp>
        <p:nvSpPr>
          <p:cNvPr id="17435" name="Rectangle 27"/>
          <p:cNvSpPr>
            <a:spLocks noChangeArrowheads="1"/>
          </p:cNvSpPr>
          <p:nvPr/>
        </p:nvSpPr>
        <p:spPr bwMode="auto">
          <a:xfrm>
            <a:off x="2234866" y="4887592"/>
            <a:ext cx="1820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006600"/>
                </a:solidFill>
                <a:latin typeface="Times New Roman" panose="02020603050405020304" pitchFamily="18" charset="0"/>
              </a:rPr>
              <a:t>A(x) - B(x) =</a:t>
            </a:r>
          </a:p>
        </p:txBody>
      </p:sp>
      <p:sp>
        <p:nvSpPr>
          <p:cNvPr id="17436" name="Line 28"/>
          <p:cNvSpPr>
            <a:spLocks noChangeShapeType="1"/>
          </p:cNvSpPr>
          <p:nvPr/>
        </p:nvSpPr>
        <p:spPr bwMode="auto">
          <a:xfrm>
            <a:off x="2234866" y="4868911"/>
            <a:ext cx="563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8" name="Text Box 30"/>
          <p:cNvSpPr txBox="1">
            <a:spLocks noChangeArrowheads="1"/>
          </p:cNvSpPr>
          <p:nvPr/>
        </p:nvSpPr>
        <p:spPr bwMode="auto">
          <a:xfrm>
            <a:off x="2693427" y="3754101"/>
            <a:ext cx="61989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dirty="0">
                <a:latin typeface="Times New Roman" panose="02020603050405020304" pitchFamily="18" charset="0"/>
              </a:rPr>
              <a:t>-</a:t>
            </a:r>
          </a:p>
        </p:txBody>
      </p:sp>
      <p:sp>
        <p:nvSpPr>
          <p:cNvPr id="17440" name="Text Box 32"/>
          <p:cNvSpPr txBox="1">
            <a:spLocks noChangeArrowheads="1"/>
          </p:cNvSpPr>
          <p:nvPr/>
        </p:nvSpPr>
        <p:spPr bwMode="auto">
          <a:xfrm>
            <a:off x="2819400" y="1066800"/>
            <a:ext cx="5410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  Cho </a:t>
            </a:r>
            <a:r>
              <a:rPr lang="en-US" altLang="en-US" sz="2400" dirty="0" err="1">
                <a:latin typeface="Times New Roman" panose="02020603050405020304" pitchFamily="18" charset="0"/>
              </a:rPr>
              <a:t>hai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đa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thức</a:t>
            </a:r>
            <a:r>
              <a:rPr lang="en-US" altLang="en-US" sz="2400" dirty="0">
                <a:latin typeface="Times New Roman" panose="02020603050405020304" pitchFamily="18" charset="0"/>
              </a:rPr>
              <a:t>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endParaRPr lang="en-US" altLang="en-US" sz="2400" baseline="-250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5653349"/>
              </p:ext>
            </p:extLst>
          </p:nvPr>
        </p:nvGraphicFramePr>
        <p:xfrm>
          <a:off x="3429000" y="1567087"/>
          <a:ext cx="3776663" cy="147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082600" imgH="927000" progId="Equation.DSMT4">
                  <p:embed/>
                </p:oleObj>
              </mc:Choice>
              <mc:Fallback>
                <p:oleObj name="Equation" r:id="rId8" imgW="2082600" imgH="927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429000" y="1567087"/>
                        <a:ext cx="3776663" cy="1476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9296686"/>
              </p:ext>
            </p:extLst>
          </p:nvPr>
        </p:nvGraphicFramePr>
        <p:xfrm>
          <a:off x="4787900" y="2501900"/>
          <a:ext cx="1270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26720" imgH="190440" progId="Equation.DSMT4">
                  <p:embed/>
                </p:oleObj>
              </mc:Choice>
              <mc:Fallback>
                <p:oleObj name="Equation" r:id="rId10" imgW="12672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787900" y="2501900"/>
                        <a:ext cx="127000" cy="190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6310917"/>
              </p:ext>
            </p:extLst>
          </p:nvPr>
        </p:nvGraphicFramePr>
        <p:xfrm>
          <a:off x="4787900" y="2501900"/>
          <a:ext cx="1270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26720" imgH="190440" progId="Equation.DSMT4">
                  <p:embed/>
                </p:oleObj>
              </mc:Choice>
              <mc:Fallback>
                <p:oleObj name="Equation" r:id="rId12" imgW="12672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787900" y="2501900"/>
                        <a:ext cx="127000" cy="190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9679578"/>
              </p:ext>
            </p:extLst>
          </p:nvPr>
        </p:nvGraphicFramePr>
        <p:xfrm>
          <a:off x="2976563" y="3359150"/>
          <a:ext cx="5013325" cy="147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2082600" imgH="927000" progId="Equation.DSMT4">
                  <p:embed/>
                </p:oleObj>
              </mc:Choice>
              <mc:Fallback>
                <p:oleObj name="Equation" r:id="rId13" imgW="2082600" imgH="927000" progId="Equation.DSMT4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976563" y="3359150"/>
                        <a:ext cx="5013325" cy="1476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7290188"/>
              </p:ext>
            </p:extLst>
          </p:nvPr>
        </p:nvGraphicFramePr>
        <p:xfrm>
          <a:off x="4214684" y="4835525"/>
          <a:ext cx="3557716" cy="4449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536480" imgH="228600" progId="Equation.DSMT4">
                  <p:embed/>
                </p:oleObj>
              </mc:Choice>
              <mc:Fallback>
                <p:oleObj name="Equation" r:id="rId14" imgW="15364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214684" y="4835525"/>
                        <a:ext cx="3557716" cy="4449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54624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175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4" presetClass="exit" presetSubtype="16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" dur="500"/>
                                        <p:tgtEl>
                                          <p:spTgt spid="175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4" presetClass="exit" presetSubtype="16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175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4" presetClass="exit" presetSubtype="16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" dur="500"/>
                                        <p:tgtEl>
                                          <p:spTgt spid="175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4" presetClass="exit" presetSubtype="16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175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4" presetClass="exit" presetSubtype="16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175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4" presetClass="exit" presetSubtype="16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175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6" presetID="4" presetClass="exit" presetSubtype="16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" dur="500"/>
                                        <p:tgtEl>
                                          <p:spTgt spid="175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4" presetClass="exit" presetSubtype="16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500"/>
                                        <p:tgtEl>
                                          <p:spTgt spid="175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2" presetID="4" presetClass="exit" presetSubtype="16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" dur="500"/>
                                        <p:tgtEl>
                                          <p:spTgt spid="175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4" presetClass="exit" presetSubtype="16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175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8" presetID="4" presetClass="exit" presetSubtype="16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" dur="500"/>
                                        <p:tgtEl>
                                          <p:spTgt spid="175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1" presetID="4" presetClass="exit" presetSubtype="16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" dur="500"/>
                                        <p:tgtEl>
                                          <p:spTgt spid="175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4" presetID="4" presetClass="exit" presetSubtype="16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5" dur="500"/>
                                        <p:tgtEl>
                                          <p:spTgt spid="175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4" presetClass="exit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8" dur="500"/>
                                        <p:tgtEl>
                                          <p:spTgt spid="175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0" presetID="4" presetClass="exit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" dur="500"/>
                                        <p:tgtEl>
                                          <p:spTgt spid="175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3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4" dur="500"/>
                                        <p:tgtEl>
                                          <p:spTgt spid="175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" dur="1000" autoRev="1" fill="remove"/>
                                        <p:tgtEl>
                                          <p:spTgt spid="1751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60" dur="1000" autoRev="1" fill="remove"/>
                                        <p:tgtEl>
                                          <p:spTgt spid="175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1" dur="1000" autoRev="1" fill="remove"/>
                                        <p:tgtEl>
                                          <p:spTgt spid="175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1000" autoRev="1" fill="remove"/>
                                        <p:tgtEl>
                                          <p:spTgt spid="1751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11" grpId="0" animBg="1"/>
      <p:bldP spid="175113" grpId="0" animBg="1"/>
      <p:bldP spid="175114" grpId="0" animBg="1"/>
      <p:bldP spid="175115" grpId="0" animBg="1"/>
      <p:bldP spid="175116" grpId="0" animBg="1"/>
      <p:bldP spid="175117" grpId="0" animBg="1"/>
      <p:bldP spid="175118" grpId="0" animBg="1"/>
      <p:bldP spid="175119" grpId="0" animBg="1"/>
      <p:bldP spid="175120" grpId="0" animBg="1"/>
      <p:bldP spid="175121" grpId="0" animBg="1"/>
      <p:bldP spid="175122" grpId="0" animBg="1"/>
      <p:bldP spid="175123" grpId="0" animBg="1"/>
      <p:bldP spid="175124" grpId="0" animBg="1"/>
      <p:bldP spid="175125" grpId="0" animBg="1"/>
      <p:bldP spid="175126" grpId="0" animBg="1"/>
      <p:bldP spid="175127" grpId="0" animBg="1"/>
      <p:bldP spid="175128" grpId="0" animBg="1"/>
      <p:bldP spid="17512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POINSET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1925"/>
            <a:ext cx="2514601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3" descr="POINSET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6400" y="4648200"/>
            <a:ext cx="28956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3060" name="Picture 4" descr="box6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048000"/>
            <a:ext cx="32766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3061" name="Picture 5" descr="box2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886200"/>
            <a:ext cx="26670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3062" name="Picture 6" descr="box3">
            <a:hlinkClick r:id="rId9" action="ppaction://hlinksldjump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3048000"/>
            <a:ext cx="32004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3063" name="Text Box 7"/>
          <p:cNvSpPr txBox="1">
            <a:spLocks noChangeArrowheads="1"/>
          </p:cNvSpPr>
          <p:nvPr/>
        </p:nvSpPr>
        <p:spPr bwMode="auto">
          <a:xfrm>
            <a:off x="2209800" y="1219200"/>
            <a:ext cx="8458200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Luật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chơi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: 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Có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3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hộp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quà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khác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nhau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,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trong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mỗi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hộp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quà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chứa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một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câu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hỏi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và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một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phần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quà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hấp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dẫn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.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Thời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gian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suy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nghĩ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cho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mỗi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câu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là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15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giây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.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</a:p>
        </p:txBody>
      </p:sp>
      <p:sp>
        <p:nvSpPr>
          <p:cNvPr id="173064" name="WordArt 8"/>
          <p:cNvSpPr>
            <a:spLocks noChangeArrowheads="1" noChangeShapeType="1" noTextEdit="1"/>
          </p:cNvSpPr>
          <p:nvPr/>
        </p:nvSpPr>
        <p:spPr bwMode="auto">
          <a:xfrm>
            <a:off x="3505200" y="-19050"/>
            <a:ext cx="5486400" cy="116205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0" cap="none" spc="0" normalizeH="0" baseline="0" noProof="0" dirty="0" err="1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uLnTx/>
                <a:uFillTx/>
                <a:latin typeface=".VnTimeH"/>
                <a:ea typeface="+mn-ea"/>
                <a:cs typeface="+mn-cs"/>
              </a:rPr>
              <a:t>Hộp</a:t>
            </a:r>
            <a:r>
              <a:rPr kumimoji="0" lang="en-US" sz="3600" b="0" i="0" u="none" strike="noStrike" kern="10" cap="none" spc="0" normalizeH="0" baseline="0" noProof="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uLnTx/>
                <a:uFillTx/>
                <a:latin typeface=".VnTimeH"/>
                <a:ea typeface="+mn-ea"/>
                <a:cs typeface="+mn-cs"/>
              </a:rPr>
              <a:t> </a:t>
            </a:r>
            <a:r>
              <a:rPr kumimoji="0" lang="en-US" sz="3600" b="0" i="0" u="none" strike="noStrike" kern="10" cap="none" spc="0" normalizeH="0" baseline="0" noProof="0" dirty="0" err="1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uLnTx/>
                <a:uFillTx/>
                <a:latin typeface=".VnTimeH"/>
                <a:ea typeface="+mn-ea"/>
                <a:cs typeface="+mn-cs"/>
              </a:rPr>
              <a:t>quà</a:t>
            </a:r>
            <a:r>
              <a:rPr kumimoji="0" lang="en-US" sz="3600" b="0" i="0" u="none" strike="noStrike" kern="10" cap="none" spc="0" normalizeH="0" baseline="0" noProof="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uLnTx/>
                <a:uFillTx/>
                <a:latin typeface=".VnTimeH"/>
                <a:ea typeface="+mn-ea"/>
                <a:cs typeface="+mn-cs"/>
              </a:rPr>
              <a:t> may </a:t>
            </a:r>
            <a:r>
              <a:rPr kumimoji="0" lang="en-US" sz="3600" b="0" i="0" u="none" strike="noStrike" kern="10" cap="none" spc="0" normalizeH="0" baseline="0" noProof="0" dirty="0" err="1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uLnTx/>
                <a:uFillTx/>
                <a:latin typeface=".VnTimeH"/>
                <a:ea typeface="+mn-ea"/>
                <a:cs typeface="+mn-cs"/>
              </a:rPr>
              <a:t>mắn</a:t>
            </a:r>
            <a:endParaRPr kumimoji="0" lang="en-US" sz="3600" b="0" i="0" u="none" strike="noStrike" kern="10" cap="none" spc="0" normalizeH="0" baseline="0" noProof="0" dirty="0">
              <a:ln w="12700">
                <a:solidFill>
                  <a:srgbClr val="FF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520402"/>
                  </a:gs>
                  <a:gs pos="100000">
                    <a:srgbClr val="FFCC00"/>
                  </a:gs>
                </a:gsLst>
                <a:lin ang="5400000" scaled="1"/>
              </a:gra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uLnTx/>
              <a:uFillTx/>
              <a:latin typeface=".VnTimeH"/>
              <a:ea typeface="+mn-ea"/>
              <a:cs typeface="+mn-cs"/>
            </a:endParaRPr>
          </a:p>
        </p:txBody>
      </p:sp>
      <p:sp>
        <p:nvSpPr>
          <p:cNvPr id="15369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24000" y="6172200"/>
            <a:ext cx="685800" cy="6858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07926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POINSET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2687" y="4724400"/>
            <a:ext cx="2328863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Picture 3" descr="POINSET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510" y="66075"/>
            <a:ext cx="2514601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990600" y="5334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0000FF"/>
                </a:solidFill>
                <a:latin typeface="Times New Roman" panose="02020603050405020304" pitchFamily="18" charset="0"/>
              </a:rPr>
              <a:t>HỘP QUÀ MÀU TÍM</a:t>
            </a:r>
          </a:p>
        </p:txBody>
      </p:sp>
      <p:sp>
        <p:nvSpPr>
          <p:cNvPr id="17613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19450" y="5276850"/>
            <a:ext cx="1676400" cy="7620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en-US" sz="2800" dirty="0" err="1">
                <a:solidFill>
                  <a:srgbClr val="CC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Đúng</a:t>
            </a:r>
            <a:endParaRPr lang="en-US" altLang="en-US" sz="2800" dirty="0">
              <a:solidFill>
                <a:srgbClr val="CC00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76134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96100" y="5257800"/>
            <a:ext cx="1600200" cy="7620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en-US" sz="2800">
                <a:solidFill>
                  <a:srgbClr val="CC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Sai</a:t>
            </a:r>
          </a:p>
        </p:txBody>
      </p:sp>
      <p:sp>
        <p:nvSpPr>
          <p:cNvPr id="176135" name="Oval 7"/>
          <p:cNvSpPr>
            <a:spLocks noChangeArrowheads="1"/>
          </p:cNvSpPr>
          <p:nvPr/>
        </p:nvSpPr>
        <p:spPr bwMode="auto">
          <a:xfrm>
            <a:off x="8610600" y="152400"/>
            <a:ext cx="1828800" cy="175260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600">
                <a:solidFill>
                  <a:srgbClr val="FF3300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176136" name="Oval 8"/>
          <p:cNvSpPr>
            <a:spLocks noChangeArrowheads="1"/>
          </p:cNvSpPr>
          <p:nvPr/>
        </p:nvSpPr>
        <p:spPr bwMode="auto">
          <a:xfrm>
            <a:off x="8610600" y="152400"/>
            <a:ext cx="1828800" cy="175260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600">
                <a:solidFill>
                  <a:srgbClr val="FF33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76137" name="Oval 9"/>
          <p:cNvSpPr>
            <a:spLocks noChangeArrowheads="1"/>
          </p:cNvSpPr>
          <p:nvPr/>
        </p:nvSpPr>
        <p:spPr bwMode="auto">
          <a:xfrm>
            <a:off x="8610600" y="152400"/>
            <a:ext cx="1828800" cy="175260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600">
                <a:solidFill>
                  <a:srgbClr val="FF33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76138" name="Oval 10"/>
          <p:cNvSpPr>
            <a:spLocks noChangeArrowheads="1"/>
          </p:cNvSpPr>
          <p:nvPr/>
        </p:nvSpPr>
        <p:spPr bwMode="auto">
          <a:xfrm>
            <a:off x="8610600" y="152400"/>
            <a:ext cx="1828800" cy="175260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600">
                <a:solidFill>
                  <a:srgbClr val="FF3300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76139" name="Oval 11"/>
          <p:cNvSpPr>
            <a:spLocks noChangeArrowheads="1"/>
          </p:cNvSpPr>
          <p:nvPr/>
        </p:nvSpPr>
        <p:spPr bwMode="auto">
          <a:xfrm>
            <a:off x="8610600" y="152400"/>
            <a:ext cx="1828800" cy="175260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600">
                <a:solidFill>
                  <a:srgbClr val="FF33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76140" name="Oval 12"/>
          <p:cNvSpPr>
            <a:spLocks noChangeArrowheads="1"/>
          </p:cNvSpPr>
          <p:nvPr/>
        </p:nvSpPr>
        <p:spPr bwMode="auto">
          <a:xfrm>
            <a:off x="8610600" y="152400"/>
            <a:ext cx="1828800" cy="175260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600">
                <a:solidFill>
                  <a:srgbClr val="FF3300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76141" name="Oval 13"/>
          <p:cNvSpPr>
            <a:spLocks noChangeArrowheads="1"/>
          </p:cNvSpPr>
          <p:nvPr/>
        </p:nvSpPr>
        <p:spPr bwMode="auto">
          <a:xfrm>
            <a:off x="8610600" y="152400"/>
            <a:ext cx="1828800" cy="175260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600">
                <a:solidFill>
                  <a:srgbClr val="FF3300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76142" name="Oval 14"/>
          <p:cNvSpPr>
            <a:spLocks noChangeArrowheads="1"/>
          </p:cNvSpPr>
          <p:nvPr/>
        </p:nvSpPr>
        <p:spPr bwMode="auto">
          <a:xfrm>
            <a:off x="8610600" y="152400"/>
            <a:ext cx="1828800" cy="175260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600">
                <a:solidFill>
                  <a:srgbClr val="FF3300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176143" name="Oval 15"/>
          <p:cNvSpPr>
            <a:spLocks noChangeArrowheads="1"/>
          </p:cNvSpPr>
          <p:nvPr/>
        </p:nvSpPr>
        <p:spPr bwMode="auto">
          <a:xfrm>
            <a:off x="8610600" y="152400"/>
            <a:ext cx="1828800" cy="175260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600">
                <a:solidFill>
                  <a:srgbClr val="FF33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176144" name="Oval 16"/>
          <p:cNvSpPr>
            <a:spLocks noChangeArrowheads="1"/>
          </p:cNvSpPr>
          <p:nvPr/>
        </p:nvSpPr>
        <p:spPr bwMode="auto">
          <a:xfrm>
            <a:off x="8610600" y="152400"/>
            <a:ext cx="1828800" cy="175260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600">
                <a:solidFill>
                  <a:srgbClr val="FF3300"/>
                </a:solidFill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176145" name="Oval 17"/>
          <p:cNvSpPr>
            <a:spLocks noChangeArrowheads="1"/>
          </p:cNvSpPr>
          <p:nvPr/>
        </p:nvSpPr>
        <p:spPr bwMode="auto">
          <a:xfrm>
            <a:off x="8610600" y="152400"/>
            <a:ext cx="1828800" cy="175260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600">
                <a:solidFill>
                  <a:srgbClr val="FF3300"/>
                </a:solidFill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176146" name="Oval 18"/>
          <p:cNvSpPr>
            <a:spLocks noChangeArrowheads="1"/>
          </p:cNvSpPr>
          <p:nvPr/>
        </p:nvSpPr>
        <p:spPr bwMode="auto">
          <a:xfrm>
            <a:off x="8610600" y="152400"/>
            <a:ext cx="1828800" cy="175260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600">
                <a:solidFill>
                  <a:srgbClr val="FF3300"/>
                </a:solidFill>
                <a:latin typeface="Times New Roman" panose="02020603050405020304" pitchFamily="18" charset="0"/>
              </a:rPr>
              <a:t>11</a:t>
            </a:r>
          </a:p>
        </p:txBody>
      </p:sp>
      <p:sp>
        <p:nvSpPr>
          <p:cNvPr id="176147" name="Oval 19"/>
          <p:cNvSpPr>
            <a:spLocks noChangeArrowheads="1"/>
          </p:cNvSpPr>
          <p:nvPr/>
        </p:nvSpPr>
        <p:spPr bwMode="auto">
          <a:xfrm>
            <a:off x="8610600" y="152400"/>
            <a:ext cx="1828800" cy="175260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600">
                <a:solidFill>
                  <a:srgbClr val="FF3300"/>
                </a:solidFill>
                <a:latin typeface="Times New Roman" panose="02020603050405020304" pitchFamily="18" charset="0"/>
              </a:rPr>
              <a:t>12</a:t>
            </a:r>
          </a:p>
        </p:txBody>
      </p:sp>
      <p:sp>
        <p:nvSpPr>
          <p:cNvPr id="176148" name="Oval 20"/>
          <p:cNvSpPr>
            <a:spLocks noChangeArrowheads="1"/>
          </p:cNvSpPr>
          <p:nvPr/>
        </p:nvSpPr>
        <p:spPr bwMode="auto">
          <a:xfrm>
            <a:off x="8610600" y="152400"/>
            <a:ext cx="1828800" cy="175260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600">
                <a:solidFill>
                  <a:srgbClr val="FF3300"/>
                </a:solidFill>
                <a:latin typeface="Times New Roman" panose="02020603050405020304" pitchFamily="18" charset="0"/>
              </a:rPr>
              <a:t>13</a:t>
            </a:r>
          </a:p>
        </p:txBody>
      </p:sp>
      <p:sp>
        <p:nvSpPr>
          <p:cNvPr id="176149" name="Oval 21"/>
          <p:cNvSpPr>
            <a:spLocks noChangeArrowheads="1"/>
          </p:cNvSpPr>
          <p:nvPr/>
        </p:nvSpPr>
        <p:spPr bwMode="auto">
          <a:xfrm>
            <a:off x="8610600" y="152400"/>
            <a:ext cx="1828800" cy="175260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600">
                <a:solidFill>
                  <a:srgbClr val="FF3300"/>
                </a:solidFill>
                <a:latin typeface="Times New Roman" panose="02020603050405020304" pitchFamily="18" charset="0"/>
              </a:rPr>
              <a:t>14</a:t>
            </a:r>
          </a:p>
        </p:txBody>
      </p:sp>
      <p:sp>
        <p:nvSpPr>
          <p:cNvPr id="176150" name="Oval 22"/>
          <p:cNvSpPr>
            <a:spLocks noChangeArrowheads="1"/>
          </p:cNvSpPr>
          <p:nvPr/>
        </p:nvSpPr>
        <p:spPr bwMode="auto">
          <a:xfrm>
            <a:off x="8610600" y="152400"/>
            <a:ext cx="1828800" cy="175260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600">
                <a:solidFill>
                  <a:srgbClr val="FF3300"/>
                </a:solidFill>
                <a:latin typeface="Times New Roman" panose="02020603050405020304" pitchFamily="18" charset="0"/>
              </a:rPr>
              <a:t>15</a:t>
            </a:r>
          </a:p>
        </p:txBody>
      </p:sp>
      <p:sp>
        <p:nvSpPr>
          <p:cNvPr id="176151" name="Oval 23"/>
          <p:cNvSpPr>
            <a:spLocks noChangeArrowheads="1"/>
          </p:cNvSpPr>
          <p:nvPr/>
        </p:nvSpPr>
        <p:spPr bwMode="auto">
          <a:xfrm>
            <a:off x="8610600" y="119063"/>
            <a:ext cx="1828800" cy="175260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9600">
              <a:solidFill>
                <a:srgbClr val="FF3300"/>
              </a:solidFill>
              <a:latin typeface=".VnBodoniH" pitchFamily="34" charset="0"/>
            </a:endParaRPr>
          </a:p>
        </p:txBody>
      </p:sp>
      <p:sp>
        <p:nvSpPr>
          <p:cNvPr id="18456" name="Text Box 38"/>
          <p:cNvSpPr txBox="1">
            <a:spLocks noChangeArrowheads="1"/>
          </p:cNvSpPr>
          <p:nvPr/>
        </p:nvSpPr>
        <p:spPr bwMode="auto">
          <a:xfrm>
            <a:off x="1981200" y="1920876"/>
            <a:ext cx="7315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33CC"/>
                </a:solidFill>
                <a:latin typeface="Times New Roman" panose="02020603050405020304" pitchFamily="18" charset="0"/>
              </a:rPr>
              <a:t> Bạn An tính P(x) + Q(x) + H(x) như sau, theo em bạn giải đúng hay sai? Giải thích?                </a:t>
            </a:r>
          </a:p>
        </p:txBody>
      </p:sp>
      <p:sp>
        <p:nvSpPr>
          <p:cNvPr id="18457" name="Text Box 42"/>
          <p:cNvSpPr txBox="1">
            <a:spLocks noChangeArrowheads="1"/>
          </p:cNvSpPr>
          <p:nvPr/>
        </p:nvSpPr>
        <p:spPr bwMode="auto">
          <a:xfrm>
            <a:off x="7620000" y="40386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66"/>
                </a:solidFill>
                <a:latin typeface="Times New Roman" panose="02020603050405020304" pitchFamily="18" charset="0"/>
              </a:rPr>
              <a:t>+5</a:t>
            </a:r>
            <a:endParaRPr lang="en-US" altLang="en-US" sz="2800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458" name="Text Box 43"/>
              <p:cNvSpPr txBox="1">
                <a:spLocks noChangeArrowheads="1"/>
              </p:cNvSpPr>
              <p:nvPr/>
            </p:nvSpPr>
            <p:spPr bwMode="auto">
              <a:xfrm>
                <a:off x="3048000" y="3962401"/>
                <a:ext cx="2971800" cy="5191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 dirty="0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P(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en-US" sz="2800" dirty="0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)+Q(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en-US" sz="2800" dirty="0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)+H(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en-US" sz="2800" dirty="0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)=</a:t>
                </a:r>
              </a:p>
            </p:txBody>
          </p:sp>
        </mc:Choice>
        <mc:Fallback xmlns="">
          <p:sp>
            <p:nvSpPr>
              <p:cNvPr id="18458" name="Text 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0" y="3962401"/>
                <a:ext cx="2971800" cy="519113"/>
              </a:xfrm>
              <a:prstGeom prst="rect">
                <a:avLst/>
              </a:prstGeom>
              <a:blipFill>
                <a:blip r:embed="rId8"/>
                <a:stretch>
                  <a:fillRect l="-4098" t="-11765" b="-3294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459" name="Text Box 44"/>
              <p:cNvSpPr txBox="1">
                <a:spLocks noChangeArrowheads="1"/>
              </p:cNvSpPr>
              <p:nvPr/>
            </p:nvSpPr>
            <p:spPr bwMode="auto">
              <a:xfrm>
                <a:off x="3124200" y="2667000"/>
                <a:ext cx="5638800" cy="13849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 dirty="0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                 P(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en-US" sz="2800" dirty="0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)= 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en-US" sz="2800" baseline="30000" dirty="0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3   </a:t>
                </a:r>
                <a:r>
                  <a:rPr lang="en-US" altLang="en-US" sz="2800" dirty="0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-2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en-US" sz="2800" baseline="30000" dirty="0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2</a:t>
                </a:r>
                <a:r>
                  <a:rPr lang="en-US" altLang="en-US" sz="2800" dirty="0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  +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en-US" sz="2800" dirty="0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    +1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 dirty="0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           +   Q(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en-US" sz="2800" dirty="0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)= -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en-US" sz="2800" baseline="30000" dirty="0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3</a:t>
                </a:r>
                <a:r>
                  <a:rPr lang="en-US" altLang="en-US" sz="2800" dirty="0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  +</a:t>
                </a:r>
                <a14:m>
                  <m:oMath xmlns:m="http://schemas.openxmlformats.org/officeDocument/2006/math">
                    <m:r>
                      <a:rPr lang="en-US" altLang="en-US" sz="28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en-US" sz="2800" baseline="30000" dirty="0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2</a:t>
                </a:r>
                <a:r>
                  <a:rPr lang="en-US" altLang="en-US" sz="2800" dirty="0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            +1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 u="sng" dirty="0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                 H(</a:t>
                </a:r>
                <a14:m>
                  <m:oMath xmlns:m="http://schemas.openxmlformats.org/officeDocument/2006/math">
                    <m:r>
                      <a:rPr lang="en-US" altLang="en-US" sz="2800" i="1" u="sng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en-US" sz="2800" u="sng" dirty="0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)=          </a:t>
                </a:r>
                <a14:m>
                  <m:oMath xmlns:m="http://schemas.openxmlformats.org/officeDocument/2006/math">
                    <m:r>
                      <a:rPr lang="en-US" altLang="en-US" sz="2800" i="1" u="sng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en-US" sz="2800" u="sng" baseline="30000" dirty="0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2</a:t>
                </a:r>
                <a:r>
                  <a:rPr lang="en-US" altLang="en-US" sz="2800" u="sng" dirty="0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  +2</a:t>
                </a:r>
                <a14:m>
                  <m:oMath xmlns:m="http://schemas.openxmlformats.org/officeDocument/2006/math">
                    <m:r>
                      <a:rPr lang="en-US" altLang="en-US" sz="2800" i="1" u="sng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en-US" sz="2800" u="sng" dirty="0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   +3</a:t>
                </a:r>
              </a:p>
            </p:txBody>
          </p:sp>
        </mc:Choice>
        <mc:Fallback xmlns="">
          <p:sp>
            <p:nvSpPr>
              <p:cNvPr id="18459" name="Text 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24200" y="2667000"/>
                <a:ext cx="5638800" cy="1384995"/>
              </a:xfrm>
              <a:prstGeom prst="rect">
                <a:avLst/>
              </a:prstGeom>
              <a:blipFill>
                <a:blip r:embed="rId9"/>
                <a:stretch>
                  <a:fillRect t="-4846" b="-1101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460" name="Text Box 45"/>
              <p:cNvSpPr txBox="1">
                <a:spLocks noChangeArrowheads="1"/>
              </p:cNvSpPr>
              <p:nvPr/>
            </p:nvSpPr>
            <p:spPr bwMode="auto">
              <a:xfrm>
                <a:off x="7086600" y="4038600"/>
                <a:ext cx="609600" cy="457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>
                    <a:solidFill>
                      <a:srgbClr val="FF0066"/>
                    </a:solidFill>
                    <a:latin typeface="Times New Roman" panose="02020603050405020304" pitchFamily="18" charset="0"/>
                  </a:rPr>
                  <a:t>3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solidFill>
                          <a:srgbClr val="FF0066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altLang="en-US" sz="2800" dirty="0">
                  <a:solidFill>
                    <a:srgbClr val="FF0066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460" name="Text 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86600" y="4038600"/>
                <a:ext cx="609600" cy="457200"/>
              </a:xfrm>
              <a:prstGeom prst="rect">
                <a:avLst/>
              </a:prstGeom>
              <a:blipFill>
                <a:blip r:embed="rId10"/>
                <a:stretch>
                  <a:fillRect l="-16000" t="-10667" b="-2933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4793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176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4" presetClass="exit" presetSubtype="16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" dur="500"/>
                                        <p:tgtEl>
                                          <p:spTgt spid="176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4" presetClass="exit" presetSubtype="16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176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4" presetClass="exit" presetSubtype="16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" dur="500"/>
                                        <p:tgtEl>
                                          <p:spTgt spid="176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4" presetClass="exit" presetSubtype="16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176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4" presetClass="exit" presetSubtype="16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176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4" presetClass="exit" presetSubtype="16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176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6" presetID="4" presetClass="exit" presetSubtype="16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" dur="500"/>
                                        <p:tgtEl>
                                          <p:spTgt spid="176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4" presetClass="exit" presetSubtype="16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500"/>
                                        <p:tgtEl>
                                          <p:spTgt spid="176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2" presetID="4" presetClass="exit" presetSubtype="16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" dur="500"/>
                                        <p:tgtEl>
                                          <p:spTgt spid="176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4" presetClass="exit" presetSubtype="16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176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8" presetID="4" presetClass="exit" presetSubtype="16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" dur="500"/>
                                        <p:tgtEl>
                                          <p:spTgt spid="176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1" presetID="4" presetClass="exit" presetSubtype="16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" dur="500"/>
                                        <p:tgtEl>
                                          <p:spTgt spid="176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4" presetID="4" presetClass="exit" presetSubtype="16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5" dur="500"/>
                                        <p:tgtEl>
                                          <p:spTgt spid="176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4" presetClass="exit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8" dur="500"/>
                                        <p:tgtEl>
                                          <p:spTgt spid="176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0" presetID="4" presetClass="exit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" dur="500"/>
                                        <p:tgtEl>
                                          <p:spTgt spid="176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3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4" dur="500"/>
                                        <p:tgtEl>
                                          <p:spTgt spid="176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" dur="1000" autoRev="1" fill="remove"/>
                                        <p:tgtEl>
                                          <p:spTgt spid="1761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60" dur="1000" autoRev="1" fill="remove"/>
                                        <p:tgtEl>
                                          <p:spTgt spid="1761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61" dur="1000" autoRev="1" fill="remove"/>
                                        <p:tgtEl>
                                          <p:spTgt spid="1761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1000" autoRev="1" fill="remove"/>
                                        <p:tgtEl>
                                          <p:spTgt spid="1761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3" grpId="0" animBg="1"/>
      <p:bldP spid="176135" grpId="0" animBg="1"/>
      <p:bldP spid="176136" grpId="0" animBg="1"/>
      <p:bldP spid="176137" grpId="0" animBg="1"/>
      <p:bldP spid="176138" grpId="0" animBg="1"/>
      <p:bldP spid="176139" grpId="0" animBg="1"/>
      <p:bldP spid="176140" grpId="0" animBg="1"/>
      <p:bldP spid="176141" grpId="0" animBg="1"/>
      <p:bldP spid="176142" grpId="0" animBg="1"/>
      <p:bldP spid="176143" grpId="0" animBg="1"/>
      <p:bldP spid="176144" grpId="0" animBg="1"/>
      <p:bldP spid="176145" grpId="0" animBg="1"/>
      <p:bldP spid="176146" grpId="0" animBg="1"/>
      <p:bldP spid="176147" grpId="0" animBg="1"/>
      <p:bldP spid="176148" grpId="0" animBg="1"/>
      <p:bldP spid="176149" grpId="0" animBg="1"/>
      <p:bldP spid="176150" grpId="0" animBg="1"/>
      <p:bldP spid="17615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78475" y="271848"/>
            <a:ext cx="107009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chemeClr val="bg1"/>
                </a:solidFill>
              </a:rPr>
              <a:t>Bài</a:t>
            </a:r>
            <a:r>
              <a:rPr lang="en-US" sz="3200" dirty="0">
                <a:solidFill>
                  <a:schemeClr val="bg1"/>
                </a:solidFill>
              </a:rPr>
              <a:t> 7.13. </a:t>
            </a:r>
            <a:r>
              <a:rPr lang="en-US" sz="3200" dirty="0" err="1">
                <a:solidFill>
                  <a:schemeClr val="bg1"/>
                </a:solidFill>
              </a:rPr>
              <a:t>Tìm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hiệu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sau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theo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cách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đặt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tính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trừ</a:t>
            </a:r>
            <a:r>
              <a:rPr lang="en-US" sz="3200" dirty="0">
                <a:solidFill>
                  <a:schemeClr val="bg1"/>
                </a:solidFill>
              </a:rPr>
              <a:t>: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7925501"/>
              </p:ext>
            </p:extLst>
          </p:nvPr>
        </p:nvGraphicFramePr>
        <p:xfrm>
          <a:off x="3612030" y="1156344"/>
          <a:ext cx="5675299" cy="8763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726920" imgH="266400" progId="Equation.DSMT4">
                  <p:embed/>
                </p:oleObj>
              </mc:Choice>
              <mc:Fallback>
                <p:oleObj name="Equation" r:id="rId2" imgW="1726920" imgH="2664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612030" y="1156344"/>
                        <a:ext cx="5675299" cy="8763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4731689"/>
              </p:ext>
            </p:extLst>
          </p:nvPr>
        </p:nvGraphicFramePr>
        <p:xfrm>
          <a:off x="4787900" y="2501900"/>
          <a:ext cx="1270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6720" imgH="190440" progId="Equation.DSMT4">
                  <p:embed/>
                </p:oleObj>
              </mc:Choice>
              <mc:Fallback>
                <p:oleObj name="Equation" r:id="rId4" imgW="126720" imgH="1904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787900" y="2501900"/>
                        <a:ext cx="127000" cy="190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2957373"/>
              </p:ext>
            </p:extLst>
          </p:nvPr>
        </p:nvGraphicFramePr>
        <p:xfrm>
          <a:off x="4787900" y="2501900"/>
          <a:ext cx="1270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6720" imgH="190440" progId="Equation.DSMT4">
                  <p:embed/>
                </p:oleObj>
              </mc:Choice>
              <mc:Fallback>
                <p:oleObj name="Equation" r:id="rId6" imgW="126720" imgH="1904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787900" y="2501900"/>
                        <a:ext cx="127000" cy="190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5082998"/>
              </p:ext>
            </p:extLst>
          </p:nvPr>
        </p:nvGraphicFramePr>
        <p:xfrm>
          <a:off x="3592122" y="2792627"/>
          <a:ext cx="2954728" cy="7490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901440" imgH="228600" progId="Equation.DSMT4">
                  <p:embed/>
                </p:oleObj>
              </mc:Choice>
              <mc:Fallback>
                <p:oleObj name="Equation" r:id="rId7" imgW="901440" imgH="22860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592122" y="2792627"/>
                        <a:ext cx="2954728" cy="7490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721170"/>
              </p:ext>
            </p:extLst>
          </p:nvPr>
        </p:nvGraphicFramePr>
        <p:xfrm>
          <a:off x="4851400" y="3541713"/>
          <a:ext cx="1804087" cy="6375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457200" imgH="190440" progId="Equation.DSMT4">
                  <p:embed/>
                </p:oleObj>
              </mc:Choice>
              <mc:Fallback>
                <p:oleObj name="Equation" r:id="rId9" imgW="457200" imgH="19044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851400" y="3541713"/>
                        <a:ext cx="1804087" cy="6375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120808" y="3318774"/>
            <a:ext cx="4713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-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3120808" y="4312508"/>
            <a:ext cx="3534679" cy="247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846162" y="2121708"/>
            <a:ext cx="2804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3164526"/>
              </p:ext>
            </p:extLst>
          </p:nvPr>
        </p:nvGraphicFramePr>
        <p:xfrm>
          <a:off x="2853280" y="4287893"/>
          <a:ext cx="3776363" cy="78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028520" imgH="228600" progId="Equation.DSMT4">
                  <p:embed/>
                </p:oleObj>
              </mc:Choice>
              <mc:Fallback>
                <p:oleObj name="Equation" r:id="rId11" imgW="1028520" imgH="228600" progId="Equation.DSMT4">
                  <p:embed/>
                  <p:pic>
                    <p:nvPicPr>
                      <p:cNvPr id="19" name="Object 18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853280" y="4287893"/>
                        <a:ext cx="3776363" cy="787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89246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78475" y="271848"/>
            <a:ext cx="107009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chemeClr val="bg1"/>
                </a:solidFill>
              </a:rPr>
              <a:t>Bài</a:t>
            </a:r>
            <a:r>
              <a:rPr lang="en-US" sz="3200" dirty="0">
                <a:solidFill>
                  <a:schemeClr val="bg1"/>
                </a:solidFill>
              </a:rPr>
              <a:t> 7.15. Cho </a:t>
            </a:r>
            <a:r>
              <a:rPr lang="en-US" sz="3200" dirty="0" err="1">
                <a:solidFill>
                  <a:schemeClr val="bg1"/>
                </a:solidFill>
              </a:rPr>
              <a:t>các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đa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thức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4731689"/>
              </p:ext>
            </p:extLst>
          </p:nvPr>
        </p:nvGraphicFramePr>
        <p:xfrm>
          <a:off x="4787900" y="2501900"/>
          <a:ext cx="1270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6720" imgH="190440" progId="Equation.DSMT4">
                  <p:embed/>
                </p:oleObj>
              </mc:Choice>
              <mc:Fallback>
                <p:oleObj name="Equation" r:id="rId2" imgW="126720" imgH="1904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787900" y="2501900"/>
                        <a:ext cx="127000" cy="190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2957373"/>
              </p:ext>
            </p:extLst>
          </p:nvPr>
        </p:nvGraphicFramePr>
        <p:xfrm>
          <a:off x="4787900" y="2501900"/>
          <a:ext cx="1270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6720" imgH="190440" progId="Equation.DSMT4">
                  <p:embed/>
                </p:oleObj>
              </mc:Choice>
              <mc:Fallback>
                <p:oleObj name="Equation" r:id="rId4" imgW="126720" imgH="1904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787900" y="2501900"/>
                        <a:ext cx="127000" cy="190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020355"/>
              </p:ext>
            </p:extLst>
          </p:nvPr>
        </p:nvGraphicFramePr>
        <p:xfrm>
          <a:off x="5424399" y="271848"/>
          <a:ext cx="4089617" cy="22210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473120" imgH="799920" progId="Equation.DSMT4">
                  <p:embed/>
                </p:oleObj>
              </mc:Choice>
              <mc:Fallback>
                <p:oleObj name="Equation" r:id="rId5" imgW="1473120" imgH="799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24399" y="271848"/>
                        <a:ext cx="4089617" cy="22210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5715346"/>
              </p:ext>
            </p:extLst>
          </p:nvPr>
        </p:nvGraphicFramePr>
        <p:xfrm>
          <a:off x="1171832" y="3276043"/>
          <a:ext cx="5545520" cy="5545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286000" imgH="228600" progId="Equation.DSMT4">
                  <p:embed/>
                </p:oleObj>
              </mc:Choice>
              <mc:Fallback>
                <p:oleObj name="Equation" r:id="rId7" imgW="22860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171832" y="3276043"/>
                        <a:ext cx="5545520" cy="5545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8363198"/>
              </p:ext>
            </p:extLst>
          </p:nvPr>
        </p:nvGraphicFramePr>
        <p:xfrm>
          <a:off x="1171831" y="4172938"/>
          <a:ext cx="4561703" cy="5585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866600" imgH="228600" progId="Equation.DSMT4">
                  <p:embed/>
                </p:oleObj>
              </mc:Choice>
              <mc:Fallback>
                <p:oleObj name="Equation" r:id="rId9" imgW="18666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171831" y="4172938"/>
                        <a:ext cx="4561703" cy="5585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0712556"/>
              </p:ext>
            </p:extLst>
          </p:nvPr>
        </p:nvGraphicFramePr>
        <p:xfrm>
          <a:off x="1060618" y="5073857"/>
          <a:ext cx="5165787" cy="5437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2171520" imgH="228600" progId="Equation.DSMT4">
                  <p:embed/>
                </p:oleObj>
              </mc:Choice>
              <mc:Fallback>
                <p:oleObj name="Equation" r:id="rId11" imgW="21715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060618" y="5073857"/>
                        <a:ext cx="5165787" cy="5437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96388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0195" y="316144"/>
            <a:ext cx="1070095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7.16. </a:t>
            </a:r>
            <a:r>
              <a:rPr lang="en-US" sz="2800" noProof="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noProof="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800" noProof="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noProof="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noProof="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noProof="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noProof="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noProof="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noProof="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mua</a:t>
            </a:r>
            <a:r>
              <a:rPr lang="en-US" sz="2800" noProof="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noProof="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noProof="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noProof="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noProof="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noProof="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800" noProof="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noProof="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noProof="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noProof="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quà</a:t>
            </a:r>
            <a:r>
              <a:rPr lang="en-US" sz="2800" noProof="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noProof="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tặng</a:t>
            </a:r>
            <a:r>
              <a:rPr lang="en-US" sz="2800" noProof="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noProof="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noProof="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noProof="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800" noProof="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noProof="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800" noProof="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noProof="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noProof="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noProof="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2800" noProof="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noProof="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noProof="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noProof="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noProof="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noProof="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noProof="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noProof="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800" noProof="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Nam </a:t>
            </a:r>
            <a:r>
              <a:rPr lang="en-US" sz="2800" noProof="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2800" noProof="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noProof="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noProof="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noProof="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mua</a:t>
            </a:r>
            <a:r>
              <a:rPr lang="en-US" sz="2800" noProof="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noProof="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800" noProof="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noProof="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800" noProof="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noProof="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800" noProof="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noProof="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noProof="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noProof="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noProof="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noProof="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sz="2800" noProof="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noProof="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noProof="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noProof="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800" noProof="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noProof="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noProof="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noProof="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2800" noProof="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noProof="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noProof="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800" noProof="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800" noProof="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noProof="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mua</a:t>
            </a:r>
            <a:r>
              <a:rPr lang="en-US" sz="2800" noProof="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2800" noProof="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cuốn</a:t>
            </a:r>
            <a:r>
              <a:rPr lang="en-US" sz="2800" noProof="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noProof="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800" noProof="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noProof="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sz="2800" noProof="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noProof="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noProof="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x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+8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cuốn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khảo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x +5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cuốn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787900" y="2501900"/>
          <a:ext cx="1270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6720" imgH="190440" progId="Equation.DSMT4">
                  <p:embed/>
                </p:oleObj>
              </mc:Choice>
              <mc:Fallback>
                <p:oleObj name="Equation" r:id="rId2" imgW="126720" imgH="1904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787900" y="2501900"/>
                        <a:ext cx="127000" cy="190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787900" y="2501900"/>
          <a:ext cx="1270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6720" imgH="190440" progId="Equation.DSMT4">
                  <p:embed/>
                </p:oleObj>
              </mc:Choice>
              <mc:Fallback>
                <p:oleObj name="Equation" r:id="rId4" imgW="126720" imgH="1904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787900" y="2501900"/>
                        <a:ext cx="127000" cy="190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37231" y="4819018"/>
            <a:ext cx="108492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AutoNum type="alphaLcParenR"/>
            </a:pP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 algn="just">
              <a:buAutoNum type="alphaLcParenR"/>
            </a:pP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mua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069145" y="5311677"/>
                <a:ext cx="10761784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 err="1">
                    <a:solidFill>
                      <a:srgbClr val="66FF33"/>
                    </a:solidFill>
                  </a:rPr>
                  <a:t>Tổng</a:t>
                </a:r>
                <a:r>
                  <a:rPr lang="en-US" sz="2800" dirty="0">
                    <a:solidFill>
                      <a:srgbClr val="66FF33"/>
                    </a:solidFill>
                  </a:rPr>
                  <a:t> </a:t>
                </a:r>
                <a:r>
                  <a:rPr lang="en-US" sz="2800" dirty="0" err="1">
                    <a:solidFill>
                      <a:srgbClr val="66FF33"/>
                    </a:solidFill>
                  </a:rPr>
                  <a:t>số</a:t>
                </a:r>
                <a:r>
                  <a:rPr lang="en-US" sz="2800" dirty="0">
                    <a:solidFill>
                      <a:srgbClr val="66FF33"/>
                    </a:solidFill>
                  </a:rPr>
                  <a:t> </a:t>
                </a:r>
                <a:r>
                  <a:rPr lang="en-US" sz="2800" dirty="0" err="1">
                    <a:solidFill>
                      <a:srgbClr val="66FF33"/>
                    </a:solidFill>
                  </a:rPr>
                  <a:t>tiền</a:t>
                </a:r>
                <a:r>
                  <a:rPr lang="en-US" sz="2800" dirty="0">
                    <a:solidFill>
                      <a:srgbClr val="66FF33"/>
                    </a:solidFill>
                  </a:rPr>
                  <a:t> Nam </a:t>
                </a:r>
                <a:r>
                  <a:rPr lang="en-US" sz="2800" dirty="0" err="1">
                    <a:solidFill>
                      <a:srgbClr val="66FF33"/>
                    </a:solidFill>
                  </a:rPr>
                  <a:t>phải</a:t>
                </a:r>
                <a:r>
                  <a:rPr lang="en-US" sz="2800" dirty="0">
                    <a:solidFill>
                      <a:srgbClr val="66FF33"/>
                    </a:solidFill>
                  </a:rPr>
                  <a:t> </a:t>
                </a:r>
                <a:r>
                  <a:rPr lang="en-US" sz="2800" dirty="0" err="1">
                    <a:solidFill>
                      <a:srgbClr val="66FF33"/>
                    </a:solidFill>
                  </a:rPr>
                  <a:t>trả</a:t>
                </a:r>
                <a:r>
                  <a:rPr lang="en-US" sz="2800" dirty="0">
                    <a:solidFill>
                      <a:srgbClr val="66FF33"/>
                    </a:solidFill>
                  </a:rPr>
                  <a:t> </a:t>
                </a:r>
                <a:r>
                  <a:rPr lang="en-US" sz="2800" dirty="0" err="1">
                    <a:solidFill>
                      <a:srgbClr val="66FF33"/>
                    </a:solidFill>
                  </a:rPr>
                  <a:t>để</a:t>
                </a:r>
                <a:r>
                  <a:rPr lang="en-US" sz="2800" dirty="0">
                    <a:solidFill>
                      <a:srgbClr val="66FF33"/>
                    </a:solidFill>
                  </a:rPr>
                  <a:t> </a:t>
                </a:r>
                <a:r>
                  <a:rPr lang="en-US" sz="2800" dirty="0" err="1">
                    <a:solidFill>
                      <a:srgbClr val="66FF33"/>
                    </a:solidFill>
                  </a:rPr>
                  <a:t>mua</a:t>
                </a:r>
                <a:r>
                  <a:rPr lang="en-US" sz="2800" dirty="0">
                    <a:solidFill>
                      <a:srgbClr val="66FF33"/>
                    </a:solidFill>
                  </a:rPr>
                  <a:t> </a:t>
                </a:r>
                <a:r>
                  <a:rPr lang="en-US" sz="2800" dirty="0" err="1">
                    <a:solidFill>
                      <a:srgbClr val="66FF33"/>
                    </a:solidFill>
                  </a:rPr>
                  <a:t>số</a:t>
                </a:r>
                <a:r>
                  <a:rPr lang="en-US" sz="2800" dirty="0">
                    <a:solidFill>
                      <a:srgbClr val="66FF33"/>
                    </a:solidFill>
                  </a:rPr>
                  <a:t> </a:t>
                </a:r>
                <a:r>
                  <a:rPr lang="en-US" sz="2800" dirty="0" err="1">
                    <a:solidFill>
                      <a:srgbClr val="66FF33"/>
                    </a:solidFill>
                  </a:rPr>
                  <a:t>sách</a:t>
                </a:r>
                <a:r>
                  <a:rPr lang="en-US" sz="2800" dirty="0">
                    <a:solidFill>
                      <a:srgbClr val="66FF33"/>
                    </a:solidFill>
                  </a:rPr>
                  <a:t> </a:t>
                </a:r>
                <a:r>
                  <a:rPr lang="en-US" sz="2800" dirty="0" err="1">
                    <a:solidFill>
                      <a:srgbClr val="66FF33"/>
                    </a:solidFill>
                  </a:rPr>
                  <a:t>đó</a:t>
                </a:r>
                <a:r>
                  <a:rPr lang="en-US" sz="2800" dirty="0">
                    <a:solidFill>
                      <a:srgbClr val="66FF33"/>
                    </a:solidFill>
                  </a:rPr>
                  <a:t> </a:t>
                </a:r>
                <a:r>
                  <a:rPr lang="en-US" sz="2800" dirty="0" err="1">
                    <a:solidFill>
                      <a:srgbClr val="66FF33"/>
                    </a:solidFill>
                  </a:rPr>
                  <a:t>là</a:t>
                </a:r>
                <a:endParaRPr lang="en-US" sz="2800" dirty="0">
                  <a:solidFill>
                    <a:srgbClr val="66FF33"/>
                  </a:solidFill>
                </a:endParaRPr>
              </a:p>
              <a:p>
                <a:r>
                  <a:rPr lang="en-US" sz="2800" dirty="0">
                    <a:solidFill>
                      <a:srgbClr val="66FF33"/>
                    </a:solidFill>
                  </a:rPr>
                  <a:t> (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rgbClr val="66FF33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800" dirty="0">
                    <a:solidFill>
                      <a:srgbClr val="66FF33"/>
                    </a:solidFill>
                  </a:rPr>
                  <a:t> + 5).15000+ (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rgbClr val="66FF33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800" dirty="0">
                    <a:solidFill>
                      <a:srgbClr val="66FF33"/>
                    </a:solidFill>
                  </a:rPr>
                  <a:t>+8).12500+ 21500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rgbClr val="66FF33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800" dirty="0">
                    <a:solidFill>
                      <a:srgbClr val="66FF33"/>
                    </a:solidFill>
                  </a:rPr>
                  <a:t> =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rgbClr val="66FF33"/>
                        </a:solidFill>
                        <a:latin typeface="Cambria Math" panose="02040503050406030204" pitchFamily="18" charset="0"/>
                      </a:rPr>
                      <m:t>49000</m:t>
                    </m:r>
                    <m:r>
                      <a:rPr lang="en-US" sz="2800" i="1" dirty="0" smtClean="0">
                        <a:solidFill>
                          <a:srgbClr val="66FF33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i="1" dirty="0" smtClean="0">
                        <a:solidFill>
                          <a:srgbClr val="66FF33"/>
                        </a:solidFill>
                        <a:latin typeface="Cambria Math" panose="02040503050406030204" pitchFamily="18" charset="0"/>
                      </a:rPr>
                      <m:t>+175000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9145" y="5311677"/>
                <a:ext cx="10761784" cy="954107"/>
              </a:xfrm>
              <a:prstGeom prst="rect">
                <a:avLst/>
              </a:prstGeom>
              <a:blipFill>
                <a:blip r:embed="rId6"/>
                <a:stretch>
                  <a:fillRect l="-396" t="-5732" b="-17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4098717"/>
              </p:ext>
            </p:extLst>
          </p:nvPr>
        </p:nvGraphicFramePr>
        <p:xfrm>
          <a:off x="806712" y="2188233"/>
          <a:ext cx="5502648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8260">
                  <a:extLst>
                    <a:ext uri="{9D8B030D-6E8A-4147-A177-3AD203B41FA5}">
                      <a16:colId xmlns:a16="http://schemas.microsoft.com/office/drawing/2014/main" val="862444858"/>
                    </a:ext>
                  </a:extLst>
                </a:gridCol>
                <a:gridCol w="2234388">
                  <a:extLst>
                    <a:ext uri="{9D8B030D-6E8A-4147-A177-3AD203B41FA5}">
                      <a16:colId xmlns:a16="http://schemas.microsoft.com/office/drawing/2014/main" val="1387941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Loại</a:t>
                      </a:r>
                      <a:r>
                        <a:rPr lang="en-US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sách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</a:t>
                      </a:r>
                      <a:r>
                        <a:rPr lang="en-US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bán</a:t>
                      </a:r>
                      <a:r>
                        <a:rPr lang="en-US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cuốn</a:t>
                      </a:r>
                      <a:r>
                        <a:rPr lang="en-US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đồng</a:t>
                      </a:r>
                      <a:r>
                        <a:rPr lang="en-US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43598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Truyện</a:t>
                      </a:r>
                      <a:r>
                        <a:rPr lang="en-US" sz="3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tranh</a:t>
                      </a:r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80979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Sách</a:t>
                      </a:r>
                      <a:r>
                        <a:rPr lang="en-US" sz="3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tham</a:t>
                      </a:r>
                      <a:r>
                        <a:rPr lang="en-US" sz="3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khảo</a:t>
                      </a:r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9743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Sách</a:t>
                      </a:r>
                      <a:r>
                        <a:rPr lang="en-US" sz="3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khoa</a:t>
                      </a:r>
                      <a:r>
                        <a:rPr lang="en-US" sz="3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162163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Table 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11590602"/>
                  </p:ext>
                </p:extLst>
              </p:nvPr>
            </p:nvGraphicFramePr>
            <p:xfrm>
              <a:off x="6309360" y="2188233"/>
              <a:ext cx="4740814" cy="121614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70407">
                      <a:extLst>
                        <a:ext uri="{9D8B030D-6E8A-4147-A177-3AD203B41FA5}">
                          <a16:colId xmlns:a16="http://schemas.microsoft.com/office/drawing/2014/main" val="2305477057"/>
                        </a:ext>
                      </a:extLst>
                    </a:gridCol>
                    <a:gridCol w="2370407">
                      <a:extLst>
                        <a:ext uri="{9D8B030D-6E8A-4147-A177-3AD203B41FA5}">
                          <a16:colId xmlns:a16="http://schemas.microsoft.com/office/drawing/2014/main" val="802981705"/>
                        </a:ext>
                      </a:extLst>
                    </a:gridCol>
                  </a:tblGrid>
                  <a:tr h="70975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err="1"/>
                            <a:t>Số</a:t>
                          </a:r>
                          <a:r>
                            <a:rPr lang="en-US" dirty="0"/>
                            <a:t> </a:t>
                          </a:r>
                          <a:r>
                            <a:rPr lang="en-US" dirty="0" err="1"/>
                            <a:t>lượng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err="1"/>
                            <a:t>Số</a:t>
                          </a:r>
                          <a:r>
                            <a:rPr lang="en-US" baseline="0" dirty="0"/>
                            <a:t> </a:t>
                          </a:r>
                          <a:r>
                            <a:rPr lang="en-US" baseline="0" dirty="0" err="1"/>
                            <a:t>tiền</a:t>
                          </a:r>
                          <a:r>
                            <a:rPr lang="en-US" baseline="0" dirty="0"/>
                            <a:t> </a:t>
                          </a:r>
                          <a:r>
                            <a:rPr lang="en-US" baseline="0" dirty="0" err="1"/>
                            <a:t>cần</a:t>
                          </a:r>
                          <a:r>
                            <a:rPr lang="en-US" baseline="0" dirty="0"/>
                            <a:t> </a:t>
                          </a:r>
                          <a:r>
                            <a:rPr lang="en-US" baseline="0" dirty="0" err="1"/>
                            <a:t>trả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45929958"/>
                      </a:ext>
                    </a:extLst>
                  </a:tr>
                  <a:tr h="50639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i="1" dirty="0" smtClean="0">
                                    <a:latin typeface="Cambria Math" panose="02040503050406030204" pitchFamily="18" charset="0"/>
                                  </a:rPr>
                                  <m:t>+5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i="1" dirty="0" smtClean="0">
                                    <a:latin typeface="Cambria Math" panose="02040503050406030204" pitchFamily="18" charset="0"/>
                                  </a:rPr>
                                  <m:t>+5).15000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8024932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Table 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11590602"/>
                  </p:ext>
                </p:extLst>
              </p:nvPr>
            </p:nvGraphicFramePr>
            <p:xfrm>
              <a:off x="6309360" y="2188233"/>
              <a:ext cx="4740814" cy="121614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70407">
                      <a:extLst>
                        <a:ext uri="{9D8B030D-6E8A-4147-A177-3AD203B41FA5}">
                          <a16:colId xmlns:a16="http://schemas.microsoft.com/office/drawing/2014/main" val="2305477057"/>
                        </a:ext>
                      </a:extLst>
                    </a:gridCol>
                    <a:gridCol w="2370407">
                      <a:extLst>
                        <a:ext uri="{9D8B030D-6E8A-4147-A177-3AD203B41FA5}">
                          <a16:colId xmlns:a16="http://schemas.microsoft.com/office/drawing/2014/main" val="802981705"/>
                        </a:ext>
                      </a:extLst>
                    </a:gridCol>
                  </a:tblGrid>
                  <a:tr h="70975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err="1" smtClean="0"/>
                            <a:t>Số</a:t>
                          </a:r>
                          <a:r>
                            <a:rPr lang="en-US" dirty="0" smtClean="0"/>
                            <a:t> </a:t>
                          </a:r>
                          <a:r>
                            <a:rPr lang="en-US" dirty="0" err="1" smtClean="0"/>
                            <a:t>lượng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err="1" smtClean="0"/>
                            <a:t>Số</a:t>
                          </a:r>
                          <a:r>
                            <a:rPr lang="en-US" baseline="0" dirty="0" smtClean="0"/>
                            <a:t> </a:t>
                          </a:r>
                          <a:r>
                            <a:rPr lang="en-US" baseline="0" dirty="0" err="1" smtClean="0"/>
                            <a:t>tiền</a:t>
                          </a:r>
                          <a:r>
                            <a:rPr lang="en-US" baseline="0" dirty="0" smtClean="0"/>
                            <a:t> </a:t>
                          </a:r>
                          <a:r>
                            <a:rPr lang="en-US" baseline="0" dirty="0" err="1" smtClean="0"/>
                            <a:t>cần</a:t>
                          </a:r>
                          <a:r>
                            <a:rPr lang="en-US" baseline="0" dirty="0" smtClean="0"/>
                            <a:t> </a:t>
                          </a:r>
                          <a:r>
                            <a:rPr lang="en-US" baseline="0" dirty="0" err="1" smtClean="0"/>
                            <a:t>trả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45929958"/>
                      </a:ext>
                    </a:extLst>
                  </a:tr>
                  <a:tr h="50639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514" t="-145238" r="-101028" b="-23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100514" t="-145238" r="-1028" b="-238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8024932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Table 1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12251934"/>
                  </p:ext>
                </p:extLst>
              </p:nvPr>
            </p:nvGraphicFramePr>
            <p:xfrm>
              <a:off x="6302326" y="3393154"/>
              <a:ext cx="4747848" cy="64594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73924">
                      <a:extLst>
                        <a:ext uri="{9D8B030D-6E8A-4147-A177-3AD203B41FA5}">
                          <a16:colId xmlns:a16="http://schemas.microsoft.com/office/drawing/2014/main" val="1282789389"/>
                        </a:ext>
                      </a:extLst>
                    </a:gridCol>
                    <a:gridCol w="2373924">
                      <a:extLst>
                        <a:ext uri="{9D8B030D-6E8A-4147-A177-3AD203B41FA5}">
                          <a16:colId xmlns:a16="http://schemas.microsoft.com/office/drawing/2014/main" val="457118136"/>
                        </a:ext>
                      </a:extLst>
                    </a:gridCol>
                  </a:tblGrid>
                  <a:tr h="64594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i="1" dirty="0" smtClean="0">
                                    <a:latin typeface="Cambria Math" panose="02040503050406030204" pitchFamily="18" charset="0"/>
                                  </a:rPr>
                                  <m:t>+8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i="1" dirty="0" smtClean="0">
                                    <a:latin typeface="Cambria Math" panose="02040503050406030204" pitchFamily="18" charset="0"/>
                                  </a:rPr>
                                  <m:t> +8).12500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058349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Table 1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12251934"/>
                  </p:ext>
                </p:extLst>
              </p:nvPr>
            </p:nvGraphicFramePr>
            <p:xfrm>
              <a:off x="6302326" y="3393154"/>
              <a:ext cx="4747848" cy="64594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73924">
                      <a:extLst>
                        <a:ext uri="{9D8B030D-6E8A-4147-A177-3AD203B41FA5}">
                          <a16:colId xmlns:a16="http://schemas.microsoft.com/office/drawing/2014/main" val="1282789389"/>
                        </a:ext>
                      </a:extLst>
                    </a:gridCol>
                    <a:gridCol w="2373924">
                      <a:extLst>
                        <a:ext uri="{9D8B030D-6E8A-4147-A177-3AD203B41FA5}">
                          <a16:colId xmlns:a16="http://schemas.microsoft.com/office/drawing/2014/main" val="457118136"/>
                        </a:ext>
                      </a:extLst>
                    </a:gridCol>
                  </a:tblGrid>
                  <a:tr h="64594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8"/>
                          <a:stretch>
                            <a:fillRect l="-256" t="-935" r="-101026" b="-37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8"/>
                          <a:stretch>
                            <a:fillRect l="-100256" t="-935" r="-1026" b="-373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058349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" name="Table 1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16967522"/>
                  </p:ext>
                </p:extLst>
              </p:nvPr>
            </p:nvGraphicFramePr>
            <p:xfrm>
              <a:off x="6309360" y="4058219"/>
              <a:ext cx="4740814" cy="50745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70407">
                      <a:extLst>
                        <a:ext uri="{9D8B030D-6E8A-4147-A177-3AD203B41FA5}">
                          <a16:colId xmlns:a16="http://schemas.microsoft.com/office/drawing/2014/main" val="4006079459"/>
                        </a:ext>
                      </a:extLst>
                    </a:gridCol>
                    <a:gridCol w="2370407">
                      <a:extLst>
                        <a:ext uri="{9D8B030D-6E8A-4147-A177-3AD203B41FA5}">
                          <a16:colId xmlns:a16="http://schemas.microsoft.com/office/drawing/2014/main" val="846351976"/>
                        </a:ext>
                      </a:extLst>
                    </a:gridCol>
                  </a:tblGrid>
                  <a:tr h="50745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latin typeface="Cambria Math" panose="02040503050406030204" pitchFamily="18" charset="0"/>
                                  </a:rPr>
                                  <m:t>21500</m:t>
                                </m:r>
                                <m:r>
                                  <a:rPr lang="en-US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644662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" name="Table 1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16967522"/>
                  </p:ext>
                </p:extLst>
              </p:nvPr>
            </p:nvGraphicFramePr>
            <p:xfrm>
              <a:off x="6309360" y="4058219"/>
              <a:ext cx="4740814" cy="50745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70407">
                      <a:extLst>
                        <a:ext uri="{9D8B030D-6E8A-4147-A177-3AD203B41FA5}">
                          <a16:colId xmlns:a16="http://schemas.microsoft.com/office/drawing/2014/main" val="4006079459"/>
                        </a:ext>
                      </a:extLst>
                    </a:gridCol>
                    <a:gridCol w="2370407">
                      <a:extLst>
                        <a:ext uri="{9D8B030D-6E8A-4147-A177-3AD203B41FA5}">
                          <a16:colId xmlns:a16="http://schemas.microsoft.com/office/drawing/2014/main" val="846351976"/>
                        </a:ext>
                      </a:extLst>
                    </a:gridCol>
                  </a:tblGrid>
                  <a:tr h="50745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9"/>
                          <a:stretch>
                            <a:fillRect l="-514" t="-1190" r="-101028" b="-59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9"/>
                          <a:stretch>
                            <a:fillRect l="-100514" t="-1190" r="-1028" b="-595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644662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622818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allAtOnce"/>
      <p:bldP spid="6" grpId="1" build="allAtOnce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5759" y="309489"/>
            <a:ext cx="1202787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Bài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7.17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Trên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một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mảnh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đất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hình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chữ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nhật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có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chiều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dài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65m,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người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ta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định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làm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một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bể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bơi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có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chiều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rộng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x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mét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chiều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dài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gấp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3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lần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chiều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rộng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Sơ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đồ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kích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thước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cụ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thể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tính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bằng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mét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được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cho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trong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hình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7.1.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Tìm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thức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biến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x):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Biểu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thị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diện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tích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của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bể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bơi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Biểu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thị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diện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tích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mảnh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đất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Biểu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thị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phần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đất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xung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quanh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bể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bơi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14203" y="3108960"/>
            <a:ext cx="26025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Bài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giải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455" y="1976510"/>
            <a:ext cx="5705557" cy="407259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970671" y="3854548"/>
                <a:ext cx="4979963" cy="3539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marR="0" lvl="0" indent="-5143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lphaLcParenR"/>
                  <a:tabLst/>
                  <a:defRPr/>
                </a:pP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66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Diện </a:t>
                </a:r>
                <a:r>
                  <a:rPr kumimoji="0" lang="en-US" sz="2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FFFF66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tích</a:t>
                </a: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66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  <a:r>
                  <a:rPr kumimoji="0" lang="en-US" sz="2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FFFF66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xung</a:t>
                </a: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66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  <a:r>
                  <a:rPr kumimoji="0" lang="en-US" sz="2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FFFF66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quanh</a:t>
                </a: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66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  <a:r>
                  <a:rPr kumimoji="0" lang="en-US" sz="2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FFFF66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của</a:t>
                </a: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66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  <a:r>
                  <a:rPr kumimoji="0" lang="en-US" sz="2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FFFF66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bể</a:t>
                </a: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66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  <a:r>
                  <a:rPr kumimoji="0" lang="en-US" sz="2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FFFF66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bơi</a:t>
                </a: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66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  <a:r>
                  <a:rPr kumimoji="0" lang="en-US" sz="2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FFFF66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là</a:t>
                </a: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66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US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.3</m:t>
                    </m:r>
                    <m:r>
                      <a:rPr kumimoji="0" lang="en-US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US" sz="2800" b="0" i="1" u="none" strike="noStrike" kern="1200" cap="none" spc="0" normalizeH="0" noProof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= </m:t>
                    </m:r>
                    <m:sSup>
                      <m:sSupPr>
                        <m:ctrlPr>
                          <a:rPr kumimoji="0" lang="en-US" sz="28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US" sz="28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  <m:r>
                          <a:rPr kumimoji="0" lang="en-US" sz="28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r>
                          <a:rPr kumimoji="0" lang="en-US" sz="28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</m:oMath>
                </a14:m>
                <a:endPara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66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514350" marR="0" lvl="0" indent="-5143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lphaLcParenR"/>
                  <a:tabLst/>
                  <a:defRPr/>
                </a:pP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66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Diện </a:t>
                </a:r>
                <a:r>
                  <a:rPr kumimoji="0" lang="en-US" sz="2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FFFF66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tích</a:t>
                </a: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66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  <a:r>
                  <a:rPr kumimoji="0" lang="en-US" sz="2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FFFF66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mảnh</a:t>
                </a: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66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  <a:r>
                  <a:rPr kumimoji="0" lang="en-US" sz="2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FFFF66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đất</a:t>
                </a: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66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  <a:r>
                  <a:rPr kumimoji="0" lang="en-US" sz="2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FFFF66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là</a:t>
                </a: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66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: </a:t>
                </a:r>
                <a14:m>
                  <m:oMath xmlns:m="http://schemas.openxmlformats.org/officeDocument/2006/math">
                    <m:r>
                      <a:rPr kumimoji="0" lang="en-US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65.(</m:t>
                    </m:r>
                    <m:r>
                      <a:rPr kumimoji="0" lang="en-US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US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+9)</m:t>
                    </m:r>
                  </m:oMath>
                </a14:m>
                <a:endPara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514350" indent="-514350">
                  <a:buFontTx/>
                  <a:buAutoNum type="alphaLcParenR"/>
                  <a:defRPr/>
                </a:pPr>
                <a:r>
                  <a:rPr kumimoji="0" lang="en-US" sz="2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FFFF66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Phần</a:t>
                </a: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66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  <a:r>
                  <a:rPr kumimoji="0" lang="en-US" sz="2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FFFF66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đất</a:t>
                </a: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66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  <a:r>
                  <a:rPr kumimoji="0" lang="en-US" sz="2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FFFF66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xung</a:t>
                </a: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66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  <a:r>
                  <a:rPr kumimoji="0" lang="en-US" sz="2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FFFF66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quanh</a:t>
                </a: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66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  <a:r>
                  <a:rPr kumimoji="0" lang="en-US" sz="2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FFFF66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bể</a:t>
                </a: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66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  <a:r>
                  <a:rPr kumimoji="0" lang="en-US" sz="2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FFFF66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bơi</a:t>
                </a: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66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  <a:r>
                  <a:rPr kumimoji="0" lang="en-US" sz="2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FFFF66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là</a:t>
                </a: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66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: </a:t>
                </a:r>
                <a14:m>
                  <m:oMath xmlns:m="http://schemas.openxmlformats.org/officeDocument/2006/math">
                    <m:r>
                      <a:rPr lang="en-US" sz="2800" i="1" dirty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65.(</m:t>
                    </m:r>
                    <m:r>
                      <a:rPr lang="en-US" sz="2800" i="1" dirty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i="1" dirty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+9)</m:t>
                    </m:r>
                  </m:oMath>
                </a14:m>
                <a:r>
                  <a:rPr lang="en-US" sz="2800" dirty="0">
                    <a:solidFill>
                      <a:srgbClr val="00B0F0"/>
                    </a:solidFill>
                  </a:rPr>
                  <a:t> 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800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800" dirty="0">
                  <a:solidFill>
                    <a:srgbClr val="00B0F0"/>
                  </a:solidFill>
                </a:endParaRPr>
              </a:p>
              <a:p>
                <a:pPr>
                  <a:defRPr/>
                </a:pPr>
                <a:r>
                  <a:rPr lang="en-US" sz="2800" dirty="0">
                    <a:solidFill>
                      <a:srgbClr val="00B0F0"/>
                    </a:solidFill>
                  </a:rPr>
                  <a:t>= 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800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>
                    <a:solidFill>
                      <a:srgbClr val="00B0F0"/>
                    </a:solidFill>
                  </a:rPr>
                  <a:t>+ 6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800" dirty="0">
                    <a:solidFill>
                      <a:srgbClr val="00B0F0"/>
                    </a:solidFill>
                  </a:rPr>
                  <a:t> + 585</a:t>
                </a:r>
              </a:p>
              <a:p>
                <a:pPr marL="514350" marR="0" lvl="0" indent="-5143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lphaLcParenR"/>
                  <a:tabLst/>
                  <a:defRPr/>
                </a:pPr>
                <a:endPara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66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0671" y="3854548"/>
                <a:ext cx="4979963" cy="3539430"/>
              </a:xfrm>
              <a:prstGeom prst="rect">
                <a:avLst/>
              </a:prstGeom>
              <a:blipFill>
                <a:blip r:embed="rId3"/>
                <a:stretch>
                  <a:fillRect l="-2570" t="-17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6822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-227013"/>
            <a:ext cx="7162800" cy="147796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0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KIỂM TRA BÀI CŨ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905001" y="1233489"/>
            <a:ext cx="59102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4000" b="1" dirty="0" err="1">
                <a:latin typeface="Times New Roman" panose="02020603050405020304" pitchFamily="18" charset="0"/>
              </a:rPr>
              <a:t>Bài</a:t>
            </a:r>
            <a:r>
              <a:rPr lang="en-US" altLang="en-US" sz="4000" b="1" dirty="0"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</a:rPr>
              <a:t>tập</a:t>
            </a:r>
            <a:r>
              <a:rPr lang="en-US" altLang="en-US" sz="4000" b="1" dirty="0">
                <a:latin typeface="Times New Roman" panose="02020603050405020304" pitchFamily="18" charset="0"/>
              </a:rPr>
              <a:t>  : Cho </a:t>
            </a:r>
            <a:r>
              <a:rPr lang="en-US" altLang="en-US" sz="4000" b="1" dirty="0" err="1">
                <a:latin typeface="Times New Roman" panose="02020603050405020304" pitchFamily="18" charset="0"/>
              </a:rPr>
              <a:t>hai</a:t>
            </a:r>
            <a:r>
              <a:rPr lang="en-US" altLang="en-US" sz="4000" b="1" dirty="0"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</a:rPr>
              <a:t>đa</a:t>
            </a:r>
            <a:r>
              <a:rPr lang="en-US" altLang="en-US" sz="4000" b="1" dirty="0"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</a:rPr>
              <a:t>thức</a:t>
            </a:r>
            <a:r>
              <a:rPr lang="en-US" altLang="en-US" sz="4000" b="1" dirty="0">
                <a:latin typeface="Times New Roman" panose="02020603050405020304" pitchFamily="18" charset="0"/>
              </a:rPr>
              <a:t> </a:t>
            </a:r>
            <a:endParaRPr lang="en-US" altLang="en-US" sz="4000" b="1" u="sng" dirty="0">
              <a:latin typeface="Times New Roman" panose="02020603050405020304" pitchFamily="18" charset="0"/>
            </a:endParaRP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2209800" y="3095626"/>
            <a:ext cx="8458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b="1" dirty="0" err="1">
                <a:solidFill>
                  <a:srgbClr val="00FF00"/>
                </a:solidFill>
                <a:latin typeface="Times New Roman" panose="02020603050405020304" pitchFamily="18" charset="0"/>
              </a:rPr>
              <a:t>Hãy</a:t>
            </a:r>
            <a:r>
              <a:rPr lang="en-US" altLang="en-US" b="1" dirty="0">
                <a:solidFill>
                  <a:srgbClr val="00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FF00"/>
                </a:solidFill>
                <a:latin typeface="Times New Roman" panose="02020603050405020304" pitchFamily="18" charset="0"/>
              </a:rPr>
              <a:t>tính</a:t>
            </a:r>
            <a:r>
              <a:rPr lang="en-US" altLang="en-US" b="1" dirty="0">
                <a:solidFill>
                  <a:srgbClr val="00FF00"/>
                </a:solidFill>
                <a:latin typeface="Times New Roman" panose="02020603050405020304" pitchFamily="18" charset="0"/>
              </a:rPr>
              <a:t> P(x) + Q(x) </a:t>
            </a:r>
          </a:p>
        </p:txBody>
      </p:sp>
      <p:sp>
        <p:nvSpPr>
          <p:cNvPr id="4101" name="Line 9"/>
          <p:cNvSpPr>
            <a:spLocks noChangeShapeType="1"/>
          </p:cNvSpPr>
          <p:nvPr/>
        </p:nvSpPr>
        <p:spPr bwMode="auto">
          <a:xfrm>
            <a:off x="1905000" y="6858000"/>
            <a:ext cx="838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6605847"/>
              </p:ext>
            </p:extLst>
          </p:nvPr>
        </p:nvGraphicFramePr>
        <p:xfrm>
          <a:off x="2209800" y="1935164"/>
          <a:ext cx="5654488" cy="6349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124552" imgH="800021" progId="Equation.DSMT4">
                  <p:embed/>
                </p:oleObj>
              </mc:Choice>
              <mc:Fallback>
                <p:oleObj name="Equation" r:id="rId2" imgW="7124552" imgH="800021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209800" y="1935164"/>
                        <a:ext cx="5654488" cy="6349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4713544"/>
              </p:ext>
            </p:extLst>
          </p:nvPr>
        </p:nvGraphicFramePr>
        <p:xfrm>
          <a:off x="2209800" y="2460630"/>
          <a:ext cx="41402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140000" imgH="545760" progId="Equation.DSMT4">
                  <p:embed/>
                </p:oleObj>
              </mc:Choice>
              <mc:Fallback>
                <p:oleObj name="Equation" r:id="rId4" imgW="4140000" imgH="545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09800" y="2460630"/>
                        <a:ext cx="4140200" cy="54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74773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4" grpId="0"/>
      <p:bldP spid="717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7034" y="990829"/>
            <a:ext cx="32576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vi-VN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Hướ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 </a:t>
            </a:r>
            <a:r>
              <a:rPr lang="en-US" sz="24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dẫn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endParaRPr lang="en-US" sz="2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680" y="1477910"/>
            <a:ext cx="10390988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*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cộng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trừ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đa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biến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Xem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chữa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680" y="2563853"/>
            <a:ext cx="11460481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Chuẩn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bị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tiết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Luyện</a:t>
            </a:r>
            <a:r>
              <a:rPr lang="en-US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chung</a:t>
            </a:r>
            <a:r>
              <a:rPr lang="en-US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680" y="1991389"/>
            <a:ext cx="11212286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*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7.14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7.17(SGK).</a:t>
            </a:r>
          </a:p>
        </p:txBody>
      </p:sp>
    </p:spTree>
    <p:extLst>
      <p:ext uri="{BB962C8B-B14F-4D97-AF65-F5344CB8AC3E}">
        <p14:creationId xmlns:p14="http://schemas.microsoft.com/office/powerpoint/2010/main" val="2741756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-227013"/>
            <a:ext cx="7162800" cy="147796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KIỂM TRA BÀI CŨ</a:t>
            </a:r>
          </a:p>
        </p:txBody>
      </p:sp>
      <p:sp>
        <p:nvSpPr>
          <p:cNvPr id="4101" name="Line 9"/>
          <p:cNvSpPr>
            <a:spLocks noChangeShapeType="1"/>
          </p:cNvSpPr>
          <p:nvPr/>
        </p:nvSpPr>
        <p:spPr bwMode="auto">
          <a:xfrm>
            <a:off x="1905000" y="6858000"/>
            <a:ext cx="838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4091197"/>
              </p:ext>
            </p:extLst>
          </p:nvPr>
        </p:nvGraphicFramePr>
        <p:xfrm>
          <a:off x="699290" y="1477109"/>
          <a:ext cx="11119349" cy="30386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228920" imgH="1155600" progId="Equation.DSMT4">
                  <p:embed/>
                </p:oleObj>
              </mc:Choice>
              <mc:Fallback>
                <p:oleObj name="Equation" r:id="rId2" imgW="4228920" imgH="1155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99290" y="1477109"/>
                        <a:ext cx="11119349" cy="30386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4857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30666" y="924798"/>
            <a:ext cx="904352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Để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cộng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,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trừ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đa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thức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một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biến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ta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thường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làm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theo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các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bước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sau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628232" y="1817350"/>
            <a:ext cx="8848395" cy="55399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  <a:sym typeface="Symbol" panose="05050102010706020507" pitchFamily="18" charset="2"/>
              </a:rPr>
              <a:t>Bước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  <a:sym typeface="Symbol" panose="05050102010706020507" pitchFamily="18" charset="2"/>
              </a:rPr>
              <a:t> 1: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  <a:sym typeface="Symbol" panose="05050102010706020507" pitchFamily="18" charset="2"/>
              </a:rPr>
              <a:t>Viết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  <a:sym typeface="Symbol" panose="05050102010706020507" pitchFamily="18" charset="2"/>
              </a:rPr>
              <a:t>các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  <a:sym typeface="Symbol" panose="05050102010706020507" pitchFamily="18" charset="2"/>
              </a:rPr>
              <a:t>đa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  <a:sym typeface="Symbol" panose="05050102010706020507" pitchFamily="18" charset="2"/>
              </a:rPr>
              <a:t>thức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  <a:sym typeface="Symbol" panose="05050102010706020507" pitchFamily="18" charset="2"/>
              </a:rPr>
              <a:t>trong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  <a:sym typeface="Symbol" panose="05050102010706020507" pitchFamily="18" charset="2"/>
              </a:rPr>
              <a:t>dấu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  <a:sym typeface="Symbol" panose="05050102010706020507" pitchFamily="18" charset="2"/>
              </a:rPr>
              <a:t>ngoặc</a:t>
            </a:r>
            <a:endParaRPr kumimoji="0" lang="en-US" sz="2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28233" y="2747018"/>
            <a:ext cx="8852978" cy="1015663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  <a:sym typeface="Symbol" panose="05050102010706020507" pitchFamily="18" charset="2"/>
              </a:rPr>
              <a:t>Bước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  <a:sym typeface="Symbol" panose="05050102010706020507" pitchFamily="18" charset="2"/>
              </a:rPr>
              <a:t> 2: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  <a:sym typeface="Symbol" panose="05050102010706020507" pitchFamily="18" charset="2"/>
              </a:rPr>
              <a:t>Bỏ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  <a:sym typeface="Symbol" panose="05050102010706020507" pitchFamily="18" charset="2"/>
              </a:rPr>
              <a:t>dấu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  <a:sym typeface="Symbol" panose="05050102010706020507" pitchFamily="18" charset="2"/>
              </a:rPr>
              <a:t>ngoặc</a:t>
            </a:r>
            <a:endParaRPr kumimoji="0" lang="en-US" sz="2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marL="0" marR="0" lvl="0" indent="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  <a:sym typeface="Symbol" panose="05050102010706020507" pitchFamily="18" charset="2"/>
              </a:rPr>
              <a:t>             (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  <a:sym typeface="Symbol" panose="05050102010706020507" pitchFamily="18" charset="2"/>
              </a:rPr>
              <a:t>dựa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  <a:sym typeface="Symbol" panose="05050102010706020507" pitchFamily="18" charset="2"/>
              </a:rPr>
              <a:t>vào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  <a:sym typeface="Symbol" panose="05050102010706020507" pitchFamily="18" charset="2"/>
              </a:rPr>
              <a:t>quy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  <a:sym typeface="Symbol" panose="05050102010706020507" pitchFamily="18" charset="2"/>
              </a:rPr>
              <a:t>tắc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  <a:sym typeface="Symbol" panose="05050102010706020507" pitchFamily="18" charset="2"/>
              </a:rPr>
              <a:t> “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  <a:sym typeface="Symbol" panose="05050102010706020507" pitchFamily="18" charset="2"/>
              </a:rPr>
              <a:t>dấu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  <a:sym typeface="Symbol" panose="05050102010706020507" pitchFamily="18" charset="2"/>
              </a:rPr>
              <a:t>ngoặc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  <a:sym typeface="Symbol" panose="05050102010706020507" pitchFamily="18" charset="2"/>
              </a:rPr>
              <a:t>”)</a:t>
            </a:r>
            <a:endParaRPr kumimoji="0" lang="en-US" sz="2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35167" y="4115663"/>
            <a:ext cx="8844169" cy="1015663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  <a:sym typeface="Symbol" panose="05050102010706020507" pitchFamily="18" charset="2"/>
              </a:rPr>
              <a:t>Bước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  <a:sym typeface="Symbol" panose="05050102010706020507" pitchFamily="18" charset="2"/>
              </a:rPr>
              <a:t> 3: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  <a:sym typeface="Symbol" panose="05050102010706020507" pitchFamily="18" charset="2"/>
              </a:rPr>
              <a:t>Nhóm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  <a:sym typeface="Symbol" panose="05050102010706020507" pitchFamily="18" charset="2"/>
              </a:rPr>
              <a:t>các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  <a:sym typeface="Symbol" panose="05050102010706020507" pitchFamily="18" charset="2"/>
              </a:rPr>
              <a:t>đơn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  <a:sym typeface="Symbol" panose="05050102010706020507" pitchFamily="18" charset="2"/>
              </a:rPr>
              <a:t>thức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  <a:sym typeface="Symbol" panose="05050102010706020507" pitchFamily="18" charset="2"/>
              </a:rPr>
              <a:t> (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  <a:sym typeface="Symbol" panose="05050102010706020507" pitchFamily="18" charset="2"/>
              </a:rPr>
              <a:t>hạng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  <a:sym typeface="Symbol" panose="05050102010706020507" pitchFamily="18" charset="2"/>
              </a:rPr>
              <a:t>tử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  <a:sym typeface="Symbol" panose="05050102010706020507" pitchFamily="18" charset="2"/>
              </a:rPr>
              <a:t>)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  <a:sym typeface="Symbol" panose="05050102010706020507" pitchFamily="18" charset="2"/>
              </a:rPr>
              <a:t>cùng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  <a:sym typeface="Symbol" panose="05050102010706020507" pitchFamily="18" charset="2"/>
              </a:rPr>
              <a:t>bậc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  <a:sym typeface="Symbol" panose="05050102010706020507" pitchFamily="18" charset="2"/>
              </a:rPr>
              <a:t>với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  <a:sym typeface="Symbol" panose="05050102010706020507" pitchFamily="18" charset="2"/>
              </a:rPr>
              <a:t>nhau</a:t>
            </a:r>
            <a:endParaRPr kumimoji="0" lang="en-US" sz="2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marL="0" marR="0" lvl="0" indent="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  <a:sym typeface="Symbol" panose="05050102010706020507" pitchFamily="18" charset="2"/>
              </a:rPr>
              <a:t>	   (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  <a:sym typeface="Symbol" panose="05050102010706020507" pitchFamily="18" charset="2"/>
              </a:rPr>
              <a:t>áp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  <a:sym typeface="Symbol" panose="05050102010706020507" pitchFamily="18" charset="2"/>
              </a:rPr>
              <a:t>dụng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  <a:sym typeface="Symbol" panose="05050102010706020507" pitchFamily="18" charset="2"/>
              </a:rPr>
              <a:t>tính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  <a:sym typeface="Symbol" panose="05050102010706020507" pitchFamily="18" charset="2"/>
              </a:rPr>
              <a:t>chất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  <a:sym typeface="Symbol" panose="05050102010706020507" pitchFamily="18" charset="2"/>
              </a:rPr>
              <a:t>giao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  <a:sym typeface="Symbol" panose="05050102010706020507" pitchFamily="18" charset="2"/>
              </a:rPr>
              <a:t>hoán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  <a:sym typeface="Symbol" panose="05050102010706020507" pitchFamily="18" charset="2"/>
              </a:rPr>
              <a:t>,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  <a:sym typeface="Symbol" panose="05050102010706020507" pitchFamily="18" charset="2"/>
              </a:rPr>
              <a:t>kết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  <a:sym typeface="Symbol" panose="05050102010706020507" pitchFamily="18" charset="2"/>
              </a:rPr>
              <a:t>hợp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  <a:sym typeface="Symbol" panose="05050102010706020507" pitchFamily="18" charset="2"/>
              </a:rPr>
              <a:t>)</a:t>
            </a:r>
            <a:endParaRPr kumimoji="0" lang="en-US" sz="2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28232" y="5518474"/>
            <a:ext cx="8850427" cy="55399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  <a:sym typeface="Symbol" panose="05050102010706020507" pitchFamily="18" charset="2"/>
              </a:rPr>
              <a:t>Bước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  <a:sym typeface="Symbol" panose="05050102010706020507" pitchFamily="18" charset="2"/>
              </a:rPr>
              <a:t> 4: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  <a:sym typeface="Symbol" panose="05050102010706020507" pitchFamily="18" charset="2"/>
              </a:rPr>
              <a:t>Cộng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  <a:sym typeface="Symbol" panose="05050102010706020507" pitchFamily="18" charset="2"/>
              </a:rPr>
              <a:t>,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  <a:sym typeface="Symbol" panose="05050102010706020507" pitchFamily="18" charset="2"/>
              </a:rPr>
              <a:t>trừ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  <a:sym typeface="Symbol" panose="05050102010706020507" pitchFamily="18" charset="2"/>
              </a:rPr>
              <a:t>các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  <a:sym typeface="Symbol" panose="05050102010706020507" pitchFamily="18" charset="2"/>
              </a:rPr>
              <a:t>đơn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  <a:sym typeface="Symbol" panose="05050102010706020507" pitchFamily="18" charset="2"/>
              </a:rPr>
              <a:t>thức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  <a:sym typeface="Symbol" panose="05050102010706020507" pitchFamily="18" charset="2"/>
              </a:rPr>
              <a:t>cùng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  <a:sym typeface="Symbol" panose="05050102010706020507" pitchFamily="18" charset="2"/>
              </a:rPr>
              <a:t>bậc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  <a:sym typeface="Symbol" panose="05050102010706020507" pitchFamily="18" charset="2"/>
              </a:rPr>
              <a:t>trong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  <a:sym typeface="Symbol" panose="05050102010706020507" pitchFamily="18" charset="2"/>
              </a:rPr>
              <a:t>các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  <a:sym typeface="Symbol" panose="05050102010706020507" pitchFamily="18" charset="2"/>
              </a:rPr>
              <a:t>nhóm</a:t>
            </a:r>
            <a:endParaRPr kumimoji="0" lang="en-US" sz="2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7459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4" grpId="0" animBg="1"/>
      <p:bldP spid="15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YY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6400" y="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51054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5105400" y="5029200"/>
            <a:ext cx="5562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P(x)      = 2x</a:t>
            </a:r>
            <a:r>
              <a:rPr lang="en-US" altLang="en-US" sz="2400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+ 5x</a:t>
            </a:r>
            <a:r>
              <a:rPr lang="en-US" altLang="en-US" sz="2400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 - x</a:t>
            </a:r>
            <a:r>
              <a:rPr lang="en-US" altLang="en-US" sz="2400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 + x</a:t>
            </a:r>
            <a:r>
              <a:rPr lang="en-US" altLang="en-US" sz="2400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 - x- 1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 +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u="sng">
                <a:solidFill>
                  <a:srgbClr val="000000"/>
                </a:solidFill>
                <a:latin typeface="Times New Roman" panose="02020603050405020304" pitchFamily="18" charset="0"/>
              </a:rPr>
              <a:t>  -Q(x)     =           x</a:t>
            </a:r>
            <a:r>
              <a:rPr lang="en-US" altLang="en-US" sz="2400" u="sng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lang="en-US" altLang="en-US" sz="2400" u="sng">
                <a:solidFill>
                  <a:srgbClr val="000000"/>
                </a:solidFill>
                <a:latin typeface="Times New Roman" panose="02020603050405020304" pitchFamily="18" charset="0"/>
              </a:rPr>
              <a:t>   - x</a:t>
            </a:r>
            <a:r>
              <a:rPr lang="en-US" altLang="en-US" sz="2400" u="sng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en-US" sz="2400" u="sng">
                <a:solidFill>
                  <a:srgbClr val="000000"/>
                </a:solidFill>
                <a:latin typeface="Times New Roman" panose="02020603050405020304" pitchFamily="18" charset="0"/>
              </a:rPr>
              <a:t>        -5x - 2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P(x)-Q(x)= 2x</a:t>
            </a:r>
            <a:r>
              <a:rPr lang="en-US" altLang="en-US" sz="2400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+ 6x</a:t>
            </a:r>
            <a:r>
              <a:rPr lang="en-US" altLang="en-US" sz="2400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  -2x</a:t>
            </a:r>
            <a:r>
              <a:rPr lang="en-US" altLang="en-US" sz="2400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+ x</a:t>
            </a:r>
            <a:r>
              <a:rPr lang="en-US" altLang="en-US" sz="2400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2 </a:t>
            </a: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-6x  -3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5257800" y="4191001"/>
            <a:ext cx="472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000" b="1" i="1" u="sng">
                <a:solidFill>
                  <a:srgbClr val="FF0066"/>
                </a:solidFill>
                <a:latin typeface="Times New Roman" panose="02020603050405020304" pitchFamily="18" charset="0"/>
              </a:rPr>
              <a:t>Cách trình bày  khác của cách 2</a:t>
            </a:r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8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0367" name="Text Box 15"/>
          <p:cNvSpPr txBox="1">
            <a:spLocks noChangeArrowheads="1"/>
          </p:cNvSpPr>
          <p:nvPr/>
        </p:nvSpPr>
        <p:spPr bwMode="auto">
          <a:xfrm>
            <a:off x="1809751" y="3169444"/>
            <a:ext cx="18473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8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0368" name="Text Box 16"/>
          <p:cNvSpPr txBox="1">
            <a:spLocks noChangeArrowheads="1"/>
          </p:cNvSpPr>
          <p:nvPr/>
        </p:nvSpPr>
        <p:spPr bwMode="auto">
          <a:xfrm>
            <a:off x="785295" y="1535782"/>
            <a:ext cx="39639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b="1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Hãy</a:t>
            </a:r>
            <a:r>
              <a:rPr lang="en-US" altLang="en-US" sz="24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xác</a:t>
            </a:r>
            <a:r>
              <a:rPr lang="en-US" altLang="en-US" sz="24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định</a:t>
            </a:r>
            <a:r>
              <a:rPr lang="en-US" altLang="en-US" sz="24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đa</a:t>
            </a:r>
            <a:r>
              <a:rPr lang="en-US" altLang="en-US" sz="24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thức</a:t>
            </a:r>
            <a:r>
              <a:rPr lang="en-US" altLang="en-US" sz="24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- Q(x) ?</a:t>
            </a:r>
          </a:p>
        </p:txBody>
      </p:sp>
      <p:sp>
        <p:nvSpPr>
          <p:cNvPr id="100370" name="Text Box 18"/>
          <p:cNvSpPr txBox="1">
            <a:spLocks noChangeArrowheads="1"/>
          </p:cNvSpPr>
          <p:nvPr/>
        </p:nvSpPr>
        <p:spPr bwMode="auto">
          <a:xfrm>
            <a:off x="4727215" y="1535782"/>
            <a:ext cx="44751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altLang="en-US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Q(x) = -(-x</a:t>
            </a:r>
            <a:r>
              <a:rPr lang="en-US" altLang="en-US" b="1" i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lang="en-US" altLang="en-US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+ x</a:t>
            </a:r>
            <a:r>
              <a:rPr lang="en-US" altLang="en-US" b="1" i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en-US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+ 5x +2)</a:t>
            </a:r>
          </a:p>
        </p:txBody>
      </p:sp>
      <p:sp>
        <p:nvSpPr>
          <p:cNvPr id="100371" name="Text Box 19"/>
          <p:cNvSpPr txBox="1">
            <a:spLocks noChangeArrowheads="1"/>
          </p:cNvSpPr>
          <p:nvPr/>
        </p:nvSpPr>
        <p:spPr bwMode="auto">
          <a:xfrm>
            <a:off x="4727215" y="902188"/>
            <a:ext cx="637386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Cho  </a:t>
            </a:r>
            <a:r>
              <a:rPr lang="en-US" altLang="en-US" b="1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đa</a:t>
            </a:r>
            <a:r>
              <a:rPr lang="en-US" altLang="en-US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thức</a:t>
            </a:r>
            <a:r>
              <a:rPr lang="en-US" altLang="en-US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Q(x) = (-x</a:t>
            </a:r>
            <a:r>
              <a:rPr lang="en-US" altLang="en-US" b="1" i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lang="en-US" altLang="en-US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+ x</a:t>
            </a:r>
            <a:r>
              <a:rPr lang="en-US" altLang="en-US" b="1" i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en-US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+ 5x +2)</a:t>
            </a:r>
          </a:p>
        </p:txBody>
      </p:sp>
      <p:sp>
        <p:nvSpPr>
          <p:cNvPr id="100372" name="Text Box 20"/>
          <p:cNvSpPr txBox="1">
            <a:spLocks noChangeArrowheads="1"/>
          </p:cNvSpPr>
          <p:nvPr/>
        </p:nvSpPr>
        <p:spPr bwMode="auto">
          <a:xfrm>
            <a:off x="5660845" y="2113303"/>
            <a:ext cx="29860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= x</a:t>
            </a:r>
            <a:r>
              <a:rPr lang="en-US" altLang="en-US" b="1" i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4  </a:t>
            </a:r>
            <a:r>
              <a:rPr lang="en-US" altLang="en-US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- x</a:t>
            </a:r>
            <a:r>
              <a:rPr lang="en-US" altLang="en-US" b="1" i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en-US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-5x - 2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75582" y="228600"/>
            <a:ext cx="22086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</a:rPr>
              <a:t>Mở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rộng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101687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0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0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0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0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003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003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003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003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003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003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003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003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003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67" grpId="0"/>
      <p:bldP spid="100370" grpId="0"/>
      <p:bldP spid="100371" grpId="0"/>
      <p:bldP spid="10037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1524000" y="1"/>
            <a:ext cx="9144000" cy="823913"/>
          </a:xfrm>
          <a:prstGeom prst="rect">
            <a:avLst/>
          </a:prstGeom>
          <a:gradFill rotWithShape="0">
            <a:gsLst>
              <a:gs pos="0">
                <a:srgbClr val="FFCC00"/>
              </a:gs>
              <a:gs pos="50000">
                <a:srgbClr val="FFFFFF"/>
              </a:gs>
              <a:gs pos="100000">
                <a:srgbClr val="FFCC00"/>
              </a:gs>
            </a:gsLst>
            <a:lin ang="5400000" scaled="1"/>
          </a:gradFill>
          <a:ln w="57150" cmpd="thinThick">
            <a:pattFill prst="pct90">
              <a:fgClr>
                <a:srgbClr val="006600"/>
              </a:fgClr>
              <a:bgClr>
                <a:srgbClr val="FFFFFF"/>
              </a:bgClr>
            </a:patt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.VnArial Narrow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4339" name="Picture 18" descr="book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76200"/>
            <a:ext cx="1295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340" name="Group 13"/>
          <p:cNvGrpSpPr>
            <a:grpSpLocks/>
          </p:cNvGrpSpPr>
          <p:nvPr/>
        </p:nvGrpSpPr>
        <p:grpSpPr bwMode="auto">
          <a:xfrm>
            <a:off x="9906000" y="228600"/>
            <a:ext cx="685800" cy="838200"/>
            <a:chOff x="4368" y="3600"/>
            <a:chExt cx="576" cy="624"/>
          </a:xfrm>
        </p:grpSpPr>
        <p:pic>
          <p:nvPicPr>
            <p:cNvPr id="14373" name="Picture 14" descr="22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8" y="3600"/>
              <a:ext cx="402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74" name="Picture 15" descr="21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64" y="3648"/>
              <a:ext cx="480" cy="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341" name="WordArt 19"/>
          <p:cNvSpPr>
            <a:spLocks noChangeArrowheads="1" noChangeShapeType="1" noTextEdit="1"/>
          </p:cNvSpPr>
          <p:nvPr/>
        </p:nvSpPr>
        <p:spPr bwMode="auto">
          <a:xfrm>
            <a:off x="3352800" y="76200"/>
            <a:ext cx="55626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0" cap="none" spc="0" normalizeH="0" baseline="0" noProof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uLnTx/>
              <a:uFillTx/>
              <a:latin typeface=".VnArial Narrow"/>
              <a:ea typeface="+mn-ea"/>
              <a:cs typeface="+mn-cs"/>
            </a:endParaRPr>
          </a:p>
        </p:txBody>
      </p:sp>
      <p:sp>
        <p:nvSpPr>
          <p:cNvPr id="51" name="Text Box 151"/>
          <p:cNvSpPr txBox="1">
            <a:spLocks noChangeArrowheads="1"/>
          </p:cNvSpPr>
          <p:nvPr/>
        </p:nvSpPr>
        <p:spPr bwMode="auto">
          <a:xfrm>
            <a:off x="1752600" y="914401"/>
            <a:ext cx="8915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ahoma" panose="020B0604030504040204" pitchFamily="34" charset="0"/>
              </a:rPr>
              <a:t>Trong các cách đặt phép tính sau, cách nào đặt đúng, cách nào đặt sai ? Hãy thực hiện phép tính ở cách đặt đúng</a:t>
            </a:r>
            <a:endParaRPr kumimoji="0" lang="vi-VN" altLang="en-US" sz="2400" b="0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ahoma" panose="020B0604030504040204" pitchFamily="34" charset="0"/>
            </a:endParaRPr>
          </a:p>
        </p:txBody>
      </p:sp>
      <p:sp>
        <p:nvSpPr>
          <p:cNvPr id="52" name="Text Box 151"/>
          <p:cNvSpPr txBox="1">
            <a:spLocks noChangeArrowheads="1"/>
          </p:cNvSpPr>
          <p:nvPr/>
        </p:nvSpPr>
        <p:spPr bwMode="auto">
          <a:xfrm>
            <a:off x="2349500" y="2019301"/>
            <a:ext cx="2603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ahoma" panose="020B0604030504040204" pitchFamily="34" charset="0"/>
              </a:rPr>
              <a:t>P(x)    = 2x</a:t>
            </a:r>
            <a:r>
              <a:rPr kumimoji="0" lang="en-US" altLang="en-US" sz="1800" b="0" i="0" u="none" strike="noStrike" kern="120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ahoma" panose="020B0604030504040204" pitchFamily="34" charset="0"/>
              </a:rPr>
              <a:t>3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ahoma" panose="020B0604030504040204" pitchFamily="34" charset="0"/>
              </a:rPr>
              <a:t>  –  x - 1</a:t>
            </a:r>
            <a:endParaRPr kumimoji="0" lang="vi-V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ahoma" panose="020B0604030504040204" pitchFamily="34" charset="0"/>
            </a:endParaRPr>
          </a:p>
        </p:txBody>
      </p:sp>
      <p:sp>
        <p:nvSpPr>
          <p:cNvPr id="53" name="Text Box 151"/>
          <p:cNvSpPr txBox="1">
            <a:spLocks noChangeArrowheads="1"/>
          </p:cNvSpPr>
          <p:nvPr/>
        </p:nvSpPr>
        <p:spPr bwMode="auto">
          <a:xfrm>
            <a:off x="2349500" y="2344976"/>
            <a:ext cx="3241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ahoma" panose="020B0604030504040204" pitchFamily="34" charset="0"/>
              </a:rPr>
              <a:t>Q(x)    = x</a:t>
            </a:r>
            <a:r>
              <a:rPr kumimoji="0" lang="en-US" altLang="en-US" sz="1800" b="0" i="0" u="none" strike="noStrike" kern="120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ahoma" panose="020B0604030504040204" pitchFamily="34" charset="0"/>
              </a:rPr>
              <a:t>2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ahoma" panose="020B0604030504040204" pitchFamily="34" charset="0"/>
              </a:rPr>
              <a:t>   - 5x + 2</a:t>
            </a:r>
            <a:endParaRPr kumimoji="0" lang="vi-V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ahoma" panose="020B0604030504040204" pitchFamily="34" charset="0"/>
            </a:endParaRPr>
          </a:p>
        </p:txBody>
      </p:sp>
      <p:sp>
        <p:nvSpPr>
          <p:cNvPr id="54" name="Rectangle 53"/>
          <p:cNvSpPr>
            <a:spLocks noChangeArrowheads="1"/>
          </p:cNvSpPr>
          <p:nvPr/>
        </p:nvSpPr>
        <p:spPr bwMode="auto">
          <a:xfrm>
            <a:off x="2133600" y="2171700"/>
            <a:ext cx="3529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+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.VnArial Narrow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55" name="Straight Connector 54"/>
          <p:cNvCxnSpPr>
            <a:cxnSpLocks noChangeShapeType="1"/>
          </p:cNvCxnSpPr>
          <p:nvPr/>
        </p:nvCxnSpPr>
        <p:spPr bwMode="auto">
          <a:xfrm>
            <a:off x="2133601" y="2741614"/>
            <a:ext cx="2651125" cy="1587"/>
          </a:xfrm>
          <a:prstGeom prst="line">
            <a:avLst/>
          </a:prstGeom>
          <a:noFill/>
          <a:ln w="9525" algn="ctr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6" name="Text Box 151"/>
          <p:cNvSpPr txBox="1">
            <a:spLocks noChangeArrowheads="1"/>
          </p:cNvSpPr>
          <p:nvPr/>
        </p:nvSpPr>
        <p:spPr bwMode="auto">
          <a:xfrm>
            <a:off x="1828800" y="2754313"/>
            <a:ext cx="1676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ahoma" panose="020B0604030504040204" pitchFamily="34" charset="0"/>
              </a:rPr>
              <a:t>P(x) + Q(x) =</a:t>
            </a:r>
            <a:endParaRPr kumimoji="0" lang="vi-V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ahoma" panose="020B0604030504040204" pitchFamily="34" charset="0"/>
            </a:endParaRPr>
          </a:p>
        </p:txBody>
      </p:sp>
      <p:sp>
        <p:nvSpPr>
          <p:cNvPr id="84" name="Text Box 151"/>
          <p:cNvSpPr txBox="1">
            <a:spLocks noChangeArrowheads="1"/>
          </p:cNvSpPr>
          <p:nvPr/>
        </p:nvSpPr>
        <p:spPr bwMode="auto">
          <a:xfrm>
            <a:off x="6886575" y="2006601"/>
            <a:ext cx="2603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ahoma" panose="020B0604030504040204" pitchFamily="34" charset="0"/>
              </a:rPr>
              <a:t>P(x)    = 2x</a:t>
            </a:r>
            <a:r>
              <a:rPr kumimoji="0" lang="en-US" altLang="en-US" sz="1800" b="0" i="0" u="none" strike="noStrike" kern="120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ahoma" panose="020B0604030504040204" pitchFamily="34" charset="0"/>
              </a:rPr>
              <a:t>3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ahoma" panose="020B0604030504040204" pitchFamily="34" charset="0"/>
              </a:rPr>
              <a:t> –  x - 1</a:t>
            </a:r>
            <a:endParaRPr kumimoji="0" lang="vi-V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ahoma" panose="020B0604030504040204" pitchFamily="34" charset="0"/>
            </a:endParaRPr>
          </a:p>
        </p:txBody>
      </p:sp>
      <p:sp>
        <p:nvSpPr>
          <p:cNvPr id="85" name="Text Box 151"/>
          <p:cNvSpPr txBox="1">
            <a:spLocks noChangeArrowheads="1"/>
          </p:cNvSpPr>
          <p:nvPr/>
        </p:nvSpPr>
        <p:spPr bwMode="auto">
          <a:xfrm>
            <a:off x="6858001" y="2384426"/>
            <a:ext cx="3241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ahoma" panose="020B0604030504040204" pitchFamily="34" charset="0"/>
              </a:rPr>
              <a:t>Q(x)    = 2   - 5x + x</a:t>
            </a:r>
            <a:r>
              <a:rPr kumimoji="0" lang="en-US" altLang="en-US" sz="1800" b="0" i="0" u="none" strike="noStrike" kern="120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ahoma" panose="020B0604030504040204" pitchFamily="34" charset="0"/>
              </a:rPr>
              <a:t>2</a:t>
            </a:r>
            <a:endParaRPr kumimoji="0" lang="vi-V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ahoma" panose="020B0604030504040204" pitchFamily="34" charset="0"/>
            </a:endParaRPr>
          </a:p>
        </p:txBody>
      </p:sp>
      <p:sp>
        <p:nvSpPr>
          <p:cNvPr id="87" name="Rectangle 86"/>
          <p:cNvSpPr>
            <a:spLocks noChangeArrowheads="1"/>
          </p:cNvSpPr>
          <p:nvPr/>
        </p:nvSpPr>
        <p:spPr bwMode="auto">
          <a:xfrm>
            <a:off x="6670675" y="2159000"/>
            <a:ext cx="2680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-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.VnArial Narrow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88" name="Straight Connector 87"/>
          <p:cNvCxnSpPr>
            <a:cxnSpLocks noChangeShapeType="1"/>
          </p:cNvCxnSpPr>
          <p:nvPr/>
        </p:nvCxnSpPr>
        <p:spPr bwMode="auto">
          <a:xfrm>
            <a:off x="6670676" y="2728914"/>
            <a:ext cx="2651125" cy="1587"/>
          </a:xfrm>
          <a:prstGeom prst="line">
            <a:avLst/>
          </a:prstGeom>
          <a:noFill/>
          <a:ln w="9525" algn="ctr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9" name="Text Box 151"/>
          <p:cNvSpPr txBox="1">
            <a:spLocks noChangeArrowheads="1"/>
          </p:cNvSpPr>
          <p:nvPr/>
        </p:nvSpPr>
        <p:spPr bwMode="auto">
          <a:xfrm>
            <a:off x="6365875" y="2727326"/>
            <a:ext cx="167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ahoma" panose="020B0604030504040204" pitchFamily="34" charset="0"/>
              </a:rPr>
              <a:t>P(x) - Q(x) =</a:t>
            </a:r>
            <a:endParaRPr kumimoji="0" lang="vi-V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ahoma" panose="020B0604030504040204" pitchFamily="34" charset="0"/>
            </a:endParaRPr>
          </a:p>
        </p:txBody>
      </p:sp>
      <p:sp>
        <p:nvSpPr>
          <p:cNvPr id="95" name="Text Box 151"/>
          <p:cNvSpPr txBox="1">
            <a:spLocks noChangeArrowheads="1"/>
          </p:cNvSpPr>
          <p:nvPr/>
        </p:nvSpPr>
        <p:spPr bwMode="auto">
          <a:xfrm>
            <a:off x="1752600" y="1611314"/>
            <a:ext cx="152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FF33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ahoma" panose="020B0604030504040204" pitchFamily="34" charset="0"/>
              </a:rPr>
              <a:t>Cách 1</a:t>
            </a:r>
            <a:endParaRPr kumimoji="0" lang="vi-VN" altLang="en-US" sz="2000" b="0" i="0" u="none" strike="noStrike" kern="1200" cap="none" spc="0" normalizeH="0" baseline="0" noProof="0">
              <a:ln>
                <a:noFill/>
              </a:ln>
              <a:solidFill>
                <a:srgbClr val="FF33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ahoma" panose="020B0604030504040204" pitchFamily="34" charset="0"/>
            </a:endParaRPr>
          </a:p>
        </p:txBody>
      </p:sp>
      <p:sp>
        <p:nvSpPr>
          <p:cNvPr id="96" name="Text Box 151"/>
          <p:cNvSpPr txBox="1">
            <a:spLocks noChangeArrowheads="1"/>
          </p:cNvSpPr>
          <p:nvPr/>
        </p:nvSpPr>
        <p:spPr bwMode="auto">
          <a:xfrm>
            <a:off x="6400800" y="1600201"/>
            <a:ext cx="1371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FF33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ahoma" panose="020B0604030504040204" pitchFamily="34" charset="0"/>
              </a:rPr>
              <a:t>Cách 2</a:t>
            </a:r>
            <a:endParaRPr kumimoji="0" lang="vi-VN" altLang="en-US" sz="2000" b="0" i="0" u="none" strike="noStrike" kern="1200" cap="none" spc="0" normalizeH="0" baseline="0" noProof="0">
              <a:ln>
                <a:noFill/>
              </a:ln>
              <a:solidFill>
                <a:srgbClr val="FF33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ahoma" panose="020B0604030504040204" pitchFamily="34" charset="0"/>
            </a:endParaRPr>
          </a:p>
        </p:txBody>
      </p:sp>
      <p:sp>
        <p:nvSpPr>
          <p:cNvPr id="97" name="Text Box 151"/>
          <p:cNvSpPr txBox="1">
            <a:spLocks noChangeArrowheads="1"/>
          </p:cNvSpPr>
          <p:nvPr/>
        </p:nvSpPr>
        <p:spPr bwMode="auto">
          <a:xfrm>
            <a:off x="1752600" y="3478214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FF33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ahoma" panose="020B0604030504040204" pitchFamily="34" charset="0"/>
              </a:rPr>
              <a:t>Cách 3</a:t>
            </a:r>
            <a:endParaRPr kumimoji="0" lang="vi-VN" altLang="en-US" sz="2000" b="0" i="0" u="none" strike="noStrike" kern="1200" cap="none" spc="0" normalizeH="0" baseline="0" noProof="0">
              <a:ln>
                <a:noFill/>
              </a:ln>
              <a:solidFill>
                <a:srgbClr val="FF33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ahoma" panose="020B0604030504040204" pitchFamily="34" charset="0"/>
            </a:endParaRPr>
          </a:p>
        </p:txBody>
      </p:sp>
      <p:sp>
        <p:nvSpPr>
          <p:cNvPr id="98" name="Text Box 151"/>
          <p:cNvSpPr txBox="1">
            <a:spLocks noChangeArrowheads="1"/>
          </p:cNvSpPr>
          <p:nvPr/>
        </p:nvSpPr>
        <p:spPr bwMode="auto">
          <a:xfrm>
            <a:off x="2273300" y="3886201"/>
            <a:ext cx="35941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ahoma" panose="020B0604030504040204" pitchFamily="34" charset="0"/>
              </a:rPr>
              <a:t>P(x)    = 2x</a:t>
            </a:r>
            <a:r>
              <a:rPr kumimoji="0" lang="en-US" altLang="en-US" sz="1800" b="0" i="0" u="none" strike="noStrike" kern="120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ahoma" panose="020B0604030504040204" pitchFamily="34" charset="0"/>
              </a:rPr>
              <a:t>3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ahoma" panose="020B0604030504040204" pitchFamily="34" charset="0"/>
              </a:rPr>
              <a:t>       –  x - 1</a:t>
            </a:r>
            <a:endParaRPr kumimoji="0" lang="vi-V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ahoma" panose="020B0604030504040204" pitchFamily="34" charset="0"/>
            </a:endParaRPr>
          </a:p>
        </p:txBody>
      </p:sp>
      <p:sp>
        <p:nvSpPr>
          <p:cNvPr id="99" name="Text Box 151"/>
          <p:cNvSpPr txBox="1">
            <a:spLocks noChangeArrowheads="1"/>
          </p:cNvSpPr>
          <p:nvPr/>
        </p:nvSpPr>
        <p:spPr bwMode="auto">
          <a:xfrm>
            <a:off x="2244726" y="4278313"/>
            <a:ext cx="3241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ahoma" panose="020B0604030504040204" pitchFamily="34" charset="0"/>
              </a:rPr>
              <a:t>Q(x)    =         x</a:t>
            </a:r>
            <a:r>
              <a:rPr kumimoji="0" lang="en-US" altLang="en-US" sz="1800" b="0" i="0" u="none" strike="noStrike" kern="120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ahoma" panose="020B0604030504040204" pitchFamily="34" charset="0"/>
              </a:rPr>
              <a:t>2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ahoma" panose="020B0604030504040204" pitchFamily="34" charset="0"/>
              </a:rPr>
              <a:t> - 5x + 2</a:t>
            </a:r>
            <a:endParaRPr kumimoji="0" lang="vi-V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ahoma" panose="020B0604030504040204" pitchFamily="34" charset="0"/>
            </a:endParaRPr>
          </a:p>
        </p:txBody>
      </p:sp>
      <p:sp>
        <p:nvSpPr>
          <p:cNvPr id="100" name="Rectangle 99"/>
          <p:cNvSpPr>
            <a:spLocks noChangeArrowheads="1"/>
          </p:cNvSpPr>
          <p:nvPr/>
        </p:nvSpPr>
        <p:spPr bwMode="auto">
          <a:xfrm>
            <a:off x="2057400" y="4038600"/>
            <a:ext cx="3529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+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.VnArial Narrow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01" name="Straight Connector 100"/>
          <p:cNvCxnSpPr>
            <a:cxnSpLocks noChangeShapeType="1"/>
          </p:cNvCxnSpPr>
          <p:nvPr/>
        </p:nvCxnSpPr>
        <p:spPr bwMode="auto">
          <a:xfrm>
            <a:off x="2057400" y="4608514"/>
            <a:ext cx="3017838" cy="1587"/>
          </a:xfrm>
          <a:prstGeom prst="line">
            <a:avLst/>
          </a:prstGeom>
          <a:noFill/>
          <a:ln w="9525" algn="ctr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" name="Text Box 151"/>
          <p:cNvSpPr txBox="1">
            <a:spLocks noChangeArrowheads="1"/>
          </p:cNvSpPr>
          <p:nvPr/>
        </p:nvSpPr>
        <p:spPr bwMode="auto">
          <a:xfrm>
            <a:off x="1752600" y="4621213"/>
            <a:ext cx="1676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ahoma" panose="020B0604030504040204" pitchFamily="34" charset="0"/>
              </a:rPr>
              <a:t>P(x) + Q(x) =</a:t>
            </a:r>
            <a:endParaRPr kumimoji="0" lang="vi-V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ahoma" panose="020B0604030504040204" pitchFamily="34" charset="0"/>
            </a:endParaRPr>
          </a:p>
        </p:txBody>
      </p:sp>
      <p:sp>
        <p:nvSpPr>
          <p:cNvPr id="103" name="Text Box 151"/>
          <p:cNvSpPr txBox="1">
            <a:spLocks noChangeArrowheads="1"/>
          </p:cNvSpPr>
          <p:nvPr/>
        </p:nvSpPr>
        <p:spPr bwMode="auto">
          <a:xfrm>
            <a:off x="6477000" y="3478214"/>
            <a:ext cx="152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FF33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ahoma" panose="020B0604030504040204" pitchFamily="34" charset="0"/>
              </a:rPr>
              <a:t>Cách 4</a:t>
            </a:r>
            <a:endParaRPr kumimoji="0" lang="vi-VN" altLang="en-US" sz="2000" b="0" i="0" u="none" strike="noStrike" kern="1200" cap="none" spc="0" normalizeH="0" baseline="0" noProof="0">
              <a:ln>
                <a:noFill/>
              </a:ln>
              <a:solidFill>
                <a:srgbClr val="FF33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ahoma" panose="020B0604030504040204" pitchFamily="34" charset="0"/>
            </a:endParaRPr>
          </a:p>
        </p:txBody>
      </p:sp>
      <p:sp>
        <p:nvSpPr>
          <p:cNvPr id="104" name="Text Box 151"/>
          <p:cNvSpPr txBox="1">
            <a:spLocks noChangeArrowheads="1"/>
          </p:cNvSpPr>
          <p:nvPr/>
        </p:nvSpPr>
        <p:spPr bwMode="auto">
          <a:xfrm>
            <a:off x="6997700" y="3886200"/>
            <a:ext cx="35941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ahoma" panose="020B0604030504040204" pitchFamily="34" charset="0"/>
              </a:rPr>
              <a:t>P(x)    = - 1 –  x          + 2x</a:t>
            </a:r>
            <a:r>
              <a:rPr kumimoji="0" lang="en-US" altLang="en-US" sz="1800" b="0" i="0" u="none" strike="noStrike" kern="120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ahoma" panose="020B0604030504040204" pitchFamily="34" charset="0"/>
              </a:rPr>
              <a:t>3</a:t>
            </a:r>
            <a:endParaRPr kumimoji="0" lang="vi-V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ahoma" panose="020B0604030504040204" pitchFamily="34" charset="0"/>
            </a:endParaRPr>
          </a:p>
        </p:txBody>
      </p:sp>
      <p:sp>
        <p:nvSpPr>
          <p:cNvPr id="105" name="Text Box 151"/>
          <p:cNvSpPr txBox="1">
            <a:spLocks noChangeArrowheads="1"/>
          </p:cNvSpPr>
          <p:nvPr/>
        </p:nvSpPr>
        <p:spPr bwMode="auto">
          <a:xfrm>
            <a:off x="6969126" y="4278313"/>
            <a:ext cx="3241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ahoma" panose="020B0604030504040204" pitchFamily="34" charset="0"/>
              </a:rPr>
              <a:t>Q(x)    =   2  - 5x + x</a:t>
            </a:r>
            <a:r>
              <a:rPr kumimoji="0" lang="en-US" altLang="en-US" sz="1800" b="0" i="0" u="none" strike="noStrike" kern="120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ahoma" panose="020B0604030504040204" pitchFamily="34" charset="0"/>
              </a:rPr>
              <a:t>2</a:t>
            </a:r>
            <a:endParaRPr kumimoji="0" lang="vi-V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ahoma" panose="020B0604030504040204" pitchFamily="34" charset="0"/>
            </a:endParaRPr>
          </a:p>
        </p:txBody>
      </p:sp>
      <p:sp>
        <p:nvSpPr>
          <p:cNvPr id="107" name="Rectangle 106"/>
          <p:cNvSpPr>
            <a:spLocks noChangeArrowheads="1"/>
          </p:cNvSpPr>
          <p:nvPr/>
        </p:nvSpPr>
        <p:spPr bwMode="auto">
          <a:xfrm>
            <a:off x="6781800" y="4038600"/>
            <a:ext cx="2680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-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.VnArial Narrow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08" name="Straight Connector 107"/>
          <p:cNvCxnSpPr>
            <a:cxnSpLocks noChangeShapeType="1"/>
          </p:cNvCxnSpPr>
          <p:nvPr/>
        </p:nvCxnSpPr>
        <p:spPr bwMode="auto">
          <a:xfrm>
            <a:off x="6781800" y="4608514"/>
            <a:ext cx="3017838" cy="1587"/>
          </a:xfrm>
          <a:prstGeom prst="line">
            <a:avLst/>
          </a:prstGeom>
          <a:noFill/>
          <a:ln w="9525" algn="ctr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9" name="Text Box 151"/>
          <p:cNvSpPr txBox="1">
            <a:spLocks noChangeArrowheads="1"/>
          </p:cNvSpPr>
          <p:nvPr/>
        </p:nvSpPr>
        <p:spPr bwMode="auto">
          <a:xfrm>
            <a:off x="6477000" y="4621213"/>
            <a:ext cx="1676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ahoma" panose="020B0604030504040204" pitchFamily="34" charset="0"/>
              </a:rPr>
              <a:t>P(x) - Q(x) =</a:t>
            </a:r>
            <a:endParaRPr kumimoji="0" lang="vi-V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ahoma" panose="020B0604030504040204" pitchFamily="34" charset="0"/>
            </a:endParaRPr>
          </a:p>
        </p:txBody>
      </p:sp>
      <p:sp>
        <p:nvSpPr>
          <p:cNvPr id="110" name="Text Box 151"/>
          <p:cNvSpPr txBox="1">
            <a:spLocks noChangeArrowheads="1"/>
          </p:cNvSpPr>
          <p:nvPr/>
        </p:nvSpPr>
        <p:spPr bwMode="auto">
          <a:xfrm>
            <a:off x="3048000" y="4610101"/>
            <a:ext cx="2057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ahoma" panose="020B0604030504040204" pitchFamily="34" charset="0"/>
              </a:rPr>
              <a:t>2x</a:t>
            </a:r>
            <a:r>
              <a:rPr kumimoji="0" lang="en-US" altLang="en-US" sz="1800" b="0" i="0" u="none" strike="noStrike" kern="120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ahoma" panose="020B0604030504040204" pitchFamily="34" charset="0"/>
              </a:rPr>
              <a:t>3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ahoma" panose="020B0604030504040204" pitchFamily="34" charset="0"/>
              </a:rPr>
              <a:t> + x</a:t>
            </a:r>
            <a:r>
              <a:rPr kumimoji="0" lang="en-US" altLang="en-US" sz="1800" b="0" i="0" u="none" strike="noStrike" kern="120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ahoma" panose="020B0604030504040204" pitchFamily="34" charset="0"/>
              </a:rPr>
              <a:t>2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ahoma" panose="020B0604030504040204" pitchFamily="34" charset="0"/>
              </a:rPr>
              <a:t> - 6x + 1</a:t>
            </a:r>
            <a:endParaRPr kumimoji="0" lang="vi-V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ahoma" panose="020B0604030504040204" pitchFamily="34" charset="0"/>
            </a:endParaRPr>
          </a:p>
        </p:txBody>
      </p:sp>
      <p:sp>
        <p:nvSpPr>
          <p:cNvPr id="111" name="Text Box 151"/>
          <p:cNvSpPr txBox="1">
            <a:spLocks noChangeArrowheads="1"/>
          </p:cNvSpPr>
          <p:nvPr/>
        </p:nvSpPr>
        <p:spPr bwMode="auto">
          <a:xfrm>
            <a:off x="7924800" y="4610100"/>
            <a:ext cx="2133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ahoma" panose="020B0604030504040204" pitchFamily="34" charset="0"/>
              </a:rPr>
              <a:t>- 3 + 4x – x</a:t>
            </a:r>
            <a:r>
              <a:rPr kumimoji="0" lang="en-US" altLang="en-US" sz="1800" b="0" i="0" u="none" strike="noStrike" kern="120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ahoma" panose="020B0604030504040204" pitchFamily="34" charset="0"/>
              </a:rPr>
              <a:t>2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ahoma" panose="020B0604030504040204" pitchFamily="34" charset="0"/>
              </a:rPr>
              <a:t> + 2x</a:t>
            </a:r>
            <a:r>
              <a:rPr kumimoji="0" lang="en-US" altLang="en-US" sz="1800" b="0" i="0" u="none" strike="noStrike" kern="120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ahoma" panose="020B0604030504040204" pitchFamily="34" charset="0"/>
              </a:rPr>
              <a:t>3 </a:t>
            </a:r>
            <a:endParaRPr kumimoji="0" lang="vi-V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ahoma" panose="020B0604030504040204" pitchFamily="34" charset="0"/>
            </a:endParaRPr>
          </a:p>
        </p:txBody>
      </p:sp>
      <p:pic>
        <p:nvPicPr>
          <p:cNvPr id="14369" name="Picture 35" descr="POINSET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61119"/>
            <a:ext cx="18288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71" name="Picture 37" descr="POINSET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588500" y="4278313"/>
            <a:ext cx="2514600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72" name="Text Box 38"/>
          <p:cNvSpPr txBox="1">
            <a:spLocks noChangeArrowheads="1"/>
          </p:cNvSpPr>
          <p:nvPr/>
        </p:nvSpPr>
        <p:spPr bwMode="auto">
          <a:xfrm>
            <a:off x="2667000" y="304800"/>
            <a:ext cx="3098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33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Câu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3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33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hỏi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3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33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trắc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3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33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nghiệm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3366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21389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2" grpId="0"/>
      <p:bldP spid="53" grpId="0"/>
      <p:bldP spid="54" grpId="0"/>
      <p:bldP spid="56" grpId="0"/>
      <p:bldP spid="84" grpId="0"/>
      <p:bldP spid="85" grpId="0"/>
      <p:bldP spid="87" grpId="0"/>
      <p:bldP spid="89" grpId="0"/>
      <p:bldP spid="95" grpId="0"/>
      <p:bldP spid="96" grpId="0"/>
      <p:bldP spid="97" grpId="0"/>
      <p:bldP spid="98" grpId="0"/>
      <p:bldP spid="99" grpId="0"/>
      <p:bldP spid="100" grpId="0"/>
      <p:bldP spid="102" grpId="0"/>
      <p:bldP spid="103" grpId="0"/>
      <p:bldP spid="104" grpId="0"/>
      <p:bldP spid="105" grpId="0"/>
      <p:bldP spid="107" grpId="0"/>
      <p:bldP spid="109" grpId="0"/>
      <p:bldP spid="110" grpId="0"/>
      <p:bldP spid="1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193925" y="4129089"/>
            <a:ext cx="1841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>
              <a:latin typeface=".VnArial" pitchFamily="34" charset="0"/>
            </a:endParaRPr>
          </a:p>
        </p:txBody>
      </p:sp>
      <p:sp>
        <p:nvSpPr>
          <p:cNvPr id="187395" name="Text Box 3"/>
          <p:cNvSpPr txBox="1">
            <a:spLocks noChangeArrowheads="1"/>
          </p:cNvSpPr>
          <p:nvPr/>
        </p:nvSpPr>
        <p:spPr bwMode="auto">
          <a:xfrm>
            <a:off x="-238918" y="163524"/>
            <a:ext cx="51816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dirty="0" err="1">
                <a:solidFill>
                  <a:srgbClr val="FF00FF"/>
                </a:solidFill>
                <a:latin typeface="Times New Roman" panose="02020603050405020304" pitchFamily="18" charset="0"/>
              </a:rPr>
              <a:t>Luyện</a:t>
            </a:r>
            <a:r>
              <a:rPr lang="en-US" altLang="en-US" dirty="0">
                <a:solidFill>
                  <a:srgbClr val="FF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FF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dirty="0">
                <a:solidFill>
                  <a:srgbClr val="FF00FF"/>
                </a:solidFill>
                <a:latin typeface="Times New Roman" panose="02020603050405020304" pitchFamily="18" charset="0"/>
              </a:rPr>
              <a:t> 2     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dirty="0" err="1">
                <a:solidFill>
                  <a:srgbClr val="FF00FF"/>
                </a:solidFill>
                <a:latin typeface="Times New Roman" panose="02020603050405020304" pitchFamily="18" charset="0"/>
              </a:rPr>
              <a:t>Thảo</a:t>
            </a:r>
            <a:r>
              <a:rPr lang="en-US" altLang="en-US" dirty="0">
                <a:solidFill>
                  <a:srgbClr val="FF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FF"/>
                </a:solidFill>
                <a:latin typeface="Times New Roman" panose="02020603050405020304" pitchFamily="18" charset="0"/>
              </a:rPr>
              <a:t>luận</a:t>
            </a:r>
            <a:r>
              <a:rPr lang="en-US" altLang="en-US" dirty="0">
                <a:solidFill>
                  <a:srgbClr val="FF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FF"/>
                </a:solidFill>
                <a:latin typeface="Times New Roman" panose="02020603050405020304" pitchFamily="18" charset="0"/>
              </a:rPr>
              <a:t>nhóm</a:t>
            </a:r>
            <a:r>
              <a:rPr lang="en-US" altLang="en-US" dirty="0">
                <a:solidFill>
                  <a:srgbClr val="FF00FF"/>
                </a:solidFill>
                <a:latin typeface="Times New Roman" panose="02020603050405020304" pitchFamily="18" charset="0"/>
              </a:rPr>
              <a:t> 2 </a:t>
            </a:r>
            <a:r>
              <a:rPr lang="en-US" altLang="en-US" dirty="0" err="1">
                <a:solidFill>
                  <a:srgbClr val="FF00FF"/>
                </a:solidFill>
                <a:latin typeface="Times New Roman" panose="02020603050405020304" pitchFamily="18" charset="0"/>
              </a:rPr>
              <a:t>phút</a:t>
            </a:r>
            <a:endParaRPr lang="en-US" altLang="en-US" dirty="0">
              <a:solidFill>
                <a:srgbClr val="FF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422525" y="4891089"/>
            <a:ext cx="1841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>
              <a:latin typeface=".VnArial" pitchFamily="34" charset="0"/>
            </a:endParaRPr>
          </a:p>
        </p:txBody>
      </p:sp>
      <p:sp>
        <p:nvSpPr>
          <p:cNvPr id="12293" name="Text Box 6"/>
          <p:cNvSpPr txBox="1">
            <a:spLocks noChangeArrowheads="1"/>
          </p:cNvSpPr>
          <p:nvPr/>
        </p:nvSpPr>
        <p:spPr bwMode="auto">
          <a:xfrm>
            <a:off x="2574925" y="5500689"/>
            <a:ext cx="1841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>
              <a:latin typeface=".VnArial" pitchFamily="34" charset="0"/>
            </a:endParaRPr>
          </a:p>
        </p:txBody>
      </p:sp>
      <p:sp>
        <p:nvSpPr>
          <p:cNvPr id="12295" name="Text Box 12"/>
          <p:cNvSpPr txBox="1">
            <a:spLocks noChangeArrowheads="1"/>
          </p:cNvSpPr>
          <p:nvPr/>
        </p:nvSpPr>
        <p:spPr bwMode="auto">
          <a:xfrm>
            <a:off x="2603500" y="6278564"/>
            <a:ext cx="1841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>
              <a:latin typeface=".VnArial" pitchFamily="34" charset="0"/>
            </a:endParaRPr>
          </a:p>
        </p:txBody>
      </p:sp>
      <p:sp>
        <p:nvSpPr>
          <p:cNvPr id="12296" name="Text Box 13"/>
          <p:cNvSpPr txBox="1">
            <a:spLocks noChangeArrowheads="1"/>
          </p:cNvSpPr>
          <p:nvPr/>
        </p:nvSpPr>
        <p:spPr bwMode="auto">
          <a:xfrm>
            <a:off x="2590800" y="7116763"/>
            <a:ext cx="1841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>
              <a:latin typeface=".VnArial" pitchFamily="34" charset="0"/>
            </a:endParaRPr>
          </a:p>
        </p:txBody>
      </p:sp>
      <p:sp>
        <p:nvSpPr>
          <p:cNvPr id="187406" name="Rectangle 14"/>
          <p:cNvSpPr>
            <a:spLocks noChangeArrowheads="1"/>
          </p:cNvSpPr>
          <p:nvPr/>
        </p:nvSpPr>
        <p:spPr bwMode="auto">
          <a:xfrm>
            <a:off x="7391400" y="1646238"/>
            <a:ext cx="3962400" cy="868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rgbClr val="FF0000"/>
                </a:solidFill>
                <a:latin typeface="Times New Roman" panose="02020603050405020304" pitchFamily="18" charset="0"/>
              </a:rPr>
              <a:t>Hết giờ !</a:t>
            </a:r>
            <a:endParaRPr lang="vi-VN" altLang="en-US" sz="4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87409" name="Group 17"/>
          <p:cNvGrpSpPr>
            <a:grpSpLocks/>
          </p:cNvGrpSpPr>
          <p:nvPr/>
        </p:nvGrpSpPr>
        <p:grpSpPr bwMode="auto">
          <a:xfrm>
            <a:off x="8458200" y="782638"/>
            <a:ext cx="1524000" cy="914400"/>
            <a:chOff x="1440" y="1536"/>
            <a:chExt cx="960" cy="576"/>
          </a:xfrm>
        </p:grpSpPr>
        <p:sp>
          <p:nvSpPr>
            <p:cNvPr id="12666" name="Oval 18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667" name="Text Box 19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120</a:t>
              </a:r>
            </a:p>
          </p:txBody>
        </p:sp>
      </p:grpSp>
      <p:grpSp>
        <p:nvGrpSpPr>
          <p:cNvPr id="187412" name="Group 20"/>
          <p:cNvGrpSpPr>
            <a:grpSpLocks/>
          </p:cNvGrpSpPr>
          <p:nvPr/>
        </p:nvGrpSpPr>
        <p:grpSpPr bwMode="auto">
          <a:xfrm>
            <a:off x="8458200" y="782638"/>
            <a:ext cx="1524000" cy="914400"/>
            <a:chOff x="1440" y="1536"/>
            <a:chExt cx="960" cy="576"/>
          </a:xfrm>
        </p:grpSpPr>
        <p:sp>
          <p:nvSpPr>
            <p:cNvPr id="12664" name="Oval 21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665" name="Text Box 22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119</a:t>
              </a:r>
            </a:p>
          </p:txBody>
        </p:sp>
      </p:grpSp>
      <p:grpSp>
        <p:nvGrpSpPr>
          <p:cNvPr id="187415" name="Group 23"/>
          <p:cNvGrpSpPr>
            <a:grpSpLocks/>
          </p:cNvGrpSpPr>
          <p:nvPr/>
        </p:nvGrpSpPr>
        <p:grpSpPr bwMode="auto">
          <a:xfrm>
            <a:off x="8458200" y="782638"/>
            <a:ext cx="1524000" cy="914400"/>
            <a:chOff x="1440" y="1536"/>
            <a:chExt cx="960" cy="576"/>
          </a:xfrm>
        </p:grpSpPr>
        <p:sp>
          <p:nvSpPr>
            <p:cNvPr id="12662" name="Oval 24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663" name="Text Box 25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118</a:t>
              </a:r>
            </a:p>
          </p:txBody>
        </p:sp>
      </p:grpSp>
      <p:grpSp>
        <p:nvGrpSpPr>
          <p:cNvPr id="187418" name="Group 26"/>
          <p:cNvGrpSpPr>
            <a:grpSpLocks/>
          </p:cNvGrpSpPr>
          <p:nvPr/>
        </p:nvGrpSpPr>
        <p:grpSpPr bwMode="auto">
          <a:xfrm>
            <a:off x="8458200" y="782638"/>
            <a:ext cx="1524000" cy="914400"/>
            <a:chOff x="1440" y="1536"/>
            <a:chExt cx="960" cy="576"/>
          </a:xfrm>
        </p:grpSpPr>
        <p:sp>
          <p:nvSpPr>
            <p:cNvPr id="12660" name="Oval 27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661" name="Text Box 28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117</a:t>
              </a:r>
            </a:p>
          </p:txBody>
        </p:sp>
      </p:grpSp>
      <p:grpSp>
        <p:nvGrpSpPr>
          <p:cNvPr id="187421" name="Group 29"/>
          <p:cNvGrpSpPr>
            <a:grpSpLocks/>
          </p:cNvGrpSpPr>
          <p:nvPr/>
        </p:nvGrpSpPr>
        <p:grpSpPr bwMode="auto">
          <a:xfrm>
            <a:off x="8458200" y="782638"/>
            <a:ext cx="1524000" cy="914400"/>
            <a:chOff x="1440" y="1536"/>
            <a:chExt cx="960" cy="576"/>
          </a:xfrm>
        </p:grpSpPr>
        <p:sp>
          <p:nvSpPr>
            <p:cNvPr id="12658" name="Oval 30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659" name="Text Box 31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116</a:t>
              </a:r>
            </a:p>
          </p:txBody>
        </p:sp>
      </p:grpSp>
      <p:grpSp>
        <p:nvGrpSpPr>
          <p:cNvPr id="187424" name="Group 32"/>
          <p:cNvGrpSpPr>
            <a:grpSpLocks/>
          </p:cNvGrpSpPr>
          <p:nvPr/>
        </p:nvGrpSpPr>
        <p:grpSpPr bwMode="auto">
          <a:xfrm>
            <a:off x="8458200" y="782638"/>
            <a:ext cx="1524000" cy="914400"/>
            <a:chOff x="1440" y="1536"/>
            <a:chExt cx="960" cy="576"/>
          </a:xfrm>
        </p:grpSpPr>
        <p:sp>
          <p:nvSpPr>
            <p:cNvPr id="12656" name="Oval 33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657" name="Text Box 34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115</a:t>
              </a:r>
            </a:p>
          </p:txBody>
        </p:sp>
      </p:grpSp>
      <p:grpSp>
        <p:nvGrpSpPr>
          <p:cNvPr id="187427" name="Group 35"/>
          <p:cNvGrpSpPr>
            <a:grpSpLocks/>
          </p:cNvGrpSpPr>
          <p:nvPr/>
        </p:nvGrpSpPr>
        <p:grpSpPr bwMode="auto">
          <a:xfrm>
            <a:off x="8458200" y="782638"/>
            <a:ext cx="1524000" cy="914400"/>
            <a:chOff x="1440" y="1536"/>
            <a:chExt cx="960" cy="576"/>
          </a:xfrm>
        </p:grpSpPr>
        <p:sp>
          <p:nvSpPr>
            <p:cNvPr id="12654" name="Oval 36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655" name="Text Box 37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114</a:t>
              </a:r>
            </a:p>
          </p:txBody>
        </p:sp>
      </p:grpSp>
      <p:grpSp>
        <p:nvGrpSpPr>
          <p:cNvPr id="187430" name="Group 38"/>
          <p:cNvGrpSpPr>
            <a:grpSpLocks/>
          </p:cNvGrpSpPr>
          <p:nvPr/>
        </p:nvGrpSpPr>
        <p:grpSpPr bwMode="auto">
          <a:xfrm>
            <a:off x="8458200" y="782638"/>
            <a:ext cx="1524000" cy="914400"/>
            <a:chOff x="1440" y="1536"/>
            <a:chExt cx="960" cy="576"/>
          </a:xfrm>
        </p:grpSpPr>
        <p:sp>
          <p:nvSpPr>
            <p:cNvPr id="12652" name="Oval 39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653" name="Text Box 40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113</a:t>
              </a:r>
            </a:p>
          </p:txBody>
        </p:sp>
      </p:grpSp>
      <p:grpSp>
        <p:nvGrpSpPr>
          <p:cNvPr id="187433" name="Group 41"/>
          <p:cNvGrpSpPr>
            <a:grpSpLocks/>
          </p:cNvGrpSpPr>
          <p:nvPr/>
        </p:nvGrpSpPr>
        <p:grpSpPr bwMode="auto">
          <a:xfrm>
            <a:off x="8458200" y="782638"/>
            <a:ext cx="1524000" cy="914400"/>
            <a:chOff x="1440" y="1536"/>
            <a:chExt cx="960" cy="576"/>
          </a:xfrm>
        </p:grpSpPr>
        <p:sp>
          <p:nvSpPr>
            <p:cNvPr id="12650" name="Oval 42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651" name="Text Box 43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112</a:t>
              </a:r>
            </a:p>
          </p:txBody>
        </p:sp>
      </p:grpSp>
      <p:grpSp>
        <p:nvGrpSpPr>
          <p:cNvPr id="187436" name="Group 44"/>
          <p:cNvGrpSpPr>
            <a:grpSpLocks/>
          </p:cNvGrpSpPr>
          <p:nvPr/>
        </p:nvGrpSpPr>
        <p:grpSpPr bwMode="auto">
          <a:xfrm>
            <a:off x="8458200" y="782638"/>
            <a:ext cx="1524000" cy="914400"/>
            <a:chOff x="1440" y="1536"/>
            <a:chExt cx="960" cy="576"/>
          </a:xfrm>
        </p:grpSpPr>
        <p:sp>
          <p:nvSpPr>
            <p:cNvPr id="12648" name="Oval 45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649" name="Text Box 46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111</a:t>
              </a:r>
            </a:p>
          </p:txBody>
        </p:sp>
      </p:grpSp>
      <p:grpSp>
        <p:nvGrpSpPr>
          <p:cNvPr id="187439" name="Group 47"/>
          <p:cNvGrpSpPr>
            <a:grpSpLocks/>
          </p:cNvGrpSpPr>
          <p:nvPr/>
        </p:nvGrpSpPr>
        <p:grpSpPr bwMode="auto">
          <a:xfrm>
            <a:off x="8458200" y="782638"/>
            <a:ext cx="1524000" cy="914400"/>
            <a:chOff x="1440" y="1536"/>
            <a:chExt cx="960" cy="576"/>
          </a:xfrm>
        </p:grpSpPr>
        <p:sp>
          <p:nvSpPr>
            <p:cNvPr id="12646" name="Oval 48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647" name="Text Box 49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110</a:t>
              </a:r>
            </a:p>
          </p:txBody>
        </p:sp>
      </p:grpSp>
      <p:grpSp>
        <p:nvGrpSpPr>
          <p:cNvPr id="187442" name="Group 50"/>
          <p:cNvGrpSpPr>
            <a:grpSpLocks/>
          </p:cNvGrpSpPr>
          <p:nvPr/>
        </p:nvGrpSpPr>
        <p:grpSpPr bwMode="auto">
          <a:xfrm>
            <a:off x="8458200" y="782638"/>
            <a:ext cx="1524000" cy="914400"/>
            <a:chOff x="1440" y="1536"/>
            <a:chExt cx="960" cy="576"/>
          </a:xfrm>
        </p:grpSpPr>
        <p:sp>
          <p:nvSpPr>
            <p:cNvPr id="12644" name="Oval 51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645" name="Text Box 52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109</a:t>
              </a:r>
            </a:p>
          </p:txBody>
        </p:sp>
      </p:grpSp>
      <p:grpSp>
        <p:nvGrpSpPr>
          <p:cNvPr id="187445" name="Group 53"/>
          <p:cNvGrpSpPr>
            <a:grpSpLocks/>
          </p:cNvGrpSpPr>
          <p:nvPr/>
        </p:nvGrpSpPr>
        <p:grpSpPr bwMode="auto">
          <a:xfrm>
            <a:off x="8458200" y="782638"/>
            <a:ext cx="1524000" cy="914400"/>
            <a:chOff x="1440" y="1536"/>
            <a:chExt cx="960" cy="576"/>
          </a:xfrm>
        </p:grpSpPr>
        <p:sp>
          <p:nvSpPr>
            <p:cNvPr id="12642" name="Oval 54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643" name="Text Box 55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108</a:t>
              </a:r>
            </a:p>
          </p:txBody>
        </p:sp>
      </p:grpSp>
      <p:grpSp>
        <p:nvGrpSpPr>
          <p:cNvPr id="187448" name="Group 56"/>
          <p:cNvGrpSpPr>
            <a:grpSpLocks/>
          </p:cNvGrpSpPr>
          <p:nvPr/>
        </p:nvGrpSpPr>
        <p:grpSpPr bwMode="auto">
          <a:xfrm>
            <a:off x="8458200" y="782638"/>
            <a:ext cx="1524000" cy="914400"/>
            <a:chOff x="1440" y="1536"/>
            <a:chExt cx="960" cy="576"/>
          </a:xfrm>
        </p:grpSpPr>
        <p:sp>
          <p:nvSpPr>
            <p:cNvPr id="12640" name="Oval 57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641" name="Text Box 58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107</a:t>
              </a:r>
            </a:p>
          </p:txBody>
        </p:sp>
      </p:grpSp>
      <p:grpSp>
        <p:nvGrpSpPr>
          <p:cNvPr id="187451" name="Group 59"/>
          <p:cNvGrpSpPr>
            <a:grpSpLocks/>
          </p:cNvGrpSpPr>
          <p:nvPr/>
        </p:nvGrpSpPr>
        <p:grpSpPr bwMode="auto">
          <a:xfrm>
            <a:off x="8458200" y="782638"/>
            <a:ext cx="1524000" cy="914400"/>
            <a:chOff x="1440" y="1536"/>
            <a:chExt cx="960" cy="576"/>
          </a:xfrm>
        </p:grpSpPr>
        <p:sp>
          <p:nvSpPr>
            <p:cNvPr id="12638" name="Oval 60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639" name="Text Box 61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106</a:t>
              </a:r>
            </a:p>
          </p:txBody>
        </p:sp>
      </p:grpSp>
      <p:grpSp>
        <p:nvGrpSpPr>
          <p:cNvPr id="187454" name="Group 62"/>
          <p:cNvGrpSpPr>
            <a:grpSpLocks/>
          </p:cNvGrpSpPr>
          <p:nvPr/>
        </p:nvGrpSpPr>
        <p:grpSpPr bwMode="auto">
          <a:xfrm>
            <a:off x="8458200" y="782638"/>
            <a:ext cx="1524000" cy="914400"/>
            <a:chOff x="1440" y="1536"/>
            <a:chExt cx="960" cy="576"/>
          </a:xfrm>
        </p:grpSpPr>
        <p:sp>
          <p:nvSpPr>
            <p:cNvPr id="12636" name="Oval 63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637" name="Text Box 64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105</a:t>
              </a:r>
            </a:p>
          </p:txBody>
        </p:sp>
      </p:grpSp>
      <p:grpSp>
        <p:nvGrpSpPr>
          <p:cNvPr id="187457" name="Group 65"/>
          <p:cNvGrpSpPr>
            <a:grpSpLocks/>
          </p:cNvGrpSpPr>
          <p:nvPr/>
        </p:nvGrpSpPr>
        <p:grpSpPr bwMode="auto">
          <a:xfrm>
            <a:off x="8458200" y="782638"/>
            <a:ext cx="1524000" cy="914400"/>
            <a:chOff x="1440" y="1536"/>
            <a:chExt cx="960" cy="576"/>
          </a:xfrm>
        </p:grpSpPr>
        <p:sp>
          <p:nvSpPr>
            <p:cNvPr id="12634" name="Oval 66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635" name="Text Box 67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104</a:t>
              </a:r>
            </a:p>
          </p:txBody>
        </p:sp>
      </p:grpSp>
      <p:grpSp>
        <p:nvGrpSpPr>
          <p:cNvPr id="187460" name="Group 68"/>
          <p:cNvGrpSpPr>
            <a:grpSpLocks/>
          </p:cNvGrpSpPr>
          <p:nvPr/>
        </p:nvGrpSpPr>
        <p:grpSpPr bwMode="auto">
          <a:xfrm>
            <a:off x="8382000" y="782638"/>
            <a:ext cx="1524000" cy="914400"/>
            <a:chOff x="1440" y="1536"/>
            <a:chExt cx="960" cy="576"/>
          </a:xfrm>
        </p:grpSpPr>
        <p:sp>
          <p:nvSpPr>
            <p:cNvPr id="12632" name="Oval 69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633" name="Text Box 70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103</a:t>
              </a:r>
            </a:p>
          </p:txBody>
        </p:sp>
      </p:grpSp>
      <p:grpSp>
        <p:nvGrpSpPr>
          <p:cNvPr id="187463" name="Group 71"/>
          <p:cNvGrpSpPr>
            <a:grpSpLocks/>
          </p:cNvGrpSpPr>
          <p:nvPr/>
        </p:nvGrpSpPr>
        <p:grpSpPr bwMode="auto">
          <a:xfrm>
            <a:off x="8382000" y="782638"/>
            <a:ext cx="1524000" cy="914400"/>
            <a:chOff x="1440" y="1536"/>
            <a:chExt cx="960" cy="576"/>
          </a:xfrm>
        </p:grpSpPr>
        <p:sp>
          <p:nvSpPr>
            <p:cNvPr id="12630" name="Oval 72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631" name="Text Box 73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102</a:t>
              </a:r>
            </a:p>
          </p:txBody>
        </p:sp>
      </p:grpSp>
      <p:grpSp>
        <p:nvGrpSpPr>
          <p:cNvPr id="187466" name="Group 74"/>
          <p:cNvGrpSpPr>
            <a:grpSpLocks/>
          </p:cNvGrpSpPr>
          <p:nvPr/>
        </p:nvGrpSpPr>
        <p:grpSpPr bwMode="auto">
          <a:xfrm>
            <a:off x="8382000" y="782638"/>
            <a:ext cx="1524000" cy="914400"/>
            <a:chOff x="1440" y="1536"/>
            <a:chExt cx="960" cy="576"/>
          </a:xfrm>
        </p:grpSpPr>
        <p:sp>
          <p:nvSpPr>
            <p:cNvPr id="12628" name="Oval 75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629" name="Text Box 76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101</a:t>
              </a:r>
            </a:p>
          </p:txBody>
        </p:sp>
      </p:grpSp>
      <p:grpSp>
        <p:nvGrpSpPr>
          <p:cNvPr id="187469" name="Group 77"/>
          <p:cNvGrpSpPr>
            <a:grpSpLocks/>
          </p:cNvGrpSpPr>
          <p:nvPr/>
        </p:nvGrpSpPr>
        <p:grpSpPr bwMode="auto">
          <a:xfrm>
            <a:off x="8458200" y="782638"/>
            <a:ext cx="1524000" cy="914400"/>
            <a:chOff x="1440" y="1536"/>
            <a:chExt cx="960" cy="576"/>
          </a:xfrm>
        </p:grpSpPr>
        <p:sp>
          <p:nvSpPr>
            <p:cNvPr id="12626" name="Oval 78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627" name="Text Box 79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100</a:t>
              </a:r>
            </a:p>
          </p:txBody>
        </p:sp>
      </p:grpSp>
      <p:grpSp>
        <p:nvGrpSpPr>
          <p:cNvPr id="187472" name="Group 80"/>
          <p:cNvGrpSpPr>
            <a:grpSpLocks/>
          </p:cNvGrpSpPr>
          <p:nvPr/>
        </p:nvGrpSpPr>
        <p:grpSpPr bwMode="auto">
          <a:xfrm>
            <a:off x="8382000" y="782638"/>
            <a:ext cx="1524000" cy="914400"/>
            <a:chOff x="1440" y="1536"/>
            <a:chExt cx="960" cy="576"/>
          </a:xfrm>
        </p:grpSpPr>
        <p:sp>
          <p:nvSpPr>
            <p:cNvPr id="12624" name="Oval 81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625" name="Text Box 82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99</a:t>
              </a:r>
            </a:p>
          </p:txBody>
        </p:sp>
      </p:grpSp>
      <p:grpSp>
        <p:nvGrpSpPr>
          <p:cNvPr id="187475" name="Group 83"/>
          <p:cNvGrpSpPr>
            <a:grpSpLocks/>
          </p:cNvGrpSpPr>
          <p:nvPr/>
        </p:nvGrpSpPr>
        <p:grpSpPr bwMode="auto">
          <a:xfrm>
            <a:off x="8382000" y="782638"/>
            <a:ext cx="1524000" cy="914400"/>
            <a:chOff x="1440" y="1536"/>
            <a:chExt cx="960" cy="576"/>
          </a:xfrm>
        </p:grpSpPr>
        <p:sp>
          <p:nvSpPr>
            <p:cNvPr id="12622" name="Oval 84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623" name="Text Box 85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98</a:t>
              </a:r>
            </a:p>
          </p:txBody>
        </p:sp>
      </p:grpSp>
      <p:grpSp>
        <p:nvGrpSpPr>
          <p:cNvPr id="187478" name="Group 86"/>
          <p:cNvGrpSpPr>
            <a:grpSpLocks/>
          </p:cNvGrpSpPr>
          <p:nvPr/>
        </p:nvGrpSpPr>
        <p:grpSpPr bwMode="auto">
          <a:xfrm>
            <a:off x="8382000" y="782638"/>
            <a:ext cx="1524000" cy="914400"/>
            <a:chOff x="1440" y="1536"/>
            <a:chExt cx="960" cy="576"/>
          </a:xfrm>
        </p:grpSpPr>
        <p:sp>
          <p:nvSpPr>
            <p:cNvPr id="12620" name="Oval 87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621" name="Text Box 88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97</a:t>
              </a:r>
            </a:p>
          </p:txBody>
        </p:sp>
      </p:grpSp>
      <p:grpSp>
        <p:nvGrpSpPr>
          <p:cNvPr id="187481" name="Group 89"/>
          <p:cNvGrpSpPr>
            <a:grpSpLocks/>
          </p:cNvGrpSpPr>
          <p:nvPr/>
        </p:nvGrpSpPr>
        <p:grpSpPr bwMode="auto">
          <a:xfrm>
            <a:off x="8382000" y="782638"/>
            <a:ext cx="1524000" cy="914400"/>
            <a:chOff x="1440" y="1536"/>
            <a:chExt cx="960" cy="576"/>
          </a:xfrm>
        </p:grpSpPr>
        <p:sp>
          <p:nvSpPr>
            <p:cNvPr id="12618" name="Oval 90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619" name="Text Box 91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96</a:t>
              </a:r>
            </a:p>
          </p:txBody>
        </p:sp>
      </p:grpSp>
      <p:grpSp>
        <p:nvGrpSpPr>
          <p:cNvPr id="187484" name="Group 92"/>
          <p:cNvGrpSpPr>
            <a:grpSpLocks/>
          </p:cNvGrpSpPr>
          <p:nvPr/>
        </p:nvGrpSpPr>
        <p:grpSpPr bwMode="auto">
          <a:xfrm>
            <a:off x="8382000" y="782638"/>
            <a:ext cx="1524000" cy="914400"/>
            <a:chOff x="1440" y="1536"/>
            <a:chExt cx="960" cy="576"/>
          </a:xfrm>
        </p:grpSpPr>
        <p:sp>
          <p:nvSpPr>
            <p:cNvPr id="12616" name="Oval 93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617" name="Text Box 94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95</a:t>
              </a:r>
            </a:p>
          </p:txBody>
        </p:sp>
      </p:grpSp>
      <p:grpSp>
        <p:nvGrpSpPr>
          <p:cNvPr id="187487" name="Group 95"/>
          <p:cNvGrpSpPr>
            <a:grpSpLocks/>
          </p:cNvGrpSpPr>
          <p:nvPr/>
        </p:nvGrpSpPr>
        <p:grpSpPr bwMode="auto">
          <a:xfrm>
            <a:off x="8382000" y="782638"/>
            <a:ext cx="1524000" cy="914400"/>
            <a:chOff x="1440" y="1536"/>
            <a:chExt cx="960" cy="576"/>
          </a:xfrm>
        </p:grpSpPr>
        <p:sp>
          <p:nvSpPr>
            <p:cNvPr id="12614" name="Oval 96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615" name="Text Box 97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94</a:t>
              </a:r>
            </a:p>
          </p:txBody>
        </p:sp>
      </p:grpSp>
      <p:grpSp>
        <p:nvGrpSpPr>
          <p:cNvPr id="187490" name="Group 98"/>
          <p:cNvGrpSpPr>
            <a:grpSpLocks/>
          </p:cNvGrpSpPr>
          <p:nvPr/>
        </p:nvGrpSpPr>
        <p:grpSpPr bwMode="auto">
          <a:xfrm>
            <a:off x="8382000" y="782638"/>
            <a:ext cx="1524000" cy="914400"/>
            <a:chOff x="1440" y="1536"/>
            <a:chExt cx="960" cy="576"/>
          </a:xfrm>
        </p:grpSpPr>
        <p:sp>
          <p:nvSpPr>
            <p:cNvPr id="12612" name="Oval 99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613" name="Text Box 100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93</a:t>
              </a:r>
            </a:p>
          </p:txBody>
        </p:sp>
      </p:grpSp>
      <p:grpSp>
        <p:nvGrpSpPr>
          <p:cNvPr id="187493" name="Group 101"/>
          <p:cNvGrpSpPr>
            <a:grpSpLocks/>
          </p:cNvGrpSpPr>
          <p:nvPr/>
        </p:nvGrpSpPr>
        <p:grpSpPr bwMode="auto">
          <a:xfrm>
            <a:off x="8382000" y="782638"/>
            <a:ext cx="1524000" cy="914400"/>
            <a:chOff x="1440" y="1536"/>
            <a:chExt cx="960" cy="576"/>
          </a:xfrm>
        </p:grpSpPr>
        <p:sp>
          <p:nvSpPr>
            <p:cNvPr id="12610" name="Oval 102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611" name="Text Box 103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92</a:t>
              </a:r>
            </a:p>
          </p:txBody>
        </p:sp>
      </p:grpSp>
      <p:grpSp>
        <p:nvGrpSpPr>
          <p:cNvPr id="187496" name="Group 104"/>
          <p:cNvGrpSpPr>
            <a:grpSpLocks/>
          </p:cNvGrpSpPr>
          <p:nvPr/>
        </p:nvGrpSpPr>
        <p:grpSpPr bwMode="auto">
          <a:xfrm>
            <a:off x="8382000" y="782638"/>
            <a:ext cx="1524000" cy="914400"/>
            <a:chOff x="1440" y="1536"/>
            <a:chExt cx="960" cy="576"/>
          </a:xfrm>
        </p:grpSpPr>
        <p:sp>
          <p:nvSpPr>
            <p:cNvPr id="12608" name="Oval 105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609" name="Text Box 106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91</a:t>
              </a:r>
            </a:p>
          </p:txBody>
        </p:sp>
      </p:grpSp>
      <p:grpSp>
        <p:nvGrpSpPr>
          <p:cNvPr id="187499" name="Group 107"/>
          <p:cNvGrpSpPr>
            <a:grpSpLocks/>
          </p:cNvGrpSpPr>
          <p:nvPr/>
        </p:nvGrpSpPr>
        <p:grpSpPr bwMode="auto">
          <a:xfrm>
            <a:off x="8382000" y="782638"/>
            <a:ext cx="1524000" cy="914400"/>
            <a:chOff x="1440" y="1536"/>
            <a:chExt cx="960" cy="576"/>
          </a:xfrm>
        </p:grpSpPr>
        <p:sp>
          <p:nvSpPr>
            <p:cNvPr id="12606" name="Oval 108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607" name="Text Box 109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90</a:t>
              </a:r>
            </a:p>
          </p:txBody>
        </p:sp>
      </p:grpSp>
      <p:grpSp>
        <p:nvGrpSpPr>
          <p:cNvPr id="187502" name="Group 110"/>
          <p:cNvGrpSpPr>
            <a:grpSpLocks/>
          </p:cNvGrpSpPr>
          <p:nvPr/>
        </p:nvGrpSpPr>
        <p:grpSpPr bwMode="auto">
          <a:xfrm>
            <a:off x="8437563" y="762000"/>
            <a:ext cx="1524000" cy="914400"/>
            <a:chOff x="1440" y="1536"/>
            <a:chExt cx="960" cy="576"/>
          </a:xfrm>
        </p:grpSpPr>
        <p:sp>
          <p:nvSpPr>
            <p:cNvPr id="12604" name="Oval 111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605" name="Text Box 112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89</a:t>
              </a:r>
            </a:p>
          </p:txBody>
        </p:sp>
      </p:grpSp>
      <p:grpSp>
        <p:nvGrpSpPr>
          <p:cNvPr id="187505" name="Group 113"/>
          <p:cNvGrpSpPr>
            <a:grpSpLocks/>
          </p:cNvGrpSpPr>
          <p:nvPr/>
        </p:nvGrpSpPr>
        <p:grpSpPr bwMode="auto">
          <a:xfrm>
            <a:off x="8458200" y="782638"/>
            <a:ext cx="1524000" cy="914400"/>
            <a:chOff x="1440" y="1536"/>
            <a:chExt cx="960" cy="576"/>
          </a:xfrm>
        </p:grpSpPr>
        <p:sp>
          <p:nvSpPr>
            <p:cNvPr id="12602" name="Oval 114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603" name="Text Box 115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88</a:t>
              </a:r>
            </a:p>
          </p:txBody>
        </p:sp>
      </p:grpSp>
      <p:grpSp>
        <p:nvGrpSpPr>
          <p:cNvPr id="187508" name="Group 116"/>
          <p:cNvGrpSpPr>
            <a:grpSpLocks/>
          </p:cNvGrpSpPr>
          <p:nvPr/>
        </p:nvGrpSpPr>
        <p:grpSpPr bwMode="auto">
          <a:xfrm>
            <a:off x="8382000" y="782638"/>
            <a:ext cx="1524000" cy="914400"/>
            <a:chOff x="1440" y="1536"/>
            <a:chExt cx="960" cy="576"/>
          </a:xfrm>
        </p:grpSpPr>
        <p:sp>
          <p:nvSpPr>
            <p:cNvPr id="12600" name="Oval 117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601" name="Text Box 118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87</a:t>
              </a:r>
            </a:p>
          </p:txBody>
        </p:sp>
      </p:grpSp>
      <p:grpSp>
        <p:nvGrpSpPr>
          <p:cNvPr id="187511" name="Group 119"/>
          <p:cNvGrpSpPr>
            <a:grpSpLocks/>
          </p:cNvGrpSpPr>
          <p:nvPr/>
        </p:nvGrpSpPr>
        <p:grpSpPr bwMode="auto">
          <a:xfrm>
            <a:off x="8382000" y="782638"/>
            <a:ext cx="1524000" cy="914400"/>
            <a:chOff x="1440" y="1536"/>
            <a:chExt cx="960" cy="576"/>
          </a:xfrm>
        </p:grpSpPr>
        <p:sp>
          <p:nvSpPr>
            <p:cNvPr id="12598" name="Oval 120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599" name="Text Box 121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86</a:t>
              </a:r>
            </a:p>
          </p:txBody>
        </p:sp>
      </p:grpSp>
      <p:grpSp>
        <p:nvGrpSpPr>
          <p:cNvPr id="187514" name="Group 122"/>
          <p:cNvGrpSpPr>
            <a:grpSpLocks/>
          </p:cNvGrpSpPr>
          <p:nvPr/>
        </p:nvGrpSpPr>
        <p:grpSpPr bwMode="auto">
          <a:xfrm>
            <a:off x="8382000" y="782638"/>
            <a:ext cx="1524000" cy="914400"/>
            <a:chOff x="1440" y="1536"/>
            <a:chExt cx="960" cy="576"/>
          </a:xfrm>
        </p:grpSpPr>
        <p:sp>
          <p:nvSpPr>
            <p:cNvPr id="12596" name="Oval 123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597" name="Text Box 124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85</a:t>
              </a:r>
            </a:p>
          </p:txBody>
        </p:sp>
      </p:grpSp>
      <p:grpSp>
        <p:nvGrpSpPr>
          <p:cNvPr id="187517" name="Group 125"/>
          <p:cNvGrpSpPr>
            <a:grpSpLocks/>
          </p:cNvGrpSpPr>
          <p:nvPr/>
        </p:nvGrpSpPr>
        <p:grpSpPr bwMode="auto">
          <a:xfrm>
            <a:off x="8382000" y="782638"/>
            <a:ext cx="1524000" cy="914400"/>
            <a:chOff x="1440" y="1536"/>
            <a:chExt cx="960" cy="576"/>
          </a:xfrm>
        </p:grpSpPr>
        <p:sp>
          <p:nvSpPr>
            <p:cNvPr id="12594" name="Oval 126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595" name="Text Box 127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84</a:t>
              </a:r>
            </a:p>
          </p:txBody>
        </p:sp>
      </p:grpSp>
      <p:grpSp>
        <p:nvGrpSpPr>
          <p:cNvPr id="187520" name="Group 128"/>
          <p:cNvGrpSpPr>
            <a:grpSpLocks/>
          </p:cNvGrpSpPr>
          <p:nvPr/>
        </p:nvGrpSpPr>
        <p:grpSpPr bwMode="auto">
          <a:xfrm>
            <a:off x="8382000" y="782638"/>
            <a:ext cx="1524000" cy="914400"/>
            <a:chOff x="1440" y="1536"/>
            <a:chExt cx="960" cy="576"/>
          </a:xfrm>
        </p:grpSpPr>
        <p:sp>
          <p:nvSpPr>
            <p:cNvPr id="12592" name="Oval 129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593" name="Text Box 130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83</a:t>
              </a:r>
            </a:p>
          </p:txBody>
        </p:sp>
      </p:grpSp>
      <p:grpSp>
        <p:nvGrpSpPr>
          <p:cNvPr id="187523" name="Group 131"/>
          <p:cNvGrpSpPr>
            <a:grpSpLocks/>
          </p:cNvGrpSpPr>
          <p:nvPr/>
        </p:nvGrpSpPr>
        <p:grpSpPr bwMode="auto">
          <a:xfrm>
            <a:off x="8382000" y="782638"/>
            <a:ext cx="1524000" cy="914400"/>
            <a:chOff x="1440" y="1536"/>
            <a:chExt cx="960" cy="576"/>
          </a:xfrm>
        </p:grpSpPr>
        <p:sp>
          <p:nvSpPr>
            <p:cNvPr id="12590" name="Oval 132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591" name="Text Box 133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82</a:t>
              </a:r>
            </a:p>
          </p:txBody>
        </p:sp>
      </p:grpSp>
      <p:grpSp>
        <p:nvGrpSpPr>
          <p:cNvPr id="187526" name="Group 134"/>
          <p:cNvGrpSpPr>
            <a:grpSpLocks/>
          </p:cNvGrpSpPr>
          <p:nvPr/>
        </p:nvGrpSpPr>
        <p:grpSpPr bwMode="auto">
          <a:xfrm>
            <a:off x="8382000" y="782638"/>
            <a:ext cx="1524000" cy="914400"/>
            <a:chOff x="1440" y="1536"/>
            <a:chExt cx="960" cy="576"/>
          </a:xfrm>
        </p:grpSpPr>
        <p:sp>
          <p:nvSpPr>
            <p:cNvPr id="12588" name="Oval 135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589" name="Text Box 136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81</a:t>
              </a:r>
            </a:p>
          </p:txBody>
        </p:sp>
      </p:grpSp>
      <p:grpSp>
        <p:nvGrpSpPr>
          <p:cNvPr id="187529" name="Group 137"/>
          <p:cNvGrpSpPr>
            <a:grpSpLocks/>
          </p:cNvGrpSpPr>
          <p:nvPr/>
        </p:nvGrpSpPr>
        <p:grpSpPr bwMode="auto">
          <a:xfrm>
            <a:off x="8382000" y="782638"/>
            <a:ext cx="1524000" cy="914400"/>
            <a:chOff x="1440" y="1536"/>
            <a:chExt cx="960" cy="576"/>
          </a:xfrm>
        </p:grpSpPr>
        <p:sp>
          <p:nvSpPr>
            <p:cNvPr id="12586" name="Oval 138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587" name="Text Box 139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80</a:t>
              </a:r>
            </a:p>
          </p:txBody>
        </p:sp>
      </p:grpSp>
      <p:grpSp>
        <p:nvGrpSpPr>
          <p:cNvPr id="187532" name="Group 140"/>
          <p:cNvGrpSpPr>
            <a:grpSpLocks/>
          </p:cNvGrpSpPr>
          <p:nvPr/>
        </p:nvGrpSpPr>
        <p:grpSpPr bwMode="auto">
          <a:xfrm>
            <a:off x="8382000" y="782638"/>
            <a:ext cx="1524000" cy="914400"/>
            <a:chOff x="1440" y="1536"/>
            <a:chExt cx="960" cy="576"/>
          </a:xfrm>
        </p:grpSpPr>
        <p:sp>
          <p:nvSpPr>
            <p:cNvPr id="12584" name="Oval 141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585" name="Text Box 142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79</a:t>
              </a:r>
            </a:p>
          </p:txBody>
        </p:sp>
      </p:grpSp>
      <p:grpSp>
        <p:nvGrpSpPr>
          <p:cNvPr id="187535" name="Group 143"/>
          <p:cNvGrpSpPr>
            <a:grpSpLocks/>
          </p:cNvGrpSpPr>
          <p:nvPr/>
        </p:nvGrpSpPr>
        <p:grpSpPr bwMode="auto">
          <a:xfrm>
            <a:off x="8382000" y="782638"/>
            <a:ext cx="1524000" cy="914400"/>
            <a:chOff x="1440" y="1536"/>
            <a:chExt cx="960" cy="576"/>
          </a:xfrm>
        </p:grpSpPr>
        <p:sp>
          <p:nvSpPr>
            <p:cNvPr id="12582" name="Oval 144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583" name="Text Box 145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78</a:t>
              </a:r>
            </a:p>
          </p:txBody>
        </p:sp>
      </p:grpSp>
      <p:grpSp>
        <p:nvGrpSpPr>
          <p:cNvPr id="187538" name="Group 146"/>
          <p:cNvGrpSpPr>
            <a:grpSpLocks/>
          </p:cNvGrpSpPr>
          <p:nvPr/>
        </p:nvGrpSpPr>
        <p:grpSpPr bwMode="auto">
          <a:xfrm>
            <a:off x="8382000" y="782638"/>
            <a:ext cx="1524000" cy="914400"/>
            <a:chOff x="1440" y="1536"/>
            <a:chExt cx="960" cy="576"/>
          </a:xfrm>
        </p:grpSpPr>
        <p:sp>
          <p:nvSpPr>
            <p:cNvPr id="12580" name="Oval 147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581" name="Text Box 148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77</a:t>
              </a:r>
            </a:p>
          </p:txBody>
        </p:sp>
      </p:grpSp>
      <p:grpSp>
        <p:nvGrpSpPr>
          <p:cNvPr id="187541" name="Group 149"/>
          <p:cNvGrpSpPr>
            <a:grpSpLocks/>
          </p:cNvGrpSpPr>
          <p:nvPr/>
        </p:nvGrpSpPr>
        <p:grpSpPr bwMode="auto">
          <a:xfrm>
            <a:off x="8458200" y="782638"/>
            <a:ext cx="1524000" cy="914400"/>
            <a:chOff x="1440" y="1536"/>
            <a:chExt cx="960" cy="576"/>
          </a:xfrm>
        </p:grpSpPr>
        <p:sp>
          <p:nvSpPr>
            <p:cNvPr id="12578" name="Oval 150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579" name="Text Box 151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76</a:t>
              </a:r>
            </a:p>
          </p:txBody>
        </p:sp>
      </p:grpSp>
      <p:grpSp>
        <p:nvGrpSpPr>
          <p:cNvPr id="187544" name="Group 152"/>
          <p:cNvGrpSpPr>
            <a:grpSpLocks/>
          </p:cNvGrpSpPr>
          <p:nvPr/>
        </p:nvGrpSpPr>
        <p:grpSpPr bwMode="auto">
          <a:xfrm>
            <a:off x="8382000" y="782638"/>
            <a:ext cx="1524000" cy="914400"/>
            <a:chOff x="1440" y="1536"/>
            <a:chExt cx="960" cy="576"/>
          </a:xfrm>
        </p:grpSpPr>
        <p:sp>
          <p:nvSpPr>
            <p:cNvPr id="12576" name="Oval 153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577" name="Text Box 154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75</a:t>
              </a:r>
            </a:p>
          </p:txBody>
        </p:sp>
      </p:grpSp>
      <p:grpSp>
        <p:nvGrpSpPr>
          <p:cNvPr id="187547" name="Group 155"/>
          <p:cNvGrpSpPr>
            <a:grpSpLocks/>
          </p:cNvGrpSpPr>
          <p:nvPr/>
        </p:nvGrpSpPr>
        <p:grpSpPr bwMode="auto">
          <a:xfrm>
            <a:off x="8382000" y="782638"/>
            <a:ext cx="1524000" cy="914400"/>
            <a:chOff x="1440" y="1536"/>
            <a:chExt cx="960" cy="576"/>
          </a:xfrm>
        </p:grpSpPr>
        <p:sp>
          <p:nvSpPr>
            <p:cNvPr id="12574" name="Oval 156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575" name="Text Box 157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74</a:t>
              </a:r>
            </a:p>
          </p:txBody>
        </p:sp>
      </p:grpSp>
      <p:grpSp>
        <p:nvGrpSpPr>
          <p:cNvPr id="187550" name="Group 158"/>
          <p:cNvGrpSpPr>
            <a:grpSpLocks/>
          </p:cNvGrpSpPr>
          <p:nvPr/>
        </p:nvGrpSpPr>
        <p:grpSpPr bwMode="auto">
          <a:xfrm>
            <a:off x="8382000" y="782638"/>
            <a:ext cx="1524000" cy="914400"/>
            <a:chOff x="1440" y="1536"/>
            <a:chExt cx="960" cy="576"/>
          </a:xfrm>
        </p:grpSpPr>
        <p:sp>
          <p:nvSpPr>
            <p:cNvPr id="12572" name="Oval 159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573" name="Text Box 160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73</a:t>
              </a:r>
            </a:p>
          </p:txBody>
        </p:sp>
      </p:grpSp>
      <p:grpSp>
        <p:nvGrpSpPr>
          <p:cNvPr id="187553" name="Group 161"/>
          <p:cNvGrpSpPr>
            <a:grpSpLocks/>
          </p:cNvGrpSpPr>
          <p:nvPr/>
        </p:nvGrpSpPr>
        <p:grpSpPr bwMode="auto">
          <a:xfrm>
            <a:off x="8382000" y="782638"/>
            <a:ext cx="1524000" cy="914400"/>
            <a:chOff x="1440" y="1536"/>
            <a:chExt cx="960" cy="576"/>
          </a:xfrm>
        </p:grpSpPr>
        <p:sp>
          <p:nvSpPr>
            <p:cNvPr id="12570" name="Oval 162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571" name="Text Box 163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72</a:t>
              </a:r>
            </a:p>
          </p:txBody>
        </p:sp>
      </p:grpSp>
      <p:grpSp>
        <p:nvGrpSpPr>
          <p:cNvPr id="187556" name="Group 164"/>
          <p:cNvGrpSpPr>
            <a:grpSpLocks/>
          </p:cNvGrpSpPr>
          <p:nvPr/>
        </p:nvGrpSpPr>
        <p:grpSpPr bwMode="auto">
          <a:xfrm>
            <a:off x="8382000" y="782638"/>
            <a:ext cx="1524000" cy="914400"/>
            <a:chOff x="1440" y="1536"/>
            <a:chExt cx="960" cy="576"/>
          </a:xfrm>
        </p:grpSpPr>
        <p:sp>
          <p:nvSpPr>
            <p:cNvPr id="12568" name="Oval 165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569" name="Text Box 166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71</a:t>
              </a:r>
            </a:p>
          </p:txBody>
        </p:sp>
      </p:grpSp>
      <p:grpSp>
        <p:nvGrpSpPr>
          <p:cNvPr id="187559" name="Group 167"/>
          <p:cNvGrpSpPr>
            <a:grpSpLocks/>
          </p:cNvGrpSpPr>
          <p:nvPr/>
        </p:nvGrpSpPr>
        <p:grpSpPr bwMode="auto">
          <a:xfrm>
            <a:off x="8382000" y="782638"/>
            <a:ext cx="1524000" cy="914400"/>
            <a:chOff x="1440" y="1536"/>
            <a:chExt cx="960" cy="576"/>
          </a:xfrm>
        </p:grpSpPr>
        <p:sp>
          <p:nvSpPr>
            <p:cNvPr id="12566" name="Oval 168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567" name="Text Box 169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70</a:t>
              </a:r>
            </a:p>
          </p:txBody>
        </p:sp>
      </p:grpSp>
      <p:grpSp>
        <p:nvGrpSpPr>
          <p:cNvPr id="187562" name="Group 170"/>
          <p:cNvGrpSpPr>
            <a:grpSpLocks/>
          </p:cNvGrpSpPr>
          <p:nvPr/>
        </p:nvGrpSpPr>
        <p:grpSpPr bwMode="auto">
          <a:xfrm>
            <a:off x="8382000" y="782638"/>
            <a:ext cx="1524000" cy="914400"/>
            <a:chOff x="1440" y="1536"/>
            <a:chExt cx="960" cy="576"/>
          </a:xfrm>
        </p:grpSpPr>
        <p:sp>
          <p:nvSpPr>
            <p:cNvPr id="12564" name="Oval 171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565" name="Text Box 172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69</a:t>
              </a:r>
            </a:p>
          </p:txBody>
        </p:sp>
      </p:grpSp>
      <p:grpSp>
        <p:nvGrpSpPr>
          <p:cNvPr id="187565" name="Group 173"/>
          <p:cNvGrpSpPr>
            <a:grpSpLocks/>
          </p:cNvGrpSpPr>
          <p:nvPr/>
        </p:nvGrpSpPr>
        <p:grpSpPr bwMode="auto">
          <a:xfrm>
            <a:off x="8382000" y="782638"/>
            <a:ext cx="1524000" cy="914400"/>
            <a:chOff x="1440" y="1536"/>
            <a:chExt cx="960" cy="576"/>
          </a:xfrm>
        </p:grpSpPr>
        <p:sp>
          <p:nvSpPr>
            <p:cNvPr id="12562" name="Oval 174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563" name="Text Box 175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68</a:t>
              </a:r>
            </a:p>
          </p:txBody>
        </p:sp>
      </p:grpSp>
      <p:grpSp>
        <p:nvGrpSpPr>
          <p:cNvPr id="187568" name="Group 176"/>
          <p:cNvGrpSpPr>
            <a:grpSpLocks/>
          </p:cNvGrpSpPr>
          <p:nvPr/>
        </p:nvGrpSpPr>
        <p:grpSpPr bwMode="auto">
          <a:xfrm>
            <a:off x="8382000" y="782638"/>
            <a:ext cx="1524000" cy="914400"/>
            <a:chOff x="1440" y="1536"/>
            <a:chExt cx="960" cy="576"/>
          </a:xfrm>
        </p:grpSpPr>
        <p:sp>
          <p:nvSpPr>
            <p:cNvPr id="12560" name="Oval 177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561" name="Text Box 178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67</a:t>
              </a:r>
            </a:p>
          </p:txBody>
        </p:sp>
      </p:grpSp>
      <p:grpSp>
        <p:nvGrpSpPr>
          <p:cNvPr id="187571" name="Group 179"/>
          <p:cNvGrpSpPr>
            <a:grpSpLocks/>
          </p:cNvGrpSpPr>
          <p:nvPr/>
        </p:nvGrpSpPr>
        <p:grpSpPr bwMode="auto">
          <a:xfrm>
            <a:off x="8382000" y="782638"/>
            <a:ext cx="1524000" cy="914400"/>
            <a:chOff x="1440" y="1536"/>
            <a:chExt cx="960" cy="576"/>
          </a:xfrm>
        </p:grpSpPr>
        <p:sp>
          <p:nvSpPr>
            <p:cNvPr id="12558" name="Oval 180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559" name="Text Box 181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66</a:t>
              </a:r>
            </a:p>
          </p:txBody>
        </p:sp>
      </p:grpSp>
      <p:grpSp>
        <p:nvGrpSpPr>
          <p:cNvPr id="187574" name="Group 182"/>
          <p:cNvGrpSpPr>
            <a:grpSpLocks/>
          </p:cNvGrpSpPr>
          <p:nvPr/>
        </p:nvGrpSpPr>
        <p:grpSpPr bwMode="auto">
          <a:xfrm>
            <a:off x="8458200" y="782638"/>
            <a:ext cx="1524000" cy="914400"/>
            <a:chOff x="1440" y="1536"/>
            <a:chExt cx="960" cy="576"/>
          </a:xfrm>
        </p:grpSpPr>
        <p:sp>
          <p:nvSpPr>
            <p:cNvPr id="12556" name="Oval 183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557" name="Text Box 184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65</a:t>
              </a:r>
            </a:p>
          </p:txBody>
        </p:sp>
      </p:grpSp>
      <p:grpSp>
        <p:nvGrpSpPr>
          <p:cNvPr id="187577" name="Group 185"/>
          <p:cNvGrpSpPr>
            <a:grpSpLocks/>
          </p:cNvGrpSpPr>
          <p:nvPr/>
        </p:nvGrpSpPr>
        <p:grpSpPr bwMode="auto">
          <a:xfrm>
            <a:off x="8382000" y="782638"/>
            <a:ext cx="1524000" cy="914400"/>
            <a:chOff x="1440" y="1536"/>
            <a:chExt cx="960" cy="576"/>
          </a:xfrm>
        </p:grpSpPr>
        <p:sp>
          <p:nvSpPr>
            <p:cNvPr id="12554" name="Oval 186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555" name="Text Box 187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64</a:t>
              </a:r>
            </a:p>
          </p:txBody>
        </p:sp>
      </p:grpSp>
      <p:grpSp>
        <p:nvGrpSpPr>
          <p:cNvPr id="187580" name="Group 188"/>
          <p:cNvGrpSpPr>
            <a:grpSpLocks/>
          </p:cNvGrpSpPr>
          <p:nvPr/>
        </p:nvGrpSpPr>
        <p:grpSpPr bwMode="auto">
          <a:xfrm>
            <a:off x="8382000" y="782638"/>
            <a:ext cx="1524000" cy="914400"/>
            <a:chOff x="1440" y="1536"/>
            <a:chExt cx="960" cy="576"/>
          </a:xfrm>
        </p:grpSpPr>
        <p:sp>
          <p:nvSpPr>
            <p:cNvPr id="12552" name="Oval 189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553" name="Text Box 190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63</a:t>
              </a:r>
            </a:p>
          </p:txBody>
        </p:sp>
      </p:grpSp>
      <p:grpSp>
        <p:nvGrpSpPr>
          <p:cNvPr id="187583" name="Group 191"/>
          <p:cNvGrpSpPr>
            <a:grpSpLocks/>
          </p:cNvGrpSpPr>
          <p:nvPr/>
        </p:nvGrpSpPr>
        <p:grpSpPr bwMode="auto">
          <a:xfrm>
            <a:off x="8382000" y="782638"/>
            <a:ext cx="1524000" cy="914400"/>
            <a:chOff x="1440" y="1536"/>
            <a:chExt cx="960" cy="576"/>
          </a:xfrm>
        </p:grpSpPr>
        <p:sp>
          <p:nvSpPr>
            <p:cNvPr id="12550" name="Oval 192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551" name="Text Box 193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62</a:t>
              </a:r>
            </a:p>
          </p:txBody>
        </p:sp>
      </p:grpSp>
      <p:grpSp>
        <p:nvGrpSpPr>
          <p:cNvPr id="187586" name="Group 194"/>
          <p:cNvGrpSpPr>
            <a:grpSpLocks/>
          </p:cNvGrpSpPr>
          <p:nvPr/>
        </p:nvGrpSpPr>
        <p:grpSpPr bwMode="auto">
          <a:xfrm>
            <a:off x="8382000" y="782638"/>
            <a:ext cx="1524000" cy="914400"/>
            <a:chOff x="1440" y="1536"/>
            <a:chExt cx="960" cy="576"/>
          </a:xfrm>
        </p:grpSpPr>
        <p:sp>
          <p:nvSpPr>
            <p:cNvPr id="12548" name="Oval 195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549" name="Text Box 196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61</a:t>
              </a:r>
            </a:p>
          </p:txBody>
        </p:sp>
      </p:grpSp>
      <p:grpSp>
        <p:nvGrpSpPr>
          <p:cNvPr id="187589" name="Group 197"/>
          <p:cNvGrpSpPr>
            <a:grpSpLocks/>
          </p:cNvGrpSpPr>
          <p:nvPr/>
        </p:nvGrpSpPr>
        <p:grpSpPr bwMode="auto">
          <a:xfrm>
            <a:off x="8382000" y="782638"/>
            <a:ext cx="1524000" cy="914400"/>
            <a:chOff x="1440" y="1536"/>
            <a:chExt cx="960" cy="576"/>
          </a:xfrm>
        </p:grpSpPr>
        <p:sp>
          <p:nvSpPr>
            <p:cNvPr id="12546" name="Oval 198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547" name="Text Box 199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60</a:t>
              </a:r>
            </a:p>
          </p:txBody>
        </p:sp>
      </p:grpSp>
      <p:grpSp>
        <p:nvGrpSpPr>
          <p:cNvPr id="187592" name="Group 200"/>
          <p:cNvGrpSpPr>
            <a:grpSpLocks/>
          </p:cNvGrpSpPr>
          <p:nvPr/>
        </p:nvGrpSpPr>
        <p:grpSpPr bwMode="auto">
          <a:xfrm>
            <a:off x="8382000" y="782638"/>
            <a:ext cx="1524000" cy="914400"/>
            <a:chOff x="1440" y="1536"/>
            <a:chExt cx="960" cy="576"/>
          </a:xfrm>
        </p:grpSpPr>
        <p:sp>
          <p:nvSpPr>
            <p:cNvPr id="12544" name="Oval 201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545" name="Text Box 202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59</a:t>
              </a:r>
            </a:p>
          </p:txBody>
        </p:sp>
      </p:grpSp>
      <p:grpSp>
        <p:nvGrpSpPr>
          <p:cNvPr id="187595" name="Group 203"/>
          <p:cNvGrpSpPr>
            <a:grpSpLocks/>
          </p:cNvGrpSpPr>
          <p:nvPr/>
        </p:nvGrpSpPr>
        <p:grpSpPr bwMode="auto">
          <a:xfrm>
            <a:off x="8458200" y="782638"/>
            <a:ext cx="1524000" cy="914400"/>
            <a:chOff x="1440" y="1536"/>
            <a:chExt cx="960" cy="576"/>
          </a:xfrm>
        </p:grpSpPr>
        <p:sp>
          <p:nvSpPr>
            <p:cNvPr id="12542" name="Oval 204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543" name="Text Box 205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58</a:t>
              </a:r>
            </a:p>
          </p:txBody>
        </p:sp>
      </p:grpSp>
      <p:grpSp>
        <p:nvGrpSpPr>
          <p:cNvPr id="187598" name="Group 206"/>
          <p:cNvGrpSpPr>
            <a:grpSpLocks/>
          </p:cNvGrpSpPr>
          <p:nvPr/>
        </p:nvGrpSpPr>
        <p:grpSpPr bwMode="auto">
          <a:xfrm>
            <a:off x="8382000" y="782638"/>
            <a:ext cx="1524000" cy="914400"/>
            <a:chOff x="1440" y="1536"/>
            <a:chExt cx="960" cy="576"/>
          </a:xfrm>
        </p:grpSpPr>
        <p:sp>
          <p:nvSpPr>
            <p:cNvPr id="12540" name="Oval 207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541" name="Text Box 208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57</a:t>
              </a:r>
            </a:p>
          </p:txBody>
        </p:sp>
      </p:grpSp>
      <p:grpSp>
        <p:nvGrpSpPr>
          <p:cNvPr id="187601" name="Group 209"/>
          <p:cNvGrpSpPr>
            <a:grpSpLocks/>
          </p:cNvGrpSpPr>
          <p:nvPr/>
        </p:nvGrpSpPr>
        <p:grpSpPr bwMode="auto">
          <a:xfrm>
            <a:off x="8382000" y="782638"/>
            <a:ext cx="1524000" cy="914400"/>
            <a:chOff x="1440" y="1536"/>
            <a:chExt cx="960" cy="576"/>
          </a:xfrm>
        </p:grpSpPr>
        <p:sp>
          <p:nvSpPr>
            <p:cNvPr id="12538" name="Oval 210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539" name="Text Box 211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56</a:t>
              </a:r>
            </a:p>
          </p:txBody>
        </p:sp>
      </p:grpSp>
      <p:grpSp>
        <p:nvGrpSpPr>
          <p:cNvPr id="187604" name="Group 212"/>
          <p:cNvGrpSpPr>
            <a:grpSpLocks/>
          </p:cNvGrpSpPr>
          <p:nvPr/>
        </p:nvGrpSpPr>
        <p:grpSpPr bwMode="auto">
          <a:xfrm>
            <a:off x="8382000" y="782638"/>
            <a:ext cx="1524000" cy="914400"/>
            <a:chOff x="1440" y="1536"/>
            <a:chExt cx="960" cy="576"/>
          </a:xfrm>
        </p:grpSpPr>
        <p:sp>
          <p:nvSpPr>
            <p:cNvPr id="12536" name="Oval 213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537" name="Text Box 214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55</a:t>
              </a:r>
            </a:p>
          </p:txBody>
        </p:sp>
      </p:grpSp>
      <p:grpSp>
        <p:nvGrpSpPr>
          <p:cNvPr id="187607" name="Group 215"/>
          <p:cNvGrpSpPr>
            <a:grpSpLocks/>
          </p:cNvGrpSpPr>
          <p:nvPr/>
        </p:nvGrpSpPr>
        <p:grpSpPr bwMode="auto">
          <a:xfrm>
            <a:off x="8382000" y="782638"/>
            <a:ext cx="1524000" cy="914400"/>
            <a:chOff x="1440" y="1536"/>
            <a:chExt cx="960" cy="576"/>
          </a:xfrm>
        </p:grpSpPr>
        <p:sp>
          <p:nvSpPr>
            <p:cNvPr id="12534" name="Oval 216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535" name="Text Box 217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54</a:t>
              </a:r>
            </a:p>
          </p:txBody>
        </p:sp>
      </p:grpSp>
      <p:grpSp>
        <p:nvGrpSpPr>
          <p:cNvPr id="187610" name="Group 218"/>
          <p:cNvGrpSpPr>
            <a:grpSpLocks/>
          </p:cNvGrpSpPr>
          <p:nvPr/>
        </p:nvGrpSpPr>
        <p:grpSpPr bwMode="auto">
          <a:xfrm>
            <a:off x="8382000" y="782638"/>
            <a:ext cx="1524000" cy="914400"/>
            <a:chOff x="1440" y="1536"/>
            <a:chExt cx="960" cy="576"/>
          </a:xfrm>
        </p:grpSpPr>
        <p:sp>
          <p:nvSpPr>
            <p:cNvPr id="12532" name="Oval 219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533" name="Text Box 220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53</a:t>
              </a:r>
            </a:p>
          </p:txBody>
        </p:sp>
      </p:grpSp>
      <p:grpSp>
        <p:nvGrpSpPr>
          <p:cNvPr id="187613" name="Group 221"/>
          <p:cNvGrpSpPr>
            <a:grpSpLocks/>
          </p:cNvGrpSpPr>
          <p:nvPr/>
        </p:nvGrpSpPr>
        <p:grpSpPr bwMode="auto">
          <a:xfrm>
            <a:off x="8382000" y="782638"/>
            <a:ext cx="1524000" cy="914400"/>
            <a:chOff x="1440" y="1536"/>
            <a:chExt cx="960" cy="576"/>
          </a:xfrm>
        </p:grpSpPr>
        <p:sp>
          <p:nvSpPr>
            <p:cNvPr id="12530" name="Oval 222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531" name="Text Box 223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52</a:t>
              </a:r>
            </a:p>
          </p:txBody>
        </p:sp>
      </p:grpSp>
      <p:grpSp>
        <p:nvGrpSpPr>
          <p:cNvPr id="187616" name="Group 224"/>
          <p:cNvGrpSpPr>
            <a:grpSpLocks/>
          </p:cNvGrpSpPr>
          <p:nvPr/>
        </p:nvGrpSpPr>
        <p:grpSpPr bwMode="auto">
          <a:xfrm>
            <a:off x="8382000" y="782638"/>
            <a:ext cx="1524000" cy="914400"/>
            <a:chOff x="1440" y="1536"/>
            <a:chExt cx="960" cy="576"/>
          </a:xfrm>
        </p:grpSpPr>
        <p:sp>
          <p:nvSpPr>
            <p:cNvPr id="12528" name="Oval 225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529" name="Text Box 226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51</a:t>
              </a:r>
            </a:p>
          </p:txBody>
        </p:sp>
      </p:grpSp>
      <p:grpSp>
        <p:nvGrpSpPr>
          <p:cNvPr id="187619" name="Group 227"/>
          <p:cNvGrpSpPr>
            <a:grpSpLocks/>
          </p:cNvGrpSpPr>
          <p:nvPr/>
        </p:nvGrpSpPr>
        <p:grpSpPr bwMode="auto">
          <a:xfrm>
            <a:off x="8382000" y="782638"/>
            <a:ext cx="1524000" cy="914400"/>
            <a:chOff x="1440" y="1536"/>
            <a:chExt cx="960" cy="576"/>
          </a:xfrm>
        </p:grpSpPr>
        <p:sp>
          <p:nvSpPr>
            <p:cNvPr id="12526" name="Oval 228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527" name="Text Box 229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50</a:t>
              </a:r>
            </a:p>
          </p:txBody>
        </p:sp>
      </p:grpSp>
      <p:grpSp>
        <p:nvGrpSpPr>
          <p:cNvPr id="187622" name="Group 230"/>
          <p:cNvGrpSpPr>
            <a:grpSpLocks/>
          </p:cNvGrpSpPr>
          <p:nvPr/>
        </p:nvGrpSpPr>
        <p:grpSpPr bwMode="auto">
          <a:xfrm>
            <a:off x="8458200" y="782638"/>
            <a:ext cx="1524000" cy="914400"/>
            <a:chOff x="1440" y="1536"/>
            <a:chExt cx="960" cy="576"/>
          </a:xfrm>
        </p:grpSpPr>
        <p:sp>
          <p:nvSpPr>
            <p:cNvPr id="12524" name="Oval 231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525" name="Text Box 232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49</a:t>
              </a:r>
            </a:p>
          </p:txBody>
        </p:sp>
      </p:grpSp>
      <p:grpSp>
        <p:nvGrpSpPr>
          <p:cNvPr id="187625" name="Group 233"/>
          <p:cNvGrpSpPr>
            <a:grpSpLocks/>
          </p:cNvGrpSpPr>
          <p:nvPr/>
        </p:nvGrpSpPr>
        <p:grpSpPr bwMode="auto">
          <a:xfrm>
            <a:off x="8382000" y="782638"/>
            <a:ext cx="1524000" cy="914400"/>
            <a:chOff x="1440" y="1536"/>
            <a:chExt cx="960" cy="576"/>
          </a:xfrm>
        </p:grpSpPr>
        <p:sp>
          <p:nvSpPr>
            <p:cNvPr id="12522" name="Oval 234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523" name="Text Box 235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48</a:t>
              </a:r>
            </a:p>
          </p:txBody>
        </p:sp>
      </p:grpSp>
      <p:grpSp>
        <p:nvGrpSpPr>
          <p:cNvPr id="187628" name="Group 236"/>
          <p:cNvGrpSpPr>
            <a:grpSpLocks/>
          </p:cNvGrpSpPr>
          <p:nvPr/>
        </p:nvGrpSpPr>
        <p:grpSpPr bwMode="auto">
          <a:xfrm>
            <a:off x="8382000" y="782638"/>
            <a:ext cx="1524000" cy="914400"/>
            <a:chOff x="1440" y="1536"/>
            <a:chExt cx="960" cy="576"/>
          </a:xfrm>
        </p:grpSpPr>
        <p:sp>
          <p:nvSpPr>
            <p:cNvPr id="12520" name="Oval 237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521" name="Text Box 238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47</a:t>
              </a:r>
            </a:p>
          </p:txBody>
        </p:sp>
      </p:grpSp>
      <p:grpSp>
        <p:nvGrpSpPr>
          <p:cNvPr id="187631" name="Group 239"/>
          <p:cNvGrpSpPr>
            <a:grpSpLocks/>
          </p:cNvGrpSpPr>
          <p:nvPr/>
        </p:nvGrpSpPr>
        <p:grpSpPr bwMode="auto">
          <a:xfrm>
            <a:off x="8382000" y="782638"/>
            <a:ext cx="1524000" cy="914400"/>
            <a:chOff x="1440" y="1536"/>
            <a:chExt cx="960" cy="576"/>
          </a:xfrm>
        </p:grpSpPr>
        <p:sp>
          <p:nvSpPr>
            <p:cNvPr id="12518" name="Oval 240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519" name="Text Box 241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46</a:t>
              </a:r>
            </a:p>
          </p:txBody>
        </p:sp>
      </p:grpSp>
      <p:grpSp>
        <p:nvGrpSpPr>
          <p:cNvPr id="187634" name="Group 242"/>
          <p:cNvGrpSpPr>
            <a:grpSpLocks/>
          </p:cNvGrpSpPr>
          <p:nvPr/>
        </p:nvGrpSpPr>
        <p:grpSpPr bwMode="auto">
          <a:xfrm>
            <a:off x="8382000" y="782638"/>
            <a:ext cx="1524000" cy="914400"/>
            <a:chOff x="1440" y="1536"/>
            <a:chExt cx="960" cy="576"/>
          </a:xfrm>
        </p:grpSpPr>
        <p:sp>
          <p:nvSpPr>
            <p:cNvPr id="12516" name="Oval 243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517" name="Text Box 244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45</a:t>
              </a:r>
            </a:p>
          </p:txBody>
        </p:sp>
      </p:grpSp>
      <p:grpSp>
        <p:nvGrpSpPr>
          <p:cNvPr id="187637" name="Group 245"/>
          <p:cNvGrpSpPr>
            <a:grpSpLocks/>
          </p:cNvGrpSpPr>
          <p:nvPr/>
        </p:nvGrpSpPr>
        <p:grpSpPr bwMode="auto">
          <a:xfrm>
            <a:off x="8382000" y="782638"/>
            <a:ext cx="1524000" cy="914400"/>
            <a:chOff x="1440" y="1536"/>
            <a:chExt cx="960" cy="576"/>
          </a:xfrm>
        </p:grpSpPr>
        <p:sp>
          <p:nvSpPr>
            <p:cNvPr id="12514" name="Oval 246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515" name="Text Box 247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44</a:t>
              </a:r>
            </a:p>
          </p:txBody>
        </p:sp>
      </p:grpSp>
      <p:grpSp>
        <p:nvGrpSpPr>
          <p:cNvPr id="187640" name="Group 248"/>
          <p:cNvGrpSpPr>
            <a:grpSpLocks/>
          </p:cNvGrpSpPr>
          <p:nvPr/>
        </p:nvGrpSpPr>
        <p:grpSpPr bwMode="auto">
          <a:xfrm>
            <a:off x="8382000" y="782638"/>
            <a:ext cx="1524000" cy="914400"/>
            <a:chOff x="1440" y="1536"/>
            <a:chExt cx="960" cy="576"/>
          </a:xfrm>
        </p:grpSpPr>
        <p:sp>
          <p:nvSpPr>
            <p:cNvPr id="12512" name="Oval 249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513" name="Text Box 250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43</a:t>
              </a:r>
            </a:p>
          </p:txBody>
        </p:sp>
      </p:grpSp>
      <p:grpSp>
        <p:nvGrpSpPr>
          <p:cNvPr id="187643" name="Group 251"/>
          <p:cNvGrpSpPr>
            <a:grpSpLocks/>
          </p:cNvGrpSpPr>
          <p:nvPr/>
        </p:nvGrpSpPr>
        <p:grpSpPr bwMode="auto">
          <a:xfrm>
            <a:off x="8382000" y="782638"/>
            <a:ext cx="1524000" cy="914400"/>
            <a:chOff x="1440" y="1536"/>
            <a:chExt cx="960" cy="576"/>
          </a:xfrm>
        </p:grpSpPr>
        <p:sp>
          <p:nvSpPr>
            <p:cNvPr id="12510" name="Oval 252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511" name="Text Box 253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42</a:t>
              </a:r>
            </a:p>
          </p:txBody>
        </p:sp>
      </p:grpSp>
      <p:grpSp>
        <p:nvGrpSpPr>
          <p:cNvPr id="187646" name="Group 254"/>
          <p:cNvGrpSpPr>
            <a:grpSpLocks/>
          </p:cNvGrpSpPr>
          <p:nvPr/>
        </p:nvGrpSpPr>
        <p:grpSpPr bwMode="auto">
          <a:xfrm>
            <a:off x="8382000" y="782638"/>
            <a:ext cx="1524000" cy="914400"/>
            <a:chOff x="1440" y="1536"/>
            <a:chExt cx="960" cy="576"/>
          </a:xfrm>
        </p:grpSpPr>
        <p:sp>
          <p:nvSpPr>
            <p:cNvPr id="12508" name="Oval 255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509" name="Text Box 256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41</a:t>
              </a:r>
            </a:p>
          </p:txBody>
        </p:sp>
      </p:grpSp>
      <p:grpSp>
        <p:nvGrpSpPr>
          <p:cNvPr id="187649" name="Group 257"/>
          <p:cNvGrpSpPr>
            <a:grpSpLocks/>
          </p:cNvGrpSpPr>
          <p:nvPr/>
        </p:nvGrpSpPr>
        <p:grpSpPr bwMode="auto">
          <a:xfrm>
            <a:off x="8382000" y="782638"/>
            <a:ext cx="1524000" cy="914400"/>
            <a:chOff x="1440" y="1536"/>
            <a:chExt cx="960" cy="576"/>
          </a:xfrm>
        </p:grpSpPr>
        <p:sp>
          <p:nvSpPr>
            <p:cNvPr id="12506" name="Oval 258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507" name="Text Box 259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40</a:t>
              </a:r>
            </a:p>
          </p:txBody>
        </p:sp>
      </p:grpSp>
      <p:grpSp>
        <p:nvGrpSpPr>
          <p:cNvPr id="187652" name="Group 260"/>
          <p:cNvGrpSpPr>
            <a:grpSpLocks/>
          </p:cNvGrpSpPr>
          <p:nvPr/>
        </p:nvGrpSpPr>
        <p:grpSpPr bwMode="auto">
          <a:xfrm>
            <a:off x="8382000" y="762000"/>
            <a:ext cx="1524000" cy="914400"/>
            <a:chOff x="1440" y="1536"/>
            <a:chExt cx="960" cy="576"/>
          </a:xfrm>
        </p:grpSpPr>
        <p:sp>
          <p:nvSpPr>
            <p:cNvPr id="12504" name="Oval 261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505" name="Text Box 262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39</a:t>
              </a:r>
            </a:p>
          </p:txBody>
        </p:sp>
      </p:grpSp>
      <p:grpSp>
        <p:nvGrpSpPr>
          <p:cNvPr id="187655" name="Group 263"/>
          <p:cNvGrpSpPr>
            <a:grpSpLocks/>
          </p:cNvGrpSpPr>
          <p:nvPr/>
        </p:nvGrpSpPr>
        <p:grpSpPr bwMode="auto">
          <a:xfrm>
            <a:off x="8382000" y="782638"/>
            <a:ext cx="1524000" cy="914400"/>
            <a:chOff x="1440" y="1536"/>
            <a:chExt cx="960" cy="576"/>
          </a:xfrm>
        </p:grpSpPr>
        <p:sp>
          <p:nvSpPr>
            <p:cNvPr id="12502" name="Oval 264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503" name="Text Box 265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38</a:t>
              </a:r>
            </a:p>
          </p:txBody>
        </p:sp>
      </p:grpSp>
      <p:grpSp>
        <p:nvGrpSpPr>
          <p:cNvPr id="187658" name="Group 266"/>
          <p:cNvGrpSpPr>
            <a:grpSpLocks/>
          </p:cNvGrpSpPr>
          <p:nvPr/>
        </p:nvGrpSpPr>
        <p:grpSpPr bwMode="auto">
          <a:xfrm>
            <a:off x="8382000" y="782638"/>
            <a:ext cx="1524000" cy="914400"/>
            <a:chOff x="1440" y="1536"/>
            <a:chExt cx="960" cy="576"/>
          </a:xfrm>
        </p:grpSpPr>
        <p:sp>
          <p:nvSpPr>
            <p:cNvPr id="12500" name="Oval 267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501" name="Text Box 268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37</a:t>
              </a:r>
            </a:p>
          </p:txBody>
        </p:sp>
      </p:grpSp>
      <p:grpSp>
        <p:nvGrpSpPr>
          <p:cNvPr id="187661" name="Group 269"/>
          <p:cNvGrpSpPr>
            <a:grpSpLocks/>
          </p:cNvGrpSpPr>
          <p:nvPr/>
        </p:nvGrpSpPr>
        <p:grpSpPr bwMode="auto">
          <a:xfrm>
            <a:off x="8382000" y="782638"/>
            <a:ext cx="1524000" cy="914400"/>
            <a:chOff x="1440" y="1536"/>
            <a:chExt cx="960" cy="576"/>
          </a:xfrm>
        </p:grpSpPr>
        <p:sp>
          <p:nvSpPr>
            <p:cNvPr id="12498" name="Oval 270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499" name="Text Box 271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36</a:t>
              </a:r>
            </a:p>
          </p:txBody>
        </p:sp>
      </p:grpSp>
      <p:grpSp>
        <p:nvGrpSpPr>
          <p:cNvPr id="187664" name="Group 272"/>
          <p:cNvGrpSpPr>
            <a:grpSpLocks/>
          </p:cNvGrpSpPr>
          <p:nvPr/>
        </p:nvGrpSpPr>
        <p:grpSpPr bwMode="auto">
          <a:xfrm>
            <a:off x="8382000" y="782638"/>
            <a:ext cx="1524000" cy="914400"/>
            <a:chOff x="1440" y="1536"/>
            <a:chExt cx="960" cy="576"/>
          </a:xfrm>
        </p:grpSpPr>
        <p:sp>
          <p:nvSpPr>
            <p:cNvPr id="12496" name="Oval 273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497" name="Text Box 274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35</a:t>
              </a:r>
            </a:p>
          </p:txBody>
        </p:sp>
      </p:grpSp>
      <p:grpSp>
        <p:nvGrpSpPr>
          <p:cNvPr id="187667" name="Group 275"/>
          <p:cNvGrpSpPr>
            <a:grpSpLocks/>
          </p:cNvGrpSpPr>
          <p:nvPr/>
        </p:nvGrpSpPr>
        <p:grpSpPr bwMode="auto">
          <a:xfrm>
            <a:off x="8382000" y="782638"/>
            <a:ext cx="1524000" cy="914400"/>
            <a:chOff x="1440" y="1536"/>
            <a:chExt cx="960" cy="576"/>
          </a:xfrm>
        </p:grpSpPr>
        <p:sp>
          <p:nvSpPr>
            <p:cNvPr id="12494" name="Oval 276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495" name="Text Box 277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34</a:t>
              </a:r>
            </a:p>
          </p:txBody>
        </p:sp>
      </p:grpSp>
      <p:grpSp>
        <p:nvGrpSpPr>
          <p:cNvPr id="187670" name="Group 278"/>
          <p:cNvGrpSpPr>
            <a:grpSpLocks/>
          </p:cNvGrpSpPr>
          <p:nvPr/>
        </p:nvGrpSpPr>
        <p:grpSpPr bwMode="auto">
          <a:xfrm>
            <a:off x="8382000" y="782638"/>
            <a:ext cx="1524000" cy="914400"/>
            <a:chOff x="1440" y="1536"/>
            <a:chExt cx="960" cy="576"/>
          </a:xfrm>
        </p:grpSpPr>
        <p:sp>
          <p:nvSpPr>
            <p:cNvPr id="12492" name="Oval 279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493" name="Text Box 280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33</a:t>
              </a:r>
            </a:p>
          </p:txBody>
        </p:sp>
      </p:grpSp>
      <p:grpSp>
        <p:nvGrpSpPr>
          <p:cNvPr id="187673" name="Group 281"/>
          <p:cNvGrpSpPr>
            <a:grpSpLocks/>
          </p:cNvGrpSpPr>
          <p:nvPr/>
        </p:nvGrpSpPr>
        <p:grpSpPr bwMode="auto">
          <a:xfrm>
            <a:off x="8382000" y="782638"/>
            <a:ext cx="1524000" cy="914400"/>
            <a:chOff x="1440" y="1536"/>
            <a:chExt cx="960" cy="576"/>
          </a:xfrm>
        </p:grpSpPr>
        <p:sp>
          <p:nvSpPr>
            <p:cNvPr id="12490" name="Oval 282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491" name="Text Box 283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32</a:t>
              </a:r>
            </a:p>
          </p:txBody>
        </p:sp>
      </p:grpSp>
      <p:grpSp>
        <p:nvGrpSpPr>
          <p:cNvPr id="187676" name="Group 284"/>
          <p:cNvGrpSpPr>
            <a:grpSpLocks/>
          </p:cNvGrpSpPr>
          <p:nvPr/>
        </p:nvGrpSpPr>
        <p:grpSpPr bwMode="auto">
          <a:xfrm>
            <a:off x="8382000" y="782638"/>
            <a:ext cx="1524000" cy="914400"/>
            <a:chOff x="1440" y="1536"/>
            <a:chExt cx="960" cy="576"/>
          </a:xfrm>
        </p:grpSpPr>
        <p:sp>
          <p:nvSpPr>
            <p:cNvPr id="12488" name="Oval 285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489" name="Text Box 286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31</a:t>
              </a:r>
            </a:p>
          </p:txBody>
        </p:sp>
      </p:grpSp>
      <p:grpSp>
        <p:nvGrpSpPr>
          <p:cNvPr id="187679" name="Group 287"/>
          <p:cNvGrpSpPr>
            <a:grpSpLocks/>
          </p:cNvGrpSpPr>
          <p:nvPr/>
        </p:nvGrpSpPr>
        <p:grpSpPr bwMode="auto">
          <a:xfrm>
            <a:off x="8382000" y="782638"/>
            <a:ext cx="1524000" cy="914400"/>
            <a:chOff x="1440" y="1536"/>
            <a:chExt cx="960" cy="576"/>
          </a:xfrm>
        </p:grpSpPr>
        <p:sp>
          <p:nvSpPr>
            <p:cNvPr id="12486" name="Oval 288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487" name="Text Box 289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30</a:t>
              </a:r>
            </a:p>
          </p:txBody>
        </p:sp>
      </p:grpSp>
      <p:grpSp>
        <p:nvGrpSpPr>
          <p:cNvPr id="187682" name="Group 290"/>
          <p:cNvGrpSpPr>
            <a:grpSpLocks/>
          </p:cNvGrpSpPr>
          <p:nvPr/>
        </p:nvGrpSpPr>
        <p:grpSpPr bwMode="auto">
          <a:xfrm>
            <a:off x="8382000" y="782638"/>
            <a:ext cx="1524000" cy="914400"/>
            <a:chOff x="1440" y="1536"/>
            <a:chExt cx="960" cy="576"/>
          </a:xfrm>
        </p:grpSpPr>
        <p:sp>
          <p:nvSpPr>
            <p:cNvPr id="12484" name="Oval 291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485" name="Text Box 292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29</a:t>
              </a:r>
            </a:p>
          </p:txBody>
        </p:sp>
      </p:grpSp>
      <p:grpSp>
        <p:nvGrpSpPr>
          <p:cNvPr id="187685" name="Group 293"/>
          <p:cNvGrpSpPr>
            <a:grpSpLocks/>
          </p:cNvGrpSpPr>
          <p:nvPr/>
        </p:nvGrpSpPr>
        <p:grpSpPr bwMode="auto">
          <a:xfrm>
            <a:off x="8382000" y="782638"/>
            <a:ext cx="1524000" cy="914400"/>
            <a:chOff x="1440" y="1536"/>
            <a:chExt cx="960" cy="576"/>
          </a:xfrm>
        </p:grpSpPr>
        <p:sp>
          <p:nvSpPr>
            <p:cNvPr id="12482" name="Oval 294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483" name="Text Box 295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28</a:t>
              </a:r>
            </a:p>
          </p:txBody>
        </p:sp>
      </p:grpSp>
      <p:grpSp>
        <p:nvGrpSpPr>
          <p:cNvPr id="187688" name="Group 296"/>
          <p:cNvGrpSpPr>
            <a:grpSpLocks/>
          </p:cNvGrpSpPr>
          <p:nvPr/>
        </p:nvGrpSpPr>
        <p:grpSpPr bwMode="auto">
          <a:xfrm>
            <a:off x="8382000" y="782638"/>
            <a:ext cx="1524000" cy="914400"/>
            <a:chOff x="1440" y="1536"/>
            <a:chExt cx="960" cy="576"/>
          </a:xfrm>
        </p:grpSpPr>
        <p:sp>
          <p:nvSpPr>
            <p:cNvPr id="12480" name="Oval 297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481" name="Text Box 298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27</a:t>
              </a:r>
            </a:p>
          </p:txBody>
        </p:sp>
      </p:grpSp>
      <p:grpSp>
        <p:nvGrpSpPr>
          <p:cNvPr id="187691" name="Group 299"/>
          <p:cNvGrpSpPr>
            <a:grpSpLocks/>
          </p:cNvGrpSpPr>
          <p:nvPr/>
        </p:nvGrpSpPr>
        <p:grpSpPr bwMode="auto">
          <a:xfrm>
            <a:off x="8382000" y="782638"/>
            <a:ext cx="1524000" cy="914400"/>
            <a:chOff x="1440" y="1536"/>
            <a:chExt cx="960" cy="576"/>
          </a:xfrm>
        </p:grpSpPr>
        <p:sp>
          <p:nvSpPr>
            <p:cNvPr id="12478" name="Oval 300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479" name="Text Box 301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26</a:t>
              </a:r>
            </a:p>
          </p:txBody>
        </p:sp>
      </p:grpSp>
      <p:grpSp>
        <p:nvGrpSpPr>
          <p:cNvPr id="187694" name="Group 302"/>
          <p:cNvGrpSpPr>
            <a:grpSpLocks/>
          </p:cNvGrpSpPr>
          <p:nvPr/>
        </p:nvGrpSpPr>
        <p:grpSpPr bwMode="auto">
          <a:xfrm>
            <a:off x="8382000" y="782638"/>
            <a:ext cx="1524000" cy="914400"/>
            <a:chOff x="1440" y="1536"/>
            <a:chExt cx="960" cy="576"/>
          </a:xfrm>
        </p:grpSpPr>
        <p:sp>
          <p:nvSpPr>
            <p:cNvPr id="12476" name="Oval 303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477" name="Text Box 304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25</a:t>
              </a:r>
            </a:p>
          </p:txBody>
        </p:sp>
      </p:grpSp>
      <p:grpSp>
        <p:nvGrpSpPr>
          <p:cNvPr id="187697" name="Group 305"/>
          <p:cNvGrpSpPr>
            <a:grpSpLocks/>
          </p:cNvGrpSpPr>
          <p:nvPr/>
        </p:nvGrpSpPr>
        <p:grpSpPr bwMode="auto">
          <a:xfrm>
            <a:off x="8382000" y="782638"/>
            <a:ext cx="1524000" cy="914400"/>
            <a:chOff x="1440" y="1536"/>
            <a:chExt cx="960" cy="576"/>
          </a:xfrm>
        </p:grpSpPr>
        <p:sp>
          <p:nvSpPr>
            <p:cNvPr id="12474" name="Oval 306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475" name="Text Box 307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24</a:t>
              </a:r>
            </a:p>
          </p:txBody>
        </p:sp>
      </p:grpSp>
      <p:grpSp>
        <p:nvGrpSpPr>
          <p:cNvPr id="187700" name="Group 308"/>
          <p:cNvGrpSpPr>
            <a:grpSpLocks/>
          </p:cNvGrpSpPr>
          <p:nvPr/>
        </p:nvGrpSpPr>
        <p:grpSpPr bwMode="auto">
          <a:xfrm>
            <a:off x="8382000" y="782638"/>
            <a:ext cx="1524000" cy="914400"/>
            <a:chOff x="1440" y="1536"/>
            <a:chExt cx="960" cy="576"/>
          </a:xfrm>
        </p:grpSpPr>
        <p:sp>
          <p:nvSpPr>
            <p:cNvPr id="12472" name="Oval 309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473" name="Text Box 310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23</a:t>
              </a:r>
            </a:p>
          </p:txBody>
        </p:sp>
      </p:grpSp>
      <p:grpSp>
        <p:nvGrpSpPr>
          <p:cNvPr id="187703" name="Group 311"/>
          <p:cNvGrpSpPr>
            <a:grpSpLocks/>
          </p:cNvGrpSpPr>
          <p:nvPr/>
        </p:nvGrpSpPr>
        <p:grpSpPr bwMode="auto">
          <a:xfrm>
            <a:off x="8382000" y="782638"/>
            <a:ext cx="1524000" cy="914400"/>
            <a:chOff x="1440" y="1536"/>
            <a:chExt cx="960" cy="576"/>
          </a:xfrm>
        </p:grpSpPr>
        <p:sp>
          <p:nvSpPr>
            <p:cNvPr id="12470" name="Oval 312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471" name="Text Box 313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22</a:t>
              </a:r>
            </a:p>
          </p:txBody>
        </p:sp>
      </p:grpSp>
      <p:grpSp>
        <p:nvGrpSpPr>
          <p:cNvPr id="187706" name="Group 314"/>
          <p:cNvGrpSpPr>
            <a:grpSpLocks/>
          </p:cNvGrpSpPr>
          <p:nvPr/>
        </p:nvGrpSpPr>
        <p:grpSpPr bwMode="auto">
          <a:xfrm>
            <a:off x="8382000" y="782638"/>
            <a:ext cx="1524000" cy="914400"/>
            <a:chOff x="1440" y="1536"/>
            <a:chExt cx="960" cy="576"/>
          </a:xfrm>
        </p:grpSpPr>
        <p:sp>
          <p:nvSpPr>
            <p:cNvPr id="12468" name="Oval 315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469" name="Text Box 316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21</a:t>
              </a:r>
            </a:p>
          </p:txBody>
        </p:sp>
      </p:grpSp>
      <p:grpSp>
        <p:nvGrpSpPr>
          <p:cNvPr id="187709" name="Group 317"/>
          <p:cNvGrpSpPr>
            <a:grpSpLocks/>
          </p:cNvGrpSpPr>
          <p:nvPr/>
        </p:nvGrpSpPr>
        <p:grpSpPr bwMode="auto">
          <a:xfrm>
            <a:off x="8382000" y="782638"/>
            <a:ext cx="1524000" cy="914400"/>
            <a:chOff x="1440" y="1536"/>
            <a:chExt cx="960" cy="576"/>
          </a:xfrm>
        </p:grpSpPr>
        <p:sp>
          <p:nvSpPr>
            <p:cNvPr id="12466" name="Oval 318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467" name="Text Box 319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20</a:t>
              </a:r>
            </a:p>
          </p:txBody>
        </p:sp>
      </p:grpSp>
      <p:grpSp>
        <p:nvGrpSpPr>
          <p:cNvPr id="187712" name="Group 320"/>
          <p:cNvGrpSpPr>
            <a:grpSpLocks/>
          </p:cNvGrpSpPr>
          <p:nvPr/>
        </p:nvGrpSpPr>
        <p:grpSpPr bwMode="auto">
          <a:xfrm>
            <a:off x="8382000" y="782638"/>
            <a:ext cx="1524000" cy="914400"/>
            <a:chOff x="1440" y="1536"/>
            <a:chExt cx="960" cy="576"/>
          </a:xfrm>
        </p:grpSpPr>
        <p:sp>
          <p:nvSpPr>
            <p:cNvPr id="12464" name="Oval 321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465" name="Text Box 322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19</a:t>
              </a:r>
            </a:p>
          </p:txBody>
        </p:sp>
      </p:grpSp>
      <p:grpSp>
        <p:nvGrpSpPr>
          <p:cNvPr id="187715" name="Group 323"/>
          <p:cNvGrpSpPr>
            <a:grpSpLocks/>
          </p:cNvGrpSpPr>
          <p:nvPr/>
        </p:nvGrpSpPr>
        <p:grpSpPr bwMode="auto">
          <a:xfrm>
            <a:off x="8382000" y="782638"/>
            <a:ext cx="1524000" cy="914400"/>
            <a:chOff x="1440" y="1536"/>
            <a:chExt cx="960" cy="576"/>
          </a:xfrm>
        </p:grpSpPr>
        <p:sp>
          <p:nvSpPr>
            <p:cNvPr id="12462" name="Oval 324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463" name="Text Box 325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18</a:t>
              </a:r>
            </a:p>
          </p:txBody>
        </p:sp>
      </p:grpSp>
      <p:grpSp>
        <p:nvGrpSpPr>
          <p:cNvPr id="187718" name="Group 326"/>
          <p:cNvGrpSpPr>
            <a:grpSpLocks/>
          </p:cNvGrpSpPr>
          <p:nvPr/>
        </p:nvGrpSpPr>
        <p:grpSpPr bwMode="auto">
          <a:xfrm>
            <a:off x="8382000" y="782638"/>
            <a:ext cx="1524000" cy="914400"/>
            <a:chOff x="1440" y="1536"/>
            <a:chExt cx="960" cy="576"/>
          </a:xfrm>
        </p:grpSpPr>
        <p:sp>
          <p:nvSpPr>
            <p:cNvPr id="12460" name="Oval 327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461" name="Text Box 328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17</a:t>
              </a:r>
            </a:p>
          </p:txBody>
        </p:sp>
      </p:grpSp>
      <p:grpSp>
        <p:nvGrpSpPr>
          <p:cNvPr id="187721" name="Group 329"/>
          <p:cNvGrpSpPr>
            <a:grpSpLocks/>
          </p:cNvGrpSpPr>
          <p:nvPr/>
        </p:nvGrpSpPr>
        <p:grpSpPr bwMode="auto">
          <a:xfrm>
            <a:off x="8382000" y="782638"/>
            <a:ext cx="1524000" cy="914400"/>
            <a:chOff x="1440" y="1536"/>
            <a:chExt cx="960" cy="576"/>
          </a:xfrm>
        </p:grpSpPr>
        <p:sp>
          <p:nvSpPr>
            <p:cNvPr id="12458" name="Oval 330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459" name="Text Box 331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16</a:t>
              </a:r>
            </a:p>
          </p:txBody>
        </p:sp>
      </p:grpSp>
      <p:grpSp>
        <p:nvGrpSpPr>
          <p:cNvPr id="187724" name="Group 332"/>
          <p:cNvGrpSpPr>
            <a:grpSpLocks/>
          </p:cNvGrpSpPr>
          <p:nvPr/>
        </p:nvGrpSpPr>
        <p:grpSpPr bwMode="auto">
          <a:xfrm>
            <a:off x="8382000" y="782638"/>
            <a:ext cx="1524000" cy="914400"/>
            <a:chOff x="1440" y="1536"/>
            <a:chExt cx="960" cy="576"/>
          </a:xfrm>
        </p:grpSpPr>
        <p:sp>
          <p:nvSpPr>
            <p:cNvPr id="12456" name="Oval 333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457" name="Text Box 334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15</a:t>
              </a:r>
            </a:p>
          </p:txBody>
        </p:sp>
      </p:grpSp>
      <p:grpSp>
        <p:nvGrpSpPr>
          <p:cNvPr id="187727" name="Group 335"/>
          <p:cNvGrpSpPr>
            <a:grpSpLocks/>
          </p:cNvGrpSpPr>
          <p:nvPr/>
        </p:nvGrpSpPr>
        <p:grpSpPr bwMode="auto">
          <a:xfrm>
            <a:off x="8382000" y="782638"/>
            <a:ext cx="1524000" cy="914400"/>
            <a:chOff x="1440" y="1536"/>
            <a:chExt cx="960" cy="576"/>
          </a:xfrm>
        </p:grpSpPr>
        <p:sp>
          <p:nvSpPr>
            <p:cNvPr id="12454" name="Oval 336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455" name="Text Box 337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14</a:t>
              </a:r>
            </a:p>
          </p:txBody>
        </p:sp>
      </p:grpSp>
      <p:grpSp>
        <p:nvGrpSpPr>
          <p:cNvPr id="187730" name="Group 338"/>
          <p:cNvGrpSpPr>
            <a:grpSpLocks/>
          </p:cNvGrpSpPr>
          <p:nvPr/>
        </p:nvGrpSpPr>
        <p:grpSpPr bwMode="auto">
          <a:xfrm>
            <a:off x="8382000" y="782638"/>
            <a:ext cx="1524000" cy="914400"/>
            <a:chOff x="1440" y="1536"/>
            <a:chExt cx="960" cy="576"/>
          </a:xfrm>
        </p:grpSpPr>
        <p:sp>
          <p:nvSpPr>
            <p:cNvPr id="12452" name="Oval 339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453" name="Text Box 340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13</a:t>
              </a:r>
            </a:p>
          </p:txBody>
        </p:sp>
      </p:grpSp>
      <p:grpSp>
        <p:nvGrpSpPr>
          <p:cNvPr id="187733" name="Group 341"/>
          <p:cNvGrpSpPr>
            <a:grpSpLocks/>
          </p:cNvGrpSpPr>
          <p:nvPr/>
        </p:nvGrpSpPr>
        <p:grpSpPr bwMode="auto">
          <a:xfrm>
            <a:off x="8382000" y="782638"/>
            <a:ext cx="1524000" cy="914400"/>
            <a:chOff x="1440" y="1536"/>
            <a:chExt cx="960" cy="576"/>
          </a:xfrm>
        </p:grpSpPr>
        <p:sp>
          <p:nvSpPr>
            <p:cNvPr id="12450" name="Oval 342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451" name="Text Box 343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12</a:t>
              </a:r>
            </a:p>
          </p:txBody>
        </p:sp>
      </p:grpSp>
      <p:grpSp>
        <p:nvGrpSpPr>
          <p:cNvPr id="187736" name="Group 344"/>
          <p:cNvGrpSpPr>
            <a:grpSpLocks/>
          </p:cNvGrpSpPr>
          <p:nvPr/>
        </p:nvGrpSpPr>
        <p:grpSpPr bwMode="auto">
          <a:xfrm>
            <a:off x="8382000" y="782638"/>
            <a:ext cx="1524000" cy="914400"/>
            <a:chOff x="1440" y="1536"/>
            <a:chExt cx="960" cy="576"/>
          </a:xfrm>
        </p:grpSpPr>
        <p:sp>
          <p:nvSpPr>
            <p:cNvPr id="12448" name="Oval 345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449" name="Text Box 346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11</a:t>
              </a:r>
            </a:p>
          </p:txBody>
        </p:sp>
      </p:grpSp>
      <p:grpSp>
        <p:nvGrpSpPr>
          <p:cNvPr id="187739" name="Group 347"/>
          <p:cNvGrpSpPr>
            <a:grpSpLocks/>
          </p:cNvGrpSpPr>
          <p:nvPr/>
        </p:nvGrpSpPr>
        <p:grpSpPr bwMode="auto">
          <a:xfrm>
            <a:off x="8402638" y="782638"/>
            <a:ext cx="1524000" cy="914400"/>
            <a:chOff x="1440" y="1536"/>
            <a:chExt cx="960" cy="576"/>
          </a:xfrm>
        </p:grpSpPr>
        <p:sp>
          <p:nvSpPr>
            <p:cNvPr id="12446" name="Oval 348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447" name="Text Box 349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10</a:t>
              </a:r>
            </a:p>
          </p:txBody>
        </p:sp>
      </p:grpSp>
      <p:grpSp>
        <p:nvGrpSpPr>
          <p:cNvPr id="187742" name="Group 350"/>
          <p:cNvGrpSpPr>
            <a:grpSpLocks/>
          </p:cNvGrpSpPr>
          <p:nvPr/>
        </p:nvGrpSpPr>
        <p:grpSpPr bwMode="auto">
          <a:xfrm>
            <a:off x="8382000" y="782638"/>
            <a:ext cx="1524000" cy="914400"/>
            <a:chOff x="1440" y="1536"/>
            <a:chExt cx="960" cy="576"/>
          </a:xfrm>
        </p:grpSpPr>
        <p:sp>
          <p:nvSpPr>
            <p:cNvPr id="12444" name="Oval 351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445" name="Text Box 352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9</a:t>
              </a:r>
            </a:p>
          </p:txBody>
        </p:sp>
      </p:grpSp>
      <p:grpSp>
        <p:nvGrpSpPr>
          <p:cNvPr id="187745" name="Group 353"/>
          <p:cNvGrpSpPr>
            <a:grpSpLocks/>
          </p:cNvGrpSpPr>
          <p:nvPr/>
        </p:nvGrpSpPr>
        <p:grpSpPr bwMode="auto">
          <a:xfrm>
            <a:off x="8382000" y="782638"/>
            <a:ext cx="1524000" cy="914400"/>
            <a:chOff x="1440" y="1536"/>
            <a:chExt cx="960" cy="576"/>
          </a:xfrm>
        </p:grpSpPr>
        <p:sp>
          <p:nvSpPr>
            <p:cNvPr id="12442" name="Oval 354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443" name="Text Box 355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8</a:t>
              </a:r>
            </a:p>
          </p:txBody>
        </p:sp>
      </p:grpSp>
      <p:grpSp>
        <p:nvGrpSpPr>
          <p:cNvPr id="187748" name="Group 356"/>
          <p:cNvGrpSpPr>
            <a:grpSpLocks/>
          </p:cNvGrpSpPr>
          <p:nvPr/>
        </p:nvGrpSpPr>
        <p:grpSpPr bwMode="auto">
          <a:xfrm>
            <a:off x="8382000" y="782638"/>
            <a:ext cx="1524000" cy="914400"/>
            <a:chOff x="1440" y="1536"/>
            <a:chExt cx="960" cy="576"/>
          </a:xfrm>
        </p:grpSpPr>
        <p:sp>
          <p:nvSpPr>
            <p:cNvPr id="12440" name="Oval 357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441" name="Text Box 358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7</a:t>
              </a:r>
            </a:p>
          </p:txBody>
        </p:sp>
      </p:grpSp>
      <p:grpSp>
        <p:nvGrpSpPr>
          <p:cNvPr id="187751" name="Group 359"/>
          <p:cNvGrpSpPr>
            <a:grpSpLocks/>
          </p:cNvGrpSpPr>
          <p:nvPr/>
        </p:nvGrpSpPr>
        <p:grpSpPr bwMode="auto">
          <a:xfrm>
            <a:off x="8382000" y="782638"/>
            <a:ext cx="1524000" cy="914400"/>
            <a:chOff x="1440" y="1536"/>
            <a:chExt cx="960" cy="576"/>
          </a:xfrm>
        </p:grpSpPr>
        <p:sp>
          <p:nvSpPr>
            <p:cNvPr id="12438" name="Oval 360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439" name="Text Box 361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6</a:t>
              </a:r>
            </a:p>
          </p:txBody>
        </p:sp>
      </p:grpSp>
      <p:grpSp>
        <p:nvGrpSpPr>
          <p:cNvPr id="187754" name="Group 362"/>
          <p:cNvGrpSpPr>
            <a:grpSpLocks/>
          </p:cNvGrpSpPr>
          <p:nvPr/>
        </p:nvGrpSpPr>
        <p:grpSpPr bwMode="auto">
          <a:xfrm>
            <a:off x="8382000" y="782638"/>
            <a:ext cx="1524000" cy="914400"/>
            <a:chOff x="1440" y="1536"/>
            <a:chExt cx="960" cy="576"/>
          </a:xfrm>
        </p:grpSpPr>
        <p:sp>
          <p:nvSpPr>
            <p:cNvPr id="12436" name="Oval 363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437" name="Text Box 364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5</a:t>
              </a:r>
            </a:p>
          </p:txBody>
        </p:sp>
      </p:grpSp>
      <p:grpSp>
        <p:nvGrpSpPr>
          <p:cNvPr id="187757" name="Group 365"/>
          <p:cNvGrpSpPr>
            <a:grpSpLocks/>
          </p:cNvGrpSpPr>
          <p:nvPr/>
        </p:nvGrpSpPr>
        <p:grpSpPr bwMode="auto">
          <a:xfrm>
            <a:off x="8382000" y="762000"/>
            <a:ext cx="1524000" cy="914400"/>
            <a:chOff x="1440" y="1536"/>
            <a:chExt cx="960" cy="576"/>
          </a:xfrm>
        </p:grpSpPr>
        <p:sp>
          <p:nvSpPr>
            <p:cNvPr id="12434" name="Oval 366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435" name="Text Box 367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4</a:t>
              </a:r>
            </a:p>
          </p:txBody>
        </p:sp>
      </p:grpSp>
      <p:grpSp>
        <p:nvGrpSpPr>
          <p:cNvPr id="187760" name="Group 368"/>
          <p:cNvGrpSpPr>
            <a:grpSpLocks/>
          </p:cNvGrpSpPr>
          <p:nvPr/>
        </p:nvGrpSpPr>
        <p:grpSpPr bwMode="auto">
          <a:xfrm>
            <a:off x="8382000" y="782638"/>
            <a:ext cx="1524000" cy="914400"/>
            <a:chOff x="1440" y="1536"/>
            <a:chExt cx="960" cy="576"/>
          </a:xfrm>
        </p:grpSpPr>
        <p:sp>
          <p:nvSpPr>
            <p:cNvPr id="12432" name="Oval 369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433" name="Text Box 370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</p:grpSp>
      <p:grpSp>
        <p:nvGrpSpPr>
          <p:cNvPr id="187763" name="Group 371"/>
          <p:cNvGrpSpPr>
            <a:grpSpLocks/>
          </p:cNvGrpSpPr>
          <p:nvPr/>
        </p:nvGrpSpPr>
        <p:grpSpPr bwMode="auto">
          <a:xfrm>
            <a:off x="8402638" y="782638"/>
            <a:ext cx="1524000" cy="914400"/>
            <a:chOff x="1440" y="1536"/>
            <a:chExt cx="960" cy="576"/>
          </a:xfrm>
        </p:grpSpPr>
        <p:sp>
          <p:nvSpPr>
            <p:cNvPr id="12430" name="Oval 372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431" name="Text Box 373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</p:grpSp>
      <p:grpSp>
        <p:nvGrpSpPr>
          <p:cNvPr id="187766" name="Group 374"/>
          <p:cNvGrpSpPr>
            <a:grpSpLocks/>
          </p:cNvGrpSpPr>
          <p:nvPr/>
        </p:nvGrpSpPr>
        <p:grpSpPr bwMode="auto">
          <a:xfrm>
            <a:off x="8402638" y="782638"/>
            <a:ext cx="1524000" cy="914400"/>
            <a:chOff x="1440" y="1536"/>
            <a:chExt cx="960" cy="576"/>
          </a:xfrm>
        </p:grpSpPr>
        <p:sp>
          <p:nvSpPr>
            <p:cNvPr id="12428" name="Oval 375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429" name="Text Box 376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</p:grpSp>
      <p:grpSp>
        <p:nvGrpSpPr>
          <p:cNvPr id="187769" name="Group 377"/>
          <p:cNvGrpSpPr>
            <a:grpSpLocks/>
          </p:cNvGrpSpPr>
          <p:nvPr/>
        </p:nvGrpSpPr>
        <p:grpSpPr bwMode="auto">
          <a:xfrm>
            <a:off x="8402638" y="782638"/>
            <a:ext cx="1524000" cy="914400"/>
            <a:chOff x="1440" y="1536"/>
            <a:chExt cx="960" cy="576"/>
          </a:xfrm>
        </p:grpSpPr>
        <p:sp>
          <p:nvSpPr>
            <p:cNvPr id="12426" name="Oval 378"/>
            <p:cNvSpPr>
              <a:spLocks noChangeArrowheads="1"/>
            </p:cNvSpPr>
            <p:nvPr/>
          </p:nvSpPr>
          <p:spPr bwMode="auto">
            <a:xfrm>
              <a:off x="1440" y="1536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427" name="Text Box 379"/>
            <p:cNvSpPr txBox="1">
              <a:spLocks noChangeArrowheads="1"/>
            </p:cNvSpPr>
            <p:nvPr/>
          </p:nvSpPr>
          <p:spPr bwMode="auto">
            <a:xfrm>
              <a:off x="1645" y="1632"/>
              <a:ext cx="515" cy="371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0</a:t>
              </a:r>
            </a:p>
          </p:txBody>
        </p:sp>
      </p:grpSp>
      <p:grpSp>
        <p:nvGrpSpPr>
          <p:cNvPr id="187772" name="Group 380"/>
          <p:cNvGrpSpPr>
            <a:grpSpLocks/>
          </p:cNvGrpSpPr>
          <p:nvPr/>
        </p:nvGrpSpPr>
        <p:grpSpPr bwMode="auto">
          <a:xfrm>
            <a:off x="8402638" y="782638"/>
            <a:ext cx="1524000" cy="914400"/>
            <a:chOff x="2784" y="1488"/>
            <a:chExt cx="960" cy="576"/>
          </a:xfrm>
        </p:grpSpPr>
        <p:sp>
          <p:nvSpPr>
            <p:cNvPr id="12424" name="Oval 381"/>
            <p:cNvSpPr>
              <a:spLocks noChangeArrowheads="1"/>
            </p:cNvSpPr>
            <p:nvPr/>
          </p:nvSpPr>
          <p:spPr bwMode="auto">
            <a:xfrm>
              <a:off x="2784" y="1488"/>
              <a:ext cx="960" cy="576"/>
            </a:xfrm>
            <a:prstGeom prst="ellipse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425" name="Text Box 382"/>
            <p:cNvSpPr txBox="1">
              <a:spLocks noChangeArrowheads="1"/>
            </p:cNvSpPr>
            <p:nvPr/>
          </p:nvSpPr>
          <p:spPr bwMode="auto">
            <a:xfrm>
              <a:off x="2867" y="1613"/>
              <a:ext cx="781" cy="294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solidFill>
                    <a:srgbClr val="FFFF00"/>
                  </a:solidFill>
                  <a:latin typeface="Times New Roman" panose="02020603050405020304" pitchFamily="18" charset="0"/>
                </a:rPr>
                <a:t>Bắt đầu</a:t>
              </a:r>
            </a:p>
          </p:txBody>
        </p:sp>
      </p:grpSp>
      <p:sp>
        <p:nvSpPr>
          <p:cNvPr id="12420" name="Text Box 388"/>
          <p:cNvSpPr txBox="1">
            <a:spLocks noChangeArrowheads="1"/>
          </p:cNvSpPr>
          <p:nvPr/>
        </p:nvSpPr>
        <p:spPr bwMode="auto">
          <a:xfrm>
            <a:off x="1480741" y="1536701"/>
            <a:ext cx="5181600" cy="2000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Cho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hai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đa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thức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rgbClr val="FF33CC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rgbClr val="FF33CC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rgbClr val="FF33CC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rgbClr val="FF33CC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2423" name="Picture 391" descr="POINSET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601201" y="4248151"/>
            <a:ext cx="2514600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533399" y="2050824"/>
                <a:ext cx="8250239" cy="16927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US" sz="3600" i="0">
                          <a:latin typeface="Cambria Math" panose="02040503050406030204" pitchFamily="18" charset="0"/>
                        </a:rPr>
                        <m:t>=0,5</m:t>
                      </m:r>
                      <m:sSup>
                        <m:sSup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600" i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3600" i="0">
                          <a:latin typeface="Cambria Math" panose="02040503050406030204" pitchFamily="18" charset="0"/>
                        </a:rPr>
                        <m:t>−4</m:t>
                      </m:r>
                      <m:sSup>
                        <m:sSup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600" i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3600" i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3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600" i="0">
                          <a:latin typeface="Cambria Math" panose="02040503050406030204" pitchFamily="18" charset="0"/>
                        </a:rPr>
                        <m:t>−2,5</m:t>
                      </m:r>
                    </m:oMath>
                  </m:oMathPara>
                </a14:m>
                <a:endParaRPr lang="en-US" sz="3600" dirty="0"/>
              </a:p>
              <a:p>
                <a:endParaRPr lang="en-US" sz="3600" dirty="0"/>
              </a:p>
              <a:p>
                <a:r>
                  <a:rPr lang="en-US" sz="3200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Hãy</a:t>
                </a:r>
                <a:r>
                  <a:rPr lang="en-US" sz="32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tính</a:t>
                </a:r>
                <a:r>
                  <a:rPr lang="en-US" sz="32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hiệu</a:t>
                </a:r>
                <a:r>
                  <a:rPr lang="en-US" sz="32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 – N ( </a:t>
                </a:r>
                <a:r>
                  <a:rPr lang="en-US" sz="3200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trình</a:t>
                </a:r>
                <a:r>
                  <a:rPr lang="en-US" sz="32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bày</a:t>
                </a:r>
                <a:r>
                  <a:rPr lang="en-US" sz="32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theo</a:t>
                </a:r>
                <a:r>
                  <a:rPr lang="en-US" sz="32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hai</a:t>
                </a:r>
                <a:r>
                  <a:rPr lang="en-US" sz="32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cách</a:t>
                </a:r>
                <a:r>
                  <a:rPr lang="en-US" sz="32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399" y="2050824"/>
                <a:ext cx="8250239" cy="1692771"/>
              </a:xfrm>
              <a:prstGeom prst="rect">
                <a:avLst/>
              </a:prstGeom>
              <a:blipFill>
                <a:blip r:embed="rId7"/>
                <a:stretch>
                  <a:fillRect l="-1846" b="-104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0360384"/>
              </p:ext>
            </p:extLst>
          </p:nvPr>
        </p:nvGraphicFramePr>
        <p:xfrm>
          <a:off x="1760151" y="2612406"/>
          <a:ext cx="3619500" cy="7028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307880" imgH="253800" progId="Equation.DSMT4">
                  <p:embed/>
                </p:oleObj>
              </mc:Choice>
              <mc:Fallback>
                <p:oleObj name="Equation" r:id="rId8" imgW="13078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760151" y="2612406"/>
                        <a:ext cx="3619500" cy="7028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47996910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87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7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1877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874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874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874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874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5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874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9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874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3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874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47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874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51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874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55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874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59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874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63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874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67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874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71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874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75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874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79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1874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83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1874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87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1874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91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1874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19500"/>
                            </p:stCondLst>
                            <p:childTnLst>
                              <p:par>
                                <p:cTn id="95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1874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20500"/>
                            </p:stCondLst>
                            <p:childTnLst>
                              <p:par>
                                <p:cTn id="99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1874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21500"/>
                            </p:stCondLst>
                            <p:childTnLst>
                              <p:par>
                                <p:cTn id="103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1874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22500"/>
                            </p:stCondLst>
                            <p:childTnLst>
                              <p:par>
                                <p:cTn id="107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1874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23500"/>
                            </p:stCondLst>
                            <p:childTnLst>
                              <p:par>
                                <p:cTn id="111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1874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24500"/>
                            </p:stCondLst>
                            <p:childTnLst>
                              <p:par>
                                <p:cTn id="115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1874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25500"/>
                            </p:stCondLst>
                            <p:childTnLst>
                              <p:par>
                                <p:cTn id="119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1874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26500"/>
                            </p:stCondLst>
                            <p:childTnLst>
                              <p:par>
                                <p:cTn id="123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1874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27500"/>
                            </p:stCondLst>
                            <p:childTnLst>
                              <p:par>
                                <p:cTn id="127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500"/>
                                        <p:tgtEl>
                                          <p:spTgt spid="1874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28500"/>
                            </p:stCondLst>
                            <p:childTnLst>
                              <p:par>
                                <p:cTn id="131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1874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29500"/>
                            </p:stCondLst>
                            <p:childTnLst>
                              <p:par>
                                <p:cTn id="135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1874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139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" dur="500"/>
                                        <p:tgtEl>
                                          <p:spTgt spid="1874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31500"/>
                            </p:stCondLst>
                            <p:childTnLst>
                              <p:par>
                                <p:cTn id="143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" dur="500"/>
                                        <p:tgtEl>
                                          <p:spTgt spid="1875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 nodeType="afterGroup">
                            <p:stCondLst>
                              <p:cond delay="32500"/>
                            </p:stCondLst>
                            <p:childTnLst>
                              <p:par>
                                <p:cTn id="147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9" dur="500"/>
                                        <p:tgtEl>
                                          <p:spTgt spid="1875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 nodeType="afterGroup">
                            <p:stCondLst>
                              <p:cond delay="33500"/>
                            </p:stCondLst>
                            <p:childTnLst>
                              <p:par>
                                <p:cTn id="151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3" dur="500"/>
                                        <p:tgtEl>
                                          <p:spTgt spid="1875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34500"/>
                            </p:stCondLst>
                            <p:childTnLst>
                              <p:par>
                                <p:cTn id="155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500"/>
                                        <p:tgtEl>
                                          <p:spTgt spid="1875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 nodeType="afterGroup">
                            <p:stCondLst>
                              <p:cond delay="35500"/>
                            </p:stCondLst>
                            <p:childTnLst>
                              <p:par>
                                <p:cTn id="159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1" dur="500"/>
                                        <p:tgtEl>
                                          <p:spTgt spid="1875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36500"/>
                            </p:stCondLst>
                            <p:childTnLst>
                              <p:par>
                                <p:cTn id="163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5" dur="500"/>
                                        <p:tgtEl>
                                          <p:spTgt spid="1875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37500"/>
                            </p:stCondLst>
                            <p:childTnLst>
                              <p:par>
                                <p:cTn id="167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9" dur="500"/>
                                        <p:tgtEl>
                                          <p:spTgt spid="1875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38500"/>
                            </p:stCondLst>
                            <p:childTnLst>
                              <p:par>
                                <p:cTn id="171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3" dur="500"/>
                                        <p:tgtEl>
                                          <p:spTgt spid="1875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 nodeType="afterGroup">
                            <p:stCondLst>
                              <p:cond delay="39500"/>
                            </p:stCondLst>
                            <p:childTnLst>
                              <p:par>
                                <p:cTn id="175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7" dur="500"/>
                                        <p:tgtEl>
                                          <p:spTgt spid="1875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40500"/>
                            </p:stCondLst>
                            <p:childTnLst>
                              <p:par>
                                <p:cTn id="179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1" dur="500"/>
                                        <p:tgtEl>
                                          <p:spTgt spid="1875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 nodeType="afterGroup">
                            <p:stCondLst>
                              <p:cond delay="41500"/>
                            </p:stCondLst>
                            <p:childTnLst>
                              <p:par>
                                <p:cTn id="183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5" dur="500"/>
                                        <p:tgtEl>
                                          <p:spTgt spid="1875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 nodeType="afterGroup">
                            <p:stCondLst>
                              <p:cond delay="42500"/>
                            </p:stCondLst>
                            <p:childTnLst>
                              <p:par>
                                <p:cTn id="187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9" dur="500"/>
                                        <p:tgtEl>
                                          <p:spTgt spid="1875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43500"/>
                            </p:stCondLst>
                            <p:childTnLst>
                              <p:par>
                                <p:cTn id="191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3" dur="500"/>
                                        <p:tgtEl>
                                          <p:spTgt spid="1875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 nodeType="afterGroup">
                            <p:stCondLst>
                              <p:cond delay="44500"/>
                            </p:stCondLst>
                            <p:childTnLst>
                              <p:par>
                                <p:cTn id="195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7" dur="500"/>
                                        <p:tgtEl>
                                          <p:spTgt spid="1875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 nodeType="afterGroup">
                            <p:stCondLst>
                              <p:cond delay="45500"/>
                            </p:stCondLst>
                            <p:childTnLst>
                              <p:par>
                                <p:cTn id="199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1" dur="500"/>
                                        <p:tgtEl>
                                          <p:spTgt spid="1875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 nodeType="afterGroup">
                            <p:stCondLst>
                              <p:cond delay="46500"/>
                            </p:stCondLst>
                            <p:childTnLst>
                              <p:par>
                                <p:cTn id="203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5" dur="500"/>
                                        <p:tgtEl>
                                          <p:spTgt spid="1875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 nodeType="afterGroup">
                            <p:stCondLst>
                              <p:cond delay="47500"/>
                            </p:stCondLst>
                            <p:childTnLst>
                              <p:par>
                                <p:cTn id="207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9" dur="500"/>
                                        <p:tgtEl>
                                          <p:spTgt spid="1875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 nodeType="afterGroup">
                            <p:stCondLst>
                              <p:cond delay="48500"/>
                            </p:stCondLst>
                            <p:childTnLst>
                              <p:par>
                                <p:cTn id="211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3" dur="500"/>
                                        <p:tgtEl>
                                          <p:spTgt spid="1875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 nodeType="afterGroup">
                            <p:stCondLst>
                              <p:cond delay="49500"/>
                            </p:stCondLst>
                            <p:childTnLst>
                              <p:par>
                                <p:cTn id="215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7" dur="500"/>
                                        <p:tgtEl>
                                          <p:spTgt spid="1875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 nodeType="afterGroup">
                            <p:stCondLst>
                              <p:cond delay="50500"/>
                            </p:stCondLst>
                            <p:childTnLst>
                              <p:par>
                                <p:cTn id="219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1" dur="500"/>
                                        <p:tgtEl>
                                          <p:spTgt spid="1875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 nodeType="afterGroup">
                            <p:stCondLst>
                              <p:cond delay="51500"/>
                            </p:stCondLst>
                            <p:childTnLst>
                              <p:par>
                                <p:cTn id="223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5" dur="500"/>
                                        <p:tgtEl>
                                          <p:spTgt spid="1875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 nodeType="afterGroup">
                            <p:stCondLst>
                              <p:cond delay="52500"/>
                            </p:stCondLst>
                            <p:childTnLst>
                              <p:par>
                                <p:cTn id="227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9" dur="500"/>
                                        <p:tgtEl>
                                          <p:spTgt spid="1875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 nodeType="afterGroup">
                            <p:stCondLst>
                              <p:cond delay="53500"/>
                            </p:stCondLst>
                            <p:childTnLst>
                              <p:par>
                                <p:cTn id="231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3" dur="500"/>
                                        <p:tgtEl>
                                          <p:spTgt spid="1875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 nodeType="afterGroup">
                            <p:stCondLst>
                              <p:cond delay="54500"/>
                            </p:stCondLst>
                            <p:childTnLst>
                              <p:par>
                                <p:cTn id="235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7" dur="500"/>
                                        <p:tgtEl>
                                          <p:spTgt spid="1875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 nodeType="afterGroup">
                            <p:stCondLst>
                              <p:cond delay="55500"/>
                            </p:stCondLst>
                            <p:childTnLst>
                              <p:par>
                                <p:cTn id="239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1" dur="500"/>
                                        <p:tgtEl>
                                          <p:spTgt spid="1875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 nodeType="afterGroup">
                            <p:stCondLst>
                              <p:cond delay="56500"/>
                            </p:stCondLst>
                            <p:childTnLst>
                              <p:par>
                                <p:cTn id="243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5" dur="500"/>
                                        <p:tgtEl>
                                          <p:spTgt spid="1875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 nodeType="afterGroup">
                            <p:stCondLst>
                              <p:cond delay="57500"/>
                            </p:stCondLst>
                            <p:childTnLst>
                              <p:par>
                                <p:cTn id="247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9" dur="500"/>
                                        <p:tgtEl>
                                          <p:spTgt spid="1875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 nodeType="afterGroup">
                            <p:stCondLst>
                              <p:cond delay="58500"/>
                            </p:stCondLst>
                            <p:childTnLst>
                              <p:par>
                                <p:cTn id="251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3" dur="500"/>
                                        <p:tgtEl>
                                          <p:spTgt spid="1875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 nodeType="afterGroup">
                            <p:stCondLst>
                              <p:cond delay="59500"/>
                            </p:stCondLst>
                            <p:childTnLst>
                              <p:par>
                                <p:cTn id="255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7" dur="500"/>
                                        <p:tgtEl>
                                          <p:spTgt spid="1875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 nodeType="afterGroup">
                            <p:stCondLst>
                              <p:cond delay="60500"/>
                            </p:stCondLst>
                            <p:childTnLst>
                              <p:par>
                                <p:cTn id="259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1" dur="500"/>
                                        <p:tgtEl>
                                          <p:spTgt spid="1875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 nodeType="afterGroup">
                            <p:stCondLst>
                              <p:cond delay="61500"/>
                            </p:stCondLst>
                            <p:childTnLst>
                              <p:par>
                                <p:cTn id="263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5" dur="500"/>
                                        <p:tgtEl>
                                          <p:spTgt spid="1875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 nodeType="afterGroup">
                            <p:stCondLst>
                              <p:cond delay="62500"/>
                            </p:stCondLst>
                            <p:childTnLst>
                              <p:par>
                                <p:cTn id="267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9" dur="500"/>
                                        <p:tgtEl>
                                          <p:spTgt spid="1875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 nodeType="afterGroup">
                            <p:stCondLst>
                              <p:cond delay="63500"/>
                            </p:stCondLst>
                            <p:childTnLst>
                              <p:par>
                                <p:cTn id="271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3" dur="500"/>
                                        <p:tgtEl>
                                          <p:spTgt spid="1875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 nodeType="afterGroup">
                            <p:stCondLst>
                              <p:cond delay="64500"/>
                            </p:stCondLst>
                            <p:childTnLst>
                              <p:par>
                                <p:cTn id="275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7" dur="500"/>
                                        <p:tgtEl>
                                          <p:spTgt spid="1876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 nodeType="afterGroup">
                            <p:stCondLst>
                              <p:cond delay="65500"/>
                            </p:stCondLst>
                            <p:childTnLst>
                              <p:par>
                                <p:cTn id="279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1" dur="500"/>
                                        <p:tgtEl>
                                          <p:spTgt spid="1876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 nodeType="afterGroup">
                            <p:stCondLst>
                              <p:cond delay="66500"/>
                            </p:stCondLst>
                            <p:childTnLst>
                              <p:par>
                                <p:cTn id="283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5" dur="500"/>
                                        <p:tgtEl>
                                          <p:spTgt spid="1876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 nodeType="afterGroup">
                            <p:stCondLst>
                              <p:cond delay="67500"/>
                            </p:stCondLst>
                            <p:childTnLst>
                              <p:par>
                                <p:cTn id="287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9" dur="500"/>
                                        <p:tgtEl>
                                          <p:spTgt spid="1876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 nodeType="afterGroup">
                            <p:stCondLst>
                              <p:cond delay="68500"/>
                            </p:stCondLst>
                            <p:childTnLst>
                              <p:par>
                                <p:cTn id="291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3" dur="500"/>
                                        <p:tgtEl>
                                          <p:spTgt spid="1876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 nodeType="afterGroup">
                            <p:stCondLst>
                              <p:cond delay="69500"/>
                            </p:stCondLst>
                            <p:childTnLst>
                              <p:par>
                                <p:cTn id="295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7" dur="500"/>
                                        <p:tgtEl>
                                          <p:spTgt spid="1876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 nodeType="afterGroup">
                            <p:stCondLst>
                              <p:cond delay="70500"/>
                            </p:stCondLst>
                            <p:childTnLst>
                              <p:par>
                                <p:cTn id="299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1" dur="500"/>
                                        <p:tgtEl>
                                          <p:spTgt spid="1876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2" fill="hold" nodeType="afterGroup">
                            <p:stCondLst>
                              <p:cond delay="71500"/>
                            </p:stCondLst>
                            <p:childTnLst>
                              <p:par>
                                <p:cTn id="303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5" dur="500"/>
                                        <p:tgtEl>
                                          <p:spTgt spid="1876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6" fill="hold" nodeType="afterGroup">
                            <p:stCondLst>
                              <p:cond delay="72500"/>
                            </p:stCondLst>
                            <p:childTnLst>
                              <p:par>
                                <p:cTn id="307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9" dur="500"/>
                                        <p:tgtEl>
                                          <p:spTgt spid="1876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 nodeType="afterGroup">
                            <p:stCondLst>
                              <p:cond delay="73500"/>
                            </p:stCondLst>
                            <p:childTnLst>
                              <p:par>
                                <p:cTn id="311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3" dur="500"/>
                                        <p:tgtEl>
                                          <p:spTgt spid="1876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4" fill="hold" nodeType="afterGroup">
                            <p:stCondLst>
                              <p:cond delay="74500"/>
                            </p:stCondLst>
                            <p:childTnLst>
                              <p:par>
                                <p:cTn id="315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7" dur="500"/>
                                        <p:tgtEl>
                                          <p:spTgt spid="1876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8" fill="hold" nodeType="afterGroup">
                            <p:stCondLst>
                              <p:cond delay="75500"/>
                            </p:stCondLst>
                            <p:childTnLst>
                              <p:par>
                                <p:cTn id="319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1" dur="500"/>
                                        <p:tgtEl>
                                          <p:spTgt spid="1876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 nodeType="afterGroup">
                            <p:stCondLst>
                              <p:cond delay="76500"/>
                            </p:stCondLst>
                            <p:childTnLst>
                              <p:par>
                                <p:cTn id="323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5" dur="500"/>
                                        <p:tgtEl>
                                          <p:spTgt spid="1876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6" fill="hold" nodeType="afterGroup">
                            <p:stCondLst>
                              <p:cond delay="77500"/>
                            </p:stCondLst>
                            <p:childTnLst>
                              <p:par>
                                <p:cTn id="327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9" dur="500"/>
                                        <p:tgtEl>
                                          <p:spTgt spid="1876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0" fill="hold" nodeType="afterGroup">
                            <p:stCondLst>
                              <p:cond delay="78500"/>
                            </p:stCondLst>
                            <p:childTnLst>
                              <p:par>
                                <p:cTn id="331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3" dur="500"/>
                                        <p:tgtEl>
                                          <p:spTgt spid="1876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4" fill="hold" nodeType="afterGroup">
                            <p:stCondLst>
                              <p:cond delay="79500"/>
                            </p:stCondLst>
                            <p:childTnLst>
                              <p:par>
                                <p:cTn id="335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7" dur="500"/>
                                        <p:tgtEl>
                                          <p:spTgt spid="1876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8" fill="hold" nodeType="afterGroup">
                            <p:stCondLst>
                              <p:cond delay="80500"/>
                            </p:stCondLst>
                            <p:childTnLst>
                              <p:par>
                                <p:cTn id="339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1" dur="500"/>
                                        <p:tgtEl>
                                          <p:spTgt spid="1876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2" fill="hold" nodeType="afterGroup">
                            <p:stCondLst>
                              <p:cond delay="81500"/>
                            </p:stCondLst>
                            <p:childTnLst>
                              <p:par>
                                <p:cTn id="343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5" dur="500"/>
                                        <p:tgtEl>
                                          <p:spTgt spid="1876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6" fill="hold" nodeType="afterGroup">
                            <p:stCondLst>
                              <p:cond delay="82500"/>
                            </p:stCondLst>
                            <p:childTnLst>
                              <p:par>
                                <p:cTn id="347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9" dur="500"/>
                                        <p:tgtEl>
                                          <p:spTgt spid="1876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0" fill="hold" nodeType="afterGroup">
                            <p:stCondLst>
                              <p:cond delay="83500"/>
                            </p:stCondLst>
                            <p:childTnLst>
                              <p:par>
                                <p:cTn id="351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3" dur="500"/>
                                        <p:tgtEl>
                                          <p:spTgt spid="1876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4" fill="hold" nodeType="afterGroup">
                            <p:stCondLst>
                              <p:cond delay="84500"/>
                            </p:stCondLst>
                            <p:childTnLst>
                              <p:par>
                                <p:cTn id="355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7" dur="500"/>
                                        <p:tgtEl>
                                          <p:spTgt spid="1876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8" fill="hold" nodeType="afterGroup">
                            <p:stCondLst>
                              <p:cond delay="85500"/>
                            </p:stCondLst>
                            <p:childTnLst>
                              <p:par>
                                <p:cTn id="359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1" dur="500"/>
                                        <p:tgtEl>
                                          <p:spTgt spid="1876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2" fill="hold" nodeType="afterGroup">
                            <p:stCondLst>
                              <p:cond delay="86500"/>
                            </p:stCondLst>
                            <p:childTnLst>
                              <p:par>
                                <p:cTn id="363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5" dur="500"/>
                                        <p:tgtEl>
                                          <p:spTgt spid="1876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6" fill="hold" nodeType="afterGroup">
                            <p:stCondLst>
                              <p:cond delay="87500"/>
                            </p:stCondLst>
                            <p:childTnLst>
                              <p:par>
                                <p:cTn id="367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9" dur="500"/>
                                        <p:tgtEl>
                                          <p:spTgt spid="1876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0" fill="hold" nodeType="afterGroup">
                            <p:stCondLst>
                              <p:cond delay="88500"/>
                            </p:stCondLst>
                            <p:childTnLst>
                              <p:par>
                                <p:cTn id="371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3" dur="500"/>
                                        <p:tgtEl>
                                          <p:spTgt spid="1876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4" fill="hold" nodeType="afterGroup">
                            <p:stCondLst>
                              <p:cond delay="89500"/>
                            </p:stCondLst>
                            <p:childTnLst>
                              <p:par>
                                <p:cTn id="375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7" dur="500"/>
                                        <p:tgtEl>
                                          <p:spTgt spid="1876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8" fill="hold" nodeType="afterGroup">
                            <p:stCondLst>
                              <p:cond delay="90500"/>
                            </p:stCondLst>
                            <p:childTnLst>
                              <p:par>
                                <p:cTn id="379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1" dur="500"/>
                                        <p:tgtEl>
                                          <p:spTgt spid="1876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2" fill="hold" nodeType="afterGroup">
                            <p:stCondLst>
                              <p:cond delay="91500"/>
                            </p:stCondLst>
                            <p:childTnLst>
                              <p:par>
                                <p:cTn id="383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5" dur="500"/>
                                        <p:tgtEl>
                                          <p:spTgt spid="1876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6" fill="hold" nodeType="afterGroup">
                            <p:stCondLst>
                              <p:cond delay="92500"/>
                            </p:stCondLst>
                            <p:childTnLst>
                              <p:par>
                                <p:cTn id="387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9" dur="500"/>
                                        <p:tgtEl>
                                          <p:spTgt spid="1876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0" fill="hold" nodeType="afterGroup">
                            <p:stCondLst>
                              <p:cond delay="93500"/>
                            </p:stCondLst>
                            <p:childTnLst>
                              <p:par>
                                <p:cTn id="391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3" dur="500"/>
                                        <p:tgtEl>
                                          <p:spTgt spid="1876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4" fill="hold" nodeType="afterGroup">
                            <p:stCondLst>
                              <p:cond delay="94500"/>
                            </p:stCondLst>
                            <p:childTnLst>
                              <p:par>
                                <p:cTn id="395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7" dur="500"/>
                                        <p:tgtEl>
                                          <p:spTgt spid="1876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8" fill="hold" nodeType="afterGroup">
                            <p:stCondLst>
                              <p:cond delay="95500"/>
                            </p:stCondLst>
                            <p:childTnLst>
                              <p:par>
                                <p:cTn id="399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1" dur="500"/>
                                        <p:tgtEl>
                                          <p:spTgt spid="1876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2" fill="hold" nodeType="afterGroup">
                            <p:stCondLst>
                              <p:cond delay="96500"/>
                            </p:stCondLst>
                            <p:childTnLst>
                              <p:par>
                                <p:cTn id="403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5" dur="500"/>
                                        <p:tgtEl>
                                          <p:spTgt spid="1876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6" fill="hold" nodeType="afterGroup">
                            <p:stCondLst>
                              <p:cond delay="97500"/>
                            </p:stCondLst>
                            <p:childTnLst>
                              <p:par>
                                <p:cTn id="407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9" dur="500"/>
                                        <p:tgtEl>
                                          <p:spTgt spid="1877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0" fill="hold" nodeType="afterGroup">
                            <p:stCondLst>
                              <p:cond delay="98500"/>
                            </p:stCondLst>
                            <p:childTnLst>
                              <p:par>
                                <p:cTn id="411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3" dur="500"/>
                                        <p:tgtEl>
                                          <p:spTgt spid="1877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4" fill="hold" nodeType="afterGroup">
                            <p:stCondLst>
                              <p:cond delay="99500"/>
                            </p:stCondLst>
                            <p:childTnLst>
                              <p:par>
                                <p:cTn id="415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7" dur="500"/>
                                        <p:tgtEl>
                                          <p:spTgt spid="1877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8" fill="hold" nodeType="afterGroup">
                            <p:stCondLst>
                              <p:cond delay="100500"/>
                            </p:stCondLst>
                            <p:childTnLst>
                              <p:par>
                                <p:cTn id="419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1" dur="500"/>
                                        <p:tgtEl>
                                          <p:spTgt spid="1877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2" fill="hold" nodeType="afterGroup">
                            <p:stCondLst>
                              <p:cond delay="101500"/>
                            </p:stCondLst>
                            <p:childTnLst>
                              <p:par>
                                <p:cTn id="423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5" dur="500"/>
                                        <p:tgtEl>
                                          <p:spTgt spid="1877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6" fill="hold" nodeType="afterGroup">
                            <p:stCondLst>
                              <p:cond delay="102500"/>
                            </p:stCondLst>
                            <p:childTnLst>
                              <p:par>
                                <p:cTn id="427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9" dur="500"/>
                                        <p:tgtEl>
                                          <p:spTgt spid="1877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0" fill="hold" nodeType="afterGroup">
                            <p:stCondLst>
                              <p:cond delay="103500"/>
                            </p:stCondLst>
                            <p:childTnLst>
                              <p:par>
                                <p:cTn id="431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3" dur="500"/>
                                        <p:tgtEl>
                                          <p:spTgt spid="1877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4" fill="hold" nodeType="afterGroup">
                            <p:stCondLst>
                              <p:cond delay="104500"/>
                            </p:stCondLst>
                            <p:childTnLst>
                              <p:par>
                                <p:cTn id="435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7" dur="500"/>
                                        <p:tgtEl>
                                          <p:spTgt spid="1877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8" fill="hold" nodeType="afterGroup">
                            <p:stCondLst>
                              <p:cond delay="105500"/>
                            </p:stCondLst>
                            <p:childTnLst>
                              <p:par>
                                <p:cTn id="439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1" dur="500"/>
                                        <p:tgtEl>
                                          <p:spTgt spid="1877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2" fill="hold" nodeType="afterGroup">
                            <p:stCondLst>
                              <p:cond delay="106500"/>
                            </p:stCondLst>
                            <p:childTnLst>
                              <p:par>
                                <p:cTn id="443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5" dur="500"/>
                                        <p:tgtEl>
                                          <p:spTgt spid="1877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6" fill="hold" nodeType="afterGroup">
                            <p:stCondLst>
                              <p:cond delay="107500"/>
                            </p:stCondLst>
                            <p:childTnLst>
                              <p:par>
                                <p:cTn id="447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9" dur="500"/>
                                        <p:tgtEl>
                                          <p:spTgt spid="1877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0" fill="hold" nodeType="afterGroup">
                            <p:stCondLst>
                              <p:cond delay="108500"/>
                            </p:stCondLst>
                            <p:childTnLst>
                              <p:par>
                                <p:cTn id="451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3" dur="500"/>
                                        <p:tgtEl>
                                          <p:spTgt spid="1877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4" fill="hold" nodeType="afterGroup">
                            <p:stCondLst>
                              <p:cond delay="109500"/>
                            </p:stCondLst>
                            <p:childTnLst>
                              <p:par>
                                <p:cTn id="455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7" dur="500"/>
                                        <p:tgtEl>
                                          <p:spTgt spid="1877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8" fill="hold" nodeType="afterGroup">
                            <p:stCondLst>
                              <p:cond delay="110500"/>
                            </p:stCondLst>
                            <p:childTnLst>
                              <p:par>
                                <p:cTn id="459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1" dur="500"/>
                                        <p:tgtEl>
                                          <p:spTgt spid="1877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2" fill="hold" nodeType="afterGroup">
                            <p:stCondLst>
                              <p:cond delay="111500"/>
                            </p:stCondLst>
                            <p:childTnLst>
                              <p:par>
                                <p:cTn id="463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5" dur="500"/>
                                        <p:tgtEl>
                                          <p:spTgt spid="1877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6" fill="hold" nodeType="afterGroup">
                            <p:stCondLst>
                              <p:cond delay="112500"/>
                            </p:stCondLst>
                            <p:childTnLst>
                              <p:par>
                                <p:cTn id="467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9" dur="500"/>
                                        <p:tgtEl>
                                          <p:spTgt spid="1877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0" fill="hold" nodeType="afterGroup">
                            <p:stCondLst>
                              <p:cond delay="113500"/>
                            </p:stCondLst>
                            <p:childTnLst>
                              <p:par>
                                <p:cTn id="471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3" dur="500"/>
                                        <p:tgtEl>
                                          <p:spTgt spid="1877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4" fill="hold" nodeType="afterGroup">
                            <p:stCondLst>
                              <p:cond delay="114500"/>
                            </p:stCondLst>
                            <p:childTnLst>
                              <p:par>
                                <p:cTn id="475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7" dur="500"/>
                                        <p:tgtEl>
                                          <p:spTgt spid="1877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8" fill="hold" nodeType="afterGroup">
                            <p:stCondLst>
                              <p:cond delay="115500"/>
                            </p:stCondLst>
                            <p:childTnLst>
                              <p:par>
                                <p:cTn id="479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1" dur="500"/>
                                        <p:tgtEl>
                                          <p:spTgt spid="1877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2" fill="hold" nodeType="afterGroup">
                            <p:stCondLst>
                              <p:cond delay="116500"/>
                            </p:stCondLst>
                            <p:childTnLst>
                              <p:par>
                                <p:cTn id="483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5" dur="500"/>
                                        <p:tgtEl>
                                          <p:spTgt spid="1877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6" fill="hold" nodeType="afterGroup">
                            <p:stCondLst>
                              <p:cond delay="117500"/>
                            </p:stCondLst>
                            <p:childTnLst>
                              <p:par>
                                <p:cTn id="487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9" dur="500"/>
                                        <p:tgtEl>
                                          <p:spTgt spid="1877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0" fill="hold" nodeType="afterGroup">
                            <p:stCondLst>
                              <p:cond delay="118500"/>
                            </p:stCondLst>
                            <p:childTnLst>
                              <p:par>
                                <p:cTn id="491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3" dur="500"/>
                                        <p:tgtEl>
                                          <p:spTgt spid="1877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4" fill="hold" nodeType="afterGroup">
                            <p:stCondLst>
                              <p:cond delay="119500"/>
                            </p:stCondLst>
                            <p:childTnLst>
                              <p:par>
                                <p:cTn id="495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7" dur="500"/>
                                        <p:tgtEl>
                                          <p:spTgt spid="1877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8" fill="hold" nodeType="afterGroup">
                            <p:stCondLst>
                              <p:cond delay="120500"/>
                            </p:stCondLst>
                            <p:childTnLst>
                              <p:par>
                                <p:cTn id="499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1" dur="500"/>
                                        <p:tgtEl>
                                          <p:spTgt spid="1877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2" fill="hold" nodeType="afterGroup">
                            <p:stCondLst>
                              <p:cond delay="121500"/>
                            </p:stCondLst>
                            <p:childTnLst>
                              <p:par>
                                <p:cTn id="503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5" dur="770" decel="100000"/>
                                        <p:tgtEl>
                                          <p:spTgt spid="18740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6" dur="770" decel="100000"/>
                                        <p:tgtEl>
                                          <p:spTgt spid="18740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0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740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08" dur="770" fill="hold"/>
                                        <p:tgtEl>
                                          <p:spTgt spid="187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0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7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10" dur="770" fill="hold"/>
                                        <p:tgtEl>
                                          <p:spTgt spid="187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7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2" fill="hold" nodeType="clickPar">
                      <p:stCondLst>
                        <p:cond delay="indefinite"/>
                      </p:stCondLst>
                      <p:childTnLst>
                        <p:par>
                          <p:cTn id="5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5" dur="500"/>
                                        <p:tgtEl>
                                          <p:spTgt spid="1874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5" grpId="0"/>
      <p:bldP spid="187406" grpId="0"/>
      <p:bldP spid="187406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15"/>
          <p:cNvSpPr txBox="1">
            <a:spLocks noChangeArrowheads="1"/>
          </p:cNvSpPr>
          <p:nvPr/>
        </p:nvSpPr>
        <p:spPr bwMode="auto">
          <a:xfrm>
            <a:off x="5105400" y="0"/>
            <a:ext cx="2133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sng">
                <a:solidFill>
                  <a:srgbClr val="FF0066"/>
                </a:solidFill>
                <a:latin typeface="Times New Roman" panose="02020603050405020304" pitchFamily="18" charset="0"/>
              </a:rPr>
              <a:t>Bài giải :</a:t>
            </a:r>
            <a:endParaRPr lang="en-US" altLang="en-US" sz="3600" u="sng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19" name="Line 18"/>
          <p:cNvSpPr>
            <a:spLocks noChangeShapeType="1"/>
          </p:cNvSpPr>
          <p:nvPr/>
        </p:nvSpPr>
        <p:spPr bwMode="auto">
          <a:xfrm flipV="1">
            <a:off x="1828799" y="4965479"/>
            <a:ext cx="7389341" cy="4562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3320" name="Picture 21" descr="POINSET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97955"/>
            <a:ext cx="2514601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2" name="Picture 23" descr="POINSET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677400" y="4398192"/>
            <a:ext cx="2514600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28800" y="579438"/>
            <a:ext cx="502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44" y="3612173"/>
            <a:ext cx="7413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C2: </a:t>
            </a:r>
            <a:r>
              <a:rPr lang="en-U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dọc</a:t>
            </a:r>
            <a:endParaRPr lang="en-US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406478" y="3611729"/>
                <a:ext cx="7121573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US" sz="360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=0,5</m:t>
                      </m:r>
                      <m:sSup>
                        <m:sSupPr>
                          <m:ctrlPr>
                            <a:rPr lang="en-US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6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360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−4</m:t>
                      </m:r>
                      <m:sSup>
                        <m:sSupPr>
                          <m:ctrlPr>
                            <a:rPr lang="en-US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6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3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      </m:t>
                      </m:r>
                      <m:r>
                        <a:rPr lang="en-US" sz="36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60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60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−2,5</m:t>
                      </m:r>
                    </m:oMath>
                  </m:oMathPara>
                </a14:m>
                <a:endParaRPr lang="en-US" sz="36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6478" y="3611729"/>
                <a:ext cx="7121573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2256537" y="3994020"/>
            <a:ext cx="4695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-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5226908" y="4258060"/>
                <a:ext cx="926757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600" i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6908" y="4258060"/>
                <a:ext cx="926757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4820758"/>
              </p:ext>
            </p:extLst>
          </p:nvPr>
        </p:nvGraphicFramePr>
        <p:xfrm>
          <a:off x="4756150" y="2482850"/>
          <a:ext cx="1905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90440" imgH="228600" progId="Equation.DSMT4">
                  <p:embed/>
                </p:oleObj>
              </mc:Choice>
              <mc:Fallback>
                <p:oleObj name="Equation" r:id="rId6" imgW="1904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756150" y="2482850"/>
                        <a:ext cx="190500" cy="22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6293707" y="4241389"/>
                <a:ext cx="939231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600" dirty="0"/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600" i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3707" y="4241389"/>
                <a:ext cx="939231" cy="646331"/>
              </a:xfrm>
              <a:prstGeom prst="rect">
                <a:avLst/>
              </a:prstGeom>
              <a:blipFill>
                <a:blip r:embed="rId8"/>
                <a:stretch>
                  <a:fillRect l="-19355" t="-15094" b="-349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8138527" y="4328185"/>
            <a:ext cx="12015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+1,5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04983" y="4398192"/>
            <a:ext cx="9030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= 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6608445"/>
              </p:ext>
            </p:extLst>
          </p:nvPr>
        </p:nvGraphicFramePr>
        <p:xfrm>
          <a:off x="1828800" y="4951302"/>
          <a:ext cx="6946900" cy="7080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438280" imgH="253800" progId="Equation.DSMT4">
                  <p:embed/>
                </p:oleObj>
              </mc:Choice>
              <mc:Fallback>
                <p:oleObj name="Equation" r:id="rId9" imgW="24382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828800" y="4951302"/>
                        <a:ext cx="6946900" cy="7080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0986732"/>
              </p:ext>
            </p:extLst>
          </p:nvPr>
        </p:nvGraphicFramePr>
        <p:xfrm>
          <a:off x="2406478" y="536119"/>
          <a:ext cx="8655121" cy="29354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3632040" imgH="1231560" progId="Equation.DSMT4">
                  <p:embed/>
                </p:oleObj>
              </mc:Choice>
              <mc:Fallback>
                <p:oleObj name="Equation" r:id="rId11" imgW="3632040" imgH="1231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406478" y="536119"/>
                        <a:ext cx="8655121" cy="29354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7982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POINSET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1925"/>
            <a:ext cx="2514601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3" descr="POINSET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6400" y="4648200"/>
            <a:ext cx="28956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3064" name="WordArt 8"/>
          <p:cNvSpPr>
            <a:spLocks noChangeArrowheads="1" noChangeShapeType="1" noTextEdit="1"/>
          </p:cNvSpPr>
          <p:nvPr/>
        </p:nvSpPr>
        <p:spPr bwMode="auto">
          <a:xfrm>
            <a:off x="3533335" y="-32821"/>
            <a:ext cx="5486400" cy="116205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0" cap="none" spc="0" normalizeH="0" baseline="0" noProof="0" dirty="0">
              <a:ln w="12700">
                <a:solidFill>
                  <a:srgbClr val="FF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520402"/>
                  </a:gs>
                  <a:gs pos="100000">
                    <a:srgbClr val="FFCC00"/>
                  </a:gs>
                </a:gsLst>
                <a:lin ang="5400000" scaled="1"/>
              </a:gra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uLnTx/>
              <a:uFillTx/>
              <a:latin typeface=".VnTimeH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07102" y="561975"/>
            <a:ext cx="5451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Vận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dụng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2: Cho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đa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thức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127241" y="678997"/>
          <a:ext cx="3616959" cy="4851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485720" imgH="228600" progId="Equation.DSMT4">
                  <p:embed/>
                </p:oleObj>
              </mc:Choice>
              <mc:Fallback>
                <p:oleObj name="Equation" r:id="rId5" imgW="1485720" imgH="22860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127241" y="678997"/>
                        <a:ext cx="3616959" cy="4851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307102" y="1129229"/>
            <a:ext cx="81170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Tìm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đa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thức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B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và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sao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cho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032717" y="1695358"/>
          <a:ext cx="3756075" cy="12549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536480" imgH="520560" progId="Equation.DSMT4">
                  <p:embed/>
                </p:oleObj>
              </mc:Choice>
              <mc:Fallback>
                <p:oleObj name="Equation" r:id="rId7" imgW="1536480" imgH="52056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032717" y="1695358"/>
                        <a:ext cx="3756075" cy="12549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Connector 8"/>
          <p:cNvCxnSpPr/>
          <p:nvPr/>
        </p:nvCxnSpPr>
        <p:spPr bwMode="auto">
          <a:xfrm>
            <a:off x="6910754" y="2950325"/>
            <a:ext cx="0" cy="360522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2002141"/>
              </p:ext>
            </p:extLst>
          </p:nvPr>
        </p:nvGraphicFramePr>
        <p:xfrm>
          <a:off x="919675" y="3261796"/>
          <a:ext cx="5557810" cy="28857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641320" imgH="1371600" progId="Equation.DSMT4">
                  <p:embed/>
                </p:oleObj>
              </mc:Choice>
              <mc:Fallback>
                <p:oleObj name="Equation" r:id="rId9" imgW="2641320" imgH="1371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19675" y="3261796"/>
                        <a:ext cx="5557810" cy="28857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2246875"/>
              </p:ext>
            </p:extLst>
          </p:nvPr>
        </p:nvGraphicFramePr>
        <p:xfrm>
          <a:off x="7029456" y="3016052"/>
          <a:ext cx="5026556" cy="14434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2527200" imgH="520560" progId="Equation.DSMT4">
                  <p:embed/>
                </p:oleObj>
              </mc:Choice>
              <mc:Fallback>
                <p:oleObj name="Equation" r:id="rId11" imgW="2527200" imgH="520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029456" y="3016052"/>
                        <a:ext cx="5026556" cy="14434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18359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6629</TotalTime>
  <Words>1353</Words>
  <Application>Microsoft Office PowerPoint</Application>
  <PresentationFormat>Widescreen</PresentationFormat>
  <Paragraphs>313</Paragraphs>
  <Slides>20</Slides>
  <Notes>6</Notes>
  <HiddenSlides>0</HiddenSlides>
  <MMClips>1</MMClips>
  <ScaleCrop>false</ScaleCrop>
  <HeadingPairs>
    <vt:vector size="8" baseType="variant">
      <vt:variant>
        <vt:lpstr>Fonts Used</vt:lpstr>
      </vt:variant>
      <vt:variant>
        <vt:i4>12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6" baseType="lpstr">
      <vt:lpstr>.VnArial</vt:lpstr>
      <vt:lpstr>.VnArial Narrow</vt:lpstr>
      <vt:lpstr>.VnBodoniH</vt:lpstr>
      <vt:lpstr>.VnMonotype corsivaH</vt:lpstr>
      <vt:lpstr>.VnTimeH</vt:lpstr>
      <vt:lpstr>Arial</vt:lpstr>
      <vt:lpstr>Calibri</vt:lpstr>
      <vt:lpstr>Calibri Light</vt:lpstr>
      <vt:lpstr>Cambria Math</vt:lpstr>
      <vt:lpstr>Tahoma</vt:lpstr>
      <vt:lpstr>Times New Roman</vt:lpstr>
      <vt:lpstr>Wingdings</vt:lpstr>
      <vt:lpstr>Office Theme</vt:lpstr>
      <vt:lpstr>Default Design</vt:lpstr>
      <vt:lpstr>1_Default Design</vt:lpstr>
      <vt:lpstr>Equation</vt:lpstr>
      <vt:lpstr>PowerPoint Presentation</vt:lpstr>
      <vt:lpstr>KIỂM TRA BÀI CŨ</vt:lpstr>
      <vt:lpstr>KIỂM TRA BÀI CŨ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nhung mai</cp:lastModifiedBy>
  <cp:revision>867</cp:revision>
  <cp:lastPrinted>2020-04-08T17:02:49Z</cp:lastPrinted>
  <dcterms:created xsi:type="dcterms:W3CDTF">2020-03-11T10:08:33Z</dcterms:created>
  <dcterms:modified xsi:type="dcterms:W3CDTF">2023-03-13T14:27:53Z</dcterms:modified>
</cp:coreProperties>
</file>