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92" r:id="rId3"/>
    <p:sldId id="304" r:id="rId5"/>
    <p:sldId id="346" r:id="rId6"/>
    <p:sldId id="279" r:id="rId7"/>
    <p:sldId id="389" r:id="rId8"/>
    <p:sldId id="366" r:id="rId9"/>
    <p:sldId id="367" r:id="rId10"/>
    <p:sldId id="378" r:id="rId11"/>
    <p:sldId id="410" r:id="rId12"/>
    <p:sldId id="275" r:id="rId13"/>
    <p:sldId id="368" r:id="rId14"/>
    <p:sldId id="259" r:id="rId15"/>
    <p:sldId id="263" r:id="rId16"/>
    <p:sldId id="291" r:id="rId17"/>
    <p:sldId id="265" r:id="rId18"/>
    <p:sldId id="267" r:id="rId19"/>
    <p:sldId id="277" r:id="rId20"/>
    <p:sldId id="288" r:id="rId21"/>
    <p:sldId id="273"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618E1"/>
    <a:srgbClr val="FF5050"/>
    <a:srgbClr val="FAA948"/>
    <a:srgbClr val="2313F9"/>
    <a:srgbClr val="FFFF00"/>
    <a:srgbClr val="F05A4E"/>
    <a:srgbClr val="FBFDA5"/>
    <a:srgbClr val="FA6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9" autoAdjust="0"/>
    <p:restoredTop sz="88387" autoAdjust="0"/>
  </p:normalViewPr>
  <p:slideViewPr>
    <p:cSldViewPr>
      <p:cViewPr varScale="1">
        <p:scale>
          <a:sx n="65" d="100"/>
          <a:sy n="65" d="100"/>
        </p:scale>
        <p:origin x="-102" y="-678"/>
      </p:cViewPr>
      <p:guideLst>
        <p:guide orient="horz" pos="1693"/>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82ADD-27B8-47B0-B9F2-A9ED8D2524AB}"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E85A3-C1DA-42DB-9BA1-9FAEC16327E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Trong</a:t>
            </a:r>
            <a:r>
              <a:rPr lang="en-US" dirty="0"/>
              <a:t> </a:t>
            </a:r>
            <a:r>
              <a:rPr lang="en-US" dirty="0" err="1"/>
              <a:t>đời</a:t>
            </a:r>
            <a:r>
              <a:rPr lang="en-US" baseline="0" dirty="0"/>
              <a:t> </a:t>
            </a:r>
            <a:r>
              <a:rPr lang="en-US" baseline="0" dirty="0" err="1"/>
              <a:t>sống</a:t>
            </a:r>
            <a:r>
              <a:rPr lang="en-US" baseline="0" dirty="0"/>
              <a:t>, ta </a:t>
            </a:r>
            <a:r>
              <a:rPr lang="en-US" baseline="0" dirty="0" err="1"/>
              <a:t>thấy</a:t>
            </a:r>
            <a:r>
              <a:rPr lang="en-US" baseline="0" dirty="0"/>
              <a:t> </a:t>
            </a:r>
            <a:r>
              <a:rPr lang="en-US" baseline="0" dirty="0" err="1"/>
              <a:t>rất</a:t>
            </a:r>
            <a:r>
              <a:rPr lang="en-US" baseline="0" dirty="0"/>
              <a:t> </a:t>
            </a:r>
            <a:r>
              <a:rPr lang="en-US" baseline="0" dirty="0" err="1"/>
              <a:t>nhiều</a:t>
            </a:r>
            <a:r>
              <a:rPr lang="en-US" baseline="0" dirty="0"/>
              <a:t> </a:t>
            </a:r>
            <a:r>
              <a:rPr lang="en-US" baseline="0" dirty="0" err="1"/>
              <a:t>hình</a:t>
            </a:r>
            <a:r>
              <a:rPr lang="en-US" baseline="0" dirty="0"/>
              <a:t> </a:t>
            </a:r>
            <a:r>
              <a:rPr lang="en-US" baseline="0" dirty="0" err="1"/>
              <a:t>ảnh</a:t>
            </a:r>
            <a:r>
              <a:rPr lang="en-US" baseline="0" dirty="0"/>
              <a:t> </a:t>
            </a:r>
            <a:r>
              <a:rPr lang="en-US" baseline="0" dirty="0" err="1"/>
              <a:t>của</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như</a:t>
            </a:r>
            <a:r>
              <a:rPr lang="en-US" baseline="0" dirty="0"/>
              <a:t> …..</a:t>
            </a:r>
            <a:endParaRPr lang="en-US" dirty="0"/>
          </a:p>
        </p:txBody>
      </p:sp>
      <p:sp>
        <p:nvSpPr>
          <p:cNvPr id="4" name="Slide Number Placeholder 3"/>
          <p:cNvSpPr>
            <a:spLocks noGrp="1"/>
          </p:cNvSpPr>
          <p:nvPr>
            <p:ph type="sldNum" sz="quarter" idx="10"/>
          </p:nvPr>
        </p:nvSpPr>
        <p:spPr/>
        <p:txBody>
          <a:bodyPr/>
          <a:lstStyle/>
          <a:p>
            <a:fld id="{91BE85A3-C1DA-42DB-9BA1-9FAEC16327E5}"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1BE85A3-C1DA-42DB-9BA1-9FAEC16327E5}"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Mấy</a:t>
            </a:r>
            <a:r>
              <a:rPr lang="en-US" baseline="0"/>
              <a:t> điểm thì tạo thành một đoạn thẳng ?</a:t>
            </a:r>
            <a:endParaRPr lang="en-US" baseline="0"/>
          </a:p>
          <a:p>
            <a:r>
              <a:rPr lang="en-US" baseline="0"/>
              <a:t>2 điểm </a:t>
            </a:r>
            <a:endParaRPr lang="en-US"/>
          </a:p>
        </p:txBody>
      </p:sp>
      <p:sp>
        <p:nvSpPr>
          <p:cNvPr id="4" name="Slide Number Placeholder 3"/>
          <p:cNvSpPr>
            <a:spLocks noGrp="1"/>
          </p:cNvSpPr>
          <p:nvPr>
            <p:ph type="sldNum" sz="quarter" idx="10"/>
          </p:nvPr>
        </p:nvSpPr>
        <p:spPr/>
        <p:txBody>
          <a:bodyPr/>
          <a:lstStyle/>
          <a:p>
            <a:fld id="{91BE85A3-C1DA-42DB-9BA1-9FAEC16327E5}"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Hoạt</a:t>
            </a:r>
            <a:r>
              <a:rPr lang="en-US" baseline="0"/>
              <a:t> động 2 bạn cùng bàn. Nhóm xong nhanh nhất làm ý a, nhóm xong thứ 2 làm ý b. </a:t>
            </a:r>
            <a:endParaRPr lang="en-US" baseline="0"/>
          </a:p>
          <a:p>
            <a:r>
              <a:rPr lang="en-US" baseline="0"/>
              <a:t>Nhận xét: Nên viết theo thứ tự để không bị thiếu trường hợp nào.</a:t>
            </a:r>
            <a:endParaRPr lang="en-US" baseline="0"/>
          </a:p>
        </p:txBody>
      </p:sp>
      <p:sp>
        <p:nvSpPr>
          <p:cNvPr id="4" name="Slide Number Placeholder 3"/>
          <p:cNvSpPr>
            <a:spLocks noGrp="1"/>
          </p:cNvSpPr>
          <p:nvPr>
            <p:ph type="sldNum" sz="quarter" idx="10"/>
          </p:nvPr>
        </p:nvSpPr>
        <p:spPr/>
        <p:txBody>
          <a:bodyPr/>
          <a:lstStyle/>
          <a:p>
            <a:fld id="{91BE85A3-C1DA-42DB-9BA1-9FAEC16327E5}"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0" i="0" dirty="0">
                <a:latin typeface="Times New Roman" panose="02020603050405020304" pitchFamily="18" charset="0"/>
                <a:cs typeface="Times New Roman" panose="02020603050405020304" pitchFamily="18" charset="0"/>
              </a:rPr>
              <a:t>HOẠT ĐỘNG</a:t>
            </a:r>
            <a:r>
              <a:rPr lang="en-US" sz="1600" b="0" i="0" baseline="0" dirty="0">
                <a:latin typeface="Times New Roman" panose="02020603050405020304" pitchFamily="18" charset="0"/>
                <a:cs typeface="Times New Roman" panose="02020603050405020304" pitchFamily="18" charset="0"/>
              </a:rPr>
              <a:t> NHÓM </a:t>
            </a:r>
            <a:r>
              <a:rPr lang="en-US" sz="1600" b="0" i="0" baseline="0" dirty="0" err="1">
                <a:latin typeface="Times New Roman" panose="02020603050405020304" pitchFamily="18" charset="0"/>
                <a:cs typeface="Times New Roman" panose="02020603050405020304" pitchFamily="18" charset="0"/>
              </a:rPr>
              <a:t>trong</a:t>
            </a:r>
            <a:r>
              <a:rPr lang="en-US" sz="1600" b="0" i="0" baseline="0" dirty="0">
                <a:latin typeface="Times New Roman" panose="02020603050405020304" pitchFamily="18" charset="0"/>
                <a:cs typeface="Times New Roman" panose="02020603050405020304" pitchFamily="18" charset="0"/>
              </a:rPr>
              <a:t> 3’ </a:t>
            </a:r>
            <a:r>
              <a:rPr lang="en-US" sz="1600" b="0" i="0" baseline="0" dirty="0" err="1">
                <a:latin typeface="Times New Roman" panose="02020603050405020304" pitchFamily="18" charset="0"/>
                <a:cs typeface="Times New Roman" panose="02020603050405020304" pitchFamily="18" charset="0"/>
              </a:rPr>
              <a:t>trả</a:t>
            </a:r>
            <a:r>
              <a:rPr lang="en-US" sz="1600" b="0" i="0" baseline="0" dirty="0">
                <a:latin typeface="Times New Roman" panose="02020603050405020304" pitchFamily="18" charset="0"/>
                <a:cs typeface="Times New Roman" panose="02020603050405020304" pitchFamily="18" charset="0"/>
              </a:rPr>
              <a:t> </a:t>
            </a:r>
            <a:r>
              <a:rPr lang="en-US" sz="1600" b="0" i="0" baseline="0" dirty="0" err="1">
                <a:latin typeface="Times New Roman" panose="02020603050405020304" pitchFamily="18" charset="0"/>
                <a:cs typeface="Times New Roman" panose="02020603050405020304" pitchFamily="18" charset="0"/>
              </a:rPr>
              <a:t>lời</a:t>
            </a:r>
            <a:r>
              <a:rPr lang="en-US" sz="1600" b="0" i="0" baseline="0" dirty="0">
                <a:latin typeface="Times New Roman" panose="02020603050405020304" pitchFamily="18" charset="0"/>
                <a:cs typeface="Times New Roman" panose="02020603050405020304" pitchFamily="18" charset="0"/>
              </a:rPr>
              <a:t> </a:t>
            </a:r>
            <a:r>
              <a:rPr lang="en-US" sz="1600" b="0" i="0" baseline="0" dirty="0" err="1">
                <a:latin typeface="Times New Roman" panose="02020603050405020304" pitchFamily="18" charset="0"/>
                <a:cs typeface="Times New Roman" panose="02020603050405020304" pitchFamily="18" charset="0"/>
              </a:rPr>
              <a:t>câu</a:t>
            </a:r>
            <a:r>
              <a:rPr lang="en-US" sz="1600" b="0" i="0" baseline="0" dirty="0">
                <a:latin typeface="Times New Roman" panose="02020603050405020304" pitchFamily="18" charset="0"/>
                <a:cs typeface="Times New Roman" panose="02020603050405020304" pitchFamily="18" charset="0"/>
              </a:rPr>
              <a:t> </a:t>
            </a:r>
            <a:r>
              <a:rPr lang="en-US" sz="1600" b="0" i="0" baseline="0" dirty="0" err="1">
                <a:latin typeface="Times New Roman" panose="02020603050405020304" pitchFamily="18" charset="0"/>
                <a:cs typeface="Times New Roman" panose="02020603050405020304" pitchFamily="18" charset="0"/>
              </a:rPr>
              <a:t>hỏi</a:t>
            </a:r>
            <a:r>
              <a:rPr lang="en-US" sz="1600" b="0" i="0" baseline="0" dirty="0">
                <a:latin typeface="Times New Roman" panose="02020603050405020304" pitchFamily="18" charset="0"/>
                <a:cs typeface="Times New Roman" panose="02020603050405020304" pitchFamily="18" charset="0"/>
              </a:rPr>
              <a:t> </a:t>
            </a:r>
            <a:r>
              <a:rPr lang="en-US" sz="1600" b="0" i="0" baseline="0" dirty="0" err="1">
                <a:latin typeface="Times New Roman" panose="02020603050405020304" pitchFamily="18" charset="0"/>
                <a:cs typeface="Times New Roman" panose="02020603050405020304" pitchFamily="18" charset="0"/>
              </a:rPr>
              <a:t>trên</a:t>
            </a:r>
            <a:r>
              <a:rPr lang="en-US" sz="1600" b="0" i="0" baseline="0" dirty="0">
                <a:latin typeface="Times New Roman" panose="02020603050405020304" pitchFamily="18" charset="0"/>
                <a:cs typeface="Times New Roman" panose="02020603050405020304" pitchFamily="18" charset="0"/>
              </a:rPr>
              <a:t>.</a:t>
            </a:r>
            <a:endParaRPr lang="en-US" sz="1600"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1BE85A3-C1DA-42DB-9BA1-9FAEC16327E5}"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Không.</a:t>
            </a:r>
            <a:r>
              <a:rPr lang="en-US" baseline="0"/>
              <a:t> Vì không có cầu đi từ đảo B sang đảo C.</a:t>
            </a:r>
            <a:endParaRPr lang="en-US"/>
          </a:p>
        </p:txBody>
      </p:sp>
      <p:sp>
        <p:nvSpPr>
          <p:cNvPr id="4" name="Slide Number Placeholder 3"/>
          <p:cNvSpPr>
            <a:spLocks noGrp="1"/>
          </p:cNvSpPr>
          <p:nvPr>
            <p:ph type="sldNum" sz="quarter" idx="10"/>
          </p:nvPr>
        </p:nvSpPr>
        <p:spPr/>
        <p:txBody>
          <a:bodyPr/>
          <a:lstStyle/>
          <a:p>
            <a:fld id="{91BE85A3-C1DA-42DB-9BA1-9FAEC16327E5}"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ảnh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5 </a:t>
            </a:r>
            <a:r>
              <a:rPr lang="en-US" sz="1600" dirty="0" err="1">
                <a:latin typeface="Times New Roman" panose="02020603050405020304" pitchFamily="18" charset="0"/>
                <a:cs typeface="Times New Roman" panose="02020603050405020304" pitchFamily="18" charset="0"/>
              </a:rPr>
              <a:t>đảo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nhỏ</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đẹp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nhất</a:t>
            </a:r>
            <a:r>
              <a:rPr lang="en-US" sz="1600" dirty="0">
                <a:latin typeface="Times New Roman" panose="02020603050405020304" pitchFamily="18" charset="0"/>
                <a:cs typeface="Times New Roman" panose="02020603050405020304" pitchFamily="18" charset="0"/>
              </a:rPr>
              <a:t> ở </a:t>
            </a:r>
            <a:r>
              <a:rPr lang="en-US" sz="1600" dirty="0" err="1">
                <a:latin typeface="Times New Roman" panose="02020603050405020304" pitchFamily="18" charset="0"/>
                <a:cs typeface="Times New Roman" panose="02020603050405020304" pitchFamily="18" charset="0"/>
              </a:rPr>
              <a:t>Phú</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Quốc</a:t>
            </a:r>
            <a:r>
              <a:rPr lang="en-US"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Hòn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Rút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Ngoài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B: </a:t>
            </a:r>
            <a:r>
              <a:rPr lang="en-US" sz="1600" dirty="0" err="1">
                <a:latin typeface="Times New Roman" panose="02020603050405020304" pitchFamily="18" charset="0"/>
                <a:cs typeface="Times New Roman" panose="02020603050405020304" pitchFamily="18" charset="0"/>
              </a:rPr>
              <a:t>Hòn</a:t>
            </a:r>
            <a:r>
              <a:rPr lang="en-US" sz="1600" dirty="0">
                <a:latin typeface="Times New Roman" panose="02020603050405020304" pitchFamily="18" charset="0"/>
                <a:cs typeface="Times New Roman" panose="02020603050405020304" pitchFamily="18" charset="0"/>
              </a:rPr>
              <a:t> An </a:t>
            </a:r>
            <a:r>
              <a:rPr lang="en-US" sz="1600" dirty="0" err="1">
                <a:latin typeface="Times New Roman" panose="02020603050405020304" pitchFamily="18" charset="0"/>
                <a:cs typeface="Times New Roman" panose="02020603050405020304" pitchFamily="18" charset="0"/>
              </a:rPr>
              <a:t>Tây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C: </a:t>
            </a:r>
            <a:r>
              <a:rPr lang="en-US" sz="1600" dirty="0" err="1">
                <a:latin typeface="Times New Roman" panose="02020603050405020304" pitchFamily="18" charset="0"/>
                <a:cs typeface="Times New Roman" panose="02020603050405020304" pitchFamily="18" charset="0"/>
              </a:rPr>
              <a:t>Hòn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D: </a:t>
            </a:r>
            <a:r>
              <a:rPr lang="en-US" sz="1600" dirty="0" err="1">
                <a:latin typeface="Times New Roman" panose="02020603050405020304" pitchFamily="18" charset="0"/>
                <a:cs typeface="Times New Roman" panose="02020603050405020304" pitchFamily="18" charset="0"/>
              </a:rPr>
              <a:t>Hòn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Rút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Hòn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Móng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Tay</a:t>
            </a:r>
            <a:r>
              <a:rPr lang="en-US"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a:defRPr/>
            </a:pPr>
            <a:r>
              <a:rPr lang="vi-VN" sz="1600" b="1" dirty="0">
                <a:solidFill>
                  <a:srgbClr val="FF0000"/>
                </a:solidFill>
                <a:latin typeface="Times New Roman" panose="02020603050405020304" pitchFamily="18" charset="0"/>
                <a:cs typeface="Times New Roman" panose="02020603050405020304" pitchFamily="18" charset="0"/>
              </a:rPr>
              <a:t>Điều xin lưu ý đến quý khách du lịch </a:t>
            </a:r>
            <a:r>
              <a:rPr lang="vi-VN" sz="1600" dirty="0">
                <a:latin typeface="Times New Roman" panose="02020603050405020304" pitchFamily="18" charset="0"/>
                <a:cs typeface="Times New Roman" panose="02020603050405020304" pitchFamily="18" charset="0"/>
              </a:rPr>
              <a:t>có dịp đến tham quan tận hưởng vẻ đẹp thiên nhiên của hòn đảo này xin hãy dọn dẹp sạch sẽ, xin đừng bỏ lại chút rác nào lại nơi đây nhé! Xin hãy giữ cho môi trường được sạch sẽ.</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1BE85A3-C1DA-42DB-9BA1-9FAEC16327E5}"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92BC056-3AAC-4980-9B9D-7D25DFA46EE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41596-F9FC-4E90-B844-DE2BF6CECA0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92BC056-3AAC-4980-9B9D-7D25DFA46EE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41596-F9FC-4E90-B844-DE2BF6CECA0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92BC056-3AAC-4980-9B9D-7D25DFA46EE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41596-F9FC-4E90-B844-DE2BF6CECA08}"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200150"/>
            <a:ext cx="8229600" cy="163949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57200" y="2953942"/>
            <a:ext cx="8229600" cy="164068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457200" y="4767263"/>
            <a:ext cx="2133600" cy="273844"/>
          </a:xfrm>
          <a:prstGeom prst="rect">
            <a:avLst/>
          </a:prstGeom>
        </p:spPr>
        <p:txBody>
          <a:bodyPr vert="horz" lIns="91440" tIns="45720" rIns="91440" bIns="45720" rtlCol="0" anchor="ctr"/>
          <a:lstStyle>
            <a:lvl1pPr>
              <a:defRPr/>
            </a:lvl1pPr>
          </a:lstStyle>
          <a:p>
            <a:pPr>
              <a:defRPr/>
            </a:pPr>
            <a:endParaRPr lang="en-US"/>
          </a:p>
        </p:txBody>
      </p:sp>
      <p:sp>
        <p:nvSpPr>
          <p:cNvPr id="8"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defRPr/>
            </a:lvl1pPr>
          </a:lstStyle>
          <a:p>
            <a:pPr>
              <a:defRPr/>
            </a:pPr>
            <a:endParaRPr lang="en-US"/>
          </a:p>
        </p:txBody>
      </p:sp>
      <p:sp>
        <p:nvSpPr>
          <p:cNvPr id="9"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lstStyle>
            <a:lvl1pPr>
              <a:defRPr/>
            </a:lvl1pPr>
          </a:lstStyle>
          <a:p>
            <a:pPr>
              <a:defRPr/>
            </a:pPr>
            <a:fld id="{F72FC905-0CAC-43CB-BEA7-D6ABE3155F0B}" type="slidenum">
              <a:rPr lang="en-US" altLang="vi-VN" smtClean="0"/>
            </a:fld>
            <a:endParaRPr lang="en-US" altLang="vi-VN"/>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92BC056-3AAC-4980-9B9D-7D25DFA46EE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41596-F9FC-4E90-B844-DE2BF6CECA0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92BC056-3AAC-4980-9B9D-7D25DFA46EE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41596-F9FC-4E90-B844-DE2BF6CECA0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92BC056-3AAC-4980-9B9D-7D25DFA46EE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41596-F9FC-4E90-B844-DE2BF6CECA0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92BC056-3AAC-4980-9B9D-7D25DFA46EE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41596-F9FC-4E90-B844-DE2BF6CECA0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92BC056-3AAC-4980-9B9D-7D25DFA46EE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41596-F9FC-4E90-B844-DE2BF6CECA0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BC056-3AAC-4980-9B9D-7D25DFA46EE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41596-F9FC-4E90-B844-DE2BF6CECA0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92BC056-3AAC-4980-9B9D-7D25DFA46EE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41596-F9FC-4E90-B844-DE2BF6CECA0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92BC056-3AAC-4980-9B9D-7D25DFA46EE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41596-F9FC-4E90-B844-DE2BF6CECA0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2BC056-3AAC-4980-9B9D-7D25DFA46EE3}"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8041596-F9FC-4E90-B844-DE2BF6CECA0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audio" Target="../media/audio2.wav"/><Relationship Id="rId6" Type="http://schemas.openxmlformats.org/officeDocument/2006/relationships/image" Target="../media/image11.GIF"/><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1.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audio" Target="../media/audio2.wav"/><Relationship Id="rId2" Type="http://schemas.openxmlformats.org/officeDocument/2006/relationships/image" Target="../media/image11.GIF"/><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p:txBody>
          <a:bodyPr/>
          <a:lstStyle/>
          <a:p>
            <a:endParaRPr lang="vi-VN" altLang="vi-VN" smtClean="0"/>
          </a:p>
        </p:txBody>
      </p:sp>
      <p:pic>
        <p:nvPicPr>
          <p:cNvPr id="16387" name="Content Placeholder 3" descr="C:\Users\Administrator\Downloads\hinh nen powerpoint don gian 03 (1).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0" y="0"/>
            <a:ext cx="9144000" cy="5143500"/>
          </a:xfrm>
          <a:noFill/>
        </p:spPr>
      </p:pic>
      <p:sp>
        <p:nvSpPr>
          <p:cNvPr id="16388" name="Rectangle 11"/>
          <p:cNvSpPr>
            <a:spLocks noChangeArrowheads="1"/>
          </p:cNvSpPr>
          <p:nvPr/>
        </p:nvSpPr>
        <p:spPr bwMode="auto">
          <a:xfrm>
            <a:off x="0" y="19050"/>
            <a:ext cx="9144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endParaRPr lang="vi-VN" altLang="en-US" sz="3600" b="1">
              <a:latin typeface="Times New Roman" panose="02020603050405020304" pitchFamily="18" charset="0"/>
              <a:cs typeface="Times New Roman" panose="02020603050405020304" pitchFamily="18" charset="0"/>
            </a:endParaRPr>
          </a:p>
          <a:p>
            <a:pPr>
              <a:lnSpc>
                <a:spcPct val="150000"/>
              </a:lnSpc>
            </a:pPr>
            <a:r>
              <a:rPr lang="vi-VN" altLang="en-US" sz="3600" b="1">
                <a:latin typeface="Times New Roman" panose="02020603050405020304" pitchFamily="18" charset="0"/>
                <a:cs typeface="Times New Roman" panose="02020603050405020304" pitchFamily="18" charset="0"/>
              </a:rPr>
              <a:t>                </a:t>
            </a:r>
            <a:endParaRPr lang="vi-VN" altLang="en-US" sz="3600" b="1">
              <a:latin typeface="Times New Roman" panose="02020603050405020304" pitchFamily="18" charset="0"/>
              <a:cs typeface="Times New Roman" panose="02020603050405020304" pitchFamily="18" charset="0"/>
            </a:endParaRPr>
          </a:p>
          <a:p>
            <a:pPr>
              <a:lnSpc>
                <a:spcPct val="150000"/>
              </a:lnSpc>
            </a:pPr>
            <a:endParaRPr lang="vi-VN" altLang="en-US" sz="3600" b="1">
              <a:latin typeface="Times New Roman" panose="02020603050405020304" pitchFamily="18" charset="0"/>
              <a:cs typeface="Times New Roman" panose="02020603050405020304" pitchFamily="18" charset="0"/>
            </a:endParaRPr>
          </a:p>
          <a:p>
            <a:pPr>
              <a:lnSpc>
                <a:spcPct val="150000"/>
              </a:lnSpc>
            </a:pPr>
            <a:endParaRPr lang="en-US" altLang="en-US" sz="3600" b="1">
              <a:latin typeface="Times New Roman" panose="02020603050405020304" pitchFamily="18" charset="0"/>
              <a:cs typeface="Times New Roman" panose="02020603050405020304" pitchFamily="18" charset="0"/>
            </a:endParaRPr>
          </a:p>
          <a:p>
            <a:pPr>
              <a:lnSpc>
                <a:spcPct val="150000"/>
              </a:lnSpc>
            </a:pPr>
            <a:endParaRPr lang="en-US" altLang="en-US" sz="4000" b="1">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911860" y="1427480"/>
            <a:ext cx="786003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a:lnSpc>
                <a:spcPct val="150000"/>
              </a:lnSpc>
            </a:pPr>
            <a:r>
              <a:rPr lang="en-US" altLang="vi-VN" b="1">
                <a:solidFill>
                  <a:srgbClr val="FF0000"/>
                </a:solidFill>
                <a:latin typeface="Times New Roman" panose="02020603050405020304" pitchFamily="18" charset="0"/>
                <a:cs typeface="Times New Roman" panose="02020603050405020304" pitchFamily="18" charset="0"/>
              </a:rPr>
              <a:t>NHIỆT LIỆT CHÀO MỪNG </a:t>
            </a:r>
            <a:endParaRPr lang="en-US" altLang="vi-VN" b="1">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altLang="vi-VN" b="1">
                <a:solidFill>
                  <a:srgbClr val="FF0000"/>
                </a:solidFill>
                <a:latin typeface="Times New Roman" panose="02020603050405020304" pitchFamily="18" charset="0"/>
                <a:cs typeface="Times New Roman" panose="02020603050405020304" pitchFamily="18" charset="0"/>
              </a:rPr>
              <a:t>QUÝ THẦY CÔ TỚI DỰ GIỜ LỚP 6A5</a:t>
            </a:r>
            <a:endParaRPr lang="en-US" altLang="vi-VN" b="1">
              <a:solidFill>
                <a:srgbClr val="FF0000"/>
              </a:solidFill>
              <a:latin typeface="Times New Roman" panose="02020603050405020304" pitchFamily="18" charset="0"/>
              <a:cs typeface="Times New Roman" panose="02020603050405020304" pitchFamily="18" charset="0"/>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4920000">
            <a:off x="1578610" y="2708275"/>
            <a:ext cx="501015" cy="3394710"/>
          </a:xfrm>
          <a:prstGeom prst="rect">
            <a:avLst/>
          </a:prstGeom>
        </p:spPr>
      </p:pic>
      <p:pic>
        <p:nvPicPr>
          <p:cNvPr id="7" name="Picture 7"/>
          <p:cNvPicPr>
            <a:picLocks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00000">
            <a:off x="1078230" y="3689985"/>
            <a:ext cx="1821815" cy="1249680"/>
          </a:xfrm>
          <a:prstGeom prst="rect">
            <a:avLst/>
          </a:prstGeom>
        </p:spPr>
      </p:pic>
      <p:sp>
        <p:nvSpPr>
          <p:cNvPr id="2" name="TextBox 5"/>
          <p:cNvSpPr txBox="1">
            <a:spLocks noChangeArrowheads="1"/>
          </p:cNvSpPr>
          <p:nvPr/>
        </p:nvSpPr>
        <p:spPr bwMode="auto">
          <a:xfrm>
            <a:off x="1151255" y="334645"/>
            <a:ext cx="72453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a:lnSpc>
                <a:spcPct val="100000"/>
              </a:lnSpc>
            </a:pPr>
            <a:r>
              <a:rPr lang="en-US" altLang="vi-VN" sz="2000" b="1">
                <a:solidFill>
                  <a:srgbClr val="0000FF"/>
                </a:solidFill>
                <a:latin typeface="Times New Roman" panose="02020603050405020304" pitchFamily="18" charset="0"/>
                <a:cs typeface="Times New Roman" panose="02020603050405020304" pitchFamily="18" charset="0"/>
              </a:rPr>
              <a:t>PHÒNG GIÁO DỤC VÀ ĐÀO TẠO QUẬN THANH XUÂN</a:t>
            </a:r>
            <a:endParaRPr lang="en-US" altLang="vi-VN" sz="2000" b="1">
              <a:solidFill>
                <a:srgbClr val="0000FF"/>
              </a:solidFill>
              <a:latin typeface="Times New Roman" panose="02020603050405020304" pitchFamily="18" charset="0"/>
              <a:cs typeface="Times New Roman" panose="02020603050405020304" pitchFamily="18" charset="0"/>
            </a:endParaRPr>
          </a:p>
          <a:p>
            <a:pPr algn="ctr">
              <a:lnSpc>
                <a:spcPct val="100000"/>
              </a:lnSpc>
            </a:pPr>
            <a:r>
              <a:rPr lang="en-US" altLang="vi-VN" sz="2000" b="1">
                <a:solidFill>
                  <a:srgbClr val="0000FF"/>
                </a:solidFill>
                <a:latin typeface="Times New Roman" panose="02020603050405020304" pitchFamily="18" charset="0"/>
                <a:cs typeface="Times New Roman" panose="02020603050405020304" pitchFamily="18" charset="0"/>
              </a:rPr>
              <a:t>TRƯỜNG THCS KHƯƠNG ĐÌNH</a:t>
            </a:r>
            <a:endParaRPr lang="en-US" altLang="vi-VN" sz="20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7398277" y="1025135"/>
            <a:ext cx="91440" cy="6858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2" name="Oval 31"/>
          <p:cNvSpPr/>
          <p:nvPr/>
        </p:nvSpPr>
        <p:spPr>
          <a:xfrm>
            <a:off x="6706987" y="1033365"/>
            <a:ext cx="91440" cy="6858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3" name="Oval 32"/>
          <p:cNvSpPr/>
          <p:nvPr/>
        </p:nvSpPr>
        <p:spPr>
          <a:xfrm>
            <a:off x="5962662" y="1025135"/>
            <a:ext cx="91440" cy="6858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4" name="Oval 33"/>
          <p:cNvSpPr/>
          <p:nvPr/>
        </p:nvSpPr>
        <p:spPr>
          <a:xfrm>
            <a:off x="5132382" y="1025135"/>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5" name="Oval 34"/>
          <p:cNvSpPr/>
          <p:nvPr/>
        </p:nvSpPr>
        <p:spPr>
          <a:xfrm>
            <a:off x="3773577" y="1025135"/>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6" name="Oval 35"/>
          <p:cNvSpPr/>
          <p:nvPr/>
        </p:nvSpPr>
        <p:spPr>
          <a:xfrm>
            <a:off x="3082287" y="1033365"/>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7" name="Oval 36"/>
          <p:cNvSpPr/>
          <p:nvPr/>
        </p:nvSpPr>
        <p:spPr>
          <a:xfrm>
            <a:off x="715807" y="1025135"/>
            <a:ext cx="91440" cy="9144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8" name="Oval 37"/>
          <p:cNvSpPr/>
          <p:nvPr/>
        </p:nvSpPr>
        <p:spPr>
          <a:xfrm>
            <a:off x="1215072" y="1025135"/>
            <a:ext cx="91440" cy="9144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9" name="Oval 38"/>
          <p:cNvSpPr/>
          <p:nvPr/>
        </p:nvSpPr>
        <p:spPr>
          <a:xfrm>
            <a:off x="2482437" y="1063540"/>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cxnSp>
        <p:nvCxnSpPr>
          <p:cNvPr id="23" name="Straight Connector 22"/>
          <p:cNvCxnSpPr/>
          <p:nvPr/>
        </p:nvCxnSpPr>
        <p:spPr>
          <a:xfrm>
            <a:off x="885120" y="2411844"/>
            <a:ext cx="6400800" cy="0"/>
          </a:xfrm>
          <a:prstGeom prst="line">
            <a:avLst/>
          </a:prstGeom>
          <a:ln w="12700">
            <a:solidFill>
              <a:srgbClr val="0066FF"/>
            </a:solidFill>
            <a:prstDash val="sys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845245" y="2426294"/>
            <a:ext cx="364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792210" y="2387889"/>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5" name="TextBox 4"/>
          <p:cNvSpPr txBox="1"/>
          <p:nvPr/>
        </p:nvSpPr>
        <p:spPr>
          <a:xfrm>
            <a:off x="1499600" y="2579914"/>
            <a:ext cx="44435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A</a:t>
            </a:r>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5223826" y="2541509"/>
            <a:ext cx="42351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a:t>
            </a:r>
            <a:endParaRPr lang="en-US" sz="2800">
              <a:latin typeface="Times New Roman" panose="02020603050405020304" pitchFamily="18" charset="0"/>
              <a:cs typeface="Times New Roman" panose="02020603050405020304" pitchFamily="18" charset="0"/>
            </a:endParaRPr>
          </a:p>
        </p:txBody>
      </p:sp>
      <p:sp>
        <p:nvSpPr>
          <p:cNvPr id="14" name="Oval 13"/>
          <p:cNvSpPr/>
          <p:nvPr/>
        </p:nvSpPr>
        <p:spPr>
          <a:xfrm>
            <a:off x="5416910" y="2387889"/>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15" name="Cloud 14"/>
          <p:cNvSpPr/>
          <p:nvPr/>
        </p:nvSpPr>
        <p:spPr>
          <a:xfrm>
            <a:off x="5968142" y="809650"/>
            <a:ext cx="2073870" cy="1113745"/>
          </a:xfrm>
          <a:prstGeom prst="cloud">
            <a:avLst/>
          </a:prstGeom>
          <a:solidFill>
            <a:schemeClr val="bg1">
              <a:lumMod val="5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a:p>
        </p:txBody>
      </p:sp>
      <p:sp>
        <p:nvSpPr>
          <p:cNvPr id="24" name="Cloud 23"/>
          <p:cNvSpPr/>
          <p:nvPr/>
        </p:nvSpPr>
        <p:spPr>
          <a:xfrm>
            <a:off x="6311042" y="771550"/>
            <a:ext cx="2073870" cy="1113745"/>
          </a:xfrm>
          <a:prstGeom prst="cloud">
            <a:avLst/>
          </a:prstGeom>
          <a:solidFill>
            <a:schemeClr val="bg1">
              <a:lumMod val="5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a:p>
        </p:txBody>
      </p:sp>
      <p:sp>
        <p:nvSpPr>
          <p:cNvPr id="25" name="TextBox 24"/>
          <p:cNvSpPr txBox="1"/>
          <p:nvPr/>
        </p:nvSpPr>
        <p:spPr>
          <a:xfrm>
            <a:off x="78615" y="3333564"/>
            <a:ext cx="7031355" cy="506730"/>
          </a:xfrm>
          <a:prstGeom prst="rect">
            <a:avLst/>
          </a:prstGeom>
          <a:noFill/>
        </p:spPr>
        <p:txBody>
          <a:bodyPr wrap="none" rtlCol="0">
            <a:spAutoFit/>
          </a:bodyPr>
          <a:lstStyle/>
          <a:p>
            <a:r>
              <a:rPr lang="fr-FR" sz="2700">
                <a:solidFill>
                  <a:srgbClr val="FF0000"/>
                </a:solidFill>
                <a:latin typeface="Times New Roman" panose="02020603050405020304" pitchFamily="18" charset="0"/>
                <a:cs typeface="Times New Roman" panose="02020603050405020304" pitchFamily="18" charset="0"/>
              </a:rPr>
              <a:t>Đoạn thẳng </a:t>
            </a:r>
            <a:r>
              <a:rPr lang="fr-FR" sz="2700">
                <a:latin typeface="Times New Roman" panose="02020603050405020304" pitchFamily="18" charset="0"/>
                <a:cs typeface="Times New Roman" panose="02020603050405020304" pitchFamily="18" charset="0"/>
              </a:rPr>
              <a:t>AB</a:t>
            </a:r>
            <a:r>
              <a:rPr lang="en-US" altLang="fr-FR" sz="2700">
                <a:latin typeface="Times New Roman" panose="02020603050405020304" pitchFamily="18" charset="0"/>
                <a:cs typeface="Times New Roman" panose="02020603050405020304" pitchFamily="18" charset="0"/>
              </a:rPr>
              <a:t> (</a:t>
            </a:r>
            <a:r>
              <a:rPr lang="fr-FR" sz="2700">
                <a:latin typeface="Times New Roman" panose="02020603050405020304" pitchFamily="18" charset="0"/>
                <a:cs typeface="Times New Roman" panose="02020603050405020304" pitchFamily="18" charset="0"/>
              </a:rPr>
              <a:t>hay đoạn thẳng BA</a:t>
            </a:r>
            <a:r>
              <a:rPr lang="en-US" altLang="fr-FR" sz="2700">
                <a:latin typeface="Times New Roman" panose="02020603050405020304" pitchFamily="18" charset="0"/>
                <a:cs typeface="Times New Roman" panose="02020603050405020304" pitchFamily="18" charset="0"/>
              </a:rPr>
              <a:t>)</a:t>
            </a:r>
            <a:r>
              <a:rPr lang="fr-FR" sz="2700">
                <a:latin typeface="Times New Roman" panose="02020603050405020304" pitchFamily="18" charset="0"/>
                <a:cs typeface="Times New Roman" panose="02020603050405020304" pitchFamily="18" charset="0"/>
              </a:rPr>
              <a:t> là hình gồm</a:t>
            </a:r>
            <a:endParaRPr lang="en-US" sz="2700">
              <a:latin typeface="Times New Roman" panose="02020603050405020304" pitchFamily="18" charset="0"/>
              <a:cs typeface="Times New Roman" panose="02020603050405020304" pitchFamily="18" charset="0"/>
            </a:endParaRPr>
          </a:p>
        </p:txBody>
      </p:sp>
      <p:sp>
        <p:nvSpPr>
          <p:cNvPr id="26" name="TextBox 25"/>
          <p:cNvSpPr txBox="1"/>
          <p:nvPr/>
        </p:nvSpPr>
        <p:spPr>
          <a:xfrm>
            <a:off x="6991515" y="3333564"/>
            <a:ext cx="2236959" cy="523220"/>
          </a:xfrm>
          <a:prstGeom prst="rect">
            <a:avLst/>
          </a:prstGeom>
          <a:noFill/>
        </p:spPr>
        <p:txBody>
          <a:bodyPr wrap="none" rtlCol="0">
            <a:spAutoFit/>
          </a:bodyPr>
          <a:lstStyle/>
          <a:p>
            <a:r>
              <a:rPr lang="fr-FR" sz="2700">
                <a:latin typeface="Times New Roman" panose="02020603050405020304" pitchFamily="18" charset="0"/>
                <a:cs typeface="Times New Roman" panose="02020603050405020304" pitchFamily="18" charset="0"/>
              </a:rPr>
              <a:t>2 điểm A và B</a:t>
            </a:r>
            <a:endParaRPr lang="en-US" sz="2700">
              <a:latin typeface="Times New Roman" panose="02020603050405020304" pitchFamily="18" charset="0"/>
              <a:cs typeface="Times New Roman" panose="02020603050405020304" pitchFamily="18" charset="0"/>
            </a:endParaRPr>
          </a:p>
        </p:txBody>
      </p:sp>
      <p:sp>
        <p:nvSpPr>
          <p:cNvPr id="27" name="TextBox 26"/>
          <p:cNvSpPr txBox="1"/>
          <p:nvPr/>
        </p:nvSpPr>
        <p:spPr>
          <a:xfrm>
            <a:off x="97243" y="3770469"/>
            <a:ext cx="5396477" cy="523220"/>
          </a:xfrm>
          <a:prstGeom prst="rect">
            <a:avLst/>
          </a:prstGeom>
          <a:noFill/>
        </p:spPr>
        <p:txBody>
          <a:bodyPr wrap="none" rtlCol="0">
            <a:spAutoFit/>
          </a:bodyPr>
          <a:lstStyle/>
          <a:p>
            <a:r>
              <a:rPr lang="fr-FR" sz="2700">
                <a:latin typeface="Times New Roman" panose="02020603050405020304" pitchFamily="18" charset="0"/>
                <a:cs typeface="Times New Roman" panose="02020603050405020304" pitchFamily="18" charset="0"/>
              </a:rPr>
              <a:t>cùng với các điểm nằm giữa A và B.</a:t>
            </a:r>
            <a:endParaRPr lang="en-US" sz="2700">
              <a:latin typeface="Times New Roman" panose="02020603050405020304" pitchFamily="18" charset="0"/>
              <a:cs typeface="Times New Roman" panose="02020603050405020304" pitchFamily="18" charset="0"/>
            </a:endParaRPr>
          </a:p>
        </p:txBody>
      </p:sp>
      <p:sp>
        <p:nvSpPr>
          <p:cNvPr id="28" name="TextBox 27"/>
          <p:cNvSpPr txBox="1"/>
          <p:nvPr/>
        </p:nvSpPr>
        <p:spPr>
          <a:xfrm>
            <a:off x="2306105" y="2872704"/>
            <a:ext cx="2829621" cy="507831"/>
          </a:xfrm>
          <a:prstGeom prst="rect">
            <a:avLst/>
          </a:prstGeom>
          <a:noFill/>
        </p:spPr>
        <p:txBody>
          <a:bodyPr wrap="none" rtlCol="0">
            <a:spAutoFit/>
          </a:bodyPr>
          <a:lstStyle/>
          <a:p>
            <a:r>
              <a:rPr lang="fr-FR" sz="2700">
                <a:solidFill>
                  <a:srgbClr val="FF0000"/>
                </a:solidFill>
                <a:latin typeface="Times New Roman" panose="02020603050405020304" pitchFamily="18" charset="0"/>
                <a:cs typeface="Times New Roman" panose="02020603050405020304" pitchFamily="18" charset="0"/>
              </a:rPr>
              <a:t>Đầu mút </a:t>
            </a:r>
            <a:r>
              <a:rPr lang="fr-FR" sz="2700">
                <a:latin typeface="Times New Roman" panose="02020603050405020304" pitchFamily="18" charset="0"/>
                <a:cs typeface="Times New Roman" panose="02020603050405020304" pitchFamily="18" charset="0"/>
              </a:rPr>
              <a:t>(hay </a:t>
            </a:r>
            <a:r>
              <a:rPr lang="fr-FR" sz="2700">
                <a:solidFill>
                  <a:srgbClr val="FF0000"/>
                </a:solidFill>
                <a:latin typeface="Times New Roman" panose="02020603050405020304" pitchFamily="18" charset="0"/>
                <a:cs typeface="Times New Roman" panose="02020603050405020304" pitchFamily="18" charset="0"/>
              </a:rPr>
              <a:t>mút</a:t>
            </a:r>
            <a:r>
              <a:rPr lang="fr-FR" sz="2700">
                <a:latin typeface="Times New Roman" panose="02020603050405020304" pitchFamily="18" charset="0"/>
                <a:cs typeface="Times New Roman" panose="02020603050405020304" pitchFamily="18" charset="0"/>
              </a:rPr>
              <a:t>)</a:t>
            </a:r>
            <a:endParaRPr lang="en-US" sz="2700">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flipH="1" flipV="1">
            <a:off x="1845245" y="2488654"/>
            <a:ext cx="691290" cy="460860"/>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6" idx="0"/>
          </p:cNvCxnSpPr>
          <p:nvPr/>
        </p:nvCxnSpPr>
        <p:spPr>
          <a:xfrm flipV="1">
            <a:off x="4764025" y="2541509"/>
            <a:ext cx="671558" cy="446410"/>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3"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par>
                                <p:cTn id="25" presetID="2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35" presetClass="path" presetSubtype="0" accel="50000" decel="50000" fill="hold" grpId="0" nodeType="withEffect">
                                  <p:stCondLst>
                                    <p:cond delay="0"/>
                                  </p:stCondLst>
                                  <p:childTnLst>
                                    <p:animMotion origin="layout" path="M 0.00208 -0.07063 L -0.97448 -0.08575 " pathEditMode="relative" rAng="0" ptsTypes="AA">
                                      <p:cBhvr>
                                        <p:cTn id="45" dur="3000" fill="hold"/>
                                        <p:tgtEl>
                                          <p:spTgt spid="15"/>
                                        </p:tgtEl>
                                        <p:attrNameLst>
                                          <p:attrName>ppt_x</p:attrName>
                                          <p:attrName>ppt_y</p:attrName>
                                        </p:attrNameLst>
                                      </p:cBhvr>
                                      <p:rCtr x="-48800" y="-800"/>
                                    </p:animMotion>
                                  </p:childTnLst>
                                </p:cTn>
                              </p:par>
                              <p:par>
                                <p:cTn id="46" presetID="35" presetClass="path" presetSubtype="0" accel="50000" decel="50000" fill="hold" grpId="0" nodeType="withEffect">
                                  <p:stCondLst>
                                    <p:cond delay="0"/>
                                  </p:stCondLst>
                                  <p:childTnLst>
                                    <p:animMotion origin="layout" path="M 2.22222E-6 3.43615E-6 L -0.94722 -0.01111 " pathEditMode="relative" rAng="0" ptsTypes="AA">
                                      <p:cBhvr>
                                        <p:cTn id="47" dur="3000" fill="hold"/>
                                        <p:tgtEl>
                                          <p:spTgt spid="24"/>
                                        </p:tgtEl>
                                        <p:attrNameLst>
                                          <p:attrName>ppt_x</p:attrName>
                                          <p:attrName>ppt_y</p:attrName>
                                        </p:attrNameLst>
                                      </p:cBhvr>
                                      <p:rCtr x="-47400" y="-600"/>
                                    </p:animMotion>
                                  </p:childTnLst>
                                </p:cTn>
                              </p:par>
                              <p:par>
                                <p:cTn id="48" presetID="1" presetClass="entr" presetSubtype="0" fill="hold" grpId="2" nodeType="withEffect">
                                  <p:stCondLst>
                                    <p:cond delay="10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2" nodeType="withEffect">
                                  <p:stCondLst>
                                    <p:cond delay="200"/>
                                  </p:stCondLst>
                                  <p:childTnLst>
                                    <p:set>
                                      <p:cBhvr>
                                        <p:cTn id="51" dur="1" fill="hold">
                                          <p:stCondLst>
                                            <p:cond delay="0"/>
                                          </p:stCondLst>
                                        </p:cTn>
                                        <p:tgtEl>
                                          <p:spTgt spid="32"/>
                                        </p:tgtEl>
                                        <p:attrNameLst>
                                          <p:attrName>style.visibility</p:attrName>
                                        </p:attrNameLst>
                                      </p:cBhvr>
                                      <p:to>
                                        <p:strVal val="visible"/>
                                      </p:to>
                                    </p:set>
                                  </p:childTnLst>
                                </p:cTn>
                              </p:par>
                              <p:par>
                                <p:cTn id="52" presetID="1" presetClass="entr" presetSubtype="0" fill="hold" grpId="2" nodeType="withEffect">
                                  <p:stCondLst>
                                    <p:cond delay="500"/>
                                  </p:stCondLst>
                                  <p:childTnLst>
                                    <p:set>
                                      <p:cBhvr>
                                        <p:cTn id="53" dur="1" fill="hold">
                                          <p:stCondLst>
                                            <p:cond delay="0"/>
                                          </p:stCondLst>
                                        </p:cTn>
                                        <p:tgtEl>
                                          <p:spTgt spid="33"/>
                                        </p:tgtEl>
                                        <p:attrNameLst>
                                          <p:attrName>style.visibility</p:attrName>
                                        </p:attrNameLst>
                                      </p:cBhvr>
                                      <p:to>
                                        <p:strVal val="visible"/>
                                      </p:to>
                                    </p:set>
                                  </p:childTnLst>
                                </p:cTn>
                              </p:par>
                              <p:par>
                                <p:cTn id="54" presetID="1" presetClass="entr" presetSubtype="0" fill="hold" grpId="1" nodeType="withEffect">
                                  <p:stCondLst>
                                    <p:cond delay="900"/>
                                  </p:stCondLst>
                                  <p:childTnLst>
                                    <p:set>
                                      <p:cBhvr>
                                        <p:cTn id="55" dur="1" fill="hold">
                                          <p:stCondLst>
                                            <p:cond delay="0"/>
                                          </p:stCondLst>
                                        </p:cTn>
                                        <p:tgtEl>
                                          <p:spTgt spid="34"/>
                                        </p:tgtEl>
                                        <p:attrNameLst>
                                          <p:attrName>style.visibility</p:attrName>
                                        </p:attrNameLst>
                                      </p:cBhvr>
                                      <p:to>
                                        <p:strVal val="visible"/>
                                      </p:to>
                                    </p:set>
                                  </p:childTnLst>
                                </p:cTn>
                              </p:par>
                              <p:par>
                                <p:cTn id="56" presetID="1" presetClass="entr" presetSubtype="0" fill="hold" grpId="1" nodeType="withEffect">
                                  <p:stCondLst>
                                    <p:cond delay="1100"/>
                                  </p:stCondLst>
                                  <p:childTnLst>
                                    <p:set>
                                      <p:cBhvr>
                                        <p:cTn id="57" dur="1" fill="hold">
                                          <p:stCondLst>
                                            <p:cond delay="0"/>
                                          </p:stCondLst>
                                        </p:cTn>
                                        <p:tgtEl>
                                          <p:spTgt spid="35"/>
                                        </p:tgtEl>
                                        <p:attrNameLst>
                                          <p:attrName>style.visibility</p:attrName>
                                        </p:attrNameLst>
                                      </p:cBhvr>
                                      <p:to>
                                        <p:strVal val="visible"/>
                                      </p:to>
                                    </p:set>
                                  </p:childTnLst>
                                </p:cTn>
                              </p:par>
                              <p:par>
                                <p:cTn id="58" presetID="1" presetClass="entr" presetSubtype="0" fill="hold" grpId="1" nodeType="withEffect">
                                  <p:stCondLst>
                                    <p:cond delay="1500"/>
                                  </p:stCondLst>
                                  <p:childTnLst>
                                    <p:set>
                                      <p:cBhvr>
                                        <p:cTn id="59" dur="1" fill="hold">
                                          <p:stCondLst>
                                            <p:cond delay="0"/>
                                          </p:stCondLst>
                                        </p:cTn>
                                        <p:tgtEl>
                                          <p:spTgt spid="36"/>
                                        </p:tgtEl>
                                        <p:attrNameLst>
                                          <p:attrName>style.visibility</p:attrName>
                                        </p:attrNameLst>
                                      </p:cBhvr>
                                      <p:to>
                                        <p:strVal val="visible"/>
                                      </p:to>
                                    </p:set>
                                  </p:childTnLst>
                                </p:cTn>
                              </p:par>
                              <p:par>
                                <p:cTn id="60" presetID="1" presetClass="entr" presetSubtype="0" fill="hold" grpId="1" nodeType="withEffect">
                                  <p:stCondLst>
                                    <p:cond delay="1900"/>
                                  </p:stCondLst>
                                  <p:childTnLst>
                                    <p:set>
                                      <p:cBhvr>
                                        <p:cTn id="61" dur="1" fill="hold">
                                          <p:stCondLst>
                                            <p:cond delay="0"/>
                                          </p:stCondLst>
                                        </p:cTn>
                                        <p:tgtEl>
                                          <p:spTgt spid="39"/>
                                        </p:tgtEl>
                                        <p:attrNameLst>
                                          <p:attrName>style.visibility</p:attrName>
                                        </p:attrNameLst>
                                      </p:cBhvr>
                                      <p:to>
                                        <p:strVal val="visible"/>
                                      </p:to>
                                    </p:set>
                                  </p:childTnLst>
                                </p:cTn>
                              </p:par>
                              <p:par>
                                <p:cTn id="62" presetID="1" presetClass="entr" presetSubtype="0" fill="hold" grpId="2" nodeType="withEffect">
                                  <p:stCondLst>
                                    <p:cond delay="2000"/>
                                  </p:stCondLst>
                                  <p:childTnLst>
                                    <p:set>
                                      <p:cBhvr>
                                        <p:cTn id="63" dur="1" fill="hold">
                                          <p:stCondLst>
                                            <p:cond delay="0"/>
                                          </p:stCondLst>
                                        </p:cTn>
                                        <p:tgtEl>
                                          <p:spTgt spid="37"/>
                                        </p:tgtEl>
                                        <p:attrNameLst>
                                          <p:attrName>style.visibility</p:attrName>
                                        </p:attrNameLst>
                                      </p:cBhvr>
                                      <p:to>
                                        <p:strVal val="visible"/>
                                      </p:to>
                                    </p:set>
                                  </p:childTnLst>
                                </p:cTn>
                              </p:par>
                              <p:par>
                                <p:cTn id="64" presetID="1" presetClass="entr" presetSubtype="0" fill="hold" grpId="2" nodeType="withEffect">
                                  <p:stCondLst>
                                    <p:cond delay="2200"/>
                                  </p:stCondLst>
                                  <p:childTnLst>
                                    <p:set>
                                      <p:cBhvr>
                                        <p:cTn id="65" dur="1" fill="hold">
                                          <p:stCondLst>
                                            <p:cond delay="0"/>
                                          </p:stCondLst>
                                        </p:cTn>
                                        <p:tgtEl>
                                          <p:spTgt spid="38"/>
                                        </p:tgtEl>
                                        <p:attrNameLst>
                                          <p:attrName>style.visibility</p:attrName>
                                        </p:attrNameLst>
                                      </p:cBhvr>
                                      <p:to>
                                        <p:strVal val="visible"/>
                                      </p:to>
                                    </p:set>
                                  </p:childTnLst>
                                </p:cTn>
                              </p:par>
                              <p:par>
                                <p:cTn id="66" presetID="42" presetClass="path" presetSubtype="0" accel="50000" decel="50000" fill="hold" grpId="0" nodeType="withEffect">
                                  <p:stCondLst>
                                    <p:cond delay="0"/>
                                  </p:stCondLst>
                                  <p:childTnLst>
                                    <p:animMotion origin="layout" path="M -0.00069 0.00093 L 0.01667 0.26581 " pathEditMode="relative" rAng="0" ptsTypes="AA">
                                      <p:cBhvr>
                                        <p:cTn id="67" dur="1700" fill="hold"/>
                                        <p:tgtEl>
                                          <p:spTgt spid="19"/>
                                        </p:tgtEl>
                                        <p:attrNameLst>
                                          <p:attrName>ppt_x</p:attrName>
                                          <p:attrName>ppt_y</p:attrName>
                                        </p:attrNameLst>
                                      </p:cBhvr>
                                      <p:rCtr x="868" y="13228"/>
                                    </p:animMotion>
                                  </p:childTnLst>
                                </p:cTn>
                              </p:par>
                              <p:par>
                                <p:cTn id="68" presetID="42" presetClass="path" presetSubtype="0" accel="50000" decel="50000" fill="hold" grpId="0" nodeType="withEffect">
                                  <p:stCondLst>
                                    <p:cond delay="400"/>
                                  </p:stCondLst>
                                  <p:childTnLst>
                                    <p:animMotion origin="layout" path="M -2.77778E-7 1.17175E-6 L 0.02587 0.26488 " pathEditMode="relative" rAng="0" ptsTypes="AA">
                                      <p:cBhvr>
                                        <p:cTn id="69" dur="2000" fill="hold"/>
                                        <p:tgtEl>
                                          <p:spTgt spid="32"/>
                                        </p:tgtEl>
                                        <p:attrNameLst>
                                          <p:attrName>ppt_x</p:attrName>
                                          <p:attrName>ppt_y</p:attrName>
                                        </p:attrNameLst>
                                      </p:cBhvr>
                                      <p:rCtr x="1285" y="13228"/>
                                    </p:animMotion>
                                  </p:childTnLst>
                                </p:cTn>
                              </p:par>
                              <p:par>
                                <p:cTn id="70" presetID="42" presetClass="path" presetSubtype="0" accel="50000" decel="50000" fill="hold" grpId="0" nodeType="withEffect">
                                  <p:stCondLst>
                                    <p:cond delay="700"/>
                                  </p:stCondLst>
                                  <p:childTnLst>
                                    <p:animMotion origin="layout" path="M 0.00087 0.00093 L 0.03976 0.26581 " pathEditMode="relative" rAng="0" ptsTypes="AA">
                                      <p:cBhvr>
                                        <p:cTn id="71" dur="2000" fill="hold"/>
                                        <p:tgtEl>
                                          <p:spTgt spid="33"/>
                                        </p:tgtEl>
                                        <p:attrNameLst>
                                          <p:attrName>ppt_x</p:attrName>
                                          <p:attrName>ppt_y</p:attrName>
                                        </p:attrNameLst>
                                      </p:cBhvr>
                                      <p:rCtr x="1944" y="13228"/>
                                    </p:animMotion>
                                  </p:childTnLst>
                                </p:cTn>
                              </p:par>
                              <p:par>
                                <p:cTn id="72" presetID="42" presetClass="path" presetSubtype="0" accel="50000" decel="50000" fill="hold" grpId="0" nodeType="withEffect">
                                  <p:stCondLst>
                                    <p:cond delay="1000"/>
                                  </p:stCondLst>
                                  <p:childTnLst>
                                    <p:animMotion origin="layout" path="M -0.00069 0.00093 L -0.0033 0.26365 " pathEditMode="relative" rAng="0" ptsTypes="AA">
                                      <p:cBhvr>
                                        <p:cTn id="73" dur="2000" fill="hold"/>
                                        <p:tgtEl>
                                          <p:spTgt spid="34"/>
                                        </p:tgtEl>
                                        <p:attrNameLst>
                                          <p:attrName>ppt_x</p:attrName>
                                          <p:attrName>ppt_y</p:attrName>
                                        </p:attrNameLst>
                                      </p:cBhvr>
                                      <p:rCtr x="-139" y="13136"/>
                                    </p:animMotion>
                                  </p:childTnLst>
                                </p:cTn>
                              </p:par>
                              <p:par>
                                <p:cTn id="74" presetID="42" presetClass="path" presetSubtype="0" accel="50000" decel="50000" fill="hold" grpId="0" nodeType="withEffect">
                                  <p:stCondLst>
                                    <p:cond delay="1300"/>
                                  </p:stCondLst>
                                  <p:childTnLst>
                                    <p:animMotion origin="layout" path="M -0.0007 0.00093 L 0.03507 0.26365 " pathEditMode="relative" rAng="0" ptsTypes="AA">
                                      <p:cBhvr>
                                        <p:cTn id="75" dur="2000" fill="hold"/>
                                        <p:tgtEl>
                                          <p:spTgt spid="35"/>
                                        </p:tgtEl>
                                        <p:attrNameLst>
                                          <p:attrName>ppt_x</p:attrName>
                                          <p:attrName>ppt_y</p:attrName>
                                        </p:attrNameLst>
                                      </p:cBhvr>
                                      <p:rCtr x="1788" y="13136"/>
                                    </p:animMotion>
                                  </p:childTnLst>
                                </p:cTn>
                              </p:par>
                              <p:par>
                                <p:cTn id="76" presetID="42" presetClass="path" presetSubtype="0" accel="50000" decel="50000" fill="hold" grpId="0" nodeType="withEffect">
                                  <p:stCondLst>
                                    <p:cond delay="1500"/>
                                  </p:stCondLst>
                                  <p:childTnLst>
                                    <p:animMotion origin="layout" path="M -3.88889E-6 -2.39285E-6 L 0.02414 0.2618 " pathEditMode="relative" rAng="0" ptsTypes="AA">
                                      <p:cBhvr>
                                        <p:cTn id="77" dur="2000" fill="hold"/>
                                        <p:tgtEl>
                                          <p:spTgt spid="36"/>
                                        </p:tgtEl>
                                        <p:attrNameLst>
                                          <p:attrName>ppt_x</p:attrName>
                                          <p:attrName>ppt_y</p:attrName>
                                        </p:attrNameLst>
                                      </p:cBhvr>
                                      <p:rCtr x="1198" y="13074"/>
                                    </p:animMotion>
                                  </p:childTnLst>
                                </p:cTn>
                              </p:par>
                              <p:par>
                                <p:cTn id="78" presetID="42" presetClass="path" presetSubtype="0" accel="50000" decel="50000" fill="hold" grpId="0" nodeType="withEffect">
                                  <p:stCondLst>
                                    <p:cond delay="1800"/>
                                  </p:stCondLst>
                                  <p:childTnLst>
                                    <p:animMotion origin="layout" path="M -0.0007 0.00093 L 0.02674 0.25594 " pathEditMode="relative" rAng="0" ptsTypes="AA">
                                      <p:cBhvr>
                                        <p:cTn id="79" dur="3000" fill="hold"/>
                                        <p:tgtEl>
                                          <p:spTgt spid="39"/>
                                        </p:tgtEl>
                                        <p:attrNameLst>
                                          <p:attrName>ppt_x</p:attrName>
                                          <p:attrName>ppt_y</p:attrName>
                                        </p:attrNameLst>
                                      </p:cBhvr>
                                      <p:rCtr x="1372" y="12735"/>
                                    </p:animMotion>
                                  </p:childTnLst>
                                </p:cTn>
                              </p:par>
                              <p:par>
                                <p:cTn id="80" presetID="42" presetClass="path" presetSubtype="0" accel="50000" decel="50000" fill="hold" grpId="0" nodeType="withEffect">
                                  <p:stCondLst>
                                    <p:cond delay="2000"/>
                                  </p:stCondLst>
                                  <p:childTnLst>
                                    <p:animMotion origin="layout" path="M -0.0007 0.00093 L 0.01562 0.26365 " pathEditMode="relative" rAng="0" ptsTypes="AA">
                                      <p:cBhvr>
                                        <p:cTn id="81" dur="2000" fill="hold"/>
                                        <p:tgtEl>
                                          <p:spTgt spid="38"/>
                                        </p:tgtEl>
                                        <p:attrNameLst>
                                          <p:attrName>ppt_x</p:attrName>
                                          <p:attrName>ppt_y</p:attrName>
                                        </p:attrNameLst>
                                      </p:cBhvr>
                                      <p:rCtr x="816" y="13136"/>
                                    </p:animMotion>
                                  </p:childTnLst>
                                </p:cTn>
                              </p:par>
                              <p:par>
                                <p:cTn id="82" presetID="42" presetClass="path" presetSubtype="0" accel="50000" decel="50000" fill="hold" grpId="0" nodeType="withEffect">
                                  <p:stCondLst>
                                    <p:cond delay="2300"/>
                                  </p:stCondLst>
                                  <p:childTnLst>
                                    <p:animMotion origin="layout" path="M -3.33333E-6 -2.25409E-6 L -0.00069 0.26365 " pathEditMode="relative" rAng="0" ptsTypes="AA">
                                      <p:cBhvr>
                                        <p:cTn id="83" dur="2000" fill="hold"/>
                                        <p:tgtEl>
                                          <p:spTgt spid="37"/>
                                        </p:tgtEl>
                                        <p:attrNameLst>
                                          <p:attrName>ppt_x</p:attrName>
                                          <p:attrName>ppt_y</p:attrName>
                                        </p:attrNameLst>
                                      </p:cBhvr>
                                      <p:rCtr x="-35" y="13167"/>
                                    </p:animMotion>
                                  </p:childTnLst>
                                </p:cTn>
                              </p:par>
                            </p:childTnLst>
                          </p:cTn>
                        </p:par>
                      </p:childTnLst>
                    </p:cTn>
                  </p:par>
                  <p:par>
                    <p:cTn id="84" fill="hold">
                      <p:stCondLst>
                        <p:cond delay="indefinite"/>
                      </p:stCondLst>
                      <p:childTnLst>
                        <p:par>
                          <p:cTn id="85" fill="hold">
                            <p:stCondLst>
                              <p:cond delay="0"/>
                            </p:stCondLst>
                            <p:childTnLst>
                              <p:par>
                                <p:cTn id="86" presetID="4" presetClass="exit" presetSubtype="16" fill="hold" grpId="1" nodeType="clickEffect">
                                  <p:stCondLst>
                                    <p:cond delay="0"/>
                                  </p:stCondLst>
                                  <p:childTnLst>
                                    <p:animEffect transition="out" filter="box(in)">
                                      <p:cBhvr>
                                        <p:cTn id="87" dur="500"/>
                                        <p:tgtEl>
                                          <p:spTgt spid="33"/>
                                        </p:tgtEl>
                                      </p:cBhvr>
                                    </p:animEffect>
                                    <p:set>
                                      <p:cBhvr>
                                        <p:cTn id="88" dur="1" fill="hold">
                                          <p:stCondLst>
                                            <p:cond delay="499"/>
                                          </p:stCondLst>
                                        </p:cTn>
                                        <p:tgtEl>
                                          <p:spTgt spid="33"/>
                                        </p:tgtEl>
                                        <p:attrNameLst>
                                          <p:attrName>style.visibility</p:attrName>
                                        </p:attrNameLst>
                                      </p:cBhvr>
                                      <p:to>
                                        <p:strVal val="hidden"/>
                                      </p:to>
                                    </p:set>
                                  </p:childTnLst>
                                </p:cTn>
                              </p:par>
                              <p:par>
                                <p:cTn id="89" presetID="4" presetClass="exit" presetSubtype="16" fill="hold" grpId="1" nodeType="withEffect">
                                  <p:stCondLst>
                                    <p:cond delay="0"/>
                                  </p:stCondLst>
                                  <p:childTnLst>
                                    <p:animEffect transition="out" filter="box(in)">
                                      <p:cBhvr>
                                        <p:cTn id="90" dur="500"/>
                                        <p:tgtEl>
                                          <p:spTgt spid="38"/>
                                        </p:tgtEl>
                                      </p:cBhvr>
                                    </p:animEffect>
                                    <p:set>
                                      <p:cBhvr>
                                        <p:cTn id="91" dur="1" fill="hold">
                                          <p:stCondLst>
                                            <p:cond delay="499"/>
                                          </p:stCondLst>
                                        </p:cTn>
                                        <p:tgtEl>
                                          <p:spTgt spid="38"/>
                                        </p:tgtEl>
                                        <p:attrNameLst>
                                          <p:attrName>style.visibility</p:attrName>
                                        </p:attrNameLst>
                                      </p:cBhvr>
                                      <p:to>
                                        <p:strVal val="hidden"/>
                                      </p:to>
                                    </p:set>
                                  </p:childTnLst>
                                </p:cTn>
                              </p:par>
                              <p:par>
                                <p:cTn id="92" presetID="4" presetClass="exit" presetSubtype="16" fill="hold" grpId="1" nodeType="withEffect">
                                  <p:stCondLst>
                                    <p:cond delay="0"/>
                                  </p:stCondLst>
                                  <p:childTnLst>
                                    <p:animEffect transition="out" filter="box(in)">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4" presetClass="exit" presetSubtype="16" fill="hold" grpId="1" nodeType="withEffect">
                                  <p:stCondLst>
                                    <p:cond delay="0"/>
                                  </p:stCondLst>
                                  <p:childTnLst>
                                    <p:animEffect transition="out" filter="box(in)">
                                      <p:cBhvr>
                                        <p:cTn id="96" dur="500"/>
                                        <p:tgtEl>
                                          <p:spTgt spid="32"/>
                                        </p:tgtEl>
                                      </p:cBhvr>
                                    </p:animEffect>
                                    <p:set>
                                      <p:cBhvr>
                                        <p:cTn id="97" dur="1" fill="hold">
                                          <p:stCondLst>
                                            <p:cond delay="499"/>
                                          </p:stCondLst>
                                        </p:cTn>
                                        <p:tgtEl>
                                          <p:spTgt spid="32"/>
                                        </p:tgtEl>
                                        <p:attrNameLst>
                                          <p:attrName>style.visibility</p:attrName>
                                        </p:attrNameLst>
                                      </p:cBhvr>
                                      <p:to>
                                        <p:strVal val="hidden"/>
                                      </p:to>
                                    </p:set>
                                  </p:childTnLst>
                                </p:cTn>
                              </p:par>
                              <p:par>
                                <p:cTn id="98" presetID="4" presetClass="exit" presetSubtype="16" fill="hold" grpId="1" nodeType="withEffect">
                                  <p:stCondLst>
                                    <p:cond delay="0"/>
                                  </p:stCondLst>
                                  <p:childTnLst>
                                    <p:animEffect transition="out" filter="box(in)">
                                      <p:cBhvr>
                                        <p:cTn id="99" dur="500"/>
                                        <p:tgtEl>
                                          <p:spTgt spid="19"/>
                                        </p:tgtEl>
                                      </p:cBhvr>
                                    </p:animEffect>
                                    <p:set>
                                      <p:cBhvr>
                                        <p:cTn id="100" dur="1" fill="hold">
                                          <p:stCondLst>
                                            <p:cond delay="499"/>
                                          </p:stCondLst>
                                        </p:cTn>
                                        <p:tgtEl>
                                          <p:spTgt spid="19"/>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blinds(horizontal)">
                                      <p:cBhvr>
                                        <p:cTn id="105" dur="500"/>
                                        <p:tgtEl>
                                          <p:spTgt spid="27"/>
                                        </p:tgtEl>
                                      </p:cBhvr>
                                    </p:animEffect>
                                  </p:childTnLst>
                                </p:cTn>
                              </p:par>
                            </p:childTnLst>
                          </p:cTn>
                        </p:par>
                      </p:childTnLst>
                    </p:cTn>
                  </p:par>
                  <p:par>
                    <p:cTn id="106" fill="hold">
                      <p:stCondLst>
                        <p:cond delay="indefinite"/>
                      </p:stCondLst>
                      <p:childTnLst>
                        <p:par>
                          <p:cTn id="107" fill="hold">
                            <p:stCondLst>
                              <p:cond delay="0"/>
                            </p:stCondLst>
                            <p:childTnLst>
                              <p:par>
                                <p:cTn id="108" presetID="23" presetClass="entr" presetSubtype="16" repeatCount="indefinite" fill="hold" grpId="2" nodeType="clickEffect">
                                  <p:stCondLst>
                                    <p:cond delay="0"/>
                                  </p:stCondLst>
                                  <p:childTnLst>
                                    <p:set>
                                      <p:cBhvr>
                                        <p:cTn id="109" dur="1" fill="hold">
                                          <p:stCondLst>
                                            <p:cond delay="0"/>
                                          </p:stCondLst>
                                        </p:cTn>
                                        <p:tgtEl>
                                          <p:spTgt spid="4"/>
                                        </p:tgtEl>
                                        <p:attrNameLst>
                                          <p:attrName>style.visibility</p:attrName>
                                        </p:attrNameLst>
                                      </p:cBhvr>
                                      <p:to>
                                        <p:strVal val="visible"/>
                                      </p:to>
                                    </p:set>
                                    <p:anim calcmode="lin" valueType="num">
                                      <p:cBhvr>
                                        <p:cTn id="110" dur="500" fill="hold"/>
                                        <p:tgtEl>
                                          <p:spTgt spid="4"/>
                                        </p:tgtEl>
                                        <p:attrNameLst>
                                          <p:attrName>ppt_w</p:attrName>
                                        </p:attrNameLst>
                                      </p:cBhvr>
                                      <p:tavLst>
                                        <p:tav tm="0">
                                          <p:val>
                                            <p:fltVal val="0"/>
                                          </p:val>
                                        </p:tav>
                                        <p:tav tm="100000">
                                          <p:val>
                                            <p:strVal val="#ppt_w"/>
                                          </p:val>
                                        </p:tav>
                                      </p:tavLst>
                                    </p:anim>
                                    <p:anim calcmode="lin" valueType="num">
                                      <p:cBhvr>
                                        <p:cTn id="111" dur="500" fill="hold"/>
                                        <p:tgtEl>
                                          <p:spTgt spid="4"/>
                                        </p:tgtEl>
                                        <p:attrNameLst>
                                          <p:attrName>ppt_h</p:attrName>
                                        </p:attrNameLst>
                                      </p:cBhvr>
                                      <p:tavLst>
                                        <p:tav tm="0">
                                          <p:val>
                                            <p:fltVal val="0"/>
                                          </p:val>
                                        </p:tav>
                                        <p:tav tm="100000">
                                          <p:val>
                                            <p:strVal val="#ppt_h"/>
                                          </p:val>
                                        </p:tav>
                                      </p:tavLst>
                                    </p:anim>
                                  </p:childTnLst>
                                </p:cTn>
                              </p:par>
                              <p:par>
                                <p:cTn id="112" presetID="23" presetClass="entr" presetSubtype="16" repeatCount="indefinite" fill="hold" grpId="2" nodeType="withEffect">
                                  <p:stCondLst>
                                    <p:cond delay="0"/>
                                  </p:stCondLst>
                                  <p:childTnLst>
                                    <p:set>
                                      <p:cBhvr>
                                        <p:cTn id="113" dur="1" fill="hold">
                                          <p:stCondLst>
                                            <p:cond delay="0"/>
                                          </p:stCondLst>
                                        </p:cTn>
                                        <p:tgtEl>
                                          <p:spTgt spid="14"/>
                                        </p:tgtEl>
                                        <p:attrNameLst>
                                          <p:attrName>style.visibility</p:attrName>
                                        </p:attrNameLst>
                                      </p:cBhvr>
                                      <p:to>
                                        <p:strVal val="visible"/>
                                      </p:to>
                                    </p:set>
                                    <p:anim calcmode="lin" valueType="num">
                                      <p:cBhvr>
                                        <p:cTn id="114" dur="500" fill="hold"/>
                                        <p:tgtEl>
                                          <p:spTgt spid="14"/>
                                        </p:tgtEl>
                                        <p:attrNameLst>
                                          <p:attrName>ppt_w</p:attrName>
                                        </p:attrNameLst>
                                      </p:cBhvr>
                                      <p:tavLst>
                                        <p:tav tm="0">
                                          <p:val>
                                            <p:fltVal val="0"/>
                                          </p:val>
                                        </p:tav>
                                        <p:tav tm="100000">
                                          <p:val>
                                            <p:strVal val="#ppt_w"/>
                                          </p:val>
                                        </p:tav>
                                      </p:tavLst>
                                    </p:anim>
                                    <p:anim calcmode="lin" valueType="num">
                                      <p:cBhvr>
                                        <p:cTn id="115"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blinds(horizontal)">
                                      <p:cBhvr>
                                        <p:cTn id="120" dur="500"/>
                                        <p:tgtEl>
                                          <p:spTgt spid="28"/>
                                        </p:tgtEl>
                                      </p:cBhvr>
                                    </p:animEffect>
                                  </p:childTnLst>
                                </p:cTn>
                              </p:par>
                              <p:par>
                                <p:cTn id="121" presetID="1" presetClass="entr" presetSubtype="0" fill="hold" nodeType="withEffect">
                                  <p:stCondLst>
                                    <p:cond delay="0"/>
                                  </p:stCondLst>
                                  <p:childTnLst>
                                    <p:set>
                                      <p:cBhvr>
                                        <p:cTn id="122" dur="1" fill="hold">
                                          <p:stCondLst>
                                            <p:cond delay="0"/>
                                          </p:stCondLst>
                                        </p:cTn>
                                        <p:tgtEl>
                                          <p:spTgt spid="3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32" grpId="0" animBg="1"/>
      <p:bldP spid="32" grpId="1" animBg="1"/>
      <p:bldP spid="32" grpId="2" animBg="1"/>
      <p:bldP spid="33" grpId="0" animBg="1"/>
      <p:bldP spid="33" grpId="1" animBg="1"/>
      <p:bldP spid="33" grpId="2" animBg="1"/>
      <p:bldP spid="34" grpId="0" animBg="1"/>
      <p:bldP spid="34" grpId="1" animBg="1"/>
      <p:bldP spid="35" grpId="0" animBg="1"/>
      <p:bldP spid="35" grpId="1" animBg="1"/>
      <p:bldP spid="36" grpId="0" animBg="1"/>
      <p:bldP spid="36" grpId="1" animBg="1"/>
      <p:bldP spid="37" grpId="0" animBg="1"/>
      <p:bldP spid="37" grpId="1" animBg="1"/>
      <p:bldP spid="37" grpId="2" animBg="1"/>
      <p:bldP spid="38" grpId="0" animBg="1"/>
      <p:bldP spid="38" grpId="1" animBg="1"/>
      <p:bldP spid="38" grpId="2" animBg="1"/>
      <p:bldP spid="39" grpId="0" animBg="1"/>
      <p:bldP spid="39" grpId="1" animBg="1"/>
      <p:bldP spid="4" grpId="0" animBg="1"/>
      <p:bldP spid="4" grpId="2" animBg="1"/>
      <p:bldP spid="5" grpId="0"/>
      <p:bldP spid="6" grpId="0"/>
      <p:bldP spid="14" grpId="0" animBg="1"/>
      <p:bldP spid="14" grpId="2" animBg="1"/>
      <p:bldP spid="15" grpId="0" animBg="1"/>
      <p:bldP spid="15" grpId="1" animBg="1"/>
      <p:bldP spid="24" grpId="0" animBg="1"/>
      <p:bldP spid="24" grpId="1" animBg="1"/>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036" y="339626"/>
            <a:ext cx="361990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Cách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đoạn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thẳng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81000" y="936526"/>
            <a:ext cx="3018155" cy="52197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Vẽ đoạn thẳng CD. </a:t>
            </a:r>
            <a:endParaRPr lang="en-US" sz="2800">
              <a:latin typeface="Times New Roman" panose="02020603050405020304" pitchFamily="18" charset="0"/>
              <a:cs typeface="Times New Roman" panose="02020603050405020304" pitchFamily="18" charset="0"/>
            </a:endParaRPr>
          </a:p>
        </p:txBody>
      </p:sp>
      <p:pic>
        <p:nvPicPr>
          <p:cNvPr id="17" name="TAY 1" descr="A picture containing needle&#10;&#10;Description automatically generated"/>
          <p:cNvPicPr>
            <a:picLocks noChangeAspect="1"/>
          </p:cNvPicPr>
          <p:nvPr/>
        </p:nvPicPr>
        <p:blipFill rotWithShape="1">
          <a:blip r:embed="rId1" cstate="print">
            <a:extLst>
              <a:ext uri="{28A0092B-C50C-407E-A947-70E740481C1C}">
                <a14:useLocalDpi xmlns:a14="http://schemas.microsoft.com/office/drawing/2010/main" val="0"/>
              </a:ext>
            </a:extLst>
          </a:blip>
          <a:srcRect l="18595" t="15964" r="10352" b="24528"/>
          <a:stretch>
            <a:fillRect/>
          </a:stretch>
        </p:blipFill>
        <p:spPr>
          <a:xfrm rot="19673723">
            <a:off x="2275505" y="1576776"/>
            <a:ext cx="950774" cy="597219"/>
          </a:xfrm>
          <a:prstGeom prst="rect">
            <a:avLst/>
          </a:prstGeom>
        </p:spPr>
      </p:pic>
      <p:pic>
        <p:nvPicPr>
          <p:cNvPr id="20" name="Picture 19" descr="211781504_4038981296214671_7777886733684705013_n.jpg"/>
          <p:cNvPicPr>
            <a:picLocks noChangeAspect="1"/>
          </p:cNvPicPr>
          <p:nvPr/>
        </p:nvPicPr>
        <p:blipFill>
          <a:blip r:embed="rId2" cstate="print"/>
          <a:stretch>
            <a:fillRect/>
          </a:stretch>
        </p:blipFill>
        <p:spPr>
          <a:xfrm>
            <a:off x="1570390" y="2155421"/>
            <a:ext cx="4997450" cy="533400"/>
          </a:xfrm>
          <a:prstGeom prst="rect">
            <a:avLst/>
          </a:prstGeom>
        </p:spPr>
      </p:pic>
      <p:cxnSp>
        <p:nvCxnSpPr>
          <p:cNvPr id="21" name="Straight Connector 20"/>
          <p:cNvCxnSpPr/>
          <p:nvPr/>
        </p:nvCxnSpPr>
        <p:spPr>
          <a:xfrm>
            <a:off x="2381695" y="2155421"/>
            <a:ext cx="3566160" cy="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374380" y="2117016"/>
            <a:ext cx="45720" cy="4572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5946045" y="2117016"/>
            <a:ext cx="45720" cy="4572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5" name="TextBox 24"/>
          <p:cNvSpPr txBox="1"/>
          <p:nvPr/>
        </p:nvSpPr>
        <p:spPr>
          <a:xfrm>
            <a:off x="1996586" y="1575076"/>
            <a:ext cx="42351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a:t>
            </a:r>
            <a:endParaRPr lang="en-US" sz="2800">
              <a:latin typeface="Times New Roman" panose="02020603050405020304" pitchFamily="18" charset="0"/>
              <a:cs typeface="Times New Roman" panose="02020603050405020304" pitchFamily="18" charset="0"/>
            </a:endParaRPr>
          </a:p>
        </p:txBody>
      </p:sp>
      <p:sp>
        <p:nvSpPr>
          <p:cNvPr id="26" name="TextBox 25"/>
          <p:cNvSpPr txBox="1"/>
          <p:nvPr/>
        </p:nvSpPr>
        <p:spPr>
          <a:xfrm>
            <a:off x="5662628" y="1551121"/>
            <a:ext cx="44435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D</a:t>
            </a:r>
            <a:endParaRPr lang="en-US" sz="2800">
              <a:latin typeface="Times New Roman" panose="02020603050405020304" pitchFamily="18" charset="0"/>
              <a:cs typeface="Times New Roman" panose="02020603050405020304" pitchFamily="18" charset="0"/>
            </a:endParaRPr>
          </a:p>
        </p:txBody>
      </p:sp>
      <p:pic>
        <p:nvPicPr>
          <p:cNvPr id="13" name="Picture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5130548" y="571500"/>
            <a:ext cx="1987388" cy="1863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2000"/>
                                        <p:tgtEl>
                                          <p:spTgt spid="21"/>
                                        </p:tgtEl>
                                      </p:cBhvr>
                                    </p:animEffect>
                                  </p:childTnLst>
                                </p:cTn>
                              </p:par>
                              <p:par>
                                <p:cTn id="27" presetID="63" presetClass="path" presetSubtype="0" accel="50000" decel="50000" fill="hold" nodeType="withEffect">
                                  <p:stCondLst>
                                    <p:cond delay="0"/>
                                  </p:stCondLst>
                                  <p:childTnLst>
                                    <p:animMotion origin="layout" path="M -3.61111E-6 2.32788E-6 L 0.3908 -0.00031 " pathEditMode="relative" rAng="0" ptsTypes="AA">
                                      <p:cBhvr>
                                        <p:cTn id="28" dur="2000" fill="hold"/>
                                        <p:tgtEl>
                                          <p:spTgt spid="17"/>
                                        </p:tgtEl>
                                        <p:attrNameLst>
                                          <p:attrName>ppt_x</p:attrName>
                                          <p:attrName>ppt_y</p:attrName>
                                        </p:attrNameLst>
                                      </p:cBhvr>
                                      <p:rCtr x="195" y="0"/>
                                    </p:animMotion>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linds(horizontal)">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linds(horizontal)">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2" grpId="0" bldLvl="0" animBg="1"/>
      <p:bldP spid="23" grpId="0" bldLvl="0" animBg="1"/>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3564284" y="1708850"/>
            <a:ext cx="2681571" cy="1776541"/>
          </a:xfrm>
          <a:prstGeom prst="rect">
            <a:avLst/>
          </a:prstGeom>
          <a:noFill/>
          <a:ln w="9525">
            <a:noFill/>
            <a:miter lim="800000"/>
            <a:headEnd/>
            <a:tailEnd/>
          </a:ln>
        </p:spPr>
      </p:pic>
      <p:sp>
        <p:nvSpPr>
          <p:cNvPr id="4" name="TextBox 3"/>
          <p:cNvSpPr txBox="1"/>
          <p:nvPr/>
        </p:nvSpPr>
        <p:spPr>
          <a:xfrm>
            <a:off x="1151904" y="3879706"/>
            <a:ext cx="4855240" cy="523220"/>
          </a:xfrm>
          <a:prstGeom prst="rect">
            <a:avLst/>
          </a:prstGeom>
          <a:noFill/>
        </p:spPr>
        <p:txBody>
          <a:bodyPr wrap="none" rtlCol="0">
            <a:spAutoFit/>
          </a:bodyPr>
          <a:lstStyle/>
          <a:p>
            <a:r>
              <a:rPr lang="fr-FR" sz="2800" dirty="0" err="1">
                <a:latin typeface="Times New Roman" panose="02020603050405020304" pitchFamily="18" charset="0"/>
                <a:cs typeface="Times New Roman" panose="02020603050405020304" pitchFamily="18" charset="0"/>
              </a:rPr>
              <a:t>Các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đoạn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thẳng</a:t>
            </a:r>
            <a:r>
              <a:rPr lang="fr-FR" sz="2800" dirty="0">
                <a:latin typeface="Times New Roman" panose="02020603050405020304" pitchFamily="18" charset="0"/>
                <a:cs typeface="Times New Roman" panose="02020603050405020304" pitchFamily="18" charset="0"/>
              </a:rPr>
              <a:t> là: AB, BC, CA.</a:t>
            </a:r>
            <a:endParaRPr lang="en-US" sz="2800" dirty="0">
              <a:latin typeface="Times New Roman" panose="02020603050405020304" pitchFamily="18" charset="0"/>
              <a:cs typeface="Times New Roman" panose="02020603050405020304" pitchFamily="18" charset="0"/>
            </a:endParaRPr>
          </a:p>
        </p:txBody>
      </p:sp>
      <p:pic>
        <p:nvPicPr>
          <p:cNvPr id="6" name="Picture 5" descr="hỏi chấm.jpg"/>
          <p:cNvPicPr>
            <a:picLocks noChangeAspect="1"/>
          </p:cNvPicPr>
          <p:nvPr/>
        </p:nvPicPr>
        <p:blipFill>
          <a:blip r:embed="rId2" cstate="print"/>
          <a:stretch>
            <a:fillRect/>
          </a:stretch>
        </p:blipFill>
        <p:spPr>
          <a:xfrm>
            <a:off x="318135" y="650240"/>
            <a:ext cx="762000" cy="917575"/>
          </a:xfrm>
          <a:prstGeom prst="rect">
            <a:avLst/>
          </a:prstGeom>
        </p:spPr>
      </p:pic>
      <p:sp>
        <p:nvSpPr>
          <p:cNvPr id="7" name="TextBox 6"/>
          <p:cNvSpPr txBox="1"/>
          <p:nvPr/>
        </p:nvSpPr>
        <p:spPr>
          <a:xfrm>
            <a:off x="1066705" y="1059582"/>
            <a:ext cx="730520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8.26</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068325" y="2644050"/>
            <a:ext cx="1239520" cy="52197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H. 8.26</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7020" y="2160270"/>
            <a:ext cx="8590280" cy="26765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anose="02020603050405020304" pitchFamily="18" charset="0"/>
              </a:rPr>
              <a:t>Với 4 điểm A, B, C, D như hình 8.27, em hãy kể tên các đoạn thẳng có đầu mút là:</a:t>
            </a:r>
            <a:endParaRPr lang="en-US" sz="2800">
              <a:latin typeface="Times New Roman" panose="02020603050405020304" pitchFamily="18" charset="0"/>
              <a:cs typeface="Times New Roman" panose="02020603050405020304" pitchFamily="18" charset="0"/>
            </a:endParaRPr>
          </a:p>
          <a:p>
            <a:pPr marL="342900" indent="-342900">
              <a:lnSpc>
                <a:spcPct val="150000"/>
              </a:lnSpc>
              <a:buAutoNum type="alphaLcParenR"/>
            </a:pPr>
            <a:r>
              <a:rPr lang="en-US" sz="2800">
                <a:latin typeface="Times New Roman" panose="02020603050405020304" pitchFamily="18" charset="0"/>
                <a:cs typeface="Times New Roman" panose="02020603050405020304" pitchFamily="18" charset="0"/>
              </a:rPr>
              <a:t>Hai trong ba điểm A, B, C.</a:t>
            </a:r>
            <a:endParaRPr lang="en-US" sz="2800">
              <a:latin typeface="Times New Roman" panose="02020603050405020304" pitchFamily="18" charset="0"/>
              <a:cs typeface="Times New Roman" panose="02020603050405020304" pitchFamily="18" charset="0"/>
            </a:endParaRPr>
          </a:p>
          <a:p>
            <a:pPr marL="342900" indent="-342900">
              <a:lnSpc>
                <a:spcPct val="150000"/>
              </a:lnSpc>
            </a:pPr>
            <a:r>
              <a:rPr lang="en-US" sz="2800">
                <a:latin typeface="Times New Roman" panose="02020603050405020304" pitchFamily="18" charset="0"/>
                <a:cs typeface="Times New Roman" panose="02020603050405020304" pitchFamily="18" charset="0"/>
              </a:rPr>
              <a:t>b) Hai trong bốn </a:t>
            </a:r>
            <a:r>
              <a:rPr lang="en-US" sz="2800" smtClean="0">
                <a:latin typeface="Times New Roman" panose="02020603050405020304" pitchFamily="18" charset="0"/>
                <a:cs typeface="Times New Roman" panose="02020603050405020304" pitchFamily="18" charset="0"/>
              </a:rPr>
              <a:t>điểm </a:t>
            </a:r>
            <a:r>
              <a:rPr lang="en-US" sz="2800">
                <a:latin typeface="Times New Roman" panose="02020603050405020304" pitchFamily="18" charset="0"/>
                <a:cs typeface="Times New Roman" panose="02020603050405020304" pitchFamily="18" charset="0"/>
              </a:rPr>
              <a:t>A, B, C, D.</a:t>
            </a:r>
            <a:endParaRPr lang="en-US" sz="2800">
              <a:latin typeface="Times New Roman" panose="02020603050405020304" pitchFamily="18" charset="0"/>
              <a:cs typeface="Times New Roman" panose="02020603050405020304" pitchFamily="18" charset="0"/>
            </a:endParaRPr>
          </a:p>
        </p:txBody>
      </p:sp>
      <p:pic>
        <p:nvPicPr>
          <p:cNvPr id="18" name="Picture 17" descr="thinh1.jpg"/>
          <p:cNvPicPr>
            <a:picLocks noChangeAspect="1"/>
          </p:cNvPicPr>
          <p:nvPr/>
        </p:nvPicPr>
        <p:blipFill>
          <a:blip r:embed="rId1" cstate="print"/>
          <a:stretch>
            <a:fillRect/>
          </a:stretch>
        </p:blipFill>
        <p:spPr>
          <a:xfrm>
            <a:off x="1905" y="0"/>
            <a:ext cx="1186180" cy="916940"/>
          </a:xfrm>
          <a:prstGeom prst="rect">
            <a:avLst/>
          </a:prstGeom>
        </p:spPr>
      </p:pic>
      <p:graphicFrame>
        <p:nvGraphicFramePr>
          <p:cNvPr id="5" name="Table 4"/>
          <p:cNvGraphicFramePr>
            <a:graphicFrameLocks noGrp="1"/>
          </p:cNvGraphicFramePr>
          <p:nvPr/>
        </p:nvGraphicFramePr>
        <p:xfrm>
          <a:off x="4572000" y="190640"/>
          <a:ext cx="4335790" cy="1728225"/>
        </p:xfrm>
        <a:graphic>
          <a:graphicData uri="http://schemas.openxmlformats.org/drawingml/2006/table">
            <a:tbl>
              <a:tblPr firstRow="1" bandRow="1"/>
              <a:tblGrid>
                <a:gridCol w="867158"/>
                <a:gridCol w="867158"/>
                <a:gridCol w="867158"/>
                <a:gridCol w="867158"/>
                <a:gridCol w="867158"/>
              </a:tblGrid>
              <a:tr h="345645">
                <a:tc>
                  <a:txBody>
                    <a:bodyPr/>
                    <a:lstStyle/>
                    <a:p>
                      <a:endParaRPr lang="en-US" sz="1500"/>
                    </a:p>
                  </a:txBody>
                  <a:tcPr marL="74098" marR="74098" marT="37049" marB="37049">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r>
              <a:tr h="345645">
                <a:tc>
                  <a:txBody>
                    <a:bodyPr/>
                    <a:lstStyle/>
                    <a:p>
                      <a:endParaRPr lang="en-US" sz="1500"/>
                    </a:p>
                  </a:txBody>
                  <a:tcPr marL="74098" marR="74098" marT="37049" marB="37049">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45645">
                <a:tc>
                  <a:txBody>
                    <a:bodyPr/>
                    <a:lstStyle/>
                    <a:p>
                      <a:endParaRPr lang="en-US" sz="1500"/>
                    </a:p>
                  </a:txBody>
                  <a:tcPr marL="74098" marR="74098" marT="37049" marB="37049">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45645">
                <a:tc>
                  <a:txBody>
                    <a:bodyPr/>
                    <a:lstStyle/>
                    <a:p>
                      <a:endParaRPr lang="en-US" sz="1500"/>
                    </a:p>
                  </a:txBody>
                  <a:tcPr marL="74098" marR="74098" marT="37049" marB="37049">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45645">
                <a:tc>
                  <a:txBody>
                    <a:bodyPr/>
                    <a:lstStyle/>
                    <a:p>
                      <a:endParaRPr lang="en-US" sz="1500"/>
                    </a:p>
                  </a:txBody>
                  <a:tcPr marL="74098" marR="74098" marT="37049" marB="37049">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endParaRPr lang="en-US" sz="1500"/>
                    </a:p>
                  </a:txBody>
                  <a:tcPr marL="74098" marR="74098" marT="37049" marB="37049">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r>
            </a:tbl>
          </a:graphicData>
        </a:graphic>
      </p:graphicFrame>
      <p:sp>
        <p:nvSpPr>
          <p:cNvPr id="6" name="Oval 5"/>
          <p:cNvSpPr/>
          <p:nvPr/>
        </p:nvSpPr>
        <p:spPr>
          <a:xfrm>
            <a:off x="7975415" y="459475"/>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700"/>
          </a:p>
        </p:txBody>
      </p:sp>
      <p:sp>
        <p:nvSpPr>
          <p:cNvPr id="7" name="Oval 6"/>
          <p:cNvSpPr/>
          <p:nvPr/>
        </p:nvSpPr>
        <p:spPr>
          <a:xfrm>
            <a:off x="5402280" y="483250"/>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700"/>
          </a:p>
        </p:txBody>
      </p:sp>
      <p:sp>
        <p:nvSpPr>
          <p:cNvPr id="8" name="Oval 7"/>
          <p:cNvSpPr/>
          <p:nvPr/>
        </p:nvSpPr>
        <p:spPr>
          <a:xfrm>
            <a:off x="6261820" y="483250"/>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700"/>
          </a:p>
        </p:txBody>
      </p:sp>
      <p:sp>
        <p:nvSpPr>
          <p:cNvPr id="9" name="TextBox 8"/>
          <p:cNvSpPr txBox="1"/>
          <p:nvPr/>
        </p:nvSpPr>
        <p:spPr>
          <a:xfrm>
            <a:off x="5049368" y="75425"/>
            <a:ext cx="444352" cy="523220"/>
          </a:xfrm>
          <a:prstGeom prst="rect">
            <a:avLst/>
          </a:prstGeom>
          <a:noFill/>
        </p:spPr>
        <p:txBody>
          <a:bodyPr wrap="none" rtlCol="0">
            <a:spAutoFit/>
          </a:bodyPr>
          <a:lstStyle/>
          <a:p>
            <a:r>
              <a:rPr lang="en-US" sz="2700">
                <a:latin typeface="Times New Roman" panose="02020603050405020304" pitchFamily="18" charset="0"/>
                <a:cs typeface="Times New Roman" panose="02020603050405020304" pitchFamily="18" charset="0"/>
              </a:rPr>
              <a:t>A</a:t>
            </a:r>
            <a:endParaRPr lang="en-US" sz="2700">
              <a:latin typeface="Times New Roman" panose="02020603050405020304" pitchFamily="18" charset="0"/>
              <a:cs typeface="Times New Roman" panose="02020603050405020304" pitchFamily="18" charset="0"/>
            </a:endParaRPr>
          </a:p>
        </p:txBody>
      </p:sp>
      <p:sp>
        <p:nvSpPr>
          <p:cNvPr id="10" name="TextBox 9"/>
          <p:cNvSpPr txBox="1"/>
          <p:nvPr/>
        </p:nvSpPr>
        <p:spPr>
          <a:xfrm>
            <a:off x="6261820" y="89875"/>
            <a:ext cx="423514" cy="523220"/>
          </a:xfrm>
          <a:prstGeom prst="rect">
            <a:avLst/>
          </a:prstGeom>
          <a:noFill/>
        </p:spPr>
        <p:txBody>
          <a:bodyPr wrap="none" rtlCol="0">
            <a:spAutoFit/>
          </a:bodyPr>
          <a:lstStyle/>
          <a:p>
            <a:r>
              <a:rPr lang="en-US" sz="2700">
                <a:latin typeface="Times New Roman" panose="02020603050405020304" pitchFamily="18" charset="0"/>
                <a:cs typeface="Times New Roman" panose="02020603050405020304" pitchFamily="18" charset="0"/>
              </a:rPr>
              <a:t>B</a:t>
            </a:r>
            <a:endParaRPr lang="en-US" sz="2700">
              <a:latin typeface="Times New Roman" panose="02020603050405020304" pitchFamily="18" charset="0"/>
              <a:cs typeface="Times New Roman" panose="02020603050405020304" pitchFamily="18" charset="0"/>
            </a:endParaRPr>
          </a:p>
        </p:txBody>
      </p:sp>
      <p:sp>
        <p:nvSpPr>
          <p:cNvPr id="11" name="Oval 10"/>
          <p:cNvSpPr/>
          <p:nvPr/>
        </p:nvSpPr>
        <p:spPr>
          <a:xfrm>
            <a:off x="6261820" y="1520185"/>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700"/>
          </a:p>
        </p:txBody>
      </p:sp>
      <p:sp>
        <p:nvSpPr>
          <p:cNvPr id="12" name="TextBox 11"/>
          <p:cNvSpPr txBox="1"/>
          <p:nvPr/>
        </p:nvSpPr>
        <p:spPr>
          <a:xfrm>
            <a:off x="8028450" y="75425"/>
            <a:ext cx="423514" cy="523220"/>
          </a:xfrm>
          <a:prstGeom prst="rect">
            <a:avLst/>
          </a:prstGeom>
          <a:noFill/>
        </p:spPr>
        <p:txBody>
          <a:bodyPr wrap="none" rtlCol="0">
            <a:spAutoFit/>
          </a:bodyPr>
          <a:lstStyle/>
          <a:p>
            <a:r>
              <a:rPr lang="en-US" sz="2700">
                <a:latin typeface="Times New Roman" panose="02020603050405020304" pitchFamily="18" charset="0"/>
                <a:cs typeface="Times New Roman" panose="02020603050405020304" pitchFamily="18" charset="0"/>
              </a:rPr>
              <a:t>C</a:t>
            </a:r>
            <a:endParaRPr lang="en-US" sz="2700">
              <a:latin typeface="Times New Roman" panose="02020603050405020304" pitchFamily="18" charset="0"/>
              <a:cs typeface="Times New Roman" panose="02020603050405020304" pitchFamily="18" charset="0"/>
            </a:endParaRPr>
          </a:p>
        </p:txBody>
      </p:sp>
      <p:sp>
        <p:nvSpPr>
          <p:cNvPr id="14" name="TextBox 13"/>
          <p:cNvSpPr txBox="1"/>
          <p:nvPr/>
        </p:nvSpPr>
        <p:spPr>
          <a:xfrm>
            <a:off x="6338630" y="1458005"/>
            <a:ext cx="444352" cy="523220"/>
          </a:xfrm>
          <a:prstGeom prst="rect">
            <a:avLst/>
          </a:prstGeom>
          <a:noFill/>
        </p:spPr>
        <p:txBody>
          <a:bodyPr wrap="none" rtlCol="0">
            <a:spAutoFit/>
          </a:bodyPr>
          <a:lstStyle/>
          <a:p>
            <a:r>
              <a:rPr lang="en-US" sz="2700">
                <a:latin typeface="Times New Roman" panose="02020603050405020304" pitchFamily="18" charset="0"/>
                <a:cs typeface="Times New Roman" panose="02020603050405020304" pitchFamily="18" charset="0"/>
              </a:rPr>
              <a:t>D</a:t>
            </a:r>
            <a:endParaRPr lang="en-US" sz="2700">
              <a:latin typeface="Times New Roman" panose="02020603050405020304" pitchFamily="18" charset="0"/>
              <a:cs typeface="Times New Roman" panose="02020603050405020304" pitchFamily="18" charset="0"/>
            </a:endParaRPr>
          </a:p>
        </p:txBody>
      </p:sp>
      <p:sp>
        <p:nvSpPr>
          <p:cNvPr id="16" name="TextBox 15"/>
          <p:cNvSpPr txBox="1"/>
          <p:nvPr/>
        </p:nvSpPr>
        <p:spPr>
          <a:xfrm>
            <a:off x="1189990" y="27940"/>
            <a:ext cx="3009900" cy="460375"/>
          </a:xfrm>
          <a:prstGeom prst="rect">
            <a:avLst/>
          </a:prstGeom>
          <a:noFill/>
        </p:spPr>
        <p:txBody>
          <a:bodyPr wrap="square" rtlCol="0">
            <a:spAutoFit/>
          </a:bodyPr>
          <a:lstStyle/>
          <a:p>
            <a:r>
              <a:rPr lang="vi-VN" sz="2400" b="1">
                <a:solidFill>
                  <a:srgbClr val="FF0000"/>
                </a:solidFill>
                <a:latin typeface="+mj-lt"/>
              </a:rPr>
              <a:t>3. LUYỆN TẬP</a:t>
            </a:r>
            <a:endParaRPr lang="vi-VN" sz="2400" b="1">
              <a:solidFill>
                <a:srgbClr val="FF0000"/>
              </a:solidFill>
              <a:latin typeface="+mj-lt"/>
            </a:endParaRPr>
          </a:p>
        </p:txBody>
      </p:sp>
      <p:sp>
        <p:nvSpPr>
          <p:cNvPr id="2" name="TextBox 1"/>
          <p:cNvSpPr txBox="1"/>
          <p:nvPr/>
        </p:nvSpPr>
        <p:spPr>
          <a:xfrm>
            <a:off x="1188720" y="541020"/>
            <a:ext cx="3690620" cy="398780"/>
          </a:xfrm>
          <a:prstGeom prst="rect">
            <a:avLst/>
          </a:prstGeom>
          <a:noFill/>
        </p:spPr>
        <p:txBody>
          <a:bodyPr wrap="square" rtlCol="0">
            <a:spAutoFit/>
          </a:bodyPr>
          <a:lstStyle/>
          <a:p>
            <a:pPr algn="l"/>
            <a:r>
              <a:rPr lang="en-US" sz="2000" b="1">
                <a:latin typeface="Times New Roman" panose="02020603050405020304" pitchFamily="18" charset="0"/>
                <a:cs typeface="Times New Roman" panose="02020603050405020304" pitchFamily="18" charset="0"/>
              </a:rPr>
              <a:t>Thời gian: 2 phút</a:t>
            </a:r>
            <a:endParaRPr lang="en-US" sz="2000" b="1">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5422265" y="552450"/>
            <a:ext cx="878205" cy="254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6300470" y="555625"/>
            <a:ext cx="172783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6300470" y="555625"/>
            <a:ext cx="1727835" cy="100838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5363845" y="555625"/>
            <a:ext cx="266446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5436235" y="555625"/>
            <a:ext cx="864235" cy="100838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6300470" y="555625"/>
            <a:ext cx="0" cy="100838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Left)">
                                      <p:cBhvr>
                                        <p:cTn id="22" dur="500"/>
                                        <p:tgtEl>
                                          <p:spTgt spid="19"/>
                                        </p:tgtEl>
                                      </p:cBhvr>
                                    </p:animEffect>
                                  </p:childTnLst>
                                </p:cTn>
                              </p:par>
                              <p:par>
                                <p:cTn id="23" presetID="18" presetClass="entr" presetSubtype="12"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trips(downLeft)">
                                      <p:cBhvr>
                                        <p:cTn id="25" dur="500"/>
                                        <p:tgtEl>
                                          <p:spTgt spid="22"/>
                                        </p:tgtEl>
                                      </p:cBhvr>
                                    </p:animEffect>
                                  </p:childTnLst>
                                </p:cTn>
                              </p:par>
                              <p:par>
                                <p:cTn id="26" presetID="18" presetClass="entr" presetSubtype="1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trips(downLeft)">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3700" y="2076450"/>
            <a:ext cx="3771900" cy="584775"/>
          </a:xfrm>
          <a:prstGeom prst="rect">
            <a:avLst/>
          </a:prstGeom>
          <a:noFill/>
        </p:spPr>
        <p:txBody>
          <a:bodyPr wrap="square" rtlCol="0">
            <a:spAutoFit/>
          </a:bodyPr>
          <a:lstStyle/>
          <a:p>
            <a:r>
              <a:rPr lang="vi-VN" sz="3200" b="1">
                <a:solidFill>
                  <a:srgbClr val="FF0000"/>
                </a:solidFill>
                <a:latin typeface="+mj-lt"/>
              </a:rPr>
              <a:t>4. VẬN DỤNG</a:t>
            </a:r>
            <a:endParaRPr lang="en-US" sz="3200" b="1">
              <a:solidFill>
                <a:srgbClr val="FF000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3194298"/>
            <a:ext cx="9252520" cy="193802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Có 5 hòn đảo ở Phú Quốc được </a:t>
            </a:r>
            <a:r>
              <a:rPr lang="en-US" sz="2000" smtClean="0">
                <a:latin typeface="Times New Roman" panose="02020603050405020304" pitchFamily="18" charset="0"/>
                <a:cs typeface="Times New Roman" panose="02020603050405020304" pitchFamily="18" charset="0"/>
              </a:rPr>
              <a:t>biểu thị </a:t>
            </a:r>
            <a:r>
              <a:rPr lang="en-US" sz="2000">
                <a:latin typeface="Times New Roman" panose="02020603050405020304" pitchFamily="18" charset="0"/>
                <a:cs typeface="Times New Roman" panose="02020603050405020304" pitchFamily="18" charset="0"/>
              </a:rPr>
              <a:t>như 5 điểm phân </a:t>
            </a:r>
            <a:r>
              <a:rPr lang="en-US" sz="2000" smtClean="0">
                <a:latin typeface="Times New Roman" panose="02020603050405020304" pitchFamily="18" charset="0"/>
                <a:cs typeface="Times New Roman" panose="02020603050405020304" pitchFamily="18" charset="0"/>
              </a:rPr>
              <a:t>biệt A, B, C, D, E như hình trên. Người ta muốn xây 1 cây cầu nối hai </a:t>
            </a:r>
            <a:r>
              <a:rPr lang="en-US" sz="2000">
                <a:latin typeface="Times New Roman" panose="02020603050405020304" pitchFamily="18" charset="0"/>
                <a:cs typeface="Times New Roman" panose="02020603050405020304" pitchFamily="18" charset="0"/>
              </a:rPr>
              <a:t>hòn </a:t>
            </a:r>
            <a:r>
              <a:rPr lang="en-US" sz="2000" smtClean="0">
                <a:latin typeface="Times New Roman" panose="02020603050405020304" pitchFamily="18" charset="0"/>
                <a:cs typeface="Times New Roman" panose="02020603050405020304" pitchFamily="18" charset="0"/>
              </a:rPr>
              <a:t>đảo A và B với nhau (được </a:t>
            </a:r>
            <a:r>
              <a:rPr lang="en-US" sz="2000">
                <a:latin typeface="Times New Roman" panose="02020603050405020304" pitchFamily="18" charset="0"/>
                <a:cs typeface="Times New Roman" panose="02020603050405020304" pitchFamily="18" charset="0"/>
              </a:rPr>
              <a:t>vẽ </a:t>
            </a:r>
            <a:r>
              <a:rPr lang="en-US" sz="2000" smtClean="0">
                <a:latin typeface="Times New Roman" panose="02020603050405020304" pitchFamily="18" charset="0"/>
                <a:cs typeface="Times New Roman" panose="02020603050405020304" pitchFamily="18" charset="0"/>
              </a:rPr>
              <a:t>như </a:t>
            </a:r>
            <a:r>
              <a:rPr lang="en-US" sz="2000">
                <a:latin typeface="Times New Roman" panose="02020603050405020304" pitchFamily="18" charset="0"/>
                <a:cs typeface="Times New Roman" panose="02020603050405020304" pitchFamily="18" charset="0"/>
              </a:rPr>
              <a:t>đoạn </a:t>
            </a:r>
            <a:r>
              <a:rPr lang="en-US" sz="2000" smtClean="0">
                <a:latin typeface="Times New Roman" panose="02020603050405020304" pitchFamily="18" charset="0"/>
                <a:cs typeface="Times New Roman" panose="02020603050405020304" pitchFamily="18" charset="0"/>
              </a:rPr>
              <a:t>thẳng AB). </a:t>
            </a:r>
            <a:endParaRPr lang="en-US" sz="2000" smtClean="0">
              <a:latin typeface="Times New Roman" panose="02020603050405020304" pitchFamily="18" charset="0"/>
              <a:cs typeface="Times New Roman" panose="02020603050405020304" pitchFamily="18" charset="0"/>
            </a:endParaRPr>
          </a:p>
          <a:p>
            <a:r>
              <a:rPr lang="en-US" sz="2000" smtClean="0">
                <a:latin typeface="Times New Roman" panose="02020603050405020304" pitchFamily="18" charset="0"/>
                <a:cs typeface="Times New Roman" panose="02020603050405020304" pitchFamily="18" charset="0"/>
              </a:rPr>
              <a:t>Em và bạn ngồi cạnh trong thời gian 3 phút hãy tập làm kĩ sư xây dựng, tính xem phải </a:t>
            </a:r>
            <a:r>
              <a:rPr lang="en-US" sz="2000">
                <a:latin typeface="Times New Roman" panose="02020603050405020304" pitchFamily="18" charset="0"/>
                <a:cs typeface="Times New Roman" panose="02020603050405020304" pitchFamily="18" charset="0"/>
              </a:rPr>
              <a:t> xây thêm ít nhất bao nhiêu cây cầu </a:t>
            </a:r>
            <a:r>
              <a:rPr lang="en-US" sz="2000" smtClean="0">
                <a:latin typeface="Times New Roman" panose="02020603050405020304" pitchFamily="18" charset="0"/>
                <a:cs typeface="Times New Roman" panose="02020603050405020304" pitchFamily="18" charset="0"/>
              </a:rPr>
              <a:t>nữa để </a:t>
            </a:r>
            <a:r>
              <a:rPr lang="en-US" sz="2000">
                <a:latin typeface="Times New Roman" panose="02020603050405020304" pitchFamily="18" charset="0"/>
                <a:cs typeface="Times New Roman" panose="02020603050405020304" pitchFamily="18" charset="0"/>
              </a:rPr>
              <a:t>có thể đi </a:t>
            </a:r>
            <a:r>
              <a:rPr lang="en-US" sz="2000" smtClean="0">
                <a:latin typeface="Times New Roman" panose="02020603050405020304" pitchFamily="18" charset="0"/>
                <a:cs typeface="Times New Roman" panose="02020603050405020304" pitchFamily="18" charset="0"/>
              </a:rPr>
              <a:t>lại </a:t>
            </a:r>
            <a:r>
              <a:rPr lang="en-US" sz="2000">
                <a:latin typeface="Times New Roman" panose="02020603050405020304" pitchFamily="18" charset="0"/>
                <a:cs typeface="Times New Roman" panose="02020603050405020304" pitchFamily="18" charset="0"/>
              </a:rPr>
              <a:t>giữa hai hòn đảo tùy ý thông qua các cây cầu </a:t>
            </a:r>
            <a:r>
              <a:rPr lang="en-US" sz="2000" smtClean="0">
                <a:latin typeface="Times New Roman" panose="02020603050405020304" pitchFamily="18" charset="0"/>
                <a:cs typeface="Times New Roman" panose="02020603050405020304" pitchFamily="18" charset="0"/>
              </a:rPr>
              <a:t>đó (mỗi cây cầu chỉ nối hai đảo với nhau)?</a:t>
            </a:r>
            <a:endParaRPr lang="en-US" sz="2000">
              <a:latin typeface="Times New Roman" panose="02020603050405020304" pitchFamily="18" charset="0"/>
              <a:cs typeface="Times New Roman" panose="02020603050405020304" pitchFamily="18" charset="0"/>
            </a:endParaRPr>
          </a:p>
        </p:txBody>
      </p:sp>
      <p:pic>
        <p:nvPicPr>
          <p:cNvPr id="15" name="Picture 14" descr="HÒN MÂY RÚT.jpg"/>
          <p:cNvPicPr>
            <a:picLocks noChangeAspect="1"/>
          </p:cNvPicPr>
          <p:nvPr/>
        </p:nvPicPr>
        <p:blipFill>
          <a:blip r:embed="rId1" cstate="print"/>
          <a:stretch>
            <a:fillRect/>
          </a:stretch>
        </p:blipFill>
        <p:spPr>
          <a:xfrm>
            <a:off x="1713865" y="591820"/>
            <a:ext cx="2059305" cy="1168400"/>
          </a:xfrm>
          <a:prstGeom prst="rect">
            <a:avLst/>
          </a:prstGeom>
        </p:spPr>
      </p:pic>
      <p:pic>
        <p:nvPicPr>
          <p:cNvPr id="11266" name="Picture 2" descr="hon-xuong-phu-quoc"/>
          <p:cNvPicPr>
            <a:picLocks noChangeAspect="1" noChangeArrowheads="1"/>
          </p:cNvPicPr>
          <p:nvPr/>
        </p:nvPicPr>
        <p:blipFill>
          <a:blip r:embed="rId2" cstate="print"/>
          <a:srcRect/>
          <a:stretch>
            <a:fillRect/>
          </a:stretch>
        </p:blipFill>
        <p:spPr bwMode="auto">
          <a:xfrm>
            <a:off x="4383475" y="217352"/>
            <a:ext cx="1854607" cy="1113346"/>
          </a:xfrm>
          <a:prstGeom prst="rect">
            <a:avLst/>
          </a:prstGeom>
          <a:noFill/>
        </p:spPr>
      </p:pic>
      <p:pic>
        <p:nvPicPr>
          <p:cNvPr id="11268" name="Picture 4" descr="hon-mot-phu-quoc"/>
          <p:cNvPicPr>
            <a:picLocks noChangeAspect="1" noChangeArrowheads="1"/>
          </p:cNvPicPr>
          <p:nvPr/>
        </p:nvPicPr>
        <p:blipFill>
          <a:blip r:embed="rId3" cstate="print"/>
          <a:srcRect/>
          <a:stretch>
            <a:fillRect/>
          </a:stretch>
        </p:blipFill>
        <p:spPr bwMode="auto">
          <a:xfrm>
            <a:off x="7160895" y="556895"/>
            <a:ext cx="1800860" cy="1329055"/>
          </a:xfrm>
          <a:prstGeom prst="rect">
            <a:avLst/>
          </a:prstGeom>
          <a:noFill/>
        </p:spPr>
      </p:pic>
      <p:pic>
        <p:nvPicPr>
          <p:cNvPr id="11270" name="Picture 6" descr="hon-may-rut-ngoai-phu-quoc-2"/>
          <p:cNvPicPr>
            <a:picLocks noChangeAspect="1" noChangeArrowheads="1"/>
          </p:cNvPicPr>
          <p:nvPr/>
        </p:nvPicPr>
        <p:blipFill>
          <a:blip r:embed="rId4" cstate="print"/>
          <a:srcRect/>
          <a:stretch>
            <a:fillRect/>
          </a:stretch>
        </p:blipFill>
        <p:spPr bwMode="auto">
          <a:xfrm>
            <a:off x="2939889" y="2012688"/>
            <a:ext cx="1700577" cy="1167964"/>
          </a:xfrm>
          <a:prstGeom prst="rect">
            <a:avLst/>
          </a:prstGeom>
          <a:noFill/>
        </p:spPr>
      </p:pic>
      <p:pic>
        <p:nvPicPr>
          <p:cNvPr id="11272" name="Picture 8" descr="hon-mong-tay-phu-quoc"/>
          <p:cNvPicPr>
            <a:picLocks noChangeAspect="1" noChangeArrowheads="1"/>
          </p:cNvPicPr>
          <p:nvPr/>
        </p:nvPicPr>
        <p:blipFill>
          <a:blip r:embed="rId5" cstate="print"/>
          <a:srcRect/>
          <a:stretch>
            <a:fillRect/>
          </a:stretch>
        </p:blipFill>
        <p:spPr bwMode="auto">
          <a:xfrm>
            <a:off x="5420995" y="1851660"/>
            <a:ext cx="1792605" cy="1193165"/>
          </a:xfrm>
          <a:prstGeom prst="rect">
            <a:avLst/>
          </a:prstGeom>
          <a:noFill/>
        </p:spPr>
      </p:pic>
      <p:sp>
        <p:nvSpPr>
          <p:cNvPr id="20" name="TextBox 19"/>
          <p:cNvSpPr txBox="1"/>
          <p:nvPr/>
        </p:nvSpPr>
        <p:spPr>
          <a:xfrm>
            <a:off x="1884920" y="1204272"/>
            <a:ext cx="44435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A</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5594755" y="364292"/>
            <a:ext cx="42351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a:t>
            </a:r>
            <a:endParaRPr lang="en-US" sz="2800">
              <a:latin typeface="Times New Roman" panose="02020603050405020304" pitchFamily="18" charset="0"/>
              <a:cs typeface="Times New Roman" panose="02020603050405020304" pitchFamily="18" charset="0"/>
            </a:endParaRPr>
          </a:p>
        </p:txBody>
      </p:sp>
      <p:sp>
        <p:nvSpPr>
          <p:cNvPr id="22" name="TextBox 21"/>
          <p:cNvSpPr txBox="1"/>
          <p:nvPr/>
        </p:nvSpPr>
        <p:spPr>
          <a:xfrm>
            <a:off x="7308515" y="1348162"/>
            <a:ext cx="42351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3562900" y="2643336"/>
            <a:ext cx="44435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D</a:t>
            </a:r>
            <a:endParaRPr lang="en-US" sz="28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012090" y="2522722"/>
            <a:ext cx="404278" cy="5219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a:t>
            </a:r>
            <a:endParaRPr lang="en-US" sz="2800">
              <a:latin typeface="Times New Roman" panose="02020603050405020304" pitchFamily="18" charset="0"/>
              <a:cs typeface="Times New Roman" panose="02020603050405020304" pitchFamily="18" charset="0"/>
            </a:endParaRPr>
          </a:p>
        </p:txBody>
      </p:sp>
      <p:sp>
        <p:nvSpPr>
          <p:cNvPr id="25" name="Oval 24"/>
          <p:cNvSpPr/>
          <p:nvPr/>
        </p:nvSpPr>
        <p:spPr>
          <a:xfrm>
            <a:off x="2339760" y="1419767"/>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6" name="Oval 25"/>
          <p:cNvSpPr/>
          <p:nvPr/>
        </p:nvSpPr>
        <p:spPr>
          <a:xfrm>
            <a:off x="5420765" y="700082"/>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7" name="Oval 26"/>
          <p:cNvSpPr/>
          <p:nvPr/>
        </p:nvSpPr>
        <p:spPr>
          <a:xfrm>
            <a:off x="7236530" y="1779812"/>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8" name="Oval 27"/>
          <p:cNvSpPr/>
          <p:nvPr/>
        </p:nvSpPr>
        <p:spPr>
          <a:xfrm>
            <a:off x="5704700" y="2663487"/>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9" name="Oval 28"/>
          <p:cNvSpPr/>
          <p:nvPr/>
        </p:nvSpPr>
        <p:spPr>
          <a:xfrm>
            <a:off x="3996075" y="2715752"/>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flipV="1">
            <a:off x="2411730" y="699770"/>
            <a:ext cx="3100705" cy="791845"/>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sp>
        <p:nvSpPr>
          <p:cNvPr id="11275" name="AutoShape 11" descr="C:\Users\Huong PC\Desktop\%E1%BA%A2NH\team-3393037_1280.webp"/>
          <p:cNvSpPr>
            <a:spLocks noChangeAspect="1" noChangeArrowheads="1"/>
          </p:cNvSpPr>
          <p:nvPr/>
        </p:nvSpPr>
        <p:spPr bwMode="auto">
          <a:xfrm>
            <a:off x="155575" y="-267941"/>
            <a:ext cx="304800" cy="304801"/>
          </a:xfrm>
          <a:prstGeom prst="rect">
            <a:avLst/>
          </a:prstGeom>
          <a:noFill/>
        </p:spPr>
        <p:txBody>
          <a:bodyPr vert="horz" wrap="square" lIns="91440" tIns="45720" rIns="91440" bIns="45720" numCol="1" anchor="t" anchorCtr="0" compatLnSpc="1"/>
          <a:lstStyle/>
          <a:p>
            <a:endParaRPr lang="en-US"/>
          </a:p>
        </p:txBody>
      </p:sp>
      <p:sp>
        <p:nvSpPr>
          <p:cNvPr id="11277" name="AutoShape 13" descr="C:\Users\Huong PC\Desktop\%E1%BA%A2NH\team-3393037_1280.webp"/>
          <p:cNvSpPr>
            <a:spLocks noChangeAspect="1" noChangeArrowheads="1"/>
          </p:cNvSpPr>
          <p:nvPr/>
        </p:nvSpPr>
        <p:spPr bwMode="auto">
          <a:xfrm>
            <a:off x="155575" y="-267941"/>
            <a:ext cx="304800" cy="304801"/>
          </a:xfrm>
          <a:prstGeom prst="rect">
            <a:avLst/>
          </a:prstGeom>
          <a:noFill/>
        </p:spPr>
        <p:txBody>
          <a:bodyPr vert="horz" wrap="square" lIns="91440" tIns="45720" rIns="91440" bIns="45720" numCol="1" anchor="t" anchorCtr="0" compatLnSpc="1"/>
          <a:lstStyle/>
          <a:p>
            <a:endParaRPr lang="en-US"/>
          </a:p>
        </p:txBody>
      </p:sp>
      <p:sp>
        <p:nvSpPr>
          <p:cNvPr id="2" name="Text Box 1"/>
          <p:cNvSpPr txBox="1"/>
          <p:nvPr/>
        </p:nvSpPr>
        <p:spPr>
          <a:xfrm>
            <a:off x="250825" y="108585"/>
            <a:ext cx="4136390" cy="460375"/>
          </a:xfrm>
          <a:prstGeom prst="rect">
            <a:avLst/>
          </a:prstGeom>
          <a:noFill/>
        </p:spPr>
        <p:txBody>
          <a:bodyPr wrap="square" rtlCol="0">
            <a:spAutoFit/>
          </a:bodyPr>
          <a:p>
            <a:r>
              <a:rPr lang="en-US" sz="2400" b="1">
                <a:solidFill>
                  <a:srgbClr val="FF0000"/>
                </a:solidFill>
              </a:rPr>
              <a:t>TẬP LÀM KĨ SƯ XÂY </a:t>
            </a:r>
            <a:r>
              <a:rPr lang="en-US" sz="2400" b="1">
                <a:solidFill>
                  <a:srgbClr val="FF0000"/>
                </a:solidFill>
                <a:latin typeface="Times New Roman" panose="02020603050405020304" pitchFamily="18" charset="0"/>
                <a:cs typeface="Times New Roman" panose="02020603050405020304" pitchFamily="18" charset="0"/>
              </a:rPr>
              <a:t>DỰNG</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3" name="Picture 10"/>
          <p:cNvPicPr>
            <a:picLocks noChangeAspect="1" noChangeArrowheads="1" noCrop="1"/>
          </p:cNvPicPr>
          <p:nvPr>
            <p:ph idx="1"/>
          </p:nvPr>
        </p:nvPicPr>
        <p:blipFill>
          <a:blip r:embed="rId6"/>
          <a:srcRect/>
          <a:stretch>
            <a:fillRect/>
          </a:stretch>
        </p:blipFill>
        <p:spPr bwMode="auto">
          <a:xfrm>
            <a:off x="187325" y="1784985"/>
            <a:ext cx="2434590"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7" name="RING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iterate type="lt">
                                    <p:tmPct val="5000"/>
                                  </p:iterate>
                                  <p:childTnLst>
                                    <p:anim calcmode="lin" valueType="num">
                                      <p:cBhvr>
                                        <p:cTn id="16" dur="1000"/>
                                        <p:tgtEl>
                                          <p:spTgt spid="33"/>
                                        </p:tgtEl>
                                        <p:attrNameLst>
                                          <p:attrName>ppt_w</p:attrName>
                                        </p:attrNameLst>
                                      </p:cBhvr>
                                      <p:tavLst>
                                        <p:tav tm="0">
                                          <p:val>
                                            <p:strVal val="ppt_w"/>
                                          </p:val>
                                        </p:tav>
                                        <p:tav tm="100000">
                                          <p:val>
                                            <p:fltVal val="0"/>
                                          </p:val>
                                        </p:tav>
                                      </p:tavLst>
                                    </p:anim>
                                    <p:anim calcmode="lin" valueType="num">
                                      <p:cBhvr>
                                        <p:cTn id="17" dur="1000"/>
                                        <p:tgtEl>
                                          <p:spTgt spid="33"/>
                                        </p:tgtEl>
                                        <p:attrNameLst>
                                          <p:attrName>ppt_h</p:attrName>
                                        </p:attrNameLst>
                                      </p:cBhvr>
                                      <p:tavLst>
                                        <p:tav tm="0">
                                          <p:val>
                                            <p:strVal val="ppt_h"/>
                                          </p:val>
                                        </p:tav>
                                        <p:tav tm="100000">
                                          <p:val>
                                            <p:fltVal val="0"/>
                                          </p:val>
                                        </p:tav>
                                      </p:tavLst>
                                    </p:anim>
                                    <p:anim calcmode="lin" valueType="num">
                                      <p:cBhvr>
                                        <p:cTn id="18" dur="1000"/>
                                        <p:tgtEl>
                                          <p:spTgt spid="33"/>
                                        </p:tgtEl>
                                        <p:attrNameLst>
                                          <p:attrName>style.rotation</p:attrName>
                                        </p:attrNameLst>
                                      </p:cBhvr>
                                      <p:tavLst>
                                        <p:tav tm="0">
                                          <p:val>
                                            <p:fltVal val="0"/>
                                          </p:val>
                                        </p:tav>
                                        <p:tav tm="100000">
                                          <p:val>
                                            <p:fltVal val="90"/>
                                          </p:val>
                                        </p:tav>
                                      </p:tavLst>
                                    </p:anim>
                                    <p:animEffect transition="out" filter="fade">
                                      <p:cBhvr>
                                        <p:cTn id="19" dur="1000"/>
                                        <p:tgtEl>
                                          <p:spTgt spid="33"/>
                                        </p:tgtEl>
                                      </p:cBhvr>
                                    </p:animEffect>
                                    <p:set>
                                      <p:cBhvr>
                                        <p:cTn id="20"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7"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ÒN MÂY RÚT.jpg"/>
          <p:cNvPicPr>
            <a:picLocks noChangeAspect="1"/>
          </p:cNvPicPr>
          <p:nvPr/>
        </p:nvPicPr>
        <p:blipFill>
          <a:blip r:embed="rId1" cstate="print"/>
          <a:stretch>
            <a:fillRect/>
          </a:stretch>
        </p:blipFill>
        <p:spPr>
          <a:xfrm>
            <a:off x="309044" y="728310"/>
            <a:ext cx="2427959" cy="1168455"/>
          </a:xfrm>
          <a:prstGeom prst="rect">
            <a:avLst/>
          </a:prstGeom>
        </p:spPr>
      </p:pic>
      <p:pic>
        <p:nvPicPr>
          <p:cNvPr id="4" name="Picture 2" descr="hon-xuong-phu-quoc"/>
          <p:cNvPicPr>
            <a:picLocks noChangeAspect="1" noChangeArrowheads="1"/>
          </p:cNvPicPr>
          <p:nvPr/>
        </p:nvPicPr>
        <p:blipFill>
          <a:blip r:embed="rId2" cstate="print"/>
          <a:srcRect/>
          <a:stretch>
            <a:fillRect/>
          </a:stretch>
        </p:blipFill>
        <p:spPr bwMode="auto">
          <a:xfrm>
            <a:off x="3381445" y="152235"/>
            <a:ext cx="1854607" cy="1113346"/>
          </a:xfrm>
          <a:prstGeom prst="rect">
            <a:avLst/>
          </a:prstGeom>
          <a:noFill/>
        </p:spPr>
      </p:pic>
      <p:pic>
        <p:nvPicPr>
          <p:cNvPr id="5" name="Picture 4" descr="hon-mot-phu-quoc"/>
          <p:cNvPicPr>
            <a:picLocks noChangeAspect="1" noChangeArrowheads="1"/>
          </p:cNvPicPr>
          <p:nvPr/>
        </p:nvPicPr>
        <p:blipFill>
          <a:blip r:embed="rId3" cstate="print"/>
          <a:srcRect/>
          <a:stretch>
            <a:fillRect/>
          </a:stretch>
        </p:blipFill>
        <p:spPr bwMode="auto">
          <a:xfrm>
            <a:off x="6914705" y="190640"/>
            <a:ext cx="2112275" cy="1329108"/>
          </a:xfrm>
          <a:prstGeom prst="rect">
            <a:avLst/>
          </a:prstGeom>
          <a:noFill/>
        </p:spPr>
      </p:pic>
      <p:pic>
        <p:nvPicPr>
          <p:cNvPr id="6" name="Picture 6" descr="hon-may-rut-ngoai-phu-quoc-2"/>
          <p:cNvPicPr>
            <a:picLocks noChangeAspect="1" noChangeArrowheads="1"/>
          </p:cNvPicPr>
          <p:nvPr/>
        </p:nvPicPr>
        <p:blipFill>
          <a:blip r:embed="rId4" cstate="print"/>
          <a:srcRect/>
          <a:stretch>
            <a:fillRect/>
          </a:stretch>
        </p:blipFill>
        <p:spPr bwMode="auto">
          <a:xfrm>
            <a:off x="1384385" y="2494941"/>
            <a:ext cx="1700577" cy="1167964"/>
          </a:xfrm>
          <a:prstGeom prst="rect">
            <a:avLst/>
          </a:prstGeom>
          <a:noFill/>
        </p:spPr>
      </p:pic>
      <p:pic>
        <p:nvPicPr>
          <p:cNvPr id="7" name="Picture 8" descr="hon-mong-tay-phu-quoc"/>
          <p:cNvPicPr>
            <a:picLocks noChangeAspect="1" noChangeArrowheads="1"/>
          </p:cNvPicPr>
          <p:nvPr/>
        </p:nvPicPr>
        <p:blipFill>
          <a:blip r:embed="rId5" cstate="print"/>
          <a:srcRect/>
          <a:stretch>
            <a:fillRect/>
          </a:stretch>
        </p:blipFill>
        <p:spPr bwMode="auto">
          <a:xfrm>
            <a:off x="6799490" y="2533345"/>
            <a:ext cx="2073870" cy="1193426"/>
          </a:xfrm>
          <a:prstGeom prst="rect">
            <a:avLst/>
          </a:prstGeom>
          <a:noFill/>
        </p:spPr>
      </p:pic>
      <p:sp>
        <p:nvSpPr>
          <p:cNvPr id="8" name="TextBox 7"/>
          <p:cNvSpPr txBox="1"/>
          <p:nvPr/>
        </p:nvSpPr>
        <p:spPr>
          <a:xfrm>
            <a:off x="1883650" y="728310"/>
            <a:ext cx="44435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A</a:t>
            </a:r>
            <a:endParaRPr lang="en-US" sz="2800">
              <a:latin typeface="Times New Roman" panose="02020603050405020304" pitchFamily="18" charset="0"/>
              <a:cs typeface="Times New Roman" panose="02020603050405020304" pitchFamily="18" charset="0"/>
            </a:endParaRPr>
          </a:p>
        </p:txBody>
      </p:sp>
      <p:sp>
        <p:nvSpPr>
          <p:cNvPr id="9" name="TextBox 8"/>
          <p:cNvSpPr txBox="1"/>
          <p:nvPr/>
        </p:nvSpPr>
        <p:spPr>
          <a:xfrm>
            <a:off x="4303165" y="344260"/>
            <a:ext cx="42351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a:t>
            </a: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8527715" y="536285"/>
            <a:ext cx="42351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a:t>
            </a:r>
            <a:endParaRPr lang="en-US" sz="2800">
              <a:latin typeface="Times New Roman" panose="02020603050405020304" pitchFamily="18" charset="0"/>
              <a:cs typeface="Times New Roman" panose="02020603050405020304" pitchFamily="18" charset="0"/>
            </a:endParaRPr>
          </a:p>
        </p:txBody>
      </p:sp>
      <p:sp>
        <p:nvSpPr>
          <p:cNvPr id="11" name="TextBox 10"/>
          <p:cNvSpPr txBox="1"/>
          <p:nvPr/>
        </p:nvSpPr>
        <p:spPr>
          <a:xfrm>
            <a:off x="1422790" y="3186230"/>
            <a:ext cx="44435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D</a:t>
            </a:r>
            <a:endParaRPr lang="en-US" sz="2800">
              <a:latin typeface="Times New Roman" panose="02020603050405020304" pitchFamily="18" charset="0"/>
              <a:cs typeface="Times New Roman" panose="02020603050405020304" pitchFamily="18" charset="0"/>
            </a:endParaRPr>
          </a:p>
        </p:txBody>
      </p:sp>
      <p:sp>
        <p:nvSpPr>
          <p:cNvPr id="12" name="TextBox 11"/>
          <p:cNvSpPr txBox="1"/>
          <p:nvPr/>
        </p:nvSpPr>
        <p:spPr>
          <a:xfrm>
            <a:off x="6799490" y="3071015"/>
            <a:ext cx="404278"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E</a:t>
            </a:r>
            <a:endParaRPr lang="en-US" sz="2800">
              <a:latin typeface="Times New Roman" panose="02020603050405020304" pitchFamily="18" charset="0"/>
              <a:cs typeface="Times New Roman" panose="02020603050405020304" pitchFamily="18" charset="0"/>
            </a:endParaRPr>
          </a:p>
        </p:txBody>
      </p:sp>
      <p:sp>
        <p:nvSpPr>
          <p:cNvPr id="13" name="Oval 12"/>
          <p:cNvSpPr/>
          <p:nvPr/>
        </p:nvSpPr>
        <p:spPr>
          <a:xfrm>
            <a:off x="2306105" y="997145"/>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4" name="Oval 13"/>
          <p:cNvSpPr/>
          <p:nvPr/>
        </p:nvSpPr>
        <p:spPr>
          <a:xfrm>
            <a:off x="4303165" y="728310"/>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5" name="Oval 14"/>
          <p:cNvSpPr/>
          <p:nvPr/>
        </p:nvSpPr>
        <p:spPr>
          <a:xfrm>
            <a:off x="8182070" y="805120"/>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6" name="Oval 15"/>
          <p:cNvSpPr/>
          <p:nvPr/>
        </p:nvSpPr>
        <p:spPr>
          <a:xfrm>
            <a:off x="6953110" y="2902765"/>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7" name="Oval 16"/>
          <p:cNvSpPr/>
          <p:nvPr/>
        </p:nvSpPr>
        <p:spPr>
          <a:xfrm>
            <a:off x="1960460" y="3455065"/>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flipV="1">
            <a:off x="2421320" y="805120"/>
            <a:ext cx="1925261" cy="2517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351825" y="881930"/>
            <a:ext cx="5868650" cy="168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1"/>
            <a:endCxn id="16" idx="3"/>
          </p:cNvCxnSpPr>
          <p:nvPr/>
        </p:nvCxnSpPr>
        <p:spPr>
          <a:xfrm>
            <a:off x="2319496" y="1010536"/>
            <a:ext cx="4647005" cy="19702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037270" y="1035550"/>
            <a:ext cx="345645" cy="24579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Lightning Bolt 27"/>
          <p:cNvSpPr/>
          <p:nvPr/>
        </p:nvSpPr>
        <p:spPr>
          <a:xfrm>
            <a:off x="462665" y="3570280"/>
            <a:ext cx="1805035" cy="111374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651750" y="3877520"/>
            <a:ext cx="5722345"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Cách nối các đảo với nhau như thế này có đúng yêu cầu đề bài không?</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ÒN MÂY RÚT.jpg"/>
          <p:cNvPicPr>
            <a:picLocks noChangeAspect="1"/>
          </p:cNvPicPr>
          <p:nvPr/>
        </p:nvPicPr>
        <p:blipFill>
          <a:blip r:embed="rId1" cstate="print"/>
          <a:stretch>
            <a:fillRect/>
          </a:stretch>
        </p:blipFill>
        <p:spPr>
          <a:xfrm>
            <a:off x="0" y="113830"/>
            <a:ext cx="3537221" cy="2419515"/>
          </a:xfrm>
          <a:prstGeom prst="rect">
            <a:avLst/>
          </a:prstGeom>
        </p:spPr>
      </p:pic>
      <p:pic>
        <p:nvPicPr>
          <p:cNvPr id="11266" name="Picture 2" descr="hon-xuong-phu-quoc"/>
          <p:cNvPicPr>
            <a:picLocks noChangeAspect="1" noChangeArrowheads="1"/>
          </p:cNvPicPr>
          <p:nvPr/>
        </p:nvPicPr>
        <p:blipFill>
          <a:blip r:embed="rId2" cstate="print"/>
          <a:srcRect/>
          <a:stretch>
            <a:fillRect/>
          </a:stretch>
        </p:blipFill>
        <p:spPr bwMode="auto">
          <a:xfrm>
            <a:off x="3535064" y="229045"/>
            <a:ext cx="2726755" cy="2150680"/>
          </a:xfrm>
          <a:prstGeom prst="rect">
            <a:avLst/>
          </a:prstGeom>
          <a:noFill/>
        </p:spPr>
      </p:pic>
      <p:pic>
        <p:nvPicPr>
          <p:cNvPr id="11268" name="Picture 4" descr="hon-mot-phu-quoc"/>
          <p:cNvPicPr>
            <a:picLocks noChangeAspect="1" noChangeArrowheads="1"/>
          </p:cNvPicPr>
          <p:nvPr/>
        </p:nvPicPr>
        <p:blipFill>
          <a:blip r:embed="rId3" cstate="print"/>
          <a:srcRect/>
          <a:stretch>
            <a:fillRect/>
          </a:stretch>
        </p:blipFill>
        <p:spPr bwMode="auto">
          <a:xfrm>
            <a:off x="6300225" y="190640"/>
            <a:ext cx="2649945" cy="2227490"/>
          </a:xfrm>
          <a:prstGeom prst="rect">
            <a:avLst/>
          </a:prstGeom>
          <a:noFill/>
        </p:spPr>
      </p:pic>
      <p:pic>
        <p:nvPicPr>
          <p:cNvPr id="11270" name="Picture 6" descr="hon-may-rut-ngoai-phu-quoc-2"/>
          <p:cNvPicPr>
            <a:picLocks noChangeAspect="1" noChangeArrowheads="1"/>
          </p:cNvPicPr>
          <p:nvPr/>
        </p:nvPicPr>
        <p:blipFill>
          <a:blip r:embed="rId4" cstate="print"/>
          <a:srcRect/>
          <a:stretch>
            <a:fillRect/>
          </a:stretch>
        </p:blipFill>
        <p:spPr bwMode="auto">
          <a:xfrm>
            <a:off x="270640" y="2994205"/>
            <a:ext cx="3110805" cy="1987963"/>
          </a:xfrm>
          <a:prstGeom prst="rect">
            <a:avLst/>
          </a:prstGeom>
          <a:noFill/>
        </p:spPr>
      </p:pic>
      <p:pic>
        <p:nvPicPr>
          <p:cNvPr id="11272" name="Picture 8" descr="hon-mong-tay-phu-quoc"/>
          <p:cNvPicPr>
            <a:picLocks noChangeAspect="1" noChangeArrowheads="1"/>
          </p:cNvPicPr>
          <p:nvPr/>
        </p:nvPicPr>
        <p:blipFill>
          <a:blip r:embed="rId5" cstate="print"/>
          <a:srcRect/>
          <a:stretch>
            <a:fillRect/>
          </a:stretch>
        </p:blipFill>
        <p:spPr bwMode="auto">
          <a:xfrm>
            <a:off x="5263290" y="2878990"/>
            <a:ext cx="3737333" cy="2150680"/>
          </a:xfrm>
          <a:prstGeom prst="rect">
            <a:avLst/>
          </a:prstGeom>
          <a:noFill/>
        </p:spPr>
      </p:pic>
      <p:sp>
        <p:nvSpPr>
          <p:cNvPr id="20" name="TextBox 19"/>
          <p:cNvSpPr txBox="1"/>
          <p:nvPr/>
        </p:nvSpPr>
        <p:spPr>
          <a:xfrm>
            <a:off x="385855" y="1342790"/>
            <a:ext cx="44435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A</a:t>
            </a:r>
            <a:endParaRPr lang="en-US" sz="2800">
              <a:latin typeface="Times New Roman" panose="02020603050405020304" pitchFamily="18" charset="0"/>
              <a:cs typeface="Times New Roman" panose="02020603050405020304" pitchFamily="18" charset="0"/>
            </a:endParaRPr>
          </a:p>
        </p:txBody>
      </p:sp>
      <p:sp>
        <p:nvSpPr>
          <p:cNvPr id="21" name="TextBox 20"/>
          <p:cNvSpPr txBox="1"/>
          <p:nvPr/>
        </p:nvSpPr>
        <p:spPr>
          <a:xfrm>
            <a:off x="4533595" y="958740"/>
            <a:ext cx="42351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a:t>
            </a:r>
            <a:endParaRPr lang="en-US" sz="2800">
              <a:latin typeface="Times New Roman" panose="02020603050405020304" pitchFamily="18" charset="0"/>
              <a:cs typeface="Times New Roman" panose="02020603050405020304" pitchFamily="18" charset="0"/>
            </a:endParaRPr>
          </a:p>
        </p:txBody>
      </p:sp>
      <p:sp>
        <p:nvSpPr>
          <p:cNvPr id="22" name="TextBox 21"/>
          <p:cNvSpPr txBox="1"/>
          <p:nvPr/>
        </p:nvSpPr>
        <p:spPr>
          <a:xfrm>
            <a:off x="8450905" y="536285"/>
            <a:ext cx="42351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a:t>
            </a:r>
            <a:endParaRPr lang="en-US" sz="2800">
              <a:latin typeface="Times New Roman" panose="02020603050405020304" pitchFamily="18" charset="0"/>
              <a:cs typeface="Times New Roman" panose="02020603050405020304" pitchFamily="18" charset="0"/>
            </a:endParaRPr>
          </a:p>
        </p:txBody>
      </p:sp>
      <p:sp>
        <p:nvSpPr>
          <p:cNvPr id="23" name="TextBox 22"/>
          <p:cNvSpPr txBox="1"/>
          <p:nvPr/>
        </p:nvSpPr>
        <p:spPr>
          <a:xfrm>
            <a:off x="1115550" y="4261570"/>
            <a:ext cx="44435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D</a:t>
            </a:r>
            <a:endParaRPr lang="en-US" sz="2800">
              <a:latin typeface="Times New Roman" panose="02020603050405020304" pitchFamily="18" charset="0"/>
              <a:cs typeface="Times New Roman" panose="02020603050405020304" pitchFamily="18" charset="0"/>
            </a:endParaRPr>
          </a:p>
        </p:txBody>
      </p:sp>
      <p:sp>
        <p:nvSpPr>
          <p:cNvPr id="24" name="TextBox 23"/>
          <p:cNvSpPr txBox="1"/>
          <p:nvPr/>
        </p:nvSpPr>
        <p:spPr>
          <a:xfrm>
            <a:off x="5685745" y="2955800"/>
            <a:ext cx="404278"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E</a:t>
            </a:r>
            <a:endParaRPr lang="en-US" sz="2800">
              <a:latin typeface="Times New Roman" panose="02020603050405020304" pitchFamily="18" charset="0"/>
              <a:cs typeface="Times New Roman" panose="02020603050405020304" pitchFamily="18" charset="0"/>
            </a:endParaRPr>
          </a:p>
        </p:txBody>
      </p:sp>
      <p:sp>
        <p:nvSpPr>
          <p:cNvPr id="25" name="Oval 24"/>
          <p:cNvSpPr/>
          <p:nvPr/>
        </p:nvSpPr>
        <p:spPr>
          <a:xfrm>
            <a:off x="769905" y="1650030"/>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6" name="Oval 25"/>
          <p:cNvSpPr/>
          <p:nvPr/>
        </p:nvSpPr>
        <p:spPr>
          <a:xfrm>
            <a:off x="4303165" y="728310"/>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7" name="Oval 26"/>
          <p:cNvSpPr/>
          <p:nvPr/>
        </p:nvSpPr>
        <p:spPr>
          <a:xfrm>
            <a:off x="8258880" y="905705"/>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8" name="Oval 27"/>
          <p:cNvSpPr/>
          <p:nvPr/>
        </p:nvSpPr>
        <p:spPr>
          <a:xfrm>
            <a:off x="6300225" y="3416660"/>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9" name="Oval 28"/>
          <p:cNvSpPr/>
          <p:nvPr/>
        </p:nvSpPr>
        <p:spPr>
          <a:xfrm>
            <a:off x="1576410" y="4515775"/>
            <a:ext cx="91440" cy="91440"/>
          </a:xfrm>
          <a:prstGeom prst="ellipse">
            <a:avLst/>
          </a:prstGeom>
          <a:solidFill>
            <a:srgbClr val="FF33CC"/>
          </a:solidFill>
          <a:ln>
            <a:solidFill>
              <a:srgbClr val="FF33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flipV="1">
            <a:off x="846715" y="758800"/>
            <a:ext cx="3534499" cy="96804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653220" y="3455065"/>
            <a:ext cx="4685410" cy="1089332"/>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418380" y="766715"/>
            <a:ext cx="3853891" cy="140229"/>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369721" y="958740"/>
            <a:ext cx="1927564" cy="2504879"/>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3568" y="2418130"/>
            <a:ext cx="2289927"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Hòn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Rút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Ngoài</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139952" y="2418130"/>
            <a:ext cx="1747932"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Hòn</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Tây</a:t>
            </a:r>
            <a:endParaRPr lang="en-US" dirty="0"/>
          </a:p>
        </p:txBody>
      </p:sp>
      <p:sp>
        <p:nvSpPr>
          <p:cNvPr id="4" name="TextBox 3"/>
          <p:cNvSpPr txBox="1"/>
          <p:nvPr/>
        </p:nvSpPr>
        <p:spPr>
          <a:xfrm>
            <a:off x="7333503" y="2418130"/>
            <a:ext cx="1329159"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Hòn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endParaRPr lang="en-US" dirty="0"/>
          </a:p>
        </p:txBody>
      </p:sp>
      <p:sp>
        <p:nvSpPr>
          <p:cNvPr id="5" name="TextBox 4"/>
          <p:cNvSpPr txBox="1"/>
          <p:nvPr/>
        </p:nvSpPr>
        <p:spPr>
          <a:xfrm>
            <a:off x="3381445" y="3131899"/>
            <a:ext cx="1152150" cy="64633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Hòn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endParaRPr lang="en-US" dirty="0"/>
          </a:p>
        </p:txBody>
      </p:sp>
      <p:sp>
        <p:nvSpPr>
          <p:cNvPr id="6" name="TextBox 5"/>
          <p:cNvSpPr txBox="1"/>
          <p:nvPr/>
        </p:nvSpPr>
        <p:spPr>
          <a:xfrm>
            <a:off x="4211949" y="4371950"/>
            <a:ext cx="1152139" cy="64633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Hòn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Vector Cậu Bé Đang Ngồi Học Bài - Free.Vector6.com"/>
          <p:cNvPicPr>
            <a:picLocks noChangeAspect="1" noChangeArrowheads="1"/>
          </p:cNvPicPr>
          <p:nvPr/>
        </p:nvPicPr>
        <p:blipFill>
          <a:blip r:embed="rId1" cstate="print"/>
          <a:srcRect/>
          <a:stretch>
            <a:fillRect/>
          </a:stretch>
        </p:blipFill>
        <p:spPr bwMode="auto">
          <a:xfrm>
            <a:off x="6607465" y="3075333"/>
            <a:ext cx="2354926" cy="2083757"/>
          </a:xfrm>
          <a:prstGeom prst="rect">
            <a:avLst/>
          </a:prstGeom>
          <a:noFill/>
        </p:spPr>
      </p:pic>
      <p:sp>
        <p:nvSpPr>
          <p:cNvPr id="5" name="TextBox 4"/>
          <p:cNvSpPr txBox="1"/>
          <p:nvPr/>
        </p:nvSpPr>
        <p:spPr>
          <a:xfrm>
            <a:off x="189079" y="2060201"/>
            <a:ext cx="8962391" cy="1938992"/>
          </a:xfrm>
          <a:prstGeom prst="rect">
            <a:avLst/>
          </a:prstGeom>
          <a:noFill/>
        </p:spPr>
        <p:txBody>
          <a:bodyPr wrap="square" rtlCol="0">
            <a:spAutoFit/>
          </a:bodyPr>
          <a:lstStyle/>
          <a:p>
            <a:r>
              <a:rPr lang="vi-VN" sz="2400" b="1" dirty="0">
                <a:latin typeface="+mj-lt"/>
              </a:rPr>
              <a:t>- Xem lại các bài tập đã làm trong tiết học</a:t>
            </a:r>
            <a:r>
              <a:rPr lang="en-US" sz="2400" b="1" dirty="0">
                <a:latin typeface="+mj-lt"/>
              </a:rPr>
              <a:t>, h</a:t>
            </a:r>
            <a:r>
              <a:rPr lang="vi-VN" sz="2400" b="1" dirty="0">
                <a:latin typeface="+mj-lt"/>
              </a:rPr>
              <a:t>ọc thuộc: khái niệm </a:t>
            </a:r>
            <a:r>
              <a:rPr lang="en-US" sz="2400" b="1" dirty="0">
                <a:latin typeface="+mj-lt"/>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thẳng</a:t>
            </a:r>
            <a:r>
              <a:rPr lang="en-US" sz="2400" b="1" dirty="0">
                <a:latin typeface="Times New Roman" panose="02020603050405020304" pitchFamily="18" charset="0"/>
                <a:cs typeface="Times New Roman" panose="02020603050405020304" pitchFamily="18" charset="0"/>
              </a:rPr>
              <a:t> AB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r>
              <a:rPr lang="vi-VN" sz="2400" b="1" dirty="0">
                <a:latin typeface="+mj-lt"/>
              </a:rPr>
              <a:t>- Chuẩn bị</a:t>
            </a:r>
            <a:r>
              <a:rPr lang="en-US" sz="2400" b="1" dirty="0">
                <a:latin typeface="+mj-lt"/>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mấy</a:t>
            </a:r>
            <a:r>
              <a:rPr lang="en-US" sz="2400" b="1" dirty="0">
                <a:latin typeface="Times New Roman" panose="02020603050405020304" pitchFamily="18" charset="0"/>
                <a:cs typeface="Times New Roman" panose="02020603050405020304" pitchFamily="18" charset="0"/>
              </a:rPr>
              <a:t> gang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thẳng</a:t>
            </a:r>
            <a:r>
              <a:rPr lang="en-US" sz="2400" b="1" dirty="0">
                <a:latin typeface="Times New Roman" panose="02020603050405020304" pitchFamily="18" charset="0"/>
                <a:cs typeface="Times New Roman" panose="02020603050405020304" pitchFamily="18" charset="0"/>
              </a:rPr>
              <a:t>.</a:t>
            </a:r>
            <a:endParaRPr lang="en-US" sz="2400" b="1" dirty="0">
              <a:latin typeface="+mj-lt"/>
            </a:endParaRPr>
          </a:p>
        </p:txBody>
      </p:sp>
      <p:sp>
        <p:nvSpPr>
          <p:cNvPr id="6" name="TextBox 5"/>
          <p:cNvSpPr txBox="1"/>
          <p:nvPr/>
        </p:nvSpPr>
        <p:spPr>
          <a:xfrm>
            <a:off x="2136624" y="1419600"/>
            <a:ext cx="5067300" cy="584775"/>
          </a:xfrm>
          <a:prstGeom prst="rect">
            <a:avLst/>
          </a:prstGeom>
          <a:noFill/>
        </p:spPr>
        <p:txBody>
          <a:bodyPr wrap="square" rtlCol="0">
            <a:spAutoFit/>
          </a:bodyPr>
          <a:lstStyle/>
          <a:p>
            <a:r>
              <a:rPr lang="vi-VN" sz="3200" b="1">
                <a:solidFill>
                  <a:srgbClr val="FF0000"/>
                </a:solidFill>
                <a:latin typeface="+mj-lt"/>
              </a:rPr>
              <a:t>5. HƯỚNG DẪN VỀ NHÀ</a:t>
            </a:r>
            <a:endParaRPr lang="en-US" sz="3200" b="1">
              <a:solidFill>
                <a:srgbClr val="FF0000"/>
              </a:solidFill>
              <a:latin typeface="+mj-lt"/>
            </a:endParaRPr>
          </a:p>
        </p:txBody>
      </p:sp>
      <p:sp>
        <p:nvSpPr>
          <p:cNvPr id="8" name="Rectangle 7"/>
          <p:cNvSpPr/>
          <p:nvPr/>
        </p:nvSpPr>
        <p:spPr>
          <a:xfrm>
            <a:off x="353762" y="56367"/>
            <a:ext cx="8436476" cy="107721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BÀI 34: </a:t>
            </a:r>
            <a:endParaRPr lang="en-US" sz="3200"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pPr algn="ctr"/>
            <a:r>
              <a:rPr lang="en-US" sz="3200" b="1" cap="all" dirty="0" err="1">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ĐoẠN</a:t>
            </a:r>
            <a:r>
              <a:rPr lang="en-US" sz="3200"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THẲNG. ĐỘ DÀI ĐOẠN THẲNG (T1)</a:t>
            </a:r>
            <a:endParaRPr lang="en-US" sz="3200" b="1" cap="all" spc="0"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withEffect">
                                  <p:stCondLst>
                                    <p:cond delay="0"/>
                                  </p:stCondLst>
                                  <p:iterate type="lt">
                                    <p:tmPct val="10000"/>
                                  </p:iterate>
                                  <p:childTnLst>
                                    <p:set>
                                      <p:cBhvr override="childStyle">
                                        <p:cTn id="6" dur="500" autoRev="1" fill="hold"/>
                                        <p:tgtEl>
                                          <p:spTgt spid="8"/>
                                        </p:tgtEl>
                                        <p:attrNameLst>
                                          <p:attrName>style.color</p:attrName>
                                        </p:attrNameLst>
                                      </p:cBhvr>
                                      <p:to>
                                        <p:clrVal>
                                          <a:srgbClr val="F717D2"/>
                                        </p:clrVal>
                                      </p:to>
                                    </p:set>
                                    <p:set>
                                      <p:cBhvr>
                                        <p:cTn id="7" dur="500" autoRev="1" fill="hold"/>
                                        <p:tgtEl>
                                          <p:spTgt spid="8"/>
                                        </p:tgtEl>
                                        <p:attrNameLst>
                                          <p:attrName>fillcolor</p:attrName>
                                        </p:attrNameLst>
                                      </p:cBhvr>
                                      <p:to>
                                        <p:clrVal>
                                          <a:srgbClr val="F717D2"/>
                                        </p:clrVal>
                                      </p:to>
                                    </p:set>
                                    <p:set>
                                      <p:cBhvr>
                                        <p:cTn id="8" dur="500" autoRev="1"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1" cstate="print"/>
          <a:stretch>
            <a:fillRect/>
          </a:stretch>
        </p:blipFill>
        <p:spPr>
          <a:xfrm>
            <a:off x="0" y="0"/>
            <a:ext cx="9143999" cy="5143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p:txBody>
          <a:bodyPr/>
          <a:lstStyle/>
          <a:p>
            <a:endParaRPr lang="vi-VN" altLang="vi-VN" smtClean="0"/>
          </a:p>
        </p:txBody>
      </p:sp>
      <p:pic>
        <p:nvPicPr>
          <p:cNvPr id="16387" name="Content Placeholder 3" descr="C:\Users\Administrator\Downloads\hinh nen powerpoint don gian 03 (1).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0" y="0"/>
            <a:ext cx="9144000" cy="5143500"/>
          </a:xfrm>
          <a:noFill/>
        </p:spPr>
      </p:pic>
      <p:sp>
        <p:nvSpPr>
          <p:cNvPr id="16388" name="Rectangle 11"/>
          <p:cNvSpPr>
            <a:spLocks noChangeArrowheads="1"/>
          </p:cNvSpPr>
          <p:nvPr/>
        </p:nvSpPr>
        <p:spPr bwMode="auto">
          <a:xfrm>
            <a:off x="0" y="19050"/>
            <a:ext cx="9144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endParaRPr lang="vi-VN" altLang="en-US" sz="3600" b="1">
              <a:latin typeface="Times New Roman" panose="02020603050405020304" pitchFamily="18" charset="0"/>
              <a:cs typeface="Times New Roman" panose="02020603050405020304" pitchFamily="18" charset="0"/>
            </a:endParaRPr>
          </a:p>
          <a:p>
            <a:pPr>
              <a:lnSpc>
                <a:spcPct val="150000"/>
              </a:lnSpc>
            </a:pPr>
            <a:r>
              <a:rPr lang="vi-VN" altLang="en-US" sz="3600" b="1">
                <a:latin typeface="Times New Roman" panose="02020603050405020304" pitchFamily="18" charset="0"/>
                <a:cs typeface="Times New Roman" panose="02020603050405020304" pitchFamily="18" charset="0"/>
              </a:rPr>
              <a:t>                </a:t>
            </a:r>
            <a:endParaRPr lang="vi-VN" altLang="en-US" sz="3600" b="1">
              <a:latin typeface="Times New Roman" panose="02020603050405020304" pitchFamily="18" charset="0"/>
              <a:cs typeface="Times New Roman" panose="02020603050405020304" pitchFamily="18" charset="0"/>
            </a:endParaRPr>
          </a:p>
          <a:p>
            <a:pPr>
              <a:lnSpc>
                <a:spcPct val="150000"/>
              </a:lnSpc>
            </a:pPr>
            <a:endParaRPr lang="vi-VN" altLang="en-US" sz="3600" b="1">
              <a:latin typeface="Times New Roman" panose="02020603050405020304" pitchFamily="18" charset="0"/>
              <a:cs typeface="Times New Roman" panose="02020603050405020304" pitchFamily="18" charset="0"/>
            </a:endParaRPr>
          </a:p>
          <a:p>
            <a:pPr>
              <a:lnSpc>
                <a:spcPct val="150000"/>
              </a:lnSpc>
            </a:pPr>
            <a:endParaRPr lang="en-US" altLang="en-US" sz="3600" b="1">
              <a:latin typeface="Times New Roman" panose="02020603050405020304" pitchFamily="18" charset="0"/>
              <a:cs typeface="Times New Roman" panose="02020603050405020304" pitchFamily="18" charset="0"/>
            </a:endParaRPr>
          </a:p>
          <a:p>
            <a:pPr>
              <a:lnSpc>
                <a:spcPct val="150000"/>
              </a:lnSpc>
            </a:pPr>
            <a:endParaRPr lang="en-US" altLang="en-US" sz="4000" b="1">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228600" y="1714500"/>
            <a:ext cx="86868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a:r>
              <a:rPr lang="en-US" altLang="vi-VN" sz="3600" b="1" smtClean="0">
                <a:solidFill>
                  <a:srgbClr val="FF0000"/>
                </a:solidFill>
                <a:latin typeface="Times New Roman" panose="02020603050405020304" pitchFamily="18" charset="0"/>
                <a:cs typeface="Times New Roman" panose="02020603050405020304" pitchFamily="18" charset="0"/>
              </a:rPr>
              <a:t>TIẾT 33. </a:t>
            </a:r>
            <a:r>
              <a:rPr lang="vi-VN" altLang="vi-VN" sz="3600" b="1" smtClean="0">
                <a:solidFill>
                  <a:srgbClr val="FF0000"/>
                </a:solidFill>
                <a:latin typeface="Times New Roman" panose="02020603050405020304" pitchFamily="18" charset="0"/>
                <a:cs typeface="Times New Roman" panose="02020603050405020304" pitchFamily="18" charset="0"/>
              </a:rPr>
              <a:t>BÀI 34</a:t>
            </a:r>
            <a:r>
              <a:rPr lang="en-US" altLang="vi-VN" sz="3600" b="1" smtClean="0">
                <a:solidFill>
                  <a:srgbClr val="FF0000"/>
                </a:solidFill>
                <a:latin typeface="Times New Roman" panose="02020603050405020304" pitchFamily="18" charset="0"/>
                <a:cs typeface="Times New Roman" panose="02020603050405020304" pitchFamily="18" charset="0"/>
              </a:rPr>
              <a:t>. </a:t>
            </a:r>
            <a:endParaRPr lang="en-US" altLang="vi-VN" sz="3600" b="1" smtClean="0">
              <a:solidFill>
                <a:srgbClr val="FF0000"/>
              </a:solidFill>
              <a:latin typeface="Times New Roman" panose="02020603050405020304" pitchFamily="18" charset="0"/>
              <a:cs typeface="Times New Roman" panose="02020603050405020304" pitchFamily="18" charset="0"/>
            </a:endParaRPr>
          </a:p>
          <a:p>
            <a:pPr algn="ctr"/>
            <a:r>
              <a:rPr lang="vi-VN" altLang="vi-VN" sz="3600" b="1" smtClean="0">
                <a:solidFill>
                  <a:srgbClr val="FF0000"/>
                </a:solidFill>
                <a:latin typeface="Times New Roman" panose="02020603050405020304" pitchFamily="18" charset="0"/>
                <a:cs typeface="Times New Roman" panose="02020603050405020304" pitchFamily="18" charset="0"/>
              </a:rPr>
              <a:t>ĐOẠN </a:t>
            </a:r>
            <a:r>
              <a:rPr lang="vi-VN" altLang="vi-VN" sz="3600" b="1">
                <a:solidFill>
                  <a:srgbClr val="FF0000"/>
                </a:solidFill>
                <a:latin typeface="Times New Roman" panose="02020603050405020304" pitchFamily="18" charset="0"/>
                <a:cs typeface="Times New Roman" panose="02020603050405020304" pitchFamily="18" charset="0"/>
              </a:rPr>
              <a:t>THẲNG. </a:t>
            </a:r>
            <a:r>
              <a:rPr lang="vi-VN" altLang="vi-VN" sz="3600" b="1" smtClean="0">
                <a:solidFill>
                  <a:srgbClr val="FF0000"/>
                </a:solidFill>
                <a:latin typeface="Times New Roman" panose="02020603050405020304" pitchFamily="18" charset="0"/>
                <a:cs typeface="Times New Roman" panose="02020603050405020304" pitchFamily="18" charset="0"/>
              </a:rPr>
              <a:t>ĐỘ </a:t>
            </a:r>
            <a:r>
              <a:rPr lang="vi-VN" altLang="vi-VN" sz="3600" b="1">
                <a:solidFill>
                  <a:srgbClr val="FF0000"/>
                </a:solidFill>
                <a:latin typeface="Times New Roman" panose="02020603050405020304" pitchFamily="18" charset="0"/>
                <a:cs typeface="Times New Roman" panose="02020603050405020304" pitchFamily="18" charset="0"/>
              </a:rPr>
              <a:t>DÀI ĐOẠN THẲNG</a:t>
            </a:r>
            <a:endParaRPr lang="vi-VN" altLang="vi-VN" sz="3600" b="1">
              <a:solidFill>
                <a:srgbClr val="FF0000"/>
              </a:solidFill>
              <a:latin typeface="Times New Roman" panose="02020603050405020304" pitchFamily="18" charset="0"/>
              <a:cs typeface="Times New Roman" panose="02020603050405020304" pitchFamily="18" charset="0"/>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4920000">
            <a:off x="1578610" y="2708275"/>
            <a:ext cx="501015" cy="3394710"/>
          </a:xfrm>
          <a:prstGeom prst="rect">
            <a:avLst/>
          </a:prstGeom>
        </p:spPr>
      </p:pic>
      <p:pic>
        <p:nvPicPr>
          <p:cNvPr id="7" name="Picture 7"/>
          <p:cNvPicPr>
            <a:picLocks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00000">
            <a:off x="1078230" y="3689985"/>
            <a:ext cx="1821815" cy="1249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4229100" y="1657350"/>
          <a:ext cx="685800" cy="161925"/>
        </p:xfrm>
        <a:graphic>
          <a:graphicData uri="http://schemas.openxmlformats.org/presentationml/2006/ole">
            <mc:AlternateContent xmlns:mc="http://schemas.openxmlformats.org/markup-compatibility/2006">
              <mc:Choice xmlns:v="urn:schemas-microsoft-com:vml" Requires="v">
                <p:oleObj spid="_x0000_s13578" name="Equation" r:id="rId1" imgW="3048000" imgH="4572000" progId="Equation.DSMT4">
                  <p:embed/>
                </p:oleObj>
              </mc:Choice>
              <mc:Fallback>
                <p:oleObj name="Equation" r:id="rId1" imgW="3048000" imgH="4572000" progId="Equation.DSMT4">
                  <p:embed/>
                  <p:pic>
                    <p:nvPicPr>
                      <p:cNvPr id="0" name="Picture 13577"/>
                      <p:cNvPicPr/>
                      <p:nvPr/>
                    </p:nvPicPr>
                    <p:blipFill>
                      <a:blip r:embed="rId2"/>
                      <a:stretch>
                        <a:fillRect/>
                      </a:stretch>
                    </p:blipFill>
                    <p:spPr>
                      <a:xfrm>
                        <a:off x="4229100" y="1657350"/>
                        <a:ext cx="685800" cy="161925"/>
                      </a:xfrm>
                      <a:prstGeom prst="rect">
                        <a:avLst/>
                      </a:prstGeom>
                    </p:spPr>
                  </p:pic>
                </p:oleObj>
              </mc:Fallback>
            </mc:AlternateContent>
          </a:graphicData>
        </a:graphic>
      </p:graphicFrame>
      <p:sp>
        <p:nvSpPr>
          <p:cNvPr id="8" name="TextBox 7"/>
          <p:cNvSpPr txBox="1"/>
          <p:nvPr/>
        </p:nvSpPr>
        <p:spPr>
          <a:xfrm>
            <a:off x="2344420" y="-15875"/>
            <a:ext cx="4000500" cy="46037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ln>
            <a:solidFill>
              <a:schemeClr val="accent1"/>
            </a:solidFill>
          </a:ln>
        </p:spPr>
        <p:txBody>
          <a:bodyPr wrap="square">
            <a:spAutoFit/>
          </a:bodyPr>
          <a:lstStyle/>
          <a:p>
            <a:pPr algn="ctr" fontAlgn="auto">
              <a:spcBef>
                <a:spcPts val="0"/>
              </a:spcBef>
              <a:spcAft>
                <a:spcPts val="0"/>
              </a:spcAft>
              <a:defRPr/>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ở </a:t>
            </a:r>
            <a:r>
              <a:rPr lang="en-US" sz="2400" dirty="0" err="1">
                <a:solidFill>
                  <a:srgbClr val="FF0000"/>
                </a:solidFill>
                <a:latin typeface="Times New Roman" panose="02020603050405020304" pitchFamily="18" charset="0"/>
                <a:cs typeface="Times New Roman" panose="02020603050405020304" pitchFamily="18" charset="0"/>
              </a:rPr>
              <a:t>nhà</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Content Placeholder 8"/>
          <p:cNvGraphicFramePr/>
          <p:nvPr>
            <p:ph idx="1"/>
          </p:nvPr>
        </p:nvGraphicFramePr>
        <p:xfrm>
          <a:off x="179705" y="483870"/>
          <a:ext cx="8787765" cy="4635500"/>
        </p:xfrm>
        <a:graphic>
          <a:graphicData uri="http://schemas.openxmlformats.org/drawingml/2006/table">
            <a:tbl>
              <a:tblPr firstRow="1" bandRow="1">
                <a:tableStyleId>{5940675A-B579-460E-94D1-54222C63F5DA}</a:tableStyleId>
              </a:tblPr>
              <a:tblGrid>
                <a:gridCol w="1238885"/>
                <a:gridCol w="6099175"/>
                <a:gridCol w="1449705"/>
              </a:tblGrid>
              <a:tr h="368300">
                <a:tc>
                  <a:txBody>
                    <a:bodyPr/>
                    <a:p>
                      <a:pPr indent="0" fontAlgn="auto">
                        <a:lnSpc>
                          <a:spcPct val="100000"/>
                        </a:lnSpc>
                        <a:buNone/>
                      </a:pPr>
                      <a:r>
                        <a:rPr lang="en-US" sz="2000" b="1">
                          <a:solidFill>
                            <a:srgbClr val="0000FF"/>
                          </a:solidFill>
                          <a:latin typeface="Times New Roman" panose="02020603050405020304" pitchFamily="18" charset="0"/>
                          <a:cs typeface="Times New Roman" panose="02020603050405020304" pitchFamily="18" charset="0"/>
                        </a:rPr>
                        <a:t>Nhiệm vụ</a:t>
                      </a:r>
                      <a:endParaRPr lang="en-US" sz="2000" b="1">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fontAlgn="auto">
                        <a:lnSpc>
                          <a:spcPct val="100000"/>
                        </a:lnSpc>
                        <a:buNone/>
                      </a:pPr>
                      <a:r>
                        <a:rPr lang="en-US" sz="2000" b="1">
                          <a:solidFill>
                            <a:srgbClr val="0000FF"/>
                          </a:solidFill>
                          <a:latin typeface="Times New Roman" panose="02020603050405020304" pitchFamily="18" charset="0"/>
                          <a:cs typeface="Times New Roman" panose="02020603050405020304" pitchFamily="18" charset="0"/>
                        </a:rPr>
                        <a:t>Nội dung nhiệm vụ</a:t>
                      </a:r>
                      <a:endParaRPr lang="en-US" sz="2000" b="1">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fontAlgn="auto">
                        <a:lnSpc>
                          <a:spcPct val="100000"/>
                        </a:lnSpc>
                        <a:buNone/>
                      </a:pPr>
                      <a:r>
                        <a:rPr lang="en-US" sz="2000" b="1">
                          <a:solidFill>
                            <a:srgbClr val="0000FF"/>
                          </a:solidFill>
                          <a:latin typeface="Times New Roman" panose="02020603050405020304" pitchFamily="18" charset="0"/>
                          <a:cs typeface="Times New Roman" panose="02020603050405020304" pitchFamily="18" charset="0"/>
                        </a:rPr>
                        <a:t>Sản phẩm</a:t>
                      </a:r>
                      <a:endParaRPr lang="en-US" sz="2000" b="1">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1965">
                <a:tc>
                  <a:txBody>
                    <a:bodyPr/>
                    <a:p>
                      <a:pPr indent="0" algn="ctr" fontAlgn="auto">
                        <a:lnSpc>
                          <a:spcPct val="100000"/>
                        </a:lnSpc>
                        <a:buNone/>
                      </a:pPr>
                      <a:r>
                        <a:rPr lang="en-US" sz="2000" b="0">
                          <a:solidFill>
                            <a:srgbClr val="0000FF"/>
                          </a:solidFill>
                          <a:latin typeface="Times New Roman" panose="02020603050405020304" pitchFamily="18" charset="0"/>
                          <a:cs typeface="Times New Roman" panose="02020603050405020304" pitchFamily="18" charset="0"/>
                        </a:rPr>
                        <a:t> 1</a:t>
                      </a:r>
                      <a:endParaRPr lang="en-US" sz="2000" b="0">
                        <a:solidFill>
                          <a:srgbClr val="0000FF"/>
                        </a:solidFill>
                        <a:latin typeface="Times New Roman" panose="02020603050405020304" pitchFamily="18" charset="0"/>
                        <a:cs typeface="Times New Roman" panose="02020603050405020304" pitchFamily="18" charset="0"/>
                      </a:endParaRPr>
                    </a:p>
                    <a:p>
                      <a:pPr indent="0" algn="ctr" fontAlgn="auto">
                        <a:lnSpc>
                          <a:spcPct val="100000"/>
                        </a:lnSpc>
                        <a:buNone/>
                      </a:pPr>
                      <a:r>
                        <a:rPr lang="en-US" sz="2000" b="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 nhân</a:t>
                      </a:r>
                      <a:endParaRPr lang="en-US" sz="2000" b="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fontAlgn="auto">
                        <a:lnSpc>
                          <a:spcPct val="100000"/>
                        </a:lnSpc>
                        <a:buNone/>
                      </a:pPr>
                      <a:r>
                        <a:rPr lang="en-US" sz="2000" b="0">
                          <a:latin typeface="Times New Roman" panose="02020603050405020304" pitchFamily="18" charset="0"/>
                          <a:cs typeface="Times New Roman" panose="02020603050405020304" pitchFamily="18" charset="0"/>
                        </a:rPr>
                        <a:t> Tìm một số hình ảnh đoạn thẳng trong thực tế</a:t>
                      </a:r>
                      <a:endParaRPr lang="en-US" sz="20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fontAlgn="auto">
                        <a:lnSpc>
                          <a:spcPct val="100000"/>
                        </a:lnSpc>
                        <a:buNone/>
                      </a:pPr>
                      <a:r>
                        <a:rPr lang="en-US" sz="2000" b="0">
                          <a:solidFill>
                            <a:srgbClr val="FF0000"/>
                          </a:solidFill>
                          <a:latin typeface="Times New Roman" panose="02020603050405020304" pitchFamily="18" charset="0"/>
                          <a:cs typeface="Times New Roman" panose="02020603050405020304" pitchFamily="18" charset="0"/>
                        </a:rPr>
                        <a:t>Hình ảnh đoạn thẳng trong thực tế </a:t>
                      </a:r>
                      <a:endParaRPr lang="en-US" sz="2000" b="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0">
                <a:tc>
                  <a:txBody>
                    <a:bodyPr/>
                    <a:p>
                      <a:pPr indent="0" algn="ctr" fontAlgn="auto">
                        <a:lnSpc>
                          <a:spcPct val="100000"/>
                        </a:lnSpc>
                        <a:buNone/>
                      </a:pPr>
                      <a:r>
                        <a:rPr lang="en-US" sz="2000" b="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endParaRPr lang="en-US" sz="2000" b="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indent="0" algn="ctr" fontAlgn="auto">
                        <a:lnSpc>
                          <a:spcPct val="100000"/>
                        </a:lnSpc>
                        <a:buNone/>
                      </a:pPr>
                      <a:r>
                        <a:rPr lang="en-US" sz="2000" b="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Nhóm 4HS</a:t>
                      </a:r>
                      <a:endParaRPr lang="en-US" sz="2000" b="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fontAlgn="auto">
                        <a:lnSpc>
                          <a:spcPct val="100000"/>
                        </a:lnSpc>
                        <a:buNone/>
                      </a:pPr>
                      <a:r>
                        <a:rPr lang="en-US" sz="2000" b="0">
                          <a:latin typeface="Times New Roman" panose="02020603050405020304" pitchFamily="18" charset="0"/>
                          <a:ea typeface="Calibri" panose="020F0502020204030204" pitchFamily="34" charset="0"/>
                          <a:cs typeface="Times New Roman" panose="02020603050405020304" pitchFamily="18" charset="0"/>
                        </a:rPr>
                        <a:t>1. Mỗi tổ chia làm 3 nhóm.</a:t>
                      </a:r>
                      <a:endParaRPr lang="en-US" sz="2000" b="0">
                        <a:latin typeface="Times New Roman" panose="02020603050405020304" pitchFamily="18" charset="0"/>
                        <a:ea typeface="Calibri" panose="020F0502020204030204" pitchFamily="34" charset="0"/>
                        <a:cs typeface="Times New Roman" panose="02020603050405020304" pitchFamily="18" charset="0"/>
                      </a:endParaRPr>
                    </a:p>
                    <a:p>
                      <a:pPr indent="0" fontAlgn="auto">
                        <a:lnSpc>
                          <a:spcPct val="100000"/>
                        </a:lnSpc>
                        <a:buNone/>
                      </a:pPr>
                      <a:r>
                        <a:rPr lang="en-US" sz="2000" b="0" u="sng">
                          <a:latin typeface="Times New Roman" panose="02020603050405020304" pitchFamily="18" charset="0"/>
                          <a:ea typeface="Calibri" panose="020F0502020204030204" pitchFamily="34" charset="0"/>
                          <a:cs typeface="Times New Roman" panose="02020603050405020304" pitchFamily="18" charset="0"/>
                        </a:rPr>
                        <a:t>Nhóm 1:</a:t>
                      </a:r>
                      <a:r>
                        <a:rPr lang="en-US" sz="2000" b="0">
                          <a:latin typeface="Times New Roman" panose="02020603050405020304" pitchFamily="18" charset="0"/>
                          <a:ea typeface="Calibri" panose="020F0502020204030204" pitchFamily="34" charset="0"/>
                          <a:cs typeface="Times New Roman" panose="02020603050405020304" pitchFamily="18" charset="0"/>
                        </a:rPr>
                        <a:t> Hoàn thành HĐ 1 (SGK/trang 51) vào cánh hoa thứ 1.</a:t>
                      </a:r>
                      <a:endParaRPr lang="en-US" sz="2000" b="0">
                        <a:latin typeface="Times New Roman" panose="02020603050405020304" pitchFamily="18" charset="0"/>
                        <a:ea typeface="Calibri" panose="020F0502020204030204" pitchFamily="34" charset="0"/>
                        <a:cs typeface="Times New Roman" panose="02020603050405020304" pitchFamily="18" charset="0"/>
                      </a:endParaRPr>
                    </a:p>
                    <a:p>
                      <a:pPr indent="0" fontAlgn="auto">
                        <a:lnSpc>
                          <a:spcPct val="100000"/>
                        </a:lnSpc>
                        <a:buNone/>
                      </a:pPr>
                      <a:r>
                        <a:rPr lang="en-US" sz="2000" b="0" u="sng">
                          <a:latin typeface="Times New Roman" panose="02020603050405020304" pitchFamily="18" charset="0"/>
                          <a:ea typeface="Calibri" panose="020F0502020204030204" pitchFamily="34" charset="0"/>
                          <a:cs typeface="Times New Roman" panose="02020603050405020304" pitchFamily="18" charset="0"/>
                        </a:rPr>
                        <a:t>Nhóm 2.</a:t>
                      </a:r>
                      <a:r>
                        <a:rPr lang="en-US" sz="2000" b="0">
                          <a:latin typeface="Times New Roman" panose="02020603050405020304" pitchFamily="18" charset="0"/>
                          <a:ea typeface="Calibri" panose="020F0502020204030204" pitchFamily="34" charset="0"/>
                          <a:cs typeface="Times New Roman" panose="02020603050405020304" pitchFamily="18" charset="0"/>
                        </a:rPr>
                        <a:t> Hoàn thành HĐ 2 (SGK/trang 51) vào cánh hoa thứ 2.</a:t>
                      </a:r>
                      <a:endParaRPr lang="en-US" sz="2000" b="0">
                        <a:latin typeface="Times New Roman" panose="02020603050405020304" pitchFamily="18" charset="0"/>
                        <a:ea typeface="Calibri" panose="020F0502020204030204" pitchFamily="34" charset="0"/>
                        <a:cs typeface="Times New Roman" panose="02020603050405020304" pitchFamily="18" charset="0"/>
                      </a:endParaRPr>
                    </a:p>
                    <a:p>
                      <a:pPr indent="0" fontAlgn="auto">
                        <a:lnSpc>
                          <a:spcPct val="100000"/>
                        </a:lnSpc>
                        <a:buNone/>
                      </a:pPr>
                      <a:r>
                        <a:rPr lang="en-US" sz="2000" b="0" u="sng">
                          <a:latin typeface="Times New Roman" panose="02020603050405020304" pitchFamily="18" charset="0"/>
                          <a:ea typeface="Calibri" panose="020F0502020204030204" pitchFamily="34" charset="0"/>
                          <a:cs typeface="Times New Roman" panose="02020603050405020304" pitchFamily="18" charset="0"/>
                        </a:rPr>
                        <a:t>Nhóm 3.</a:t>
                      </a:r>
                      <a:r>
                        <a:rPr lang="en-US" sz="2000" b="0">
                          <a:latin typeface="Times New Roman" panose="02020603050405020304" pitchFamily="18" charset="0"/>
                          <a:ea typeface="Calibri" panose="020F0502020204030204" pitchFamily="34" charset="0"/>
                          <a:cs typeface="Times New Roman" panose="02020603050405020304" pitchFamily="18" charset="0"/>
                        </a:rPr>
                        <a:t> Hoàn thành HĐ bổ sung vào cánh hoa thứ 3.</a:t>
                      </a:r>
                      <a:endParaRPr lang="en-US" sz="2000" b="0">
                        <a:latin typeface="Times New Roman" panose="02020603050405020304" pitchFamily="18" charset="0"/>
                        <a:ea typeface="Calibri" panose="020F0502020204030204" pitchFamily="34" charset="0"/>
                        <a:cs typeface="Times New Roman" panose="02020603050405020304" pitchFamily="18" charset="0"/>
                      </a:endParaRPr>
                    </a:p>
                    <a:p>
                      <a:pPr indent="0" fontAlgn="auto">
                        <a:lnSpc>
                          <a:spcPct val="100000"/>
                        </a:lnSpc>
                        <a:buNone/>
                      </a:pPr>
                      <a:r>
                        <a:rPr lang="en-US" sz="2000" b="0">
                          <a:latin typeface="Times New Roman" panose="02020603050405020304" pitchFamily="18" charset="0"/>
                          <a:ea typeface="Calibri" panose="020F0502020204030204" pitchFamily="34" charset="0"/>
                          <a:cs typeface="Times New Roman" panose="02020603050405020304" pitchFamily="18" charset="0"/>
                        </a:rPr>
                        <a:t>2. Sau khi các nhóm hoạt động. Các nhóm (cùng một tổ) thống nhất nhận xét cho mỗi HĐ và viết vào phần nhụy hoa.</a:t>
                      </a:r>
                      <a:endParaRPr lang="en-US" sz="20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fontAlgn="auto">
                        <a:lnSpc>
                          <a:spcPct val="100000"/>
                        </a:lnSpc>
                        <a:buNone/>
                      </a:pPr>
                      <a:r>
                        <a:rPr lang="en-US" sz="2000" b="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 chơi “Ghép hoa”</a:t>
                      </a:r>
                      <a:endParaRPr lang="en-US" sz="2000" b="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1965">
                <a:tc>
                  <a:txBody>
                    <a:bodyPr/>
                    <a:p>
                      <a:pPr indent="0" algn="ctr" fontAlgn="auto">
                        <a:lnSpc>
                          <a:spcPct val="100000"/>
                        </a:lnSpc>
                        <a:buNone/>
                      </a:pPr>
                      <a:r>
                        <a:rPr lang="en-US" sz="2000" b="0">
                          <a:solidFill>
                            <a:srgbClr val="0000FF"/>
                          </a:solidFill>
                          <a:latin typeface="Times New Roman" panose="02020603050405020304" pitchFamily="18" charset="0"/>
                          <a:cs typeface="Times New Roman" panose="02020603050405020304" pitchFamily="18" charset="0"/>
                        </a:rPr>
                        <a:t> 3</a:t>
                      </a:r>
                      <a:endParaRPr lang="en-US" sz="2000" b="0">
                        <a:solidFill>
                          <a:srgbClr val="0000FF"/>
                        </a:solidFill>
                        <a:latin typeface="Times New Roman" panose="02020603050405020304" pitchFamily="18" charset="0"/>
                        <a:cs typeface="Times New Roman" panose="02020603050405020304" pitchFamily="18" charset="0"/>
                      </a:endParaRPr>
                    </a:p>
                    <a:p>
                      <a:pPr indent="0" algn="ctr" fontAlgn="auto">
                        <a:lnSpc>
                          <a:spcPct val="100000"/>
                        </a:lnSpc>
                        <a:buNone/>
                      </a:pPr>
                      <a:r>
                        <a:rPr lang="en-US" sz="2000" b="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Tổ/Nhóm</a:t>
                      </a:r>
                      <a:endParaRPr lang="en-US" sz="2000" b="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fontAlgn="auto">
                        <a:lnSpc>
                          <a:spcPct val="100000"/>
                        </a:lnSpc>
                        <a:buNone/>
                      </a:pPr>
                      <a:r>
                        <a:rPr lang="en-US" sz="2000" b="0">
                          <a:latin typeface="Times New Roman" panose="02020603050405020304" pitchFamily="18" charset="0"/>
                          <a:cs typeface="Times New Roman" panose="02020603050405020304" pitchFamily="18" charset="0"/>
                        </a:rPr>
                        <a:t>Dùng các đoạn thẳng để ghép hình, trang trí hoặc làm các đồ vật dùng trong thực tế. </a:t>
                      </a:r>
                      <a:endParaRPr lang="en-US" sz="20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fontAlgn="auto">
                        <a:lnSpc>
                          <a:spcPct val="100000"/>
                        </a:lnSpc>
                        <a:buNone/>
                      </a:pPr>
                      <a:r>
                        <a:rPr lang="en-US" sz="2000" b="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 hình trang trí.</a:t>
                      </a:r>
                      <a:endParaRPr lang="en-US" sz="2000" b="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 Sánh Sự Khác Nhau Của Bút Chì HB và 2B - Ozeo.Vn | Quà Tặng Văn Phòng"/>
          <p:cNvPicPr>
            <a:picLocks noChangeAspect="1" noChangeArrowheads="1"/>
          </p:cNvPicPr>
          <p:nvPr/>
        </p:nvPicPr>
        <p:blipFill>
          <a:blip r:embed="rId1" cstate="print"/>
          <a:srcRect/>
          <a:stretch>
            <a:fillRect/>
          </a:stretch>
        </p:blipFill>
        <p:spPr bwMode="auto">
          <a:xfrm>
            <a:off x="1805" y="587059"/>
            <a:ext cx="3610070" cy="2125869"/>
          </a:xfrm>
          <a:prstGeom prst="rect">
            <a:avLst/>
          </a:prstGeom>
          <a:noFill/>
        </p:spPr>
      </p:pic>
      <p:pic>
        <p:nvPicPr>
          <p:cNvPr id="3076" name="Picture 4" descr="Set 1 đôi đũa Nhật mẫu hoa cho trẻ em - Shop Nhật 247"/>
          <p:cNvPicPr>
            <a:picLocks noChangeAspect="1" noChangeArrowheads="1"/>
          </p:cNvPicPr>
          <p:nvPr/>
        </p:nvPicPr>
        <p:blipFill>
          <a:blip r:embed="rId2" cstate="print"/>
          <a:srcRect/>
          <a:stretch>
            <a:fillRect/>
          </a:stretch>
        </p:blipFill>
        <p:spPr bwMode="auto">
          <a:xfrm>
            <a:off x="3727090" y="584617"/>
            <a:ext cx="1843440" cy="2059141"/>
          </a:xfrm>
          <a:prstGeom prst="rect">
            <a:avLst/>
          </a:prstGeom>
          <a:noFill/>
        </p:spPr>
      </p:pic>
      <p:pic>
        <p:nvPicPr>
          <p:cNvPr id="3078" name="Picture 6" descr="Gỗ Liệu Góc Nâu - Cây Gậy tre trong Suốt PNG png tải về - Miễn phí trong  suốt Liệu png Tải về."/>
          <p:cNvPicPr>
            <a:picLocks noChangeAspect="1" noChangeArrowheads="1"/>
          </p:cNvPicPr>
          <p:nvPr/>
        </p:nvPicPr>
        <p:blipFill>
          <a:blip r:embed="rId3" cstate="print"/>
          <a:srcRect/>
          <a:stretch>
            <a:fillRect/>
          </a:stretch>
        </p:blipFill>
        <p:spPr bwMode="auto">
          <a:xfrm>
            <a:off x="1804" y="2763775"/>
            <a:ext cx="3994131" cy="2379725"/>
          </a:xfrm>
          <a:prstGeom prst="rect">
            <a:avLst/>
          </a:prstGeom>
          <a:noFill/>
        </p:spPr>
      </p:pic>
      <p:pic>
        <p:nvPicPr>
          <p:cNvPr id="30722" name="Picture 2" descr="Những công nghệ cầu đưa Việt Nam vươn tầm thế giới"/>
          <p:cNvPicPr>
            <a:picLocks noChangeAspect="1" noChangeArrowheads="1"/>
          </p:cNvPicPr>
          <p:nvPr/>
        </p:nvPicPr>
        <p:blipFill>
          <a:blip r:embed="rId4" cstate="print"/>
          <a:srcRect/>
          <a:stretch>
            <a:fillRect/>
          </a:stretch>
        </p:blipFill>
        <p:spPr bwMode="auto">
          <a:xfrm>
            <a:off x="4149545" y="2712929"/>
            <a:ext cx="4876800" cy="2430571"/>
          </a:xfrm>
          <a:prstGeom prst="rect">
            <a:avLst/>
          </a:prstGeom>
          <a:noFill/>
        </p:spPr>
      </p:pic>
      <p:pic>
        <p:nvPicPr>
          <p:cNvPr id="30724" name="Picture 4" descr="Que tính (10 que) - CÔNG TY CỔ PHẦN PHÚ DIỄN"/>
          <p:cNvPicPr>
            <a:picLocks noChangeAspect="1" noChangeArrowheads="1"/>
          </p:cNvPicPr>
          <p:nvPr/>
        </p:nvPicPr>
        <p:blipFill>
          <a:blip r:embed="rId5" cstate="print"/>
          <a:srcRect/>
          <a:stretch>
            <a:fillRect/>
          </a:stretch>
        </p:blipFill>
        <p:spPr bwMode="auto">
          <a:xfrm>
            <a:off x="5332090" y="667447"/>
            <a:ext cx="3811910" cy="1832295"/>
          </a:xfrm>
          <a:prstGeom prst="rect">
            <a:avLst/>
          </a:prstGeom>
          <a:noFill/>
        </p:spPr>
      </p:pic>
      <p:sp>
        <p:nvSpPr>
          <p:cNvPr id="2" name="Rectangle 1"/>
          <p:cNvSpPr/>
          <p:nvPr/>
        </p:nvSpPr>
        <p:spPr>
          <a:xfrm>
            <a:off x="1115616" y="2285"/>
            <a:ext cx="7465505" cy="584775"/>
          </a:xfrm>
          <a:prstGeom prst="rect">
            <a:avLst/>
          </a:prstGeom>
        </p:spPr>
        <p:txBody>
          <a:bodyPr wrap="none">
            <a:spAutoFit/>
          </a:bodyPr>
          <a:lstStyle/>
          <a:p>
            <a:r>
              <a:rPr lang="en-US" sz="3200" dirty="0" err="1">
                <a:solidFill>
                  <a:prstClr val="black"/>
                </a:solidFill>
                <a:latin typeface="Times New Roman" panose="02020603050405020304" pitchFamily="18" charset="0"/>
                <a:cs typeface="Times New Roman" panose="02020603050405020304" pitchFamily="18" charset="0"/>
              </a:rPr>
              <a:t>Một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ảnh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về</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đoạn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thẳng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thực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tế</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linds(horizontal)">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blinds(horizontal)">
                                      <p:cBhvr>
                                        <p:cTn id="16" dur="500"/>
                                        <p:tgtEl>
                                          <p:spTgt spid="307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blinds(horizontal)">
                                      <p:cBhvr>
                                        <p:cTn id="21" dur="500"/>
                                        <p:tgtEl>
                                          <p:spTgt spid="307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7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Content Placeholder 101"/>
          <p:cNvPicPr>
            <a:picLocks noChangeAspect="1"/>
          </p:cNvPicPr>
          <p:nvPr>
            <p:ph sz="half" idx="1"/>
          </p:nvPr>
        </p:nvPicPr>
        <p:blipFill>
          <a:blip r:embed="rId1"/>
          <a:stretch>
            <a:fillRect/>
          </a:stretch>
        </p:blipFill>
        <p:spPr>
          <a:xfrm>
            <a:off x="7784465" y="635"/>
            <a:ext cx="1369695" cy="2360930"/>
          </a:xfrm>
          <a:prstGeom prst="rect">
            <a:avLst/>
          </a:prstGeom>
          <a:noFill/>
          <a:ln w="9525">
            <a:noFill/>
          </a:ln>
        </p:spPr>
      </p:pic>
      <p:pic>
        <p:nvPicPr>
          <p:cNvPr id="18" name="Content Placeholder 101"/>
          <p:cNvPicPr>
            <a:picLocks noChangeAspect="1"/>
          </p:cNvPicPr>
          <p:nvPr>
            <p:ph sz="half" idx="2"/>
          </p:nvPr>
        </p:nvPicPr>
        <p:blipFill>
          <a:blip r:embed="rId1"/>
          <a:stretch>
            <a:fillRect/>
          </a:stretch>
        </p:blipFill>
        <p:spPr>
          <a:xfrm>
            <a:off x="7785100" y="2277745"/>
            <a:ext cx="1369060" cy="2838450"/>
          </a:xfrm>
          <a:prstGeom prst="rect">
            <a:avLst/>
          </a:prstGeom>
          <a:noFill/>
          <a:ln w="9525">
            <a:noFill/>
          </a:ln>
        </p:spPr>
      </p:pic>
      <p:sp>
        <p:nvSpPr>
          <p:cNvPr id="20" name="Text Box 19"/>
          <p:cNvSpPr txBox="1"/>
          <p:nvPr/>
        </p:nvSpPr>
        <p:spPr>
          <a:xfrm>
            <a:off x="300990" y="215900"/>
            <a:ext cx="8051165" cy="4892675"/>
          </a:xfrm>
          <a:prstGeom prst="rect">
            <a:avLst/>
          </a:prstGeom>
          <a:noFill/>
        </p:spPr>
        <p:txBody>
          <a:bodyPr wrap="square" rtlCol="0">
            <a:spAutoFit/>
          </a:bodyPr>
          <a:p>
            <a:pPr algn="ctr">
              <a:lnSpc>
                <a:spcPct val="100000"/>
              </a:lnSpc>
            </a:pPr>
            <a:r>
              <a:rPr lang="en-US" sz="2400" b="1">
                <a:solidFill>
                  <a:srgbClr val="FF0000"/>
                </a:solidFill>
                <a:latin typeface="Times New Roman" panose="02020603050405020304" pitchFamily="18" charset="0"/>
                <a:cs typeface="Times New Roman" panose="02020603050405020304" pitchFamily="18" charset="0"/>
              </a:rPr>
              <a:t>TRÒ CHƠI: “ GHÉP HOA”</a:t>
            </a:r>
            <a:endParaRPr lang="en-US" sz="2400" b="1">
              <a:solidFill>
                <a:srgbClr val="FF0000"/>
              </a:solidFill>
              <a:latin typeface="Times New Roman" panose="02020603050405020304" pitchFamily="18" charset="0"/>
              <a:cs typeface="Times New Roman" panose="02020603050405020304" pitchFamily="18" charset="0"/>
            </a:endParaRPr>
          </a:p>
          <a:p>
            <a:pPr>
              <a:lnSpc>
                <a:spcPct val="100000"/>
              </a:lnSpc>
            </a:pPr>
            <a:r>
              <a:rPr lang="en-US" sz="2400" b="1">
                <a:solidFill>
                  <a:srgbClr val="0000FF"/>
                </a:solidFill>
                <a:latin typeface="Times New Roman" panose="02020603050405020304" pitchFamily="18" charset="0"/>
                <a:cs typeface="Times New Roman" panose="02020603050405020304" pitchFamily="18" charset="0"/>
              </a:rPr>
              <a:t>Nội dung:</a:t>
            </a:r>
            <a:r>
              <a:rPr lang="en-US" sz="2400">
                <a:latin typeface="Times New Roman" panose="02020603050405020304" pitchFamily="18" charset="0"/>
                <a:cs typeface="Times New Roman" panose="02020603050405020304" pitchFamily="18" charset="0"/>
              </a:rPr>
              <a:t> Có 3 cánh hoa. Trên mỗi cánh hoa có ghi nội dung một hoạt động. </a:t>
            </a:r>
            <a:br>
              <a:rPr lang="en-US" sz="2400">
                <a:latin typeface="Times New Roman" panose="02020603050405020304" pitchFamily="18" charset="0"/>
                <a:cs typeface="Times New Roman" panose="02020603050405020304" pitchFamily="18" charset="0"/>
              </a:rPr>
            </a:br>
            <a:r>
              <a:rPr lang="en-US" sz="2400" b="1">
                <a:solidFill>
                  <a:srgbClr val="0000FF"/>
                </a:solidFill>
                <a:latin typeface="Times New Roman" panose="02020603050405020304" pitchFamily="18" charset="0"/>
                <a:cs typeface="Times New Roman" panose="02020603050405020304" pitchFamily="18" charset="0"/>
              </a:rPr>
              <a:t>Yêu cầu: </a:t>
            </a:r>
            <a:r>
              <a:rPr lang="en-US"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pPr>
              <a:lnSpc>
                <a:spcPct val="100000"/>
              </a:lnSpc>
            </a:pPr>
            <a:r>
              <a:rPr lang="en-US" sz="2400">
                <a:latin typeface="Times New Roman" panose="02020603050405020304" pitchFamily="18" charset="0"/>
                <a:cs typeface="Times New Roman" panose="02020603050405020304" pitchFamily="18" charset="0"/>
              </a:rPr>
              <a:t>Mỗi tổ chia làm 3 nhóm.</a:t>
            </a:r>
            <a:endParaRPr lang="en-US" sz="2400">
              <a:latin typeface="Times New Roman" panose="02020603050405020304" pitchFamily="18" charset="0"/>
              <a:cs typeface="Times New Roman" panose="02020603050405020304" pitchFamily="18" charset="0"/>
            </a:endParaRPr>
          </a:p>
          <a:p>
            <a:pPr>
              <a:lnSpc>
                <a:spcPct val="100000"/>
              </a:lnSpc>
            </a:pPr>
            <a:r>
              <a:rPr lang="en-US" sz="2400">
                <a:latin typeface="Times New Roman" panose="02020603050405020304" pitchFamily="18" charset="0"/>
                <a:cs typeface="Times New Roman" panose="02020603050405020304" pitchFamily="18" charset="0"/>
              </a:rPr>
              <a:t>* Trong thời gian 3 phút: </a:t>
            </a:r>
            <a:endParaRPr lang="en-US" sz="2400">
              <a:latin typeface="Times New Roman" panose="02020603050405020304" pitchFamily="18" charset="0"/>
              <a:cs typeface="Times New Roman" panose="02020603050405020304" pitchFamily="18" charset="0"/>
            </a:endParaRPr>
          </a:p>
          <a:p>
            <a:pPr>
              <a:lnSpc>
                <a:spcPct val="100000"/>
              </a:lnSpc>
            </a:pPr>
            <a:r>
              <a:rPr lang="en-US" sz="2400">
                <a:latin typeface="Times New Roman" panose="02020603050405020304" pitchFamily="18" charset="0"/>
                <a:cs typeface="Times New Roman" panose="02020603050405020304" pitchFamily="18" charset="0"/>
              </a:rPr>
              <a:t>	+ Nhóm 1 hoàn thành cánh hoa thứ 1.</a:t>
            </a:r>
            <a:endParaRPr lang="en-US" sz="2400">
              <a:latin typeface="Times New Roman" panose="02020603050405020304" pitchFamily="18" charset="0"/>
              <a:cs typeface="Times New Roman" panose="02020603050405020304" pitchFamily="18" charset="0"/>
            </a:endParaRPr>
          </a:p>
          <a:p>
            <a:pPr>
              <a:lnSpc>
                <a:spcPct val="100000"/>
              </a:lnSpc>
            </a:pPr>
            <a:r>
              <a:rPr lang="en-US" sz="2400">
                <a:latin typeface="Times New Roman" panose="02020603050405020304" pitchFamily="18" charset="0"/>
                <a:cs typeface="Times New Roman" panose="02020603050405020304" pitchFamily="18" charset="0"/>
              </a:rPr>
              <a:t>	+ Nhóm 2 hoàn thành cánh hoa thứ hai.</a:t>
            </a:r>
            <a:endParaRPr lang="en-US" sz="2400">
              <a:latin typeface="Times New Roman" panose="02020603050405020304" pitchFamily="18" charset="0"/>
              <a:cs typeface="Times New Roman" panose="02020603050405020304" pitchFamily="18" charset="0"/>
            </a:endParaRPr>
          </a:p>
          <a:p>
            <a:pPr>
              <a:lnSpc>
                <a:spcPct val="100000"/>
              </a:lnSpc>
            </a:pPr>
            <a:r>
              <a:rPr lang="en-US" sz="2400">
                <a:latin typeface="Times New Roman" panose="02020603050405020304" pitchFamily="18" charset="0"/>
                <a:cs typeface="Times New Roman" panose="02020603050405020304" pitchFamily="18" charset="0"/>
              </a:rPr>
              <a:t>	+ Nhóm 3 hoàn thành cánh hoa thứ 3.</a:t>
            </a:r>
            <a:endParaRPr lang="en-US" sz="2400">
              <a:latin typeface="Times New Roman" panose="02020603050405020304" pitchFamily="18" charset="0"/>
              <a:cs typeface="Times New Roman" panose="02020603050405020304" pitchFamily="18" charset="0"/>
            </a:endParaRPr>
          </a:p>
          <a:p>
            <a:pPr>
              <a:lnSpc>
                <a:spcPct val="100000"/>
              </a:lnSpc>
            </a:pPr>
            <a:r>
              <a:rPr lang="en-US" sz="2400">
                <a:latin typeface="Times New Roman" panose="02020603050405020304" pitchFamily="18" charset="0"/>
                <a:cs typeface="Times New Roman" panose="02020603050405020304" pitchFamily="18" charset="0"/>
              </a:rPr>
              <a:t>* Sau khi các nhóm hoàn thành. Trong thời gian 2 phút các nhóm (cùng một tổ) thực hiện ghép cánh hoa, thống nhất nội dung kiến thức trong mỗi cánh hoa và viết vào phần nhụy hoa.</a:t>
            </a:r>
            <a:endParaRPr lang="en-US" sz="2400">
              <a:latin typeface="Times New Roman" panose="02020603050405020304" pitchFamily="18" charset="0"/>
              <a:cs typeface="Times New Roman" panose="02020603050405020304" pitchFamily="18" charset="0"/>
            </a:endParaRPr>
          </a:p>
          <a:p>
            <a:pPr>
              <a:lnSpc>
                <a:spcPct val="100000"/>
              </a:lnSpc>
            </a:pPr>
            <a:r>
              <a:rPr lang="en-US" sz="2400">
                <a:latin typeface="Times New Roman" panose="02020603050405020304" pitchFamily="18" charset="0"/>
                <a:cs typeface="Times New Roman" panose="02020603050405020304" pitchFamily="18" charset="0"/>
              </a:rPr>
              <a:t>* Đội nào nhanh và đẹp được dán lên bảng.</a:t>
            </a:r>
            <a:endParaRPr lang="en-US" sz="2400">
              <a:latin typeface="Times New Roman" panose="02020603050405020304" pitchFamily="18" charset="0"/>
              <a:cs typeface="Times New Roman" panose="02020603050405020304" pitchFamily="18" charset="0"/>
            </a:endParaRPr>
          </a:p>
        </p:txBody>
      </p:sp>
      <p:pic>
        <p:nvPicPr>
          <p:cNvPr id="21" name="Picture 10"/>
          <p:cNvPicPr>
            <a:picLocks noChangeAspect="1" noChangeArrowheads="1" noCrop="1"/>
          </p:cNvPicPr>
          <p:nvPr/>
        </p:nvPicPr>
        <p:blipFill>
          <a:blip r:embed="rId2"/>
          <a:srcRect/>
          <a:stretch>
            <a:fillRect/>
          </a:stretch>
        </p:blipFill>
        <p:spPr bwMode="auto">
          <a:xfrm>
            <a:off x="4211955" y="1275080"/>
            <a:ext cx="2191385"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21"/>
                                        </p:tgtEl>
                                        <p:attrNameLst>
                                          <p:attrName>ppt_w</p:attrName>
                                        </p:attrNameLst>
                                      </p:cBhvr>
                                      <p:tavLst>
                                        <p:tav tm="0">
                                          <p:val>
                                            <p:strVal val="ppt_w"/>
                                          </p:val>
                                        </p:tav>
                                        <p:tav tm="100000">
                                          <p:val>
                                            <p:fltVal val="0"/>
                                          </p:val>
                                        </p:tav>
                                      </p:tavLst>
                                    </p:anim>
                                    <p:anim calcmode="lin" valueType="num">
                                      <p:cBhvr>
                                        <p:cTn id="12" dur="1000"/>
                                        <p:tgtEl>
                                          <p:spTgt spid="21"/>
                                        </p:tgtEl>
                                        <p:attrNameLst>
                                          <p:attrName>ppt_h</p:attrName>
                                        </p:attrNameLst>
                                      </p:cBhvr>
                                      <p:tavLst>
                                        <p:tav tm="0">
                                          <p:val>
                                            <p:strVal val="ppt_h"/>
                                          </p:val>
                                        </p:tav>
                                        <p:tav tm="100000">
                                          <p:val>
                                            <p:fltVal val="0"/>
                                          </p:val>
                                        </p:tav>
                                      </p:tavLst>
                                    </p:anim>
                                    <p:anim calcmode="lin" valueType="num">
                                      <p:cBhvr>
                                        <p:cTn id="13" dur="1000"/>
                                        <p:tgtEl>
                                          <p:spTgt spid="21"/>
                                        </p:tgtEl>
                                        <p:attrNameLst>
                                          <p:attrName>style.rotation</p:attrName>
                                        </p:attrNameLst>
                                      </p:cBhvr>
                                      <p:tavLst>
                                        <p:tav tm="0">
                                          <p:val>
                                            <p:fltVal val="0"/>
                                          </p:val>
                                        </p:tav>
                                        <p:tav tm="100000">
                                          <p:val>
                                            <p:fltVal val="90"/>
                                          </p:val>
                                        </p:tav>
                                      </p:tavLst>
                                    </p:anim>
                                    <p:animEffect transition="out" filter="fade">
                                      <p:cBhvr>
                                        <p:cTn id="14" dur="1000"/>
                                        <p:tgtEl>
                                          <p:spTgt spid="21"/>
                                        </p:tgtEl>
                                      </p:cBhvr>
                                    </p:animEffect>
                                    <p:set>
                                      <p:cBhvr>
                                        <p:cTn id="15"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762" y="73015"/>
            <a:ext cx="2552700" cy="521970"/>
          </a:xfrm>
          <a:prstGeom prst="rect">
            <a:avLst/>
          </a:prstGeom>
          <a:noFill/>
        </p:spPr>
        <p:txBody>
          <a:bodyPr wrap="square" rtlCol="0">
            <a:spAutoFit/>
          </a:bodyPr>
          <a:lstStyle/>
          <a:p>
            <a:r>
              <a:rPr lang="en-US" sz="2800" b="1" dirty="0">
                <a:solidFill>
                  <a:srgbClr val="FF0000"/>
                </a:solidFill>
                <a:latin typeface="+mj-lt"/>
              </a:rPr>
              <a:t>HĐ 1.</a:t>
            </a:r>
            <a:endParaRPr lang="en-US" sz="2800" b="1" dirty="0">
              <a:solidFill>
                <a:srgbClr val="FF0000"/>
              </a:solidFill>
              <a:latin typeface="+mj-lt"/>
            </a:endParaRPr>
          </a:p>
        </p:txBody>
      </p:sp>
      <p:sp>
        <p:nvSpPr>
          <p:cNvPr id="1028" name="Rectangle 4"/>
          <p:cNvSpPr>
            <a:spLocks noChangeArrowheads="1"/>
          </p:cNvSpPr>
          <p:nvPr/>
        </p:nvSpPr>
        <p:spPr bwMode="auto">
          <a:xfrm>
            <a:off x="371924" y="3939629"/>
            <a:ext cx="8382000" cy="95313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fr-FR" sz="2800" b="1" i="0" u="none" strike="noStrike" cap="none" normalizeH="0" baseline="0" dirty="0" err="1">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kumimoji="0" lang="fr-FR" sz="2800" b="1" i="0" u="none" strike="noStrike" cap="none" normalizeH="0" baseline="0" dirty="0">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bạn Bình</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đạp</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kumimoji="0" lang="fr-FR" sz="2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fr-FR" sz="28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8" name="Picture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36323" y="1202656"/>
            <a:ext cx="6228727" cy="152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061907" y="1090491"/>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11" name="Oval 10"/>
          <p:cNvSpPr/>
          <p:nvPr/>
        </p:nvSpPr>
        <p:spPr>
          <a:xfrm>
            <a:off x="3370617" y="1090491"/>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12" name="Oval 11"/>
          <p:cNvSpPr/>
          <p:nvPr/>
        </p:nvSpPr>
        <p:spPr>
          <a:xfrm>
            <a:off x="2770767" y="1076320"/>
            <a:ext cx="91440" cy="9144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2" name="TextBox 1"/>
          <p:cNvSpPr txBox="1"/>
          <p:nvPr/>
        </p:nvSpPr>
        <p:spPr>
          <a:xfrm>
            <a:off x="324162" y="2426975"/>
            <a:ext cx="8820473" cy="52197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Bạn Bình đi xe đạp trên một đoạn đường thẳng từ A đến B.</a:t>
            </a:r>
            <a:endParaRPr lang="en-US" sz="2800">
              <a:latin typeface="Times New Roman" panose="02020603050405020304" pitchFamily="18" charset="0"/>
              <a:cs typeface="Times New Roman" panose="02020603050405020304" pitchFamily="18" charset="0"/>
            </a:endParaRPr>
          </a:p>
        </p:txBody>
      </p:sp>
      <p:sp>
        <p:nvSpPr>
          <p:cNvPr id="3" name="TextBox 2"/>
          <p:cNvSpPr txBox="1"/>
          <p:nvPr/>
        </p:nvSpPr>
        <p:spPr>
          <a:xfrm>
            <a:off x="324163" y="2931031"/>
            <a:ext cx="8568952" cy="954107"/>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Em có nhận xét gì về những vị trí mà người đó đã đi qua so với hai điểm A và B?</a:t>
            </a:r>
            <a:endParaRPr lang="en-US" sz="2800">
              <a:latin typeface="Times New Roman" panose="02020603050405020304" pitchFamily="18" charset="0"/>
              <a:cs typeface="Times New Roman" panose="02020603050405020304" pitchFamily="18" charset="0"/>
            </a:endParaRPr>
          </a:p>
        </p:txBody>
      </p:sp>
      <p:pic>
        <p:nvPicPr>
          <p:cNvPr id="7" name="Picture 7"/>
          <p:cNvPicPr>
            <a:picLocks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325" y="123190"/>
            <a:ext cx="996950" cy="683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1" nodeType="withEffect">
                                  <p:stCondLst>
                                    <p:cond delay="150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1" nodeType="withEffect">
                                  <p:stCondLst>
                                    <p:cond delay="1900"/>
                                  </p:stCondLst>
                                  <p:childTnLst>
                                    <p:set>
                                      <p:cBhvr>
                                        <p:cTn id="19" dur="1" fill="hold">
                                          <p:stCondLst>
                                            <p:cond delay="0"/>
                                          </p:stCondLst>
                                        </p:cTn>
                                        <p:tgtEl>
                                          <p:spTgt spid="12"/>
                                        </p:tgtEl>
                                        <p:attrNameLst>
                                          <p:attrName>style.visibility</p:attrName>
                                        </p:attrNameLst>
                                      </p:cBhvr>
                                      <p:to>
                                        <p:strVal val="visible"/>
                                      </p:to>
                                    </p:set>
                                  </p:childTnLst>
                                </p:cTn>
                              </p:par>
                              <p:par>
                                <p:cTn id="20" presetID="42" presetClass="path" presetSubtype="0" accel="50000" decel="50000" fill="hold" grpId="0" nodeType="withEffect">
                                  <p:stCondLst>
                                    <p:cond delay="1300"/>
                                  </p:stCondLst>
                                  <p:childTnLst>
                                    <p:animMotion origin="layout" path="M -0.02795 -0.06444 L 0.00782 0.19828 " pathEditMode="relative" rAng="0" ptsTypes="AA">
                                      <p:cBhvr>
                                        <p:cTn id="21" dur="2000" fill="hold"/>
                                        <p:tgtEl>
                                          <p:spTgt spid="10"/>
                                        </p:tgtEl>
                                        <p:attrNameLst>
                                          <p:attrName>ppt_x</p:attrName>
                                          <p:attrName>ppt_y</p:attrName>
                                        </p:attrNameLst>
                                      </p:cBhvr>
                                      <p:rCtr x="1788" y="13136"/>
                                    </p:animMotion>
                                  </p:childTnLst>
                                </p:cTn>
                              </p:par>
                              <p:par>
                                <p:cTn id="22" presetID="42" presetClass="path" presetSubtype="0" accel="50000" decel="50000" fill="hold" grpId="0" nodeType="withEffect">
                                  <p:stCondLst>
                                    <p:cond delay="1500"/>
                                  </p:stCondLst>
                                  <p:childTnLst>
                                    <p:animMotion origin="layout" path="M -0.01493 -0.06352 L 0.0092 0.19828 " pathEditMode="relative" rAng="0" ptsTypes="AA">
                                      <p:cBhvr>
                                        <p:cTn id="23" dur="2000" fill="hold"/>
                                        <p:tgtEl>
                                          <p:spTgt spid="11"/>
                                        </p:tgtEl>
                                        <p:attrNameLst>
                                          <p:attrName>ppt_x</p:attrName>
                                          <p:attrName>ppt_y</p:attrName>
                                        </p:attrNameLst>
                                      </p:cBhvr>
                                      <p:rCtr x="1198" y="13074"/>
                                    </p:animMotion>
                                  </p:childTnLst>
                                </p:cTn>
                              </p:par>
                              <p:par>
                                <p:cTn id="24" presetID="42" presetClass="path" presetSubtype="0" accel="50000" decel="50000" fill="hold" grpId="0" nodeType="withEffect">
                                  <p:stCondLst>
                                    <p:cond delay="1800"/>
                                  </p:stCondLst>
                                  <p:childTnLst>
                                    <p:animMotion origin="layout" path="M -0.01233 -0.05088 L 0.0151 0.20413 " pathEditMode="relative" rAng="0" ptsTypes="AA">
                                      <p:cBhvr>
                                        <p:cTn id="25" dur="3000" fill="hold"/>
                                        <p:tgtEl>
                                          <p:spTgt spid="12"/>
                                        </p:tgtEl>
                                        <p:attrNameLst>
                                          <p:attrName>ppt_x</p:attrName>
                                          <p:attrName>ppt_y</p:attrName>
                                        </p:attrNameLst>
                                      </p:cBhvr>
                                      <p:rCtr x="1372" y="12735"/>
                                    </p:animMotion>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checkerboard(across)">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ldLvl="0" animBg="1"/>
      <p:bldP spid="10" grpId="1" bldLvl="0" animBg="1"/>
      <p:bldP spid="11" grpId="0" bldLvl="0" animBg="1"/>
      <p:bldP spid="11" grpId="1" bldLvl="0" animBg="1"/>
      <p:bldP spid="12" grpId="0" bldLvl="0" animBg="1"/>
      <p:bldP spid="12" grpId="1" bldLvl="0" animBg="1"/>
      <p:bldP spid="2" grpId="1"/>
      <p:bldP spid="3" grpId="1"/>
      <p:bldP spid="1028" grpId="0" animBg="1"/>
      <p:bldP spid="10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2382915" y="2775346"/>
            <a:ext cx="2743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338" name="AutoShape 2" descr="data:image/png;base64,%20iVBORw0KGgoAAAANSUhEUgAAAqcAAABHCAYAAAA6Pu6vAAAAAXNSR0IArs4c6QAAAARnQU1BAACxjwv8YQUAAAAJcEhZcwAADsMAAA7DAcdvqGQAAFMzSURBVHhe7b0HeBzXeS78zmxD742obABIgr0XNaoXqvdiWZZLkvvbiZOrOIkT39j5//y51zfl+kns2JZlS7LVRfVCSVZn7wRJsIMgCYAgiN633+89M7NYQABFNSucnXcx2Nkzc875+vnOzOxZLRLpLwW8cwFEZHPgwIEDBw4cOHDg4MuABrgaJDmN3K9p2kNmoQMHDhw4cODAgQMHXwqi0cgvJTkNXqdp7hcj0SACwQCCwZB5+NNB04GhQQ093YAu+W9mThQeDzsztkAogoi8e1wa3G45QfYJlofDki9LfY9bZ+qsDkWkUlCO8TPLdU325I9tsDwqx91Syc3OLLjDiGphaFEpC7vlHA2sFpZKwZDRoVf61lmHH7Uo/MEoIhH2oamNtPJgMBxFSETicpFmgy7yGJLyEW1JB+yD4uvu1UWOQGpKFOlpUVWH9IbCwqPs8FyLRyKseDTaYt9ukQ37j7J/Kadc3G72T3qNWoou2Sgvr0f+GdVF6CITl/DO/bAL0Yj0oz6QR5F9xOAvXl4hYZxtkS63krEUSnsGXZSxBp/H4FHJXnjg+ZSXW+TCOgpyrKdXQ1+/Dp83iqzMiKJvuC2DSK/VloD6C0g55aNsIo6uoMhLulf0eCkvHpLz2H+AnQtdrONScpFjoke4QlIsMo8IYcK/ghwOSUNBkaNOeQn/MiFThwyb4E0DQy4uiy7ZFF3SD+1LyZ6QN57PKuSN5XypctF5R5fIXHgi78lJ0g7JlMYCwoshL0O/qjXWIY9iM+TR5x2WY1j6po55HunSWYe8y+eA0qMhe9qkYp31dLF7sX1l96E4u5d2AqqtqJJjvOzZh5Ag7YzUY1D8wbAvQy5GDdqxoS9KSLUlx3lM2X2PJvV0pKWFkZpq0MSuAtIW+6EIfbRVE5Z98SSlR5MuwogT4tvSPuVvgbbKvpTsTT1SvppL7FT4pzA0sfmo6J+tkVLVluiZ59PveD4xwiYoX7P/GF3SgqKLyhGwGm04Ikp1CQGkjUdYrdu0e6/YfW52ROmT/Rjxi55s2IpLaOAHfh6tR4LlYZNHRZfIS/Uu/yLSDvVIjLZVzU27lzgZlcZCpt0LQqavkh7l22a54lH0wnbpD+SR9MZijkkX67AXdsVy6p6kWnSxfHCIuqe8Jd6lR8XuDRrZFnVPHj0Sv9xkyATpok2QrnjfVv7IzunbEifibcJv6pH+46EdUUWEqXulDfJu2b0w5A8YtHi9YkdSyE/kkzbBd+WPJIJgddqEtEuvMugyjsXHLyV7qcMjJLVL7N7v1yXeR1S8Z3PKtyh72ir1K3UoMbom/THWFm1CNhLGEstWFY8UtNkWdTjW2AFdarmCqq4mYx3E9gl+phw5dijZqz6EZjkcFAYN2WvDspctfnyM59Gy4ViciNEFZfN9/dKOL4Is0T15ZefSvJIlbWBEzJHN4JG2xX5MPcph8siNp1oxmrUo+4DokXU5Dlm2qgIiY57IgD4/It4LsSPihGrJ4MWKX/F5A0vo8yrmKJuQiiaUrUodXfqj3Ste5G+Idi9+H5UxNTND4n2ytCO8sC1r7KAOaccsH0GXkqNhE3RK6twfEP+Vtq18gmBbVt5AvkkzD5F/Tcb5qIz3PIm6V/Fezh/mkTI2YhjPIQnkMZZPKN6NfmI8iiwN3zbKP2IT1IkckmK0d+kI+DWkJEeQnWnox/j36cCqHgk6yb404SX0Uy0YDF7kdrvfjUbD2DdQhz2De4UJsvHp4EsOova1Crz78xp4kkO49q+3o2xuO4IBHT2tqdj2RBU6T6Sj8qIm1Fx5FC6vDM5DLmx7phoNGwtRNKMDy75eJwoVCYoQmnbnYvOj0+BJCmPebYdRNq9VKbq7OQ0bH52OnuZUzFx1FFUrT8gAbijt4FsTcWJLEdIKBzD39n1IzvArUR/ZWIza56fAmxrEvFsPoWh6uxL0ULsPax+eibYjmZh++THMv/4QQnAhMODG7lcmo2FDEQqqOzH/5sNIyx9QRnp8VwE2/3aGDDZhLP5qHSZM75Q+omg9loE3/n0WWg5lYvHN9Vhx5yGhy0jwdqyeivoPipFX2Y1Fdx9AWu6govfErnxsf6pKDUYL79qP0prTiAhhPSdFXk9Xof1oBipXNiraKAc5iF0vTMGBt0tRUNWFpffWITnHD1EhTh3Iw8E3JyES1lB9xVGRZ5vwGMVgjxfv/tt89LUlo/qSE5h78yEZ7HSEgy7se7MC+98qQ86kHiy68wAyRG66O4qjmwqx45lKaVfHsm/sRVF1u3CoiexTsfWJaUJfCqouPoHplx1TeoxIgH73kRnY9koFKma34eo/q0VG3qBYk4Zj26Stp6fC7YtiwW0HUTJH9Cg09pxKwZbHp6PrRBoqLzZ59IaFLh07RVdH1pYgZ2IPzv+jWnhTxKtFXyd2FGDns1NVoJ1z0yGxr9NKj4FeD3Y9V42Oo5moWNaMqksaZNCWgOd3oe6NiTj8XjGyy/uw4PYDyCzul5gQQcPWCaLH6UgSG1l0zwEUTutQ8u1rT8K2J6vReiALk887ifm3HFR9k64dz1WKrRYhf2qX6HE/UrLFvuTYsV15ePF/zlf2eeV3azF9ebOSV1dTGrY9VYmOhkxMu/y4yP84XGLfHrGdbc9W4cA7ZcgV2S+/bw9S84eUvI9tL0St6FiT4DPnpiMoE3mx/4G2JKwXW+04lo6pFzSJHg8bjid9HttUjEO/r0C66G/mjYfkvU/qRNGweYLSI3HeH+9G/sRuNUiSx83iQ53HM4THZsy57jB00WNUeNz2TBWOrp+A4lnt4ncHkZopPIosG4XHbU9UK5kuvmc/yue3iA3raG3IwJp/n43TDelYIna/5OYjYhOSMEgUq311CuperxDZ92Lln+5UcYE4vq0IO1dPEVuLKH8sFZshYf4+Nz74+WyRV4bI6xhmXtMg8pKgPujGntcn4oj4UO7kHiy8Yz/S8wdFLFGcrMvHvtekLVcU1VfWo5C+LeW9p1OUHk8fzlQ+NOfaIzIyyMAh8WjP65Nx6H2xL6FrwR0HkVnUr+hqrsvB+gdnCp1hwx/ntClbpe9sF388tT8LUy5oxqxV9XALj24ZmMn7drH7CeLbt/yPzUjNHRIf1HFyX67UqURY+pt9Qz0mLTopg0oUfa3J2PBIjfLt6WITs66rVzqMyCB74Pdl2Ct8Zpf1Y9Fd+5BZ1ityFHntKMR20SMnHwuEruKadmUT/n4Pdj9brfQ4QWRYs+qQ2I0MFtJW7UuTcVh4zJ3cjfmiR8WjDEqNO/PFh6skBriw9Gt7USIxhzGq95TEnGcr0S6xkDYx86qjcIu+dNHj9hfEVoW2gqpOnPf13fCm0x81HJI48fYvapRvXHT/PswUP6YP9HcmYa3osaclBdWXHld6JF1hiTsH3irHvjcqkFHcJ/3XIUPiqibxm36187kpql36FnkkXYFBF9Y/VIPW/dlK9gtuEn/0CI8i14ZNpWhYX4KUnEFMu+YIMif0yuAfQcv+XKx9cJY0xZhzAJOWtSAkNPacSsPOZ6bi9JEsVF7YiBlCl5vjjdhL7UtTcEj8kXH+vD+ulRgtcZU2sTsPW8WOdFHEbPHHifNPSWIA9IoeXxfdH92Rj4XXNuCCe/fD4wtJYqZj35qJEqPLkFXah8V37kdmifijNNa0V+I9bUJomXNjPSoWtii5DIi8GItaD0rMWdEs9n1A8R4SHklX/boJKJgqerz9ENIKRF7SGGPKzienyzkuNdYVVEn8Etl1N6Viu8SW9qPmWHuF+JAvrOjf8UKl0mO+tLX4K/uRljeg9NVYK3FV/JHJ1lzx34p54tvSS397Mjb/brqy1cnnNWH2tWL3SeKP0ueGp6Zio2ylMm5f88BOZBXKmCa20rQ7X2LOVNGbW3zrkMQJiV+CoX431v1ilsSvDBW/5t1wSOmR/rFfYtdBoSuzpF/ZanapoUfG+82PT1N0LRa7L19wShJsF/y9PuwXH24TPRbPbZWxSPTI2CK+uuuVqTgo4yPbYMxLSg8qX2Ec2PDQDCXXWdcfxZTlTSrmDHT5sOkRkf2hLEy77ARqrmLMMXIQ2mndmgqxryGs+MYeZE3oV/o6IPr4/S9rJFHTcPE39mG6yIaJ5oDIa9Nvpyk9VknMmS9jFMdA8rjvrQoV77PLZBwSHrOEPhW/JE58+LPZoqMIln99LybIuM1YQNnTVk6J3U9afhJzbjiiYg7pOvJ+OY5+WCp5Tj9qrpV4X0SbAFoOZmPr49UIDngwR8b5KUualU3QD7fIuN0ucbVS8qWZV0v+JTGd2P/7ctS+OBlZQteyr+4Vv5S2pJtjkufsem6qyhXm335QxWj6U0Bytqd/sARN+3Iw89JGXPPdHUqmvPj1aWCmtqjyVWF++kIOWz91y6ytjIXMlPtSerEvZR8CCBoZ/ScEDTlF68fmU+n44P0c+GTALxk6gb60g9KmFy0tRXj+lUVo3V6KBenHgVv2wpMSREASp1c+mIUDz5ZgwvIA0v58P3wpQ9JaFLvbZuH5R0rhTgmgb+UmzMvYpfppbirBs8+uQPeRfJyq3IfgLXUys5CkRo699PYU1P5KBD3lNL5218vIyu5U9G04moY1DxUjTRKTgcvWY0b2XtVH9+lMvPDKCrTuLMaivKNIvW8H/PBhICqBZ8MU7HmkDCXnB4TeeuRln5a0NYwdp+fhuYfKoCf5Ebr+PUzP2qf6aD5Rgo1bhMfaHEQX7EVWzh5xsLAYp45XN1Zjz2OlKF4sn+6tR760RV52tszBy49OoP1g6IoPMTubPOpoOVGEZ15chLYdpaKwRoRvFrmkSbInUfH1bZOx44kSFC2SGdtXDyEzq0u1teP4PLz5n8UYEpleW70T88+rVTx2DWVi9bNXoLcpE/OyjiPpa7tEyx4JMB68s6tEnKkU+fOaoN3VgKLsFsXj5qYlePWRYjEU8bhb30Z19n7Vx8kTxXhm9TJ0SiK8OLcekRv3in5CCEtSseFgJWo/zEZzuBulyYeQLbJnne3NXrz+O2lLErLBC9didkatkklLaxFWv7QUbbuKsTC7AeFb6+AVmZKu1zZWYvfvSpBdoyPzv+9HapYEUcrr1Fy88qsL4UkLoWfFZszL2S2SlwF/KA2/fXwZTm0pw/zQSVx9k9DlDcng7cMb28qx/WFJAudIALnlKCZktcAtU5DNTUl48dFSJOX2IXjt+5iWafDY1pWHl96chxPi/LNcLfB9a49yyuCQBy+vm4b9oseCBRG4v3ZE8UgcDFRh7ZuXyJ6Ggm9I8p1Zq9pqPl6M1c+JHveUYGnREQRvksmXTOJ8YmVrtk7F9sdLUDBXfOfew8jJ7FD63dq8EG8+VijBLoLeFZswJ3u3tBRBZ0cuVr9wPtr3FmKWtwmebwpd0ktYAtnanbl4//9MQuaUNtx2zdsozTohx4BNTcl49aFSlfx4vrIGk3KOKnrbu3PxzHPL0LG3GLM8zXDfI/JKkoFVBpRX185AndjXxMslmfmK8JjTqWxiV/tsvPLEBeKzSfBfvA4LV+4UKbrRpJVg7cbF6NyXDSwaQFom2wpCk5n6W7srsOnJYmRMbEPu3+xHctagktHWxiS8QbuX5LT/oo2YJTwSfZE0sa+L0HWwAIsL6qHdvUeShxCG3MlYs7kCO8UfCxYeh34XfahN0bW9YQFe+ucKuGXieVXNdsxdbth9a2chnn99AU5uLMW8tBPw3CVylAlSUBK617ZNxI6HS5E7S4L37UdRmH1K1anrrMHT0ocr2Y+hy9ZijsQc2urpjny88Pp8NK0rxRyfTDwkeUqSOEU72nBgOvasz0Jetx/VPpngZfaoOnUdM/DSYytkAu5B56LtGLpc6BI7ajuZJ7FwOU7T7vOPQv/qHsU7B4F3RbfrxB+zq1uh3dyAkgyxWcH2Uwvw8sPFajAclDhRk1On6O0NpeHxx5ahZWsZKm/qxx3SFpOQcNSF17dMwg6x7+IlYURva8AE8W0OA7tOzxG7vxCRQR8i17+DWVm7RYoutLYUYvXL83Fqs8mjxJwk0ZcrEMaabZXYIXosXBhG5h+JHrMlEREK9oiJbFy3VAZ4D9JvaoNu2n1HXw6efOIS9DdmY0GuJKZfMegKBj14t7YIG4SuzMrT8H79KAqyW0VaEeWPrz9coia7/iuFR4nRbGuwOxnPv7YULZtKxO5bkHTPbuhpMvEccuOdLdLWv5aLfXXh5gvfR3nOcUY27O+ejmd+d4W6ytO/dBP8l+1UMY8x58XX5+LkBrGJlBOI3CUxxxdQsnx9+2RsF7rSijuR+u165GR3KHnVyTi0+tcr4ZXkp2vZVvRn10qpTDy7srBuy0KxryyEZ/qRk1UHH+OX8PjmzlJsETvKrj4F160i+yyxM0Ft+yy89Ph5iAjtXWITCy6jXMLo6suWmLMQjetKMAOnkPInuxXvAdHRa5umYvejZZgg8R5i93lZxjh0oKMKj/34Kgl/btx20YeYtaRW6ZExevULC9EmNCzIPIGwjI/etIBwH8IbW6dgm8ScooUSvyTm5GfJ5Ev62dEyD288uVxdlOldthn9Fxv+2N6RJ+OQxOidInuPjBH3CI/JAQSCXmyR2LZ1XRYaegdQ5juMvEyZYApq22bj1SdWYKgjBf0XbsZcGQcp376o+PZz50ucmCB6bIaXtiq6Zlz9fa2MQ7+RpHn2SRnrjqM0u1HoDWDXyXl4/rGL1QWX4EVrMbjSGJ87+kVeq+fg2NuTMf3uLly/ap/Yqkzug5rY/RTskLEjs7IV6X8uyXxOr6Krvm8Knnr0UjVxbJtdi8DVhq12DmaL3S+V3KQEi/IbELnTsgngzb1FWC96TM7vlXHzFRRnGxcddvW58ME7yyU2RZFx62lEsgz7bu/KxYtrFqF5YwnmpjUi+f5dCOu82OXF73eJTUjMyakRP7zxOEpUjI5gX0+N2KrEaNmP3vwOZmbuUXG1vScXL7w2T2yiFDM08ZF790luxIttUazZILnGv05C7owW3Hj5u0pepOtATzVeeOJ8DLWliH1tQ/BKI2c61VSIZ58XPe4uxvyMYzLW75PxUZJ2wTv7C/Ch2ERWlfjj3ZIDZLao8u2t87Hm8UL4+zzoX7kBs2WspZ/6+2Xiuf5CdOzLRE/RcUyS2M14x7Hr04AXRJlz5iNPPonHSYzTIxGxZBO8yOyWl0f9//QvXv5VmZYm7blcZqm8i4J4OZngrV23TJXVMb6bVHg9vLBhlKv/vBwqdOm6Dg/bU6WyqTqGINStP7MOqWfbqtyryZlWuby7pT7bl/OH25KX9MEyVUfejVLjv7rtIOCleV7qV+fzGOmS2ZNxeVy3WlJ08dI8oW4bxF4ueE0eNcULaxibhzKSY1ZbsTrSh9dr1PHKsRhNGo8ZfahL/XF0eaVP3hLwiMPwloJRLi/pjxom2JbRkvFf3fIRqNsZqszsRz5T7qxn9GEek7b4qIYmffOWjdIrXyyn7q22SKdVR+pTLjp5VHQZ5dQDbxURvJ1h1DFfZluqPO7lob4kweCVU7Yb0zHpiMlF+lAylpe0yTbIvrI7RS9riaUr/kSVQq/Sg3rJMalj8E69kC6rjgs+4YGgbgw+jDrUqUuOqbbYv3VM+vP4jDojdCIvdctFoNMeY3IUeuU8detHycvoWx3jOS5jljksF/OYaauGfZtlpIsykrYoe8MfzWNyTsy+RC7kTZWrPkw5is6M83lUfEuOGfZNeQ3bPftTt8+EBL5bslcyYaGAvmeVq9aETk2OKT7jbILn0L4IJRfTJlyq3KCLvKs+LQqkvibHDDnGtcWYZvKifNjsX/EubZAPdctXyd7cTL3zdqs3Ji+hWARIWol4G2Z7lt1zkm/0YWy0VWU/Uk/ZhGXfUk5aCSUveZEX2l3MH2O650vaorxZ5qZvD5ezP3VrWOAVv7f6dkvCYvmQ8gfSr45JX8om5JjEsGFbNdpS8VP+lH0puciL76ZvGb5tlsuLtNAkqDND9nyxLfHtWPyKq0MerbhKm4zJi22JHmkX8hq2L0MuloxJN3lRL7OcslS8m3pU/2WfjJBs+plRQ46wP6GTMMYhsy05ZtiE0OSVtmJ0GXGCSQgfYzHkZbyoX8tWac9WOeuSflUuvh8vF8qLfNOWlB1ZcpG26A+EkpfBhXpZccLNmGOdz+NSh/GGoH9Yddif5duK9xiP8rLihJRbdsT/St7kT/jhuDfcFm1CVZF30mvWEPuiXRFGjLRaYh2OQ+YxxbtZLpvV1lj+yCrKV2K8iOylgPalfIvyUi+RCc8xeTce2zDb4jFTj0rOsbZkI73yxximZG+WqzhiyVHRa7TDo3zkR5XTvke1xX4oM8ZFq3/aB7shRvi81DHaYszhbXqrH3mZsuKdH+WbZrnKxSx5SV2rXNFs8ii9jaBL9Um+Y3o0X6TRsgkpN7jjS+rEeI+3b6MtwyasOGG+2B/jhIB0xMo/w4vUkBcLHH8HzP3PCYbwDbKNQdSAUWaUy7vaYf5vvBufjePWOao8tieb+mCcMfzZKImH9ZmX3oePmW1ZdUZ/+Ej5yD5EP2YJIXvqs/Vp/P1hGHWMPQvG2eqzsWvsm//VMXPXeo+dMaLcOjhMl/VuwexFYfiY+d88xLf49qxywixRm/ov/6x3dY/YRHxbBtRZw+Xq3SiLbapM3sx3FlhHCZbHDpmwyqiXYcT1E/efsM433tVerFy9G28mPtq/8YnlcX3Iu3WO2jNOiYPxYUTxiOPycYzzCauOtY3YM97i6o6m1/I7ozR2nrwbu8P/Y22pzfzAPatc3o1dqyC2Z2L4k7Wn3mM2Ed+q9c8oVX3IZr6Z/43zjc/D7wSPxEKXOsD4YZxhtGdGE/VutBLjXWCdacA8JpvRivnB3BuJ4fJYe/Ju7Jr/zfLhMmNjuSrju9oxELcb249RYRaod2ElFiPVfwPWu1HOfizejTLrjI/2OVzOPWsbsWe8xd7j+zf2+M/6ZICfrDYNWHSZn9R73FFrV96N3eH/sTrmxv/D+8NlCkKcFQOG++f/YXqJWH9meayP+JPi6oxsy/g/so75YVzE8R73X5Wbe9wZbsukix/5PrrcPKDeDYUITH+wjsX+G1t8HXNXIX7f+sT/VvnwvrGn/psHjXej3NqLfzf80ZgQcHe4b6PALFYwfDnuqHlA1VH7w8cscN+yR26xOnH/jfJhfxg+Nty/tcX2+GcUxME8wyz/SFv8bB4zEJfPqHdB3HFVy/xstGUdHHmScc5wWewsHjP3uWddBBtZJ65vwch9Uy9qP/4YjxifjHLriOyZuyP7NhB/LD7T+rQY3YIeCkWMe0YOHDhw4MCBAwcOHHzJ0AUV5r4DBw4cOHDg4BwBv4Ri3aUYvmPiwMG5D15ZN59CcODAgQMHDhycK9A9EfUtfIJfZPw8bq86cPBfAbxyanxdy4EDBw4cOHBwToCJKJc78qYE1OehviT1TX0HDuwAXjltMHbPffCmBpc54LqJBNeRU7c9Egg6F2HXucahhnDImUU7SAxwvWH6vVprL+hyriA5sD3UF/lo5papJ9hdfa7FbY31ERnrE41/u0M0Gp5g7tsCXN/OY84kQ/0eRCVBs75DZ2eQQ26+9IBaqzLsd8HfnaSOOXBgV9C3mYh60gLqChLXCfX3JCXcpNSBg0QBPVv5fIof3nS/KuNYFxXfd2Af6JGIlmbu2wJqNmnaaKINUGoSzeWzNOPKKRcaduDA7uBAxV9dUn4vMzT+mhPfHThwYF/Q3/nriwR/TUn9pKfj+LYB1zk1tOvAHuDgzDSVf863Nx0kANSAxD/L3BNrTmok4o6rO0g0KJ83nF2Ndc6c1FbQNc113Nx34MCBAwfnGHjV2FzRHNEwfwSQ01NnmHbgwM7gXVKFiHj7p/xN+//K0KPRaKq578CBAwcOzjHwt7bdvpDaH+rxOc/bOnCQAEjKGGQGh5DfDb/4PWGnSakeiUTyzX0HDhw4cHCOgd9YVldPBfwipAMHDuwPlzesfotffb8kaD+/d74x48CBXeDcyU14xG71OXDgwNbgHZLh5+zt5/e6rkdbzP0/LEbL8mxk+2nqjIZVJ74u98cqJz6u/JPgTHV4bKzjVtnoY+OVnw3Ga4sYb380rGN8P5u7iPHnj8aZjhFnWYdkWLc11JfC4jHG+WeN0XW+iLY+CcbqX9hVax4KYgHLwljnWxirjBivznjnny3i63P/07Z3tvXOdN6n6d86/5P2/0n6iq9zNr51JozX55loie9/PJzpWDzGa+tMfZxt24Th9GpTdj9e3dHl1uezPZ/4uDqj8XHn8fh454wutz7z/WxtIr7OZ8UnbYvnWdvZIr6PT1JvLMS3dTY4U5+ftK14jK7zcW2x/EzHPis+aRvW+Z9H358QugxoxsNKfwhE5M9c3ojrERKWn4XNy9Lh0PDlaSYaalkYAQNPJO6h3/jPbPNsZMfz2C8vg494gFjNQMy2InEXk9mHSaexoL/aVSBd6nK62d7ZIBw2eFP9xz0XptoiD9JWRPFrdBSlvLi4sIB143ux6Izy/WyeMVNrMhjnWTxZsGTOvuOTOrU8h8lbvOwtuZCHCBf6Pwvhq3bkvHDAFWtTId4mzHcLFu+j6aW8QkG3aod0sTWSoLkicKcZP3gW6ncjGPQoGxpB7yg9xvqWdkbQxWqWTYwjL9psvB7HA9sNBdzGvtLvMKz+SVN8W8pWuUnfhk0QPMngnYjVFS51LQJvhrHmX2jQq27vKt4F7J/9Rki38UuHCsqHLBmb7wosN3mORkfKS7Vl0qls7ywwLEfKbZhHw3YNedL+LZCf4f7lfEsuPDfeJs5inRH11SBTfkb/JuJ4NGxS7SpYdqB4NfcVaKtmG8pn43gZD6zPfshrvO7J17BchnknLL3SZljfqmXo0LCJeD2eCVbbFi+xtszP3EbGPPlMGfOddS3dU17mecoerfIzgXVMfY1eb1rFDfUe14dAxSDKSs625KAg54RNXlS5WYePM/jS/GpJoeCgR21WP1bMopxHx3XyTcSPN4QlL+VjcXQpOckxQ14jeRkPFv3KvkxdE5YeLZswqVRtj0sXZS4Iky7znPFA2tiONabGy4uw7JDvVn+E1b8a6+J+wIW0x9oy5fNxUPGUcobBZzxibSk7MwizfF71L2NdfMwx2jLosXQ6HqyjsTGN9I7iXcmdNmHKgTDszfgcLxMipseziPc8ynMsnlVb8byM2RYFZezzOOtIC+oz5RAS+yHi6T0TFI9sR3Ro6Zpgf6Fx9BjP+4hYyLakzNLNHxJ6OKqVmPtfKKh8X5YfUy8/jBk370Xxombwl9YifLLAA1RceAzVqw5g6mVHjF96obHIscyKbtTcugczbqlDVkWXKouYbVVdexDTbtyHgtmtsatG44H18qraMPOOvahadRAZpT2xPlwZIUy59AgqrzqE4oXNkq2L4cgx3RdB6fITmH7TPky5oh7e9KAqD5t0zbxd6Lq1Duklvap8PFjHypcdx7QbpK3LDsObFlB981jWpC7Vzozb9iKzrMfkUUcS5XXVYdV/yaJGaG7TYKVOidBZdc1BoeuwJGQhKRtpbPFQPCaHUX3dftkOoHjxydjP3PE2IHmeLnKsvPIQfOl+acuokz25U2S/F9Nv3of0CX2qXx7zZQ2pvmfcXIfiBS1Kjx/HP9uaduN+Jf/M8u4Y775Mv8hdbEL0O2HBSfWgiWpL3stE9tXX70flNYfUb0gb/Yu8JnZh1p27le6zJ3Ua5wvIiyfJTE79bkQCRh+UW/HiJkUv2/JlGrKnDEgX+ZsmckmfYOiRx6ifiRcdFX3tFzoaY31zMCxfcVzphPbiSTVsYjywLdpqtdgcZVw076Rqg3Jk/8WLTT1eWg9PRjAml+wpHep8buTXoMsFt/RXfe0BTLv+AEqXNhqdCGgxnmSDdyamVhJFX8mhHkXus+7ajZTCAdUWN6+0VblK7Ev4V22Z/qh4vEBsVWQ/8YIGeFMMHrlllnUrO5ohdkG6Pu7nEiOajqI5LUrutD3da+kRyJnSLnrfi5rb9ohNGDxy42+F00fJp2ETlBf1GEHJUlOPV4oPZRh6HA+sQz1OFtlOFz2WLhY96oZ+IWM8YxD7r1xFm6DdG/1niD8zRvEY+eX53DzpAUyR+DVd7LhE5MWEiOePB9WWxBna6fSb6pAztWO4LdE1/a1KYl7xQuHRgjRXNLdF2R3ln5Tjj9XJnNit4kSNbBllHx9zohIUS4RnFb8uPyI8Dkk7ph4lfpGmmtv3KhqpR5Z7RQ5TrjqiZFy6RHgUvyNRYd2lYg7lPoUxOuXjefeI3Sg+RF4ThEdFk2xc9mfC/BbV/zTRMXXEcvKYPVVsVeLqdImTlL3VB+2GYwN9pWzZCUTdZltiG26xe+qCdk+/J8hPWnG/ameG8M92Q6J01vGlDymbmCF2T/modaGlnFvJwiYlL9Yx4qpRni5xeabIapqU50jMIa3jgeezzWKxXfov/SVJYqalxwxpS/m28E+66AuM34wlky6uV35SJjHG6pu8lS0z9MiYY01CPwI2JGAfydmDqL7ajNGLmsyxg2OXCxPE7ulbky89KmNa3Dgk/kxaGfMzJxuy58YfuKi8+pCSCeMEZc7y0TBKDD1mlveo82fdsVvFaAuGbx9Stl0qPEXVWpYSc6TNovknVd/kMSl7SPVBnWVUiA/J+dwyJ3WrsvHAOhHx8VKJ9zyfOQJ/lMaiN7WoHzNlnGU/edXtMd4ZOzkOkf/i+c0xHrkVzj2l5MgxytIjj4wF1VaaoUf6dsmSJhUDWc64WrygGTUSVzgeJGcPqLYY19NkfKVNcHxML+kb9keR/dQrj6hj5WL3vADD8vHA9tKLexXv9O2cqe2qLZbTt6uvkbFDfLKE+Zc51nIrmNkqNnFQ4vRB+LKHY0625CY8v+b2OhUzrPP/ENBCodB9LpfrN0yXt2Az3sRbCMpLRGmecvYg0SnaANb/fDle/s51yonufvZ3qFp5CAPRFEYMBLq9aibpkUTPnRJSTiwVEej1IjTggUsMiQOF1T0TjKGuJGUsdCRXkjQi53OGwbY4+2K5aksO+DQ/Xv3+Nfjwny5QSvrW2l8gd1I7AlHpd9Cl+uFgxwTFCLzsBBjqTJLAJomEDBpWsFR09ctsvM8jSU9I0UwD44FwwI1AF78hJ3SJMl0SPN3iNif3FGP1PTejZVcRlj+wDpf/zzeNZERmLcFeaUt4ZKAlj+SJYFAN9PigyTTJI4kMH3SmADhrUXIZcglNQWX0Flge7HeLs0eQJIMO+3CJgA+/U4kXv3k9uo9n4Ip/eQMr/nSdEZSlSX9nsiEv4c8tvJA/IkgeZXOJPDjg0wHIviUv0s5gYcnLkj1n2EzYOQjxyl20X8PLD1yHrT9fiIrzj+GWJ55BVokkMFGhTHj0i7xIJxNgPUnakv4Vj8I722Jw5mZB8S486iIPX7bQZT5Xo+RFPcpH0suAp2th+DuS8PS9t+HQq1WYfXctrvnpK0jOHFRXTSj3gMjfLed6pA4fJKe9qG86dgtd0jaTSOpG0SWzxEAXeRRbFdtiYmIh0CN0DVL2YVNehuwPvV2Jx665W+rqive5N+/k75WpWTzrRMS+PLT7VMNWuZGPgNgX++VkxPoJzrCcGxC6qAev2CptgudT9vxmpmqL8qJNCu3sf+tvFuGF+29AakE/7nr5MUxc3KD6p/1QX3QpBh5Lj4pH0x9JE+3COCA20Wfal/ib4pG2Kg1ERPZDnSJ7SXxow5SBRwuiubYYz37lVrTuzcf5f70WK//uXeXL5CUgbZFP+khSzpDUNfVIuqhH8mjqkX1zGxJdMsHmwBizCdLFK+LSnuo3U+xOF5vVAjjwZjWeu/8m9Usxl/34LSz5o40q+IbD4qfCI32bPhTzbQH9WrXlFd5FxoZvSx2Rh79TbIIxh7I36VLyMvVIeZEuyp79P/PNW7H9VwtQUNOKr735a2QU9yAYFd2L/bB/XgHxSmzht+pZh1ciqMfwkGETpM2CstUew1YZ2zQPO6fdGzbBibjHtAmX2D3bevjK+3D07clqULzvrYcV7ZGo2D15ZMzxiA+Ztkr22W/A/AU52j1lQLnwCgr7Znzj5EXZqtBL2/MrW/UqujhIsy0OYXtfnIlX/miVipXX/MerWPjVrcru6NuUI+lj7Ir3bcZ6+iPtnTZp2VdIYk6QNiGIlz03xo+Q2B/pYnvUPWP3pl8swVt/dbnwN4Sbfv0cqi8/oOI9Y91QR7JUZryVtmSCznYsu48ouzfpoknIZtjEKLoERow26TJtlbLvOZGBp+6+Hcc/rMCi/7YZV/7LGjVBVrIXeSg9SqzjWGhNZmhfyiZUW4ZNECP8MVlsUvpR5VIn1Cd2zxhNmzD90a2F0LirFE/ecCe6GrJwxb+twfLvrld1KHPSG5b4FvMh4U/FHPqjafeUi0pc5U/RJTGP53HypGxVDjDmUCehIbe6M+VNlfgpsueV/bd/cAnW/fg8mWycxJ3PP4Gc8naEom7lI/Rt+n/MtwX87Jf4EZG6iq44u1c2oWRv2qrQRdtTMZoxR41DYqsSV2h3gz3JePlPrsXux2eryeytv3kGvjyJ98ruJX7JppPHuLGDNsF4T35j+YSAsg8yTogMKKsYXZZNCC+KLtqE2D19ftfqOXjpW9crXVz1k9cx964dQpVQxhgtthqW3MUjExxe2acOCTXWmrKnjGkThMpzZHwmnbz4wwtjpFHZhPRN+/OITXDc5jnMNdb9ZAXWPHAlMmVyef1DL6Dy4kMqEVXxS3jkFVDal3XBRo3bEnNC4vtq3B4he4mTYi8ch5StWjGHNkG7p7ziYk5gwItfLv8WTkmew8nkHU8+qXik7D8NIkpyGs6X10rtEmgR7ae6JKZd5vEvHDS25NwBpE/oUQqzDIZ6Y4LF8hSZTZh6VKBRpxf2Ii2/T82AKCRCd4WRktuP9KLeEUHvTGACm1bYJ231KyHHIPJMyetHZkmPMljLkFieJIlUhtDFmagx+yQ05bhppEvac0vgt+g6E3yidNKbkjMQC3oE+Uor6EUq21JObPTP/igP9s+ELl4ubIvlbIt0nrF7OchkLDWvT8lY/eRbXAXqgjJOJl2ms/A4A2RagdSRY/Hy4u+Yp4rsM4qErtRxZvGjQB7T5Xzq0ZpgEMomckSP0gfpiEeSDDa8mpkqNhOzFYGSl7RD2pRNfBxEbmzbkpdLBh6CelZ0UY/SlitOj9RPcu6g0teIKxXSlrJV6lF0E6/HscBgzADEfskLkyMGfHVM9pQeJZFJFftj0OP5hEdkpOyLPFqDl5xPeaVSXrSJeLrGg3TlkfrptHvZ4vUYo0t4SUqXpNEC5WXKXtm9xaO8udiWnE+ZnY3sFY/0IcVjn7Q9LC/LvpRvk0frkPRPedBeRtgE6RL/JF1KjxIDzgQlLxlEaV+GD8X5toB0qZgj9sVkxAJpIY9K9jKIWHQpmxB5pBX1qTgR19S4YH3yly7+7U0ykw3RMXVNHigX5dtx4OCvYk6OGXPM/jlBpg5T42zi40A6qasUtiV9Ksgb44wRv8S3pS1LLvSNVDlX+bbQZfmd0qPYW2Zxt4q7jDlnhFRjf4YeP+rbXokbLLfsXkHeOAArm7B4NA+RPMpD6ZF2L5/jdTkWaOu0IfZDW7PaUnqUttJIF2VvNSPHVSw06bISB0LFHIuus4k5Avo69Zsi9kc9WvSSL7YTbxOERRf7Z4yxwHihbFXKR/ijwCU0Wj7NyR6TGZ5v2ZeKE+TR1BdpoE1kTKAeGe+lLbM5RRfjhNBmJTQ8n77Bq3xsS8WJM4tdgTE+VcbZ0fIi7YznMbrioGyi0PBHNSET0Fcsf2Qda8I7PnjMiDk8f/TYQVnFxg7ahAnSlWTKfgRdUlXZBNsSfuLjxHhgW+TBiDnDiSnfaBO0Seomvi2V53B8pD9SnybJyiayhC4pZ0xWY8cwO2PC4NGI0bwizP65GWPt2DGHORR5pG8rusw+lE1Y8qI//gGhR6PBdnP/i4cwHOFVNM6sRmXY/KyusMkWDxqiVT7SKJmlj1U+PsZva5iuEeWKXtLlVnUshREj2qLVnQUsHkfzPi5d0p9RbsrrI/0Py/GMFMjB+D5G9/9J6Rou/6gex4NF7+i2DBmfmS5u8RiPrjPBaOuj/Y9oa5QUrf4/Su/YdJ0JY7YlsOiiDOIRUXSNLS+j708ge+HLonc83ke3ZdE7utyoMwZdZ4DVFrd4xPc/ui2rfDy6xqrzURgOMxxzRp4/Xlsj6DobmzgDhtv6qL6Mthhzxpbx2OefLe8GrP5Ht/XxNvHR/kmnUX6Wdh+z1Y/xbUNNCsP9f5RHo85H6RoP8byM3dbZ29eZ6BoPRp0zjR3j6/hsy88Eow+zzkf6/6gex+Mxvvxs+x+vrY+3CZOuMejlNqKtM8Boy+gnHuPSJbDqjE3X2HXGg8XLiPOFp/j+x7YJ6WOcmDOarvFgtDWGvKQ/i67RbVl1DJsYrjOCrvi2/gAQCvUKc9+BAwcOHDhw4MCBgy8VeoSPStoMf+gM/78ilAziZmYJA4vnROR9BBLMB6jvBNa9FfMSMvaZsS4xeTffiQS0e4vnxB3vTJu3Ie+6rmPQ3LcP4h5FS7SApfjlIyNhXfbP7jaAncCHvtV7Ag5U1vIrfO4sfimWRADtXi17wnfhP6EguibvapfvicY+H92jvfNRvUSL9/xn2nui8U5YY5xaNkntJQ6spciU/9tQ93ooFBlej+Ych3qOCi4UzW9R397j8hf8Rhq/B2Z3qEFZ+OcD1VOuPIKZd+xBfvVpVZYI4PeGNW8Uky4+qpYt4rJBsdUYEgDUc9bkLrUcCJf+4AP5iWD3BPnkskHVNxxQfp9b3WZeULC/7VPvXB6LywJx2bnJl9SzMGFAPedWt6OSS49df1AtyZModk/dc8WMqdeQ9wPIn9FmfL8gQeyeX/Dh0lYc57lKhfXN+0QA+c+bxqUx94jfH1J2r2KBjXSvu93uMnPfFgjCg5ob9+L2x57ENf/2CpLzBtXSFokAPrRMg73qf7+Gm375nAxUR1SZWKztweScqzEs/8563PH4E1j8R5vVNxXP9iHycxnknXqeuKIBt5l2z7UFle4TAPTv/BmtuOafaferMfnCejF53jmw/yCt7Fv+LviLD3Dnk4/j/Ac+lITt0y/pci7BmJDrmHxRvYp31/zLK8ivOZ1Q8T6zpBuX/+ObuO3Rp1B99X5Vnih2z/i+5FubcMcTT2DZdzbAlRpOCLsnqPsplxxWds/xPn9aq+3Gej0SiRiL3dkFohyuEca11dSyPXHLbiQCuPwJ+ea6nGrNzkSCxGRrfcD4ZUISBbxSzGViqH+1BmQCgcufqDUYRfcJZ/cCl0zMlN3Le6JB2T15TwuNWP4pISC5GJceS1i7j4/39s/JR4Drf3Oc5xrJug3zHD5zartoZl1J4pYIs8h48LJ+ovJOcOZM3hNlBh2PEXafYJGavFu6d+w+sWDZPXlPRN3HfN6x+4SCsbSbfeO9rmmRBnPfgQMHDhw4cODAgYMvFbrMtgrMfQefMxLtG9NEwn1TejwkoO4dJDq0xLt6R34T8IrlaFDvibdCiBPmv0jokYiWYe5/LuAj6vz9WhWkaLDm0j6JgnDI+G1dwt+VrORAmSQCuKQLfzuYELsybCCRwGAV1pT9R4KJ8WUkQjg2foOZuhe98/ex+RvtiQB6NjeLX3V7LcFGrNCQS8U8vvN3yBMJkZCG4IDBs7WcV6JA2b451lHviRTziNCAF+FBsX0Z8wO0gQR75De2fJ3E/C8ix9H5pVZz/zNDJabSYHpJn/omHX+Llb9nHZEjieC2HJj4m7n8/WOCyzvwQeVEeP6PRqR7o8gs71afk7IGkZQymDDLuhD8XWxfRkAt45SS32+W2h8RuJAsPGeW9vBejPqNav6+c2I898qopyN3aqf6xN9E5+9kJwbvBvfp/C12iff8XfyMMrGBBAKXKkwv7lX7qfkDcHtCCaF78uh2h2WMM3kv6Ic7xfg9/kQA+c8s65a4J/4usY6/f59IX77WXDLWVxhjfWZJj5LH5233rh/+/Q/yNE2/l+JuRhOOoF4Gm0+fTkY0HakT+tWai1OvPIzy849D8xnKtD00TQYnPzLKe1A0rwWz76xVCYt50Hy3K4x15zIkQcme2IXq6w6gaMaphElORfXwpgcV/1x3btLKBrXuXiLYPZcuSsr2q+WruJTPzNv2Ii2vP3G+pCD8c1KWPakL02+uQx7Xm9Spd/v7PP9SJClLzh9EpcT7qmsOQvdxkLa/3VPv7uQwsiZ2I7eqHTNu3IfMom71BRX7Q4NLj6gLUVkS72tu34uCmad5uUsdszuikueQd/p96bITmLZqv7KFhPjhG7F7TUw8U/KcwppTmHFLHdIK+2Ws+/S8G5fwNFTIa5I2GVpU26JFIsGrNM39Gu/JbsFmvIm3EJTXZ7nWqWlReKQNhqiQ7CXa7V23FoILYeHdnSCBahi6FlG6548hJMp6gxY4d/RoxtWDYFTs/jP40LkI2r0u0xHafaJ9e9aye07GuNayCn4JAiveE4moe5fYvUT6hI73yu4l5iUUlN2HVNznWJdIdwk5tLmF988rz+EFUV0aPV9eK7VLoEW0n/KZ00Lz+OcGJqMM0ImYmBJMzALwJlygIjgwkfdES0wJJqOBqFfZfqIlpgR1Tt4TcVkXy+7VAJ1AiSlhxftE1X1Y7D6R473fsvtEA+1e+FZ2n0iJKSExjvH+i7T7L0yiDFiJmJgSicw7kci8E47uExOJzruj+wRFIvMucOz+i4EejUZPm/sOHDhw4MCBAwcOHHyp0F0u14C5/7mBX4oyNplNJ+qkQngn/4kEPiSesHpX+rb414X/BJ5NJ5j+h+1+5JaQsS/mB2IDZpEdMZ7Ojc3evMcQ07W1meUJAMa4eH0nBBTP5v4Y+LxlokcQLDf3PwfoCPOx1v4wPJ1BuPr5oKsQah5NBPCLZGGNj8eLchJkZQ0G6rDmQjQQhTbATYJzxCVliRGko8I7vwqEQZP//qha/y9R+I8HA1M0mEi2Lzrmz3oru4/b+iPQ/IwHiQHlA4x7EYn/fWG4usUj7Poz/xx4g6P0Hb8xDoTNc+0I2rzoOyyZit4bUmO9u1ciXZA2wJ/StDc41inee8i7jPR+c/wzj9sO5vhOns3v+44Ck1IXIgHA1RWEp0tkEmCdz/bUqBYKhe5zuVy/+azf1meCEpQhumjNHix7cB8yhmSATsrB/u8uxa7zc+WIJKu2tlojKeUqd8kdfShZswVzThTggz+vRpdXDNmuP58hgSoSciF19x6s+PftKGoin0lovXYePvxqJfrSI6J3+yo+KjrXugeQ/eE2XPGf9fCI80bFl7qvWYz1989Ea0bI1vzHg/bvPnEUF/z/25A1dRZe+U4lQl5J0uzKvgTk4EAH5v1kLea+04mI2wrGUeiDbpz8+nKsv2cy+iSi2zX2SRqmBia9LwD3qTZMf2IDFr3djcGiCaj7m/Owe3YaIpyq24V/jnOhTiz8p3WYubYTXDIsnjUtLFlpfhb2ffcSbFuUIQLit7nthYj4ud7egepHPsDi17oRzHDDJYlaeMY0vPtXc9BS4hW+uRyl3SAcia2H+rsw7ZGtWPzqSVFvBJEJ5dj+wGIcnJkmthCQsd4enEvWoiYbYdFlSnMbqlfvQHF6Fd7/Wjn8cfpl4qoPdmD+D9ejancn3CE3ehbOwIa/m4VTKbrIQ12qOyPG+ra+64c//MEUTdNvY5j51OucSoISkgF4wrPv4pbv7YRr7my89+3Z0PbuxNJfHYa7uhzNk1KFCTsaLMEArcHd04e8dftwyd+uwcp/34dsXzH23FqKfhevKdsRGoLC94Q163D919/E7HdakXOkU7bTKFnbhCw9E80rCtCnc5l2+4FXD1y97ah5+EMsf/Agco/3IvN4O4p2t2PC+gYUDWTg+PJ8DMjkxJ52P4yo5kV4SALUj9/Eyp8cQtKkSdh+xQSE3Exf7ImQ2H7Oxt244q8+wMRdncg93GFu4gODaTh852wcqEqRxNS+cY8TkpQTp7DwH1/Aqh9tweR9fQjMnIrtf7wQ9dOTEZQ8xVaTE82DUMdJLPunD1Dz7inkxHRubDn1XUgO5+LAHTPQXOhR9w3tpHsmpu62Zpz3wEu4+OcnMHD5Mrz7F7Mw2NOAeT/bhqotg+hfOQktWUw1aCH2QUR0r7WewnnfX41LHuzEqa8sw4aVOmb+YiPmfHAaoZoKNJWm8Ewb8M0rnxF4W7tRsmYrVj3wFpY81ghUTsbeS/Jl3DfiOi/ORFubcMFfiD28o2HX98/D3oUeVP7He5hxyI3W5cXoSqYtnHkcGGudU13ToqfM458azHmTjh3GRT/aignRVBy5fx4OLK3C9rsrEGw+gsX/sA6TmsLqlr/9wMQU8Bw7iou/8hv86SXPYf4LjUjpjSDkc6ljdgUDVdKhesx7cCcycopw8PIpaKpOEaMW05akbcZDmzHjvS4RkQ1TU14xlld2bQPS88vw7mPfwM92/Qke/u0lOFKRBPT2o+TXdShp9cvJn+PPsP2XBJeTCaHspc1Y9usj8OleBFOocxtzTZse6kHphgZg1jTsvX0m6q6vxKGrp+DIpROx+7/NxsHleSKBj79qcG5CU8l5xp59uOKep3DFT+qhzZuH19b8CR75+cWoXZGH3jS37UyAj6hlHziFzKgPLedPwcGrKnH4qqmi9yocloloIM2HrsumoX5ysu10z7uj0WgQpS9sxoLnjiM1Nxd7vr0YB2dXYNtfXog91V7kvr8HNa+ckohgs2euGe+jQyh9bj2W/qYJ3mkTsPeeudi3agl2Xp0Hz/o6nP+jdag6FUbgnOebvh1BxuZduOnaB/GtW99C5bo2eAeBYFLcWM6rqhhA5bNbseQ3jei5UuLg1TWou2I6Dl2QhPL//ABLVx9HGtc+Nqt8EujRqLvC3CdNYlCSw37CLSKd52zcj9KjQ/BnJmEolYvT+jGYm46BXDcyDjWhYk+vnMdEbuw2zuWNt62SukRzhWWou2oCBjh5El5j5/AVd749Nq5t2I+83ceQUr0Az6/+Gh565V48858Xon6OT5mT3tyJwj2dSJFAFRqzjXN4kxdXtuybMw1bb5yJxjIfBpKz0ThvIprmeRX/AxeWoC2ba+CFxRxG1bfNxqvnUWTuq8fcpyRRDyjWjVhivT5S51zfIBqNIvVYM6o2dKFjCRPSSdj245vx6Ivfwq9evQ/Pfn8eWrKCKiyP3ca5vYU1L9ytTVjy/72FeR+0oeO2lXj5P1airtSHgJg/V3rmVcOx6p67G39koB/5p4Jou+5CPLX6Hjzy3J343eq78OgLX8Gr35uGzuwknFpSgIFUXi0SKxmznXN0o18HB5C/uxPJveLf/iDSj/eoVT4jqRnoqvaIYwTEL3rA1Fy0P3Y75+DG3MXV24Fpzx9Dml/EkKLLTCUELSkJx5cXoj8HSP+gHlPfaBGf50Wpsds5NzbG7gDSO0LonTEFh5dl8XFiJof8F3spmXT2ouy9A5KAaiIDL6J6AJpHQ19Rhhzvw6QPTyK9K6wuWI3d1/BGmcXfZok9cxqNhrE9vA3vh95Xz46e/Y1IybK9Q5j7//wGl/78GILLF+GtR2/CnilJ8G34ALd/7RWUH0zDgX+4CS/99TSEwyHJiM2qNkJUd8HvTUbm+ndww1efR8VhFzpvvRZP/2YpOsRnXRGbMS1JSdg/hMzmLqRkF6EpV+bKmhvBUD9m/K8nsOof65CEYmz72W149+ulCA0FZbCyH6I6rybIvDCqw9XTi6kPPoOVP29D56ULsf2vVuDI5CREIva8Z0CEvV64jh7BgicbkDMwgKzn38Ok/Slo+c71eOIf54lPCO92+0YkvyAgUbL8l0/jlj+rhY9pmATvvuXTsf/CiWi4fiEOLsiAK+AXvz/bOHoOgbEuOIjq/3we13x/J5JKp+Hd396BjQszoQXFzyXeaVpE9G63QK8hovuR0xyAPykN3XkuM65LKu7qxcK/+B0ueiMTbzxzA+pmJcEzZLMrpy5JukJ+zPx/H8OlP96P5LAHPRcuwJv/ciUOl7XiylWPYtbhHGx5+E6svToHoZB9lqaPutzQug7jqkufwqzaLvU4w+s/vwW1k0IoenYNbvv2B8g9pePYn92E1//3EnRE/HCf4+Yf0b3we3SUPvYUbvn2RmR2Z6D+B7fipR9Vw+8PI+LTkba7Flde+xgqj6fh4D/fiTe+W4OOodOY+4/P4tp/OgB9+kI889QqHKxJgScw/rcEJT3lrXwsdS3G+d6L1DOnWiQSulPTXI8zOd3WsxXvnn4Pwegn+EKUJo4ZOYFrvvoMFm48jb4FC/DW/7kRtZWSnK7/AHf+5RpUHHGh8Y6r8PI/L0bbUAhuO359X2eS7kHq9k244S9fwuRDYXSuWoUn/3UJ2t0SvkI2zMjFRCJuCVgyVLv5LT5x4AAGUP3galz/r3uBmYvw8r9KoJ4M+AaFfxuO0+p2j8z2srduw0WP7EH5e4eQFkzH6eUV2Pv1y7BVZtVD/DlbG9p8xCOGPdiB2U+vRVrBIhzOPYZLHngBkxuT0XLfdfjt38xBQDJTuyWnEZcGfeAkLv7WU5i7u08+R+DtC8AVpo1L4rZgPt77y4uweUk2dA7QduI/GkUkORnuo/tw2QOPYf6WIQQLJqBxcQFCMm64I2k4fvUibL2hFIP+iP0m5RLEIm4+QSe8masRRL0+oLkO1/7JMyiedjme/OEytCX54eOXI41T7AGJdSFJSNJrt+LKB95E9f5eKfKit6YCbUVDKNgF7Pr+Kqy/vhx+TshtZPdRGee0oQZcdduTmLunG2Hx8Zd/fDM2ztRQ/swa3P7DdchtAxq/cj1e+9EynGJyeq7z79IRlBBf8OrruP1vP0R2ZzqO/NnNeOG/V2MoEJH4H0bh2+/h9vvfQSZSceDvbsfr35whyWk75v3kWVz/s0PQvVPwzuM3Y9OyHET61Zo2Y8L6ntOKnGW4MPdiOs5PXX/7t3+X6XK57he7Q9NAEw50HEQgGEA4FD67TQJyoKcN01/bh+KmQQQKi3Dw4iloTJcGjx3H7LePClMMYPmoX1aBVgQRDYTGbusc30LhCNyNJzDj94eR0xnF4JQp2HlhAXrCMsuwI89B4csv+pRZFD8zP432dqHqmY2Yut+DA9+4EBvOz0Ko1y8z7lF1bbSRN7/Hg/5UDcnHWpHZ3oeMo60oW9+KwZoyHCvwIhgMIiLyGqv+ubhFJOkYgB8Fb+zAzJOp2HDTLAw1HkKN2H5Wrwe9M6dg26JcBMJi9zbiOyzJprL7sIb2aZOx+4a52HF7NXoHh5DZMYAkSVI9zc2Y0BjGqRmlaMoUp5AJ+dhtnYNbMAq/24/cTbux9GGZiMGDk6uW4d3rqjDQeABLnq9D8aZGeHLy0TAxDUM2s/twKKRieTQg8Z6fgxEMuUPIf38blrzQjoY7lmDPzFQE7RjzguQ7hP6iCTgxOxfJdQcx4VQAvtYOZNf3IDKpCuu+NhuNqVFEh4K28vuQ8BKMuJB69CAqdvXAG/Whae5E7J2WDt/+g5j77jGkDqSg+bwZqF2RjQGJA+e+/iMIynuq8Dfr/UYkD3nRvrASuxdkYkjG/FAoiNR9RzDnrRPwRb1oW1qNupnZ6BnqRdGmA5ixvUMtqda+rAqHy1OkjshkHJsIiW1FpL/y5HJMTJvERHWL7nbrJSp1NaHpUvxpNrO+2pHP3OKXuVIPU8efb9eNWX5MGIKxzrHlJvr16khpakBlbR+6rliETddPxqAYsGvM822ymeoOFhTg4LXL8ezP7sbbt0+WZFUmnq3HMOd1CVoyoEc9+tj1z9Et4tWQU38clXvc2HvdfDROTEbE54ZxF1tD1OeBP92rrjKOVf/c3YzwBncKTs8rw4n5koDWVGLt/7gFDz15OzZeNAF87DZ1ewOm1rYhxe2yV9xzi5+Hg0g+3YNsMupyo2/SBBy7fC62ff0i7JyrwdtxEnOeqkNhu0xcJSaM2c45vsXiuofrO/eiZOsxZBSU4eCMPPRHQnBLYBhdxw6b4ps3YaMe9EzKRuf0ErQXJtPp4Tu4B1d87x3MaJXEVOzeTmOfrkWh+VJR99WLULu8EKGWBiz51Xu49Ol9mFTXAS99wZOKnpIM9EmMcNlI/2qQi+EMx+J5ZrF124Af4o+Nu8m5cTmjHolAfX3nU4NrOMqgFJTkZGyQwmT052aiJ5Md2u02jwMi6nYjNNSFmU/uQG5hFd77zjI0ZETgDnFiYp5kQ/CZU3WbV2Z+nkGZARaXYcs3lmHv7Aw5GoavqRvpMiM0MhqbgM9chrtR88QOTOrsRsaO/Vjy4IeY8/ZxpPfL8WgIKTKjnvXWMWQFbfat3RjEtvsD8PX54euVJMznQ/ekqXjnB5dh17wsINCGwoYOpPldiIwXGs9VSMzXwuZyOboPg6luePxDCKanobU8R53iOXAaEzr9cLlE/6rEnohIcpp8sg0V2zvQM6cMHeUp0APi73a0eUkwIp4o8jduwY3/fTUW7cvF7x+8D6v/agmas73QgkPI37EbC55tRBIffbBTzBNQr/0V1Xj376/Ge/fNx9GcIMrf3oplrzQgrSeKsNj+6aosBPxhIzmzM5j30R6SZNwf6/EFy+l92ego8KklBT/pYx66rnPV4M8ABqq0DHQVJsF4BGeUVpiMupLQV5aFLvJjFjuwETQXgkl+VD3zAeY05uL9B67C1plJaiLC57NsC94NkMGXz92G3fIejcAzEEBgUjnq5xaqK2jhtCQMSZCmL9sGou/IUD+yTrSg8vm1uPqvn8Wtf/ksLntoN/K6GJcCyFy3Bdf+21aUDohsbGoCUdF5SJITJp+cnHh7w+ifOBE7bq9En+5GmIHbywf9zQp2AHkRnkNpPvip10gQ3sEAXEEgKOWDGea1DhXr7cT4WNAQ1oPIOXAUFS2pqJ9firb0MDzn+rOG44BxTu8+jbmPbseUo/0YKJ+IptI01N+0Amu+ORO9XKQl3IecHSdQOMRn8Y169kEU7sGg8D0J7//dTXjswbvx1PcW4XSBCy4k4fjKGtTNTIeHk5NEgK7Dn5+Nbj66NB4qstCW5UNQcoFPmrBLWNWOmfufEjKDDqehcX4eZBySGfQgvOrqiTlz4qicm4L26jwEmMjaPF5xaZ1YBm776ROhI5iioei9jVi2cRB77r0QW+alwNfLAasHUzc3Ia8xIIO0vS4fcXWG8EAnZjyyBnd+523MqO+HluJFINkjQTkMtySpulv84oIy9Ca51JUm2yAqA7ArC3u+eile/Ifr8PKPrsXz/3QT3rp/JtqzaP4e9CxfiFf+fAEak8M2/XUk8W0+Yx6Kqi9LcHLCWKjLZCUgCVowIw/Nk3LQ45YyO/EvuncjGT0Ti3CyWD6HAsg+2SdxX+Sg4r15Wk4S+n1uRDkoGUX2A+8WDg6gcMtRJBcVoKmmEP6AXde1FZ2SsYF+pHcPyY4bwbwkBIJBuIM+HLt+Jo6VGBMT3kULM7NQn+wHjTmNCEMPdWH2w+sxfWs/upfPx4bbqtDl4i8CmifaBZLHxO5+ybvBXhR62IWBnHw0z06Tz/3qeXtX0FB8VHJBVumdVoiunGQVKz8p9HBYM+7DfAa4QhqaL5+NI9NT4e0ZREp/FIF0LzQJXF7Z755SgYa56eoZArsaLJeaCKTxGTv5wG/tskw0Gkr1Iuiz6e/uitEGU31Ir9uDC36yDlO3HMesn7+Ar935IO6/99f4+n1P4rKXjyPJ40XYZrMSflM9ueUkal5ajxlvrMU133saK99oQWbbAMpf24IFHzRjaOlCrDsvX31j3VYrVEQl4dKTceK8Gmy8Zwk23b0EG+9bgV2XVaCbcUrzoG9GpXyeiC4b/nwpH+XQAu1Y8YNH8M0/fg7nv94Mb5RJaZJa6SSzYVAGq2ocnp+PEG/xmfVsAWHGNRhFZ1UF6q6YJKYQRNaORuQMyCREsvC0091ykhsnL6lEY1GK5LL2vYrEu0JJnW2YuqkHnZWlaJ7qVZMVu0ITVUayc9E0NQsBBJFytBNZkqD4ZYyDTMADvHWqpaF1RTlOeXgb12ay0IXHFI/xzHVTAy740fO48ZFjGJy/CK//zXnYNyXZRldN+QiHB4FUrmIrE0yLLc2lcpqQTMa1YBiBojwcvKIGPXIovWNIQr/kQUk63H2yjwwcXlqillzTP4VfuP7+7/9+qa7rN0jIRfNgE470ffKfL+VMIpSRjZZJPhRsbERei18StUHMenoXCiOF2PzdlaibmiQB3Y7JKWcVUXg7O1G68xiq19Ri+rpW+MQxXYNuDJYlIRoUo87w2Ws2KYlpRNckMa3DJf9rDeZt6RN+/cho7kJ2cw+yTvYg8+QgupbNw45VpfD7x19G4pwEE5ShQeTvPY6yIzJrbO1G+Yf7MfOFrZi5tgWYxyuHy3C01AN30J6TMj0UhltGJG66JGdZ+w6hZk09Mgc0+KdOQu3yArXMlr2SU+OOkB7sQM1vd2Da5uMof/8QyjvCCLvDyNvZgPJWN+ruXYj6Yi9cdtQ91/VNTkNnYTJcHadQursZmdEUuBsbMPeFeoSXLcVb35iHxkK3jZM1DSFXFPnvb8TFr/fiyG3LsX12uujbvldOOc5HvcnoLPEhs7ENZduOIzOQhN5IH2Y99j7mHwqgafkyrP32dHRIsLfVFUTeBQ30I6+2AfMeegurfrELxS1hnLpsKV7/3nk4OCUJriG7rOHORzLCSG1uQ/mOo5j9wi5M3CvjO8hfEgYLJUGXCag/Td51Lzon5sIf6cHU91oRTZeU9MhRzH21Ee3XXogPb69Cp8TFj1tKUSxLRKyhIrUCk1InCwXaFi7C/1WXy/Uwb0lt6diMN0++9cnWOY1Bl4Q0irwt+7Dskb3IGooglFuG7ffPw+HKVGgDNktOYmCQCiOntg7n/3of0sL8JqMMYLyCGomIg3rRev5cbL1pKrp4i88us0lJzsJhPya+tg5L3moRwx31xQ8+wuFKQ/3Ny7Dj0nwE+0T/tora4sAye0yuP4ylT+zAhOaQujrs9ntw6lLR922VaBd5uCWBs9uVw7EQ9nmRuXcPFj2+A0WdPnRcMB+/v7FC/TKY/fin7qNIO1qPJf+xAwXqByZ0hMQngnmF2HvfEuyfIjHPL+W21b2GsEeXCWkb5jy0CdW7uqB5ZVIyeSK23rsCR/Nl4iKJqW1tn5NzGcBLXl2LBQeSUHvfYtTn6cKzXa6cjY9wkgtJJ5sx/5drMbkxjKDo3R3W0HnpUrx7ZTkGk6K2W9ebd0v0thNY/tA2TDwcQPuKWdh8VyU6vG6E1RdibTQp4XdItEFMfHsHlrx4DB5RJSfkvLXPdZujnlQcv2kptl9QiKFIWGYhLjnWg1k/24AZu9vh8STh9Ip5WHvLJPTLDEU/iwk6v6+hi0+dX3A+VhZcInFD+6kWDAYvc7vdb3725FQgVfjQtMqCheaoKI05MRmy/wBtXFEhz7yiaEDkIE6qHmewcZAOczmVccxFC8usybZXTwx757f1R0DYVXybj3ckDOJsgc/Yumw9UBuTk5juZdKpU9+mo2uyP45L2ArK/iXe8aoaWVfPnUq800X/9o/55JfPGxuDduKsREPbZ9yTXdEzv4XNcU/5PXXPSYlxos1gjPHK78W41bfPFf/25Fd9f4b8csUNi0H6OXMaSSbj/ZtfDGaSbsU92gPHABUTzwJjJae6JL2f3wVNoYMzCBIkalQBSmXNieKzTEaFZ97aMTbhX5Rpb4ieQxa/H93O1jjPVYzFuzsYSrzElBBbt+RB37c3Rtm98MuYx1in2XSwGgvx+jYSE9lPiIsRBjQZVDkJS5zElKDtS4yj3StbN8Z69dm2iSlBHRt+7w6Yfm9jX1d8xcV0Q79i64xz6oxhGHmPke9womrlgZ8FeiQSmWDuf25QwdnazDL7I47n0Zud45bwNibP1pYAMXs0zyqGJShickgQGcTrPdF4t6Cumsbzb5YnBEzeExEjdM4tAcSQSLxatj3WNtYYNyIOfA7y4WPL5q4DBw4cOHDgwIEDB18udF2Ptpv7Dhw4cODAgQMHDhx8qeDvQ/Wa+w4cOHDgwIEDBw4cfKnQXS6t3Nx34MCBAwcOHDhw4OBLBVc5sufyow4cOHDgwIEDBw7OOTAx5S/hO3DgwIEDBw4cOHDwpUMXNJv7Dhw4cODAgQMHDhx8qeCV0wpj14EDBw4cOHDgwIGDLxeuH/zgBwt0Xb+Bq6o2DTbiSO8RhKNh87ADBw4cOHDgwIEDB18MolFj1f6JaeWYlDoZGrQtWiQSuUvTtMd4YFvXZrxx8s1P/9v6Dhw4cODAgQMHDhycJfjb+pKH4sLC83FR7iW8Vvozze/3z/d49MflQ6Bh8Cj2dO+R5DTsJKcOHDhw4MCBAwcOvlBE5aVFNVSnV6M6Y5pLj2iP/V+DV7PnrvTJMwAAAABJRU5ErkJggg=="/>
          <p:cNvSpPr>
            <a:spLocks noChangeAspect="1" noChangeArrowheads="1"/>
          </p:cNvSpPr>
          <p:nvPr/>
        </p:nvSpPr>
        <p:spPr bwMode="auto">
          <a:xfrm>
            <a:off x="212725" y="-975225"/>
            <a:ext cx="304800" cy="228601"/>
          </a:xfrm>
          <a:prstGeom prst="rect">
            <a:avLst/>
          </a:prstGeom>
          <a:noFill/>
        </p:spPr>
        <p:txBody>
          <a:bodyPr vert="horz" wrap="square" lIns="91440" tIns="45720" rIns="91440" bIns="45720" numCol="1" anchor="t" anchorCtr="0" compatLnSpc="1"/>
          <a:lstStyle/>
          <a:p>
            <a:endParaRPr lang="en-US"/>
          </a:p>
        </p:txBody>
      </p:sp>
      <p:sp>
        <p:nvSpPr>
          <p:cNvPr id="14340" name="AutoShape 4" descr="data:image/png;base64,%20iVBORw0KGgoAAAANSUhEUgAAAqcAAABHCAYAAAA6Pu6vAAAAAXNSR0IArs4c6QAAAARnQU1BAACxjwv8YQUAAAAJcEhZcwAADsMAAA7DAcdvqGQAAFMzSURBVHhe7b0HeBzXeS78zmxD742obABIgr0XNaoXqvdiWZZLkvvbiZOrOIkT39j5//y51zfl+kns2JZlS7LVRfVCSVZn7wRJsIMgCYAgiN633+89M7NYQABFNSucnXcx2Nkzc875+vnOzOxZLRLpLwW8cwFEZHPgwIEDBw4cOHDg4MuABrgaJDmN3K9p2kNmoQMHDhw4cODAgQMHXwqi0cgvJTkNXqdp7hcj0SACwQCCwZB5+NNB04GhQQ093YAu+W9mThQeDzsztkAogoi8e1wa3G45QfYJlofDki9LfY9bZ+qsDkWkUlCO8TPLdU325I9tsDwqx91Syc3OLLjDiGphaFEpC7vlHA2sFpZKwZDRoVf61lmHH7Uo/MEoIhH2oamNtPJgMBxFSETicpFmgy7yGJLyEW1JB+yD4uvu1UWOQGpKFOlpUVWH9IbCwqPs8FyLRyKseDTaYt9ukQ37j7J/Kadc3G72T3qNWoou2Sgvr0f+GdVF6CITl/DO/bAL0Yj0oz6QR5F9xOAvXl4hYZxtkS63krEUSnsGXZSxBp/H4FHJXnjg+ZSXW+TCOgpyrKdXQ1+/Dp83iqzMiKJvuC2DSK/VloD6C0g55aNsIo6uoMhLulf0eCkvHpLz2H+AnQtdrONScpFjoke4QlIsMo8IYcK/ghwOSUNBkaNOeQn/MiFThwyb4E0DQy4uiy7ZFF3SD+1LyZ6QN57PKuSN5XypctF5R5fIXHgi78lJ0g7JlMYCwoshL0O/qjXWIY9iM+TR5x2WY1j6po55HunSWYe8y+eA0qMhe9qkYp31dLF7sX1l96E4u5d2AqqtqJJjvOzZh5Ag7YzUY1D8wbAvQy5GDdqxoS9KSLUlx3lM2X2PJvV0pKWFkZpq0MSuAtIW+6EIfbRVE5Z98SSlR5MuwogT4tvSPuVvgbbKvpTsTT1SvppL7FT4pzA0sfmo6J+tkVLVluiZ59PveD4xwiYoX7P/GF3SgqKLyhGwGm04Ikp1CQGkjUdYrdu0e6/YfW52ROmT/Rjxi55s2IpLaOAHfh6tR4LlYZNHRZfIS/Uu/yLSDvVIjLZVzU27lzgZlcZCpt0LQqavkh7l22a54lH0wnbpD+SR9MZijkkX67AXdsVy6p6kWnSxfHCIuqe8Jd6lR8XuDRrZFnVPHj0Sv9xkyATpok2QrnjfVv7IzunbEifibcJv6pH+46EdUUWEqXulDfJu2b0w5A8YtHi9YkdSyE/kkzbBd+WPJIJgddqEtEuvMugyjsXHLyV7qcMjJLVL7N7v1yXeR1S8Z3PKtyh72ir1K3UoMbom/THWFm1CNhLGEstWFY8UtNkWdTjW2AFdarmCqq4mYx3E9gl+phw5dijZqz6EZjkcFAYN2WvDspctfnyM59Gy4ViciNEFZfN9/dKOL4Is0T15ZefSvJIlbWBEzJHN4JG2xX5MPcph8siNp1oxmrUo+4DokXU5Dlm2qgIiY57IgD4/It4LsSPihGrJ4MWKX/F5A0vo8yrmKJuQiiaUrUodXfqj3Ste5G+Idi9+H5UxNTND4n2ytCO8sC1r7KAOaccsH0GXkqNhE3RK6twfEP+Vtq18gmBbVt5AvkkzD5F/Tcb5qIz3PIm6V/Fezh/mkTI2YhjPIQnkMZZPKN6NfmI8iiwN3zbKP2IT1IkckmK0d+kI+DWkJEeQnWnox/j36cCqHgk6yb404SX0Uy0YDF7kdrvfjUbD2DdQhz2De4UJsvHp4EsOova1Crz78xp4kkO49q+3o2xuO4IBHT2tqdj2RBU6T6Sj8qIm1Fx5FC6vDM5DLmx7phoNGwtRNKMDy75eJwoVCYoQmnbnYvOj0+BJCmPebYdRNq9VKbq7OQ0bH52OnuZUzFx1FFUrT8gAbijt4FsTcWJLEdIKBzD39n1IzvArUR/ZWIza56fAmxrEvFsPoWh6uxL0ULsPax+eibYjmZh++THMv/4QQnAhMODG7lcmo2FDEQqqOzH/5sNIyx9QRnp8VwE2/3aGDDZhLP5qHSZM75Q+omg9loE3/n0WWg5lYvHN9Vhx5yGhy0jwdqyeivoPipFX2Y1Fdx9AWu6govfErnxsf6pKDUYL79qP0prTiAhhPSdFXk9Xof1oBipXNiraKAc5iF0vTMGBt0tRUNWFpffWITnHD1EhTh3Iw8E3JyES1lB9xVGRZ5vwGMVgjxfv/tt89LUlo/qSE5h78yEZ7HSEgy7se7MC+98qQ86kHiy68wAyRG66O4qjmwqx45lKaVfHsm/sRVF1u3CoiexTsfWJaUJfCqouPoHplx1TeoxIgH73kRnY9koFKma34eo/q0VG3qBYk4Zj26Stp6fC7YtiwW0HUTJH9Cg09pxKwZbHp6PrRBoqLzZ59IaFLh07RVdH1pYgZ2IPzv+jWnhTxKtFXyd2FGDns1NVoJ1z0yGxr9NKj4FeD3Y9V42Oo5moWNaMqksaZNCWgOd3oe6NiTj8XjGyy/uw4PYDyCzul5gQQcPWCaLH6UgSG1l0zwEUTutQ8u1rT8K2J6vReiALk887ifm3HFR9k64dz1WKrRYhf2qX6HE/UrLFvuTYsV15ePF/zlf2eeV3azF9ebOSV1dTGrY9VYmOhkxMu/y4yP84XGLfHrGdbc9W4cA7ZcgV2S+/bw9S84eUvI9tL0St6FiT4DPnpiMoE3mx/4G2JKwXW+04lo6pFzSJHg8bjid9HttUjEO/r0C66G/mjYfkvU/qRNGweYLSI3HeH+9G/sRuNUiSx83iQ53HM4THZsy57jB00WNUeNz2TBWOrp+A4lnt4ncHkZopPIosG4XHbU9UK5kuvmc/yue3iA3raG3IwJp/n43TDelYIna/5OYjYhOSMEgUq311CuperxDZ92Lln+5UcYE4vq0IO1dPEVuLKH8sFZshYf4+Nz74+WyRV4bI6xhmXtMg8pKgPujGntcn4oj4UO7kHiy8Yz/S8wdFLFGcrMvHvtekLVcU1VfWo5C+LeW9p1OUHk8fzlQ+NOfaIzIyyMAh8WjP65Nx6H2xL6FrwR0HkVnUr+hqrsvB+gdnCp1hwx/ntClbpe9sF388tT8LUy5oxqxV9XALj24ZmMn7drH7CeLbt/yPzUjNHRIf1HFyX67UqURY+pt9Qz0mLTopg0oUfa3J2PBIjfLt6WITs66rVzqMyCB74Pdl2Ct8Zpf1Y9Fd+5BZ1ityFHntKMR20SMnHwuEruKadmUT/n4Pdj9brfQ4QWRYs+qQ2I0MFtJW7UuTcVh4zJ3cjfmiR8WjDEqNO/PFh6skBriw9Gt7USIxhzGq95TEnGcr0S6xkDYx86qjcIu+dNHj9hfEVoW2gqpOnPf13fCm0x81HJI48fYvapRvXHT/PswUP6YP9HcmYa3osaclBdWXHld6JF1hiTsH3irHvjcqkFHcJ/3XIUPiqibxm36187kpql36FnkkXYFBF9Y/VIPW/dlK9gtuEn/0CI8i14ZNpWhYX4KUnEFMu+YIMif0yuAfQcv+XKx9cJY0xZhzAJOWtSAkNPacSsPOZ6bi9JEsVF7YiBlCl5vjjdhL7UtTcEj8kXH+vD+ulRgtcZU2sTsPW8WOdFHEbPHHifNPSWIA9IoeXxfdH92Rj4XXNuCCe/fD4wtJYqZj35qJEqPLkFXah8V37kdmifijNNa0V+I9bUJomXNjPSoWtii5DIi8GItaD0rMWdEs9n1A8R4SHklX/boJKJgqerz9ENIKRF7SGGPKzienyzkuNdYVVEn8Etl1N6Viu8SW9qPmWHuF+JAvrOjf8UKl0mO+tLX4K/uRljeg9NVYK3FV/JHJ1lzx34p54tvSS397Mjb/brqy1cnnNWH2tWL3SeKP0ueGp6Zio2ylMm5f88BOZBXKmCa20rQ7X2LOVNGbW3zrkMQJiV+CoX431v1ilsSvDBW/5t1wSOmR/rFfYtdBoSuzpF/ZanapoUfG+82PT1N0LRa7L19wShJsF/y9PuwXH24TPRbPbZWxSPTI2CK+uuuVqTgo4yPbYMxLSg8qX2Ec2PDQDCXXWdcfxZTlTSrmDHT5sOkRkf2hLEy77ARqrmLMMXIQ2mndmgqxryGs+MYeZE3oV/o6IPr4/S9rJFHTcPE39mG6yIaJ5oDIa9Nvpyk9VknMmS9jFMdA8rjvrQoV77PLZBwSHrOEPhW/JE58+LPZoqMIln99LybIuM1YQNnTVk6J3U9afhJzbjiiYg7pOvJ+OY5+WCp5Tj9qrpV4X0SbAFoOZmPr49UIDngwR8b5KUualU3QD7fIuN0ucbVS8qWZV0v+JTGd2P/7ctS+OBlZQteyr+4Vv5S2pJtjkufsem6qyhXm335QxWj6U0Bytqd/sARN+3Iw89JGXPPdHUqmvPj1aWCmtqjyVWF++kIOWz91y6ytjIXMlPtSerEvZR8CCBoZ/ScEDTlF68fmU+n44P0c+GTALxk6gb60g9KmFy0tRXj+lUVo3V6KBenHgVv2wpMSREASp1c+mIUDz5ZgwvIA0v58P3wpQ9JaFLvbZuH5R0rhTgmgb+UmzMvYpfppbirBs8+uQPeRfJyq3IfgLXUys5CkRo699PYU1P5KBD3lNL5218vIyu5U9G04moY1DxUjTRKTgcvWY0b2XtVH9+lMvPDKCrTuLMaivKNIvW8H/PBhICqBZ8MU7HmkDCXnB4TeeuRln5a0NYwdp+fhuYfKoCf5Ebr+PUzP2qf6aD5Rgo1bhMfaHEQX7EVWzh5xsLAYp45XN1Zjz2OlKF4sn+6tR760RV52tszBy49OoP1g6IoPMTubPOpoOVGEZ15chLYdpaKwRoRvFrmkSbInUfH1bZOx44kSFC2SGdtXDyEzq0u1teP4PLz5n8UYEpleW70T88+rVTx2DWVi9bNXoLcpE/OyjiPpa7tEyx4JMB68s6tEnKkU+fOaoN3VgKLsFsXj5qYlePWRYjEU8bhb30Z19n7Vx8kTxXhm9TJ0SiK8OLcekRv3in5CCEtSseFgJWo/zEZzuBulyYeQLbJnne3NXrz+O2lLErLBC9didkatkklLaxFWv7QUbbuKsTC7AeFb6+AVmZKu1zZWYvfvSpBdoyPzv+9HapYEUcrr1Fy88qsL4UkLoWfFZszL2S2SlwF/KA2/fXwZTm0pw/zQSVx9k9DlDcng7cMb28qx/WFJAudIALnlKCZktcAtU5DNTUl48dFSJOX2IXjt+5iWafDY1pWHl96chxPi/LNcLfB9a49yyuCQBy+vm4b9oseCBRG4v3ZE8UgcDFRh7ZuXyJ6Ggm9I8p1Zq9pqPl6M1c+JHveUYGnREQRvksmXTOJ8YmVrtk7F9sdLUDBXfOfew8jJ7FD63dq8EG8+VijBLoLeFZswJ3u3tBRBZ0cuVr9wPtr3FmKWtwmebwpd0ktYAtnanbl4//9MQuaUNtx2zdsozTohx4BNTcl49aFSlfx4vrIGk3KOKnrbu3PxzHPL0LG3GLM8zXDfI/JKkoFVBpRX185AndjXxMslmfmK8JjTqWxiV/tsvPLEBeKzSfBfvA4LV+4UKbrRpJVg7cbF6NyXDSwaQFom2wpCk5n6W7srsOnJYmRMbEPu3+xHctagktHWxiS8QbuX5LT/oo2YJTwSfZE0sa+L0HWwAIsL6qHdvUeShxCG3MlYs7kCO8UfCxYeh34XfahN0bW9YQFe+ucKuGXieVXNdsxdbth9a2chnn99AU5uLMW8tBPw3CVylAlSUBK617ZNxI6HS5E7S4L37UdRmH1K1anrrMHT0ocr2Y+hy9ZijsQc2urpjny88Pp8NK0rxRyfTDwkeUqSOEU72nBgOvasz0Jetx/VPpngZfaoOnUdM/DSYytkAu5B56LtGLpc6BI7ajuZJ7FwOU7T7vOPQv/qHsU7B4F3RbfrxB+zq1uh3dyAkgyxWcH2Uwvw8sPFajAclDhRk1On6O0NpeHxx5ahZWsZKm/qxx3SFpOQcNSF17dMwg6x7+IlYURva8AE8W0OA7tOzxG7vxCRQR8i17+DWVm7RYoutLYUYvXL83Fqs8mjxJwk0ZcrEMaabZXYIXosXBhG5h+JHrMlEREK9oiJbFy3VAZ4D9JvaoNu2n1HXw6efOIS9DdmY0GuJKZfMegKBj14t7YIG4SuzMrT8H79KAqyW0VaEeWPrz9coia7/iuFR4nRbGuwOxnPv7YULZtKxO5bkHTPbuhpMvEccuOdLdLWv5aLfXXh5gvfR3nOcUY27O+ejmd+d4W6ytO/dBP8l+1UMY8x58XX5+LkBrGJlBOI3CUxxxdQsnx9+2RsF7rSijuR+u165GR3KHnVyTi0+tcr4ZXkp2vZVvRn10qpTDy7srBuy0KxryyEZ/qRk1UHH+OX8PjmzlJsETvKrj4F160i+yyxM0Ft+yy89Ph5iAjtXWITCy6jXMLo6suWmLMQjetKMAOnkPInuxXvAdHRa5umYvejZZgg8R5i93lZxjh0oKMKj/34Kgl/btx20YeYtaRW6ZExevULC9EmNCzIPIGwjI/etIBwH8IbW6dgm8ScooUSvyTm5GfJ5Ev62dEyD288uVxdlOldthn9Fxv+2N6RJ+OQxOidInuPjBH3CI/JAQSCXmyR2LZ1XRYaegdQ5juMvEyZYApq22bj1SdWYKgjBf0XbsZcGQcp376o+PZz50ucmCB6bIaXtiq6Zlz9fa2MQ7+RpHn2SRnrjqM0u1HoDWDXyXl4/rGL1QWX4EVrMbjSGJ87+kVeq+fg2NuTMf3uLly/ap/Yqkzug5rY/RTskLEjs7IV6X8uyXxOr6Krvm8Knnr0UjVxbJtdi8DVhq12DmaL3S+V3KQEi/IbELnTsgngzb1FWC96TM7vlXHzFRRnGxcddvW58ME7yyU2RZFx62lEsgz7bu/KxYtrFqF5YwnmpjUi+f5dCOu82OXF73eJTUjMyakRP7zxOEpUjI5gX0+N2KrEaNmP3vwOZmbuUXG1vScXL7w2T2yiFDM08ZF790luxIttUazZILnGv05C7owW3Hj5u0pepOtATzVeeOJ8DLWliH1tQ/BKI2c61VSIZ58XPe4uxvyMYzLW75PxUZJ2wTv7C/Ch2ERWlfjj3ZIDZLao8u2t87Hm8UL4+zzoX7kBs2WspZ/6+2Xiuf5CdOzLRE/RcUyS2M14x7Hr04AXRJlz5iNPPonHSYzTIxGxZBO8yOyWl0f9//QvXv5VmZYm7blcZqm8i4J4OZngrV23TJXVMb6bVHg9vLBhlKv/vBwqdOm6Dg/bU6WyqTqGINStP7MOqWfbqtyryZlWuby7pT7bl/OH25KX9MEyVUfejVLjv7rtIOCleV7qV+fzGOmS2ZNxeVy3WlJ08dI8oW4bxF4ueE0eNcULaxibhzKSY1ZbsTrSh9dr1PHKsRhNGo8ZfahL/XF0eaVP3hLwiMPwloJRLi/pjxom2JbRkvFf3fIRqNsZqszsRz5T7qxn9GEek7b4qIYmffOWjdIrXyyn7q22SKdVR+pTLjp5VHQZ5dQDbxURvJ1h1DFfZluqPO7lob4kweCVU7Yb0zHpiMlF+lAylpe0yTbIvrI7RS9riaUr/kSVQq/Sg3rJMalj8E69kC6rjgs+4YGgbgw+jDrUqUuOqbbYv3VM+vP4jDojdCIvdctFoNMeY3IUeuU8detHycvoWx3jOS5jljksF/OYaauGfZtlpIsykrYoe8MfzWNyTsy+RC7kTZWrPkw5is6M83lUfEuOGfZNeQ3bPftTt8+EBL5bslcyYaGAvmeVq9aETk2OKT7jbILn0L4IJRfTJlyq3KCLvKs+LQqkvibHDDnGtcWYZvKifNjsX/EubZAPdctXyd7cTL3zdqs3Ji+hWARIWol4G2Z7lt1zkm/0YWy0VWU/Uk/ZhGXfUk5aCSUveZEX2l3MH2O650vaorxZ5qZvD5ezP3VrWOAVv7f6dkvCYvmQ8gfSr45JX8om5JjEsGFbNdpS8VP+lH0puciL76ZvGb5tlsuLtNAkqDND9nyxLfHtWPyKq0MerbhKm4zJi22JHmkX8hq2L0MuloxJN3lRL7OcslS8m3pU/2WfjJBs+plRQ46wP6GTMMYhsy05ZtiE0OSVtmJ0GXGCSQgfYzHkZbyoX8tWac9WOeuSflUuvh8vF8qLfNOWlB1ZcpG26A+EkpfBhXpZccLNmGOdz+NSh/GGoH9Yddif5duK9xiP8rLihJRbdsT/St7kT/jhuDfcFm1CVZF30mvWEPuiXRFGjLRaYh2OQ+YxxbtZLpvV1lj+yCrKV2K8iOylgPalfIvyUi+RCc8xeTce2zDb4jFTj0rOsbZkI73yxximZG+WqzhiyVHRa7TDo3zkR5XTvke1xX4oM8ZFq3/aB7shRvi81DHaYszhbXqrH3mZsuKdH+WbZrnKxSx5SV2rXNFs8ii9jaBL9Um+Y3o0X6TRsgkpN7jjS+rEeI+3b6MtwyasOGG+2B/jhIB0xMo/w4vUkBcLHH8HzP3PCYbwDbKNQdSAUWaUy7vaYf5vvBufjePWOao8tieb+mCcMfzZKImH9ZmX3oePmW1ZdUZ/+Ej5yD5EP2YJIXvqs/Vp/P1hGHWMPQvG2eqzsWvsm//VMXPXeo+dMaLcOjhMl/VuwexFYfiY+d88xLf49qxywixRm/ov/6x3dY/YRHxbBtRZw+Xq3SiLbapM3sx3FlhHCZbHDpmwyqiXYcT1E/efsM433tVerFy9G28mPtq/8YnlcX3Iu3WO2jNOiYPxYUTxiOPycYzzCauOtY3YM97i6o6m1/I7ozR2nrwbu8P/Y22pzfzAPatc3o1dqyC2Z2L4k7Wn3mM2Ed+q9c8oVX3IZr6Z/43zjc/D7wSPxEKXOsD4YZxhtGdGE/VutBLjXWCdacA8JpvRivnB3BuJ4fJYe/Ju7Jr/zfLhMmNjuSrju9oxELcb249RYRaod2ElFiPVfwPWu1HOfizejTLrjI/2OVzOPWsbsWe8xd7j+zf2+M/6ZICfrDYNWHSZn9R73FFrV96N3eH/sTrmxv/D+8NlCkKcFQOG++f/YXqJWH9meayP+JPi6oxsy/g/so75YVzE8R73X5Wbe9wZbsukix/5PrrcPKDeDYUITH+wjsX+G1t8HXNXIX7f+sT/VvnwvrGn/psHjXej3NqLfzf80ZgQcHe4b6PALFYwfDnuqHlA1VH7w8cscN+yR26xOnH/jfJhfxg+Nty/tcX2+GcUxME8wyz/SFv8bB4zEJfPqHdB3HFVy/xstGUdHHmScc5wWewsHjP3uWddBBtZJ65vwch9Uy9qP/4YjxifjHLriOyZuyP7NhB/LD7T+rQY3YIeCkWMe0YOHDhw4MCBAwcOHHzJ0AUV5r4DBw4cOHDg4BwBv4Ri3aUYvmPiwMG5D15ZN59CcODAgQMHDhycK9A9EfUtfIJfZPw8bq86cPBfAbxyanxdy4EDBw4cOHBwToCJKJc78qYE1OehviT1TX0HDuwAXjltMHbPffCmBpc54LqJBNeRU7c9Egg6F2HXucahhnDImUU7SAxwvWH6vVprL+hyriA5sD3UF/lo5papJ9hdfa7FbY31ERnrE41/u0M0Gp5g7tsCXN/OY84kQ/0eRCVBs75DZ2eQQ26+9IBaqzLsd8HfnaSOOXBgV9C3mYh60gLqChLXCfX3JCXcpNSBg0QBPVv5fIof3nS/KuNYFxXfd2Af6JGIlmbu2wJqNmnaaKINUGoSzeWzNOPKKRcaduDA7uBAxV9dUn4vMzT+mhPfHThwYF/Q3/nriwR/TUn9pKfj+LYB1zk1tOvAHuDgzDSVf863Nx0kANSAxD/L3BNrTmok4o6rO0g0KJ83nF2Ndc6c1FbQNc113Nx34MCBAwfnGHjV2FzRHNEwfwSQ01NnmHbgwM7gXVKFiHj7p/xN+//K0KPRaKq578CBAwcOzjHwt7bdvpDaH+rxOc/bOnCQAEjKGGQGh5DfDb/4PWGnSakeiUTyzX0HDhw4cHCOgd9YVldPBfwipAMHDuwPlzesfotffb8kaD+/d74x48CBXeDcyU14xG71OXDgwNbgHZLh5+zt5/e6rkdbzP0/LEbL8mxk+2nqjIZVJ74u98cqJz6u/JPgTHV4bKzjVtnoY+OVnw3Ga4sYb380rGN8P5u7iPHnj8aZjhFnWYdkWLc11JfC4jHG+WeN0XW+iLY+CcbqX9hVax4KYgHLwljnWxirjBivznjnny3i63P/07Z3tvXOdN6n6d86/5P2/0n6iq9zNr51JozX55loie9/PJzpWDzGa+tMfZxt24Th9GpTdj9e3dHl1uezPZ/4uDqj8XHn8fh454wutz7z/WxtIr7OZ8UnbYvnWdvZIr6PT1JvLMS3dTY4U5+ftK14jK7zcW2x/EzHPis+aRvW+Z9H358QugxoxsNKfwhE5M9c3ojrERKWn4XNy9Lh0PDlaSYaalkYAQNPJO6h3/jPbPNsZMfz2C8vg494gFjNQMy2InEXk9mHSaexoL/aVSBd6nK62d7ZIBw2eFP9xz0XptoiD9JWRPFrdBSlvLi4sIB143ux6Izy/WyeMVNrMhjnWTxZsGTOvuOTOrU8h8lbvOwtuZCHCBf6Pwvhq3bkvHDAFWtTId4mzHcLFu+j6aW8QkG3aod0sTWSoLkicKcZP3gW6ncjGPQoGxpB7yg9xvqWdkbQxWqWTYwjL9psvB7HA9sNBdzGvtLvMKz+SVN8W8pWuUnfhk0QPMngnYjVFS51LQJvhrHmX2jQq27vKt4F7J/9Rki38UuHCsqHLBmb7wosN3mORkfKS7Vl0qls7ywwLEfKbZhHw3YNedL+LZCf4f7lfEsuPDfeJs5inRH11SBTfkb/JuJ4NGxS7SpYdqB4NfcVaKtmG8pn43gZD6zPfshrvO7J17BchnknLL3SZljfqmXo0LCJeD2eCVbbFi+xtszP3EbGPPlMGfOddS3dU17mecoerfIzgXVMfY1eb1rFDfUe14dAxSDKSs625KAg54RNXlS5WYePM/jS/GpJoeCgR21WP1bMopxHx3XyTcSPN4QlL+VjcXQpOckxQ14jeRkPFv3KvkxdE5YeLZswqVRtj0sXZS4Iky7znPFA2tiONabGy4uw7JDvVn+E1b8a6+J+wIW0x9oy5fNxUPGUcobBZzxibSk7MwizfF71L2NdfMwx2jLosXQ6HqyjsTGN9I7iXcmdNmHKgTDszfgcLxMipseziPc8ynMsnlVb8byM2RYFZezzOOtIC+oz5RAS+yHi6T0TFI9sR3Ro6Zpgf6Fx9BjP+4hYyLakzNLNHxJ6OKqVmPtfKKh8X5YfUy8/jBk370Xxombwl9YifLLAA1RceAzVqw5g6mVHjF96obHIscyKbtTcugczbqlDVkWXKouYbVVdexDTbtyHgtmtsatG44H18qraMPOOvahadRAZpT2xPlwZIUy59AgqrzqE4oXNkq2L4cgx3RdB6fITmH7TPky5oh7e9KAqD5t0zbxd6Lq1Duklvap8PFjHypcdx7QbpK3LDsObFlB981jWpC7Vzozb9iKzrMfkUUcS5XXVYdV/yaJGaG7TYKVOidBZdc1BoeuwJGQhKRtpbPFQPCaHUX3dftkOoHjxydjP3PE2IHmeLnKsvPIQfOl+acuokz25U2S/F9Nv3of0CX2qXx7zZQ2pvmfcXIfiBS1Kjx/HP9uaduN+Jf/M8u4Y775Mv8hdbEL0O2HBSfWgiWpL3stE9tXX70flNYfUb0gb/Yu8JnZh1p27le6zJ3Ua5wvIiyfJTE79bkQCRh+UW/HiJkUv2/JlGrKnDEgX+ZsmckmfYOiRx6ifiRcdFX3tFzoaY31zMCxfcVzphPbiSTVsYjywLdpqtdgcZVw076Rqg3Jk/8WLTT1eWg9PRjAml+wpHep8buTXoMsFt/RXfe0BTLv+AEqXNhqdCGgxnmSDdyamVhJFX8mhHkXus+7ajZTCAdUWN6+0VblK7Ev4V22Z/qh4vEBsVWQ/8YIGeFMMHrlllnUrO5ohdkG6Pu7nEiOajqI5LUrutD3da+kRyJnSLnrfi5rb9ohNGDxy42+F00fJp2ETlBf1GEHJUlOPV4oPZRh6HA+sQz1OFtlOFz2WLhY96oZ+IWM8YxD7r1xFm6DdG/1niD8zRvEY+eX53DzpAUyR+DVd7LhE5MWEiOePB9WWxBna6fSb6pAztWO4LdE1/a1KYl7xQuHRgjRXNLdF2R3ln5Tjj9XJnNit4kSNbBllHx9zohIUS4RnFb8uPyI8Dkk7ph4lfpGmmtv3KhqpR5Z7RQ5TrjqiZFy6RHgUvyNRYd2lYg7lPoUxOuXjefeI3Sg+RF4ThEdFk2xc9mfC/BbV/zTRMXXEcvKYPVVsVeLqdImTlL3VB+2GYwN9pWzZCUTdZltiG26xe+qCdk+/J8hPWnG/ameG8M92Q6J01vGlDymbmCF2T/modaGlnFvJwiYlL9Yx4qpRni5xeabIapqU50jMIa3jgeezzWKxXfov/SVJYqalxwxpS/m28E+66AuM34wlky6uV35SJjHG6pu8lS0z9MiYY01CPwI2JGAfydmDqL7ajNGLmsyxg2OXCxPE7ulbky89KmNa3Dgk/kxaGfMzJxuy58YfuKi8+pCSCeMEZc7y0TBKDD1mlveo82fdsVvFaAuGbx9Stl0qPEXVWpYSc6TNovknVd/kMSl7SPVBnWVUiA/J+dwyJ3WrsvHAOhHx8VKJ9zyfOQJ/lMaiN7WoHzNlnGU/edXtMd4ZOzkOkf/i+c0xHrkVzj2l5MgxytIjj4wF1VaaoUf6dsmSJhUDWc64WrygGTUSVzgeJGcPqLYY19NkfKVNcHxML+kb9keR/dQrj6hj5WL3vADD8vHA9tKLexXv9O2cqe2qLZbTt6uvkbFDfLKE+Zc51nIrmNkqNnFQ4vRB+LKHY0625CY8v+b2OhUzrPP/ENBCodB9LpfrN0yXt2Az3sRbCMpLRGmecvYg0SnaANb/fDle/s51yonufvZ3qFp5CAPRFEYMBLq9aibpkUTPnRJSTiwVEej1IjTggUsMiQOF1T0TjKGuJGUsdCRXkjQi53OGwbY4+2K5aksO+DQ/Xv3+Nfjwny5QSvrW2l8gd1I7AlHpd9Cl+uFgxwTFCLzsBBjqTJLAJomEDBpWsFR09ctsvM8jSU9I0UwD44FwwI1AF78hJ3SJMl0SPN3iNif3FGP1PTejZVcRlj+wDpf/zzeNZERmLcFeaUt4ZKAlj+SJYFAN9PigyTTJI4kMH3SmADhrUXIZcglNQWX0Flge7HeLs0eQJIMO+3CJgA+/U4kXv3k9uo9n4Ip/eQMr/nSdEZSlSX9nsiEv4c8tvJA/IkgeZXOJPDjg0wHIviUv0s5gYcnLkj1n2EzYOQjxyl20X8PLD1yHrT9fiIrzj+GWJ55BVokkMFGhTHj0i7xIJxNgPUnakv4Vj8I722Jw5mZB8S486iIPX7bQZT5Xo+RFPcpH0suAp2th+DuS8PS9t+HQq1WYfXctrvnpK0jOHFRXTSj3gMjfLed6pA4fJKe9qG86dgtd0jaTSOpG0SWzxEAXeRRbFdtiYmIh0CN0DVL2YVNehuwPvV2Jx665W+rqive5N+/k75WpWTzrRMS+PLT7VMNWuZGPgNgX++VkxPoJzrCcGxC6qAev2CptgudT9vxmpmqL8qJNCu3sf+tvFuGF+29AakE/7nr5MUxc3KD6p/1QX3QpBh5Lj4pH0x9JE+3COCA20Wfal/ib4pG2Kg1ERPZDnSJ7SXxow5SBRwuiubYYz37lVrTuzcf5f70WK//uXeXL5CUgbZFP+khSzpDUNfVIuqhH8mjqkX1zGxJdMsHmwBizCdLFK+LSnuo3U+xOF5vVAjjwZjWeu/8m9Usxl/34LSz5o40q+IbD4qfCI32bPhTzbQH9WrXlFd5FxoZvSx2Rh79TbIIxh7I36VLyMvVIeZEuyp79P/PNW7H9VwtQUNOKr735a2QU9yAYFd2L/bB/XgHxSmzht+pZh1ciqMfwkGETpM2CstUew1YZ2zQPO6fdGzbBibjHtAmX2D3bevjK+3D07clqULzvrYcV7ZGo2D15ZMzxiA+Ztkr22W/A/AU52j1lQLnwCgr7Znzj5EXZqtBL2/MrW/UqujhIsy0OYXtfnIlX/miVipXX/MerWPjVrcru6NuUI+lj7Ir3bcZ6+iPtnTZp2VdIYk6QNiGIlz03xo+Q2B/pYnvUPWP3pl8swVt/dbnwN4Sbfv0cqi8/oOI9Y91QR7JUZryVtmSCznYsu48ouzfpoknIZtjEKLoERow26TJtlbLvOZGBp+6+Hcc/rMCi/7YZV/7LGjVBVrIXeSg9SqzjWGhNZmhfyiZUW4ZNECP8MVlsUvpR5VIn1Cd2zxhNmzD90a2F0LirFE/ecCe6GrJwxb+twfLvrld1KHPSG5b4FvMh4U/FHPqjafeUi0pc5U/RJTGP53HypGxVDjDmUCehIbe6M+VNlfgpsueV/bd/cAnW/fg8mWycxJ3PP4Gc8naEom7lI/Rt+n/MtwX87Jf4EZG6iq44u1c2oWRv2qrQRdtTMZoxR41DYqsSV2h3gz3JePlPrsXux2eryeytv3kGvjyJ98ruJX7JppPHuLGDNsF4T35j+YSAsg8yTogMKKsYXZZNCC+KLtqE2D19ftfqOXjpW9crXVz1k9cx964dQpVQxhgtthqW3MUjExxe2acOCTXWmrKnjGkThMpzZHwmnbz4wwtjpFHZhPRN+/OITXDc5jnMNdb9ZAXWPHAlMmVyef1DL6Dy4kMqEVXxS3jkFVDal3XBRo3bEnNC4vtq3B4he4mTYi8ch5StWjGHNkG7p7ziYk5gwItfLv8WTkmew8nkHU8+qXik7D8NIkpyGs6X10rtEmgR7ae6JKZd5vEvHDS25NwBpE/oUQqzDIZ6Y4LF8hSZTZh6VKBRpxf2Ii2/T82AKCRCd4WRktuP9KLeEUHvTGACm1bYJ231KyHHIPJMyetHZkmPMljLkFieJIlUhtDFmagx+yQ05bhppEvac0vgt+g6E3yidNKbkjMQC3oE+Uor6EUq21JObPTP/igP9s+ELl4ubIvlbIt0nrF7OchkLDWvT8lY/eRbXAXqgjJOJl2ms/A4A2RagdSRY/Hy4u+Yp4rsM4qErtRxZvGjQB7T5Xzq0ZpgEMomckSP0gfpiEeSDDa8mpkqNhOzFYGSl7RD2pRNfBxEbmzbkpdLBh6CelZ0UY/SlitOj9RPcu6g0teIKxXSlrJV6lF0E6/HscBgzADEfskLkyMGfHVM9pQeJZFJFftj0OP5hEdkpOyLPFqDl5xPeaVSXrSJeLrGg3TlkfrptHvZ4vUYo0t4SUqXpNEC5WXKXtm9xaO8udiWnE+ZnY3sFY/0IcVjn7Q9LC/LvpRvk0frkPRPedBeRtgE6RL/JF1KjxIDzgQlLxlEaV+GD8X5toB0qZgj9sVkxAJpIY9K9jKIWHQpmxB5pBX1qTgR19S4YH3yly7+7U0ykw3RMXVNHigX5dtx4OCvYk6OGXPM/jlBpg5T42zi40A6qasUtiV9Ksgb44wRv8S3pS1LLvSNVDlX+bbQZfmd0qPYW2Zxt4q7jDlnhFRjf4YeP+rbXokbLLfsXkHeOAArm7B4NA+RPMpD6ZF2L5/jdTkWaOu0IfZDW7PaUnqUttJIF2VvNSPHVSw06bISB0LFHIuus4k5Avo69Zsi9kc9WvSSL7YTbxOERRf7Z4yxwHihbFXKR/ijwCU0Wj7NyR6TGZ5v2ZeKE+TR1BdpoE1kTKAeGe+lLbM5RRfjhNBmJTQ8n77Bq3xsS8WJM4tdgTE+VcbZ0fIi7YznMbrioGyi0PBHNSET0Fcsf2Qda8I7PnjMiDk8f/TYQVnFxg7ahAnSlWTKfgRdUlXZBNsSfuLjxHhgW+TBiDnDiSnfaBO0Seomvi2V53B8pD9SnybJyiayhC4pZ0xWY8cwO2PC4NGI0bwizP65GWPt2DGHORR5pG8rusw+lE1Y8qI//gGhR6PBdnP/i4cwHOFVNM6sRmXY/KyusMkWDxqiVT7SKJmlj1U+PsZva5iuEeWKXtLlVnUshREj2qLVnQUsHkfzPi5d0p9RbsrrI/0Py/GMFMjB+D5G9/9J6Rou/6gex4NF7+i2DBmfmS5u8RiPrjPBaOuj/Y9oa5QUrf4/Su/YdJ0JY7YlsOiiDOIRUXSNLS+j708ge+HLonc83ke3ZdE7utyoMwZdZ4DVFrd4xPc/ui2rfDy6xqrzURgOMxxzRp4/Xlsj6DobmzgDhtv6qL6Mthhzxpbx2OefLe8GrP5Ht/XxNvHR/kmnUX6Wdh+z1Y/xbUNNCsP9f5RHo85H6RoP8byM3dbZ29eZ6BoPRp0zjR3j6/hsy88Eow+zzkf6/6gex+Mxvvxs+x+vrY+3CZOuMejlNqKtM8Boy+gnHuPSJbDqjE3X2HXGg8XLiPOFp/j+x7YJ6WOcmDOarvFgtDWGvKQ/i67RbVl1DJsYrjOCrvi2/gAQCvUKc9+BAwcOHDhw4MCBgy8VeoSPStoMf+gM/78ilAziZmYJA4vnROR9BBLMB6jvBNa9FfMSMvaZsS4xeTffiQS0e4vnxB3vTJu3Ie+6rmPQ3LcP4h5FS7SApfjlIyNhXfbP7jaAncCHvtV7Ag5U1vIrfO4sfimWRADtXi17wnfhP6EguibvapfvicY+H92jvfNRvUSL9/xn2nui8U5YY5xaNkntJQ6spciU/9tQ93ooFBlej+Ych3qOCi4UzW9R397j8hf8Rhq/B2Z3qEFZ+OcD1VOuPIKZd+xBfvVpVZYI4PeGNW8Uky4+qpYt4rJBsdUYEgDUc9bkLrUcCJf+4AP5iWD3BPnkskHVNxxQfp9b3WZeULC/7VPvXB6LywJx2bnJl9SzMGFAPedWt6OSS49df1AtyZModk/dc8WMqdeQ9wPIn9FmfL8gQeyeX/Dh0lYc57lKhfXN+0QA+c+bxqUx94jfH1J2r2KBjXSvu93uMnPfFgjCg5ob9+L2x57ENf/2CpLzBtXSFokAPrRMg73qf7+Gm375nAxUR1SZWKztweScqzEs/8563PH4E1j8R5vVNxXP9iHycxnknXqeuKIBt5l2z7UFle4TAPTv/BmtuOafaferMfnCejF53jmw/yCt7Fv+LviLD3Dnk4/j/Ac+lITt0y/pci7BmJDrmHxRvYp31/zLK8ivOZ1Q8T6zpBuX/+ObuO3Rp1B99X5Vnih2z/i+5FubcMcTT2DZdzbAlRpOCLsnqPsplxxWds/xPn9aq+3Gej0SiRiL3dkFohyuEca11dSyPXHLbiQCuPwJ+ea6nGrNzkSCxGRrfcD4ZUISBbxSzGViqH+1BmQCgcufqDUYRfcJZ/cCl0zMlN3Le6JB2T15TwuNWP4pISC5GJceS1i7j4/39s/JR4Drf3Oc5xrJug3zHD5zartoZl1J4pYIs8h48LJ+ovJOcOZM3hNlBh2PEXafYJGavFu6d+w+sWDZPXlPRN3HfN6x+4SCsbSbfeO9rmmRBnPfgQMHDhw4cODAgYMvFbrMtgrMfQefMxLtG9NEwn1TejwkoO4dJDq0xLt6R34T8IrlaFDvibdCiBPmv0jokYiWYe5/LuAj6vz9WhWkaLDm0j6JgnDI+G1dwt+VrORAmSQCuKQLfzuYELsybCCRwGAV1pT9R4KJ8WUkQjg2foOZuhe98/ex+RvtiQB6NjeLX3V7LcFGrNCQS8U8vvN3yBMJkZCG4IDBs7WcV6JA2b451lHviRTziNCAF+FBsX0Z8wO0gQR75De2fJ3E/C8ix9H5pVZz/zNDJabSYHpJn/omHX+Llb9nHZEjieC2HJj4m7n8/WOCyzvwQeVEeP6PRqR7o8gs71afk7IGkZQymDDLuhD8XWxfRkAt45SS32+W2h8RuJAsPGeW9vBejPqNav6+c2I898qopyN3aqf6xN9E5+9kJwbvBvfp/C12iff8XfyMMrGBBAKXKkwv7lX7qfkDcHtCCaF78uh2h2WMM3kv6Ic7xfg9/kQA+c8s65a4J/4usY6/f59IX77WXDLWVxhjfWZJj5LH5233rh/+/Q/yNE2/l+JuRhOOoF4Gm0+fTkY0HakT+tWai1OvPIzy849D8xnKtD00TQYnPzLKe1A0rwWz76xVCYt50Hy3K4x15zIkQcme2IXq6w6gaMaphElORfXwpgcV/1x3btLKBrXuXiLYPZcuSsr2q+WruJTPzNv2Ii2vP3G+pCD8c1KWPakL02+uQx7Xm9Spd/v7PP9SJClLzh9EpcT7qmsOQvdxkLa/3VPv7uQwsiZ2I7eqHTNu3IfMom71BRX7Q4NLj6gLUVkS72tu34uCmad5uUsdszuikueQd/p96bITmLZqv7KFhPjhG7F7TUw8U/KcwppTmHFLHdIK+2Ws+/S8G5fwNFTIa5I2GVpU26JFIsGrNM39Gu/JbsFmvIm3EJTXZ7nWqWlReKQNhqiQ7CXa7V23FoILYeHdnSCBahi6FlG6548hJMp6gxY4d/RoxtWDYFTs/jP40LkI2r0u0xHafaJ9e9aye07GuNayCn4JAiveE4moe5fYvUT6hI73yu4l5iUUlN2HVNznWJdIdwk5tLmF988rz+EFUV0aPV9eK7VLoEW0n/KZ00Lz+OcGJqMM0ImYmBJMzALwJlygIjgwkfdES0wJJqOBqFfZfqIlpgR1Tt4TcVkXy+7VAJ1AiSlhxftE1X1Y7D6R473fsvtEA+1e+FZ2n0iJKSExjvH+i7T7L0yiDFiJmJgSicw7kci8E47uExOJzruj+wRFIvMucOz+i4EejUZPm/sOHDhw4MCBAwcOHHyp0F0u14C5/7mBX4oyNplNJ+qkQngn/4kEPiSesHpX+rb414X/BJ5NJ5j+h+1+5JaQsS/mB2IDZpEdMZ7Ojc3evMcQ07W1meUJAMa4eH0nBBTP5v4Y+LxlokcQLDf3PwfoCPOx1v4wPJ1BuPr5oKsQah5NBPCLZGGNj8eLchJkZQ0G6rDmQjQQhTbATYJzxCVliRGko8I7vwqEQZP//qha/y9R+I8HA1M0mEi2Lzrmz3oru4/b+iPQ/IwHiQHlA4x7EYn/fWG4usUj7Poz/xx4g6P0Hb8xDoTNc+0I2rzoOyyZit4bUmO9u1ciXZA2wJ/StDc41inee8i7jPR+c/wzj9sO5vhOns3v+44Ck1IXIgHA1RWEp0tkEmCdz/bUqBYKhe5zuVy/+azf1meCEpQhumjNHix7cB8yhmSATsrB/u8uxa7zc+WIJKu2tlojKeUqd8kdfShZswVzThTggz+vRpdXDNmuP58hgSoSciF19x6s+PftKGoin0lovXYePvxqJfrSI6J3+yo+KjrXugeQ/eE2XPGf9fCI80bFl7qvWYz1989Ea0bI1vzHg/bvPnEUF/z/25A1dRZe+U4lQl5J0uzKvgTk4EAH5v1kLea+04mI2wrGUeiDbpz8+nKsv2cy+iSi2zX2SRqmBia9LwD3qTZMf2IDFr3djcGiCaj7m/Owe3YaIpyq24V/jnOhTiz8p3WYubYTXDIsnjUtLFlpfhb2ffcSbFuUIQLit7nthYj4ud7egepHPsDi17oRzHDDJYlaeMY0vPtXc9BS4hW+uRyl3SAcia2H+rsw7ZGtWPzqSVFvBJEJ5dj+wGIcnJkmthCQsd4enEvWoiYbYdFlSnMbqlfvQHF6Fd7/Wjn8cfpl4qoPdmD+D9ejancn3CE3ehbOwIa/m4VTKbrIQ12qOyPG+ra+64c//MEUTdNvY5j51OucSoISkgF4wrPv4pbv7YRr7my89+3Z0PbuxNJfHYa7uhzNk1KFCTsaLMEArcHd04e8dftwyd+uwcp/34dsXzH23FqKfhevKdsRGoLC94Q163D919/E7HdakXOkU7bTKFnbhCw9E80rCtCnc5l2+4FXD1y97ah5+EMsf/Agco/3IvN4O4p2t2PC+gYUDWTg+PJ8DMjkxJ52P4yo5kV4SALUj9/Eyp8cQtKkSdh+xQSE3Exf7ImQ2H7Oxt244q8+wMRdncg93GFu4gODaTh852wcqEqRxNS+cY8TkpQTp7DwH1/Aqh9tweR9fQjMnIrtf7wQ9dOTEZQ8xVaTE82DUMdJLPunD1Dz7inkxHRubDn1XUgO5+LAHTPQXOhR9w3tpHsmpu62Zpz3wEu4+OcnMHD5Mrz7F7Mw2NOAeT/bhqotg+hfOQktWUw1aCH2QUR0r7WewnnfX41LHuzEqa8sw4aVOmb+YiPmfHAaoZoKNJWm8Ewb8M0rnxF4W7tRsmYrVj3wFpY81ghUTsbeS/Jl3DfiOi/ORFubcMFfiD28o2HX98/D3oUeVP7He5hxyI3W5cXoSqYtnHkcGGudU13ToqfM458azHmTjh3GRT/aignRVBy5fx4OLK3C9rsrEGw+gsX/sA6TmsLqlr/9wMQU8Bw7iou/8hv86SXPYf4LjUjpjSDkc6ljdgUDVdKhesx7cCcycopw8PIpaKpOEaMW05akbcZDmzHjvS4RkQ1TU14xlld2bQPS88vw7mPfwM92/Qke/u0lOFKRBPT2o+TXdShp9cvJn+PPsP2XBJeTCaHspc1Y9usj8OleBFOocxtzTZse6kHphgZg1jTsvX0m6q6vxKGrp+DIpROx+7/NxsHleSKBj79qcG5CU8l5xp59uOKep3DFT+qhzZuH19b8CR75+cWoXZGH3jS37UyAj6hlHziFzKgPLedPwcGrKnH4qqmi9yocloloIM2HrsumoX5ysu10z7uj0WgQpS9sxoLnjiM1Nxd7vr0YB2dXYNtfXog91V7kvr8HNa+ckohgs2euGe+jQyh9bj2W/qYJ3mkTsPeeudi3agl2Xp0Hz/o6nP+jdag6FUbgnOebvh1BxuZduOnaB/GtW99C5bo2eAeBYFLcWM6rqhhA5bNbseQ3jei5UuLg1TWou2I6Dl2QhPL//ABLVx9HGtc+Nqt8EujRqLvC3CdNYlCSw37CLSKd52zcj9KjQ/BnJmEolYvT+jGYm46BXDcyDjWhYk+vnMdEbuw2zuWNt62SukRzhWWou2oCBjh5El5j5/AVd749Nq5t2I+83ceQUr0Az6/+Gh565V48858Xon6OT5mT3tyJwj2dSJFAFRqzjXN4kxdXtuybMw1bb5yJxjIfBpKz0ThvIprmeRX/AxeWoC2ba+CFxRxG1bfNxqvnUWTuq8fcpyRRDyjWjVhivT5S51zfIBqNIvVYM6o2dKFjCRPSSdj245vx6Ivfwq9evQ/Pfn8eWrKCKiyP3ca5vYU1L9ytTVjy/72FeR+0oeO2lXj5P1airtSHgJg/V3rmVcOx6p67G39koB/5p4Jou+5CPLX6Hjzy3J343eq78OgLX8Gr35uGzuwknFpSgIFUXi0SKxmznXN0o18HB5C/uxPJveLf/iDSj/eoVT4jqRnoqvaIYwTEL3rA1Fy0P3Y75+DG3MXV24Fpzx9Dml/EkKLLTCUELSkJx5cXoj8HSP+gHlPfaBGf50Wpsds5NzbG7gDSO0LonTEFh5dl8XFiJof8F3spmXT2ouy9A5KAaiIDL6J6AJpHQ19Rhhzvw6QPTyK9K6wuWI3d1/BGmcXfZok9cxqNhrE9vA3vh95Xz46e/Y1IybK9Q5j7//wGl/78GILLF+GtR2/CnilJ8G34ALd/7RWUH0zDgX+4CS/99TSEwyHJiM2qNkJUd8HvTUbm+ndww1efR8VhFzpvvRZP/2YpOsRnXRGbMS1JSdg/hMzmLqRkF6EpV+bKmhvBUD9m/K8nsOof65CEYmz72W149+ulCA0FZbCyH6I6rybIvDCqw9XTi6kPPoOVP29D56ULsf2vVuDI5CREIva8Z0CEvV64jh7BgicbkDMwgKzn38Ok/Slo+c71eOIf54lPCO92+0YkvyAgUbL8l0/jlj+rhY9pmATvvuXTsf/CiWi4fiEOLsiAK+AXvz/bOHoOgbEuOIjq/3we13x/J5JKp+Hd396BjQszoQXFzyXeaVpE9G63QK8hovuR0xyAPykN3XkuM65LKu7qxcK/+B0ueiMTbzxzA+pmJcEzZLMrpy5JukJ+zPx/H8OlP96P5LAHPRcuwJv/ciUOl7XiylWPYtbhHGx5+E6svToHoZB9lqaPutzQug7jqkufwqzaLvU4w+s/vwW1k0IoenYNbvv2B8g9pePYn92E1//3EnRE/HCf4+Yf0b3we3SUPvYUbvn2RmR2Z6D+B7fipR9Vw+8PI+LTkba7Flde+xgqj6fh4D/fiTe+W4OOodOY+4/P4tp/OgB9+kI889QqHKxJgScw/rcEJT3lrXwsdS3G+d6L1DOnWiQSulPTXI8zOd3WsxXvnn4Pwegn+EKUJo4ZOYFrvvoMFm48jb4FC/DW/7kRtZWSnK7/AHf+5RpUHHGh8Y6r8PI/L0bbUAhuO359X2eS7kHq9k244S9fwuRDYXSuWoUn/3UJ2t0SvkI2zMjFRCJuCVgyVLv5LT5x4AAGUP3galz/r3uBmYvw8r9KoJ4M+AaFfxuO0+p2j8z2srduw0WP7EH5e4eQFkzH6eUV2Pv1y7BVZtVD/DlbG9p8xCOGPdiB2U+vRVrBIhzOPYZLHngBkxuT0XLfdfjt38xBQDJTuyWnEZcGfeAkLv7WU5i7u08+R+DtC8AVpo1L4rZgPt77y4uweUk2dA7QduI/GkUkORnuo/tw2QOPYf6WIQQLJqBxcQFCMm64I2k4fvUibL2hFIP+iP0m5RLEIm4+QSe8masRRL0+oLkO1/7JMyiedjme/OEytCX54eOXI41T7AGJdSFJSNJrt+LKB95E9f5eKfKit6YCbUVDKNgF7Pr+Kqy/vhx+TshtZPdRGee0oQZcdduTmLunG2Hx8Zd/fDM2ztRQ/swa3P7DdchtAxq/cj1e+9EynGJyeq7z79IRlBBf8OrruP1vP0R2ZzqO/NnNeOG/V2MoEJH4H0bh2+/h9vvfQSZSceDvbsfr35whyWk75v3kWVz/s0PQvVPwzuM3Y9OyHET61Zo2Y8L6ntOKnGW4MPdiOs5PXX/7t3+X6XK57he7Q9NAEw50HEQgGEA4FD67TQJyoKcN01/bh+KmQQQKi3Dw4iloTJcGjx3H7LePClMMYPmoX1aBVgQRDYTGbusc30LhCNyNJzDj94eR0xnF4JQp2HlhAXrCMsuwI89B4csv+pRZFD8zP432dqHqmY2Yut+DA9+4EBvOz0Ko1y8z7lF1bbSRN7/Hg/5UDcnHWpHZ3oeMo60oW9+KwZoyHCvwIhgMIiLyGqv+ubhFJOkYgB8Fb+zAzJOp2HDTLAw1HkKN2H5Wrwe9M6dg26JcBMJi9zbiOyzJprL7sIb2aZOx+4a52HF7NXoHh5DZMYAkSVI9zc2Y0BjGqRmlaMoUp5AJ+dhtnYNbMAq/24/cTbux9GGZiMGDk6uW4d3rqjDQeABLnq9D8aZGeHLy0TAxDUM2s/twKKRieTQg8Z6fgxEMuUPIf38blrzQjoY7lmDPzFQE7RjzguQ7hP6iCTgxOxfJdQcx4VQAvtYOZNf3IDKpCuu+NhuNqVFEh4K28vuQ8BKMuJB69CAqdvXAG/Whae5E7J2WDt/+g5j77jGkDqSg+bwZqF2RjQGJA+e+/iMIynuq8Dfr/UYkD3nRvrASuxdkYkjG/FAoiNR9RzDnrRPwRb1oW1qNupnZ6BnqRdGmA5ixvUMtqda+rAqHy1OkjshkHJsIiW1FpL/y5HJMTJvERHWL7nbrJSp1NaHpUvxpNrO+2pHP3OKXuVIPU8efb9eNWX5MGIKxzrHlJvr16khpakBlbR+6rliETddPxqAYsGvM822ymeoOFhTg4LXL8ezP7sbbt0+WZFUmnq3HMOd1CVoyoEc9+tj1z9Et4tWQU38clXvc2HvdfDROTEbE54ZxF1tD1OeBP92rrjKOVf/c3YzwBncKTs8rw4n5koDWVGLt/7gFDz15OzZeNAF87DZ1ewOm1rYhxe2yV9xzi5+Hg0g+3YNsMupyo2/SBBy7fC62ff0i7JyrwdtxEnOeqkNhu0xcJSaM2c45vsXiuofrO/eiZOsxZBSU4eCMPPRHQnBLYBhdxw6b4ps3YaMe9EzKRuf0ErQXJtPp4Tu4B1d87x3MaJXEVOzeTmOfrkWh+VJR99WLULu8EKGWBiz51Xu49Ol9mFTXAS99wZOKnpIM9EmMcNlI/2qQi+EMx+J5ZrF124Af4o+Nu8m5cTmjHolAfX3nU4NrOMqgFJTkZGyQwmT052aiJ5Md2u02jwMi6nYjNNSFmU/uQG5hFd77zjI0ZETgDnFiYp5kQ/CZU3WbV2Z+nkGZARaXYcs3lmHv7Aw5GoavqRvpMiM0MhqbgM9chrtR88QOTOrsRsaO/Vjy4IeY8/ZxpPfL8WgIKTKjnvXWMWQFbfat3RjEtvsD8PX54euVJMznQ/ekqXjnB5dh17wsINCGwoYOpPldiIwXGs9VSMzXwuZyOboPg6luePxDCKanobU8R53iOXAaEzr9cLlE/6rEnohIcpp8sg0V2zvQM6cMHeUp0APi73a0eUkwIp4o8jduwY3/fTUW7cvF7x+8D6v/agmas73QgkPI37EbC55tRBIffbBTzBNQr/0V1Xj376/Ge/fNx9GcIMrf3oplrzQgrSeKsNj+6aosBPxhIzmzM5j30R6SZNwf6/EFy+l92ego8KklBT/pYx66rnPV4M8ABqq0DHQVJsF4BGeUVpiMupLQV5aFLvJjFjuwETQXgkl+VD3zAeY05uL9B67C1plJaiLC57NsC94NkMGXz92G3fIejcAzEEBgUjnq5xaqK2jhtCQMSZCmL9sGou/IUD+yTrSg8vm1uPqvn8Wtf/ksLntoN/K6GJcCyFy3Bdf+21aUDohsbGoCUdF5SJITJp+cnHh7w+ifOBE7bq9En+5GmIHbywf9zQp2AHkRnkNpPvip10gQ3sEAXEEgKOWDGea1DhXr7cT4WNAQ1oPIOXAUFS2pqJ9firb0MDzn+rOG44BxTu8+jbmPbseUo/0YKJ+IptI01N+0Amu+ORO9XKQl3IecHSdQOMRn8Y169kEU7sGg8D0J7//dTXjswbvx1PcW4XSBCy4k4fjKGtTNTIeHk5NEgK7Dn5+Nbj66NB4qstCW5UNQcoFPmrBLWNWOmfufEjKDDqehcX4eZBySGfQgvOrqiTlz4qicm4L26jwEmMjaPF5xaZ1YBm776ROhI5iioei9jVi2cRB77r0QW+alwNfLAasHUzc3Ia8xIIO0vS4fcXWG8EAnZjyyBnd+523MqO+HluJFINkjQTkMtySpulv84oIy9Ca51JUm2yAqA7ArC3u+eile/Ifr8PKPrsXz/3QT3rp/JtqzaP4e9CxfiFf+fAEak8M2/XUk8W0+Yx6Kqi9LcHLCWKjLZCUgCVowIw/Nk3LQ45YyO/EvuncjGT0Ti3CyWD6HAsg+2SdxX+Sg4r15Wk4S+n1uRDkoGUX2A+8WDg6gcMtRJBcVoKmmEP6AXde1FZ2SsYF+pHcPyY4bwbwkBIJBuIM+HLt+Jo6VGBMT3kULM7NQn+wHjTmNCEMPdWH2w+sxfWs/upfPx4bbqtDl4i8CmifaBZLHxO5+ybvBXhR62IWBnHw0z06Tz/3qeXtX0FB8VHJBVumdVoiunGQVKz8p9HBYM+7DfAa4QhqaL5+NI9NT4e0ZREp/FIF0LzQJXF7Z755SgYa56eoZArsaLJeaCKTxGTv5wG/tskw0Gkr1Iuiz6e/uitEGU31Ir9uDC36yDlO3HMesn7+Ar935IO6/99f4+n1P4rKXjyPJ40XYZrMSflM9ueUkal5ajxlvrMU133saK99oQWbbAMpf24IFHzRjaOlCrDsvX31j3VYrVEQl4dKTceK8Gmy8Zwk23b0EG+9bgV2XVaCbcUrzoG9GpXyeiC4b/nwpH+XQAu1Y8YNH8M0/fg7nv94Mb5RJaZJa6SSzYVAGq2ocnp+PEG/xmfVsAWHGNRhFZ1UF6q6YJKYQRNaORuQMyCREsvC0091ykhsnL6lEY1GK5LL2vYrEu0JJnW2YuqkHnZWlaJ7qVZMVu0ITVUayc9E0NQsBBJFytBNZkqD4ZYyDTMADvHWqpaF1RTlOeXgb12ay0IXHFI/xzHVTAy740fO48ZFjGJy/CK//zXnYNyXZRldN+QiHB4FUrmIrE0yLLc2lcpqQTMa1YBiBojwcvKIGPXIovWNIQr/kQUk63H2yjwwcXlqillzTP4VfuP7+7/9+qa7rN0jIRfNgE470ffKfL+VMIpSRjZZJPhRsbERei18StUHMenoXCiOF2PzdlaibmiQB3Y7JKWcVUXg7O1G68xiq19Ri+rpW+MQxXYNuDJYlIRoUo87w2Ws2KYlpRNckMa3DJf9rDeZt6RN+/cho7kJ2cw+yTvYg8+QgupbNw45VpfD7x19G4pwEE5ShQeTvPY6yIzJrbO1G+Yf7MfOFrZi5tgWYxyuHy3C01AN30J6TMj0UhltGJG66JGdZ+w6hZk09Mgc0+KdOQu3yArXMlr2SU+OOkB7sQM1vd2Da5uMof/8QyjvCCLvDyNvZgPJWN+ruXYj6Yi9cdtQ91/VNTkNnYTJcHadQursZmdEUuBsbMPeFeoSXLcVb35iHxkK3jZM1DSFXFPnvb8TFr/fiyG3LsX12uujbvldOOc5HvcnoLPEhs7ENZduOIzOQhN5IH2Y99j7mHwqgafkyrP32dHRIsLfVFUTeBQ30I6+2AfMeegurfrELxS1hnLpsKV7/3nk4OCUJriG7rOHORzLCSG1uQ/mOo5j9wi5M3CvjO8hfEgYLJUGXCag/Td51Lzon5sIf6cHU91oRTZeU9MhRzH21Ee3XXogPb69Cp8TFj1tKUSxLRKyhIrUCk1InCwXaFi7C/1WXy/Uwb0lt6diMN0++9cnWOY1Bl4Q0irwt+7Dskb3IGooglFuG7ffPw+HKVGgDNktOYmCQCiOntg7n/3of0sL8JqMMYLyCGomIg3rRev5cbL1pKrp4i88us0lJzsJhPya+tg5L3moRwx31xQ8+wuFKQ/3Ny7Dj0nwE+0T/tora4sAye0yuP4ylT+zAhOaQujrs9ntw6lLR922VaBd5uCWBs9uVw7EQ9nmRuXcPFj2+A0WdPnRcMB+/v7FC/TKY/fin7qNIO1qPJf+xAwXqByZ0hMQngnmF2HvfEuyfIjHPL+W21b2GsEeXCWkb5jy0CdW7uqB5ZVIyeSK23rsCR/Nl4iKJqW1tn5NzGcBLXl2LBQeSUHvfYtTn6cKzXa6cjY9wkgtJJ5sx/5drMbkxjKDo3R3W0HnpUrx7ZTkGk6K2W9ebd0v0thNY/tA2TDwcQPuKWdh8VyU6vG6E1RdibTQp4XdItEFMfHsHlrx4DB5RJSfkvLXPdZujnlQcv2kptl9QiKFIWGYhLjnWg1k/24AZu9vh8STh9Ip5WHvLJPTLDEU/iwk6v6+hi0+dX3A+VhZcInFD+6kWDAYvc7vdb3725FQgVfjQtMqCheaoKI05MRmy/wBtXFEhz7yiaEDkIE6qHmewcZAOczmVccxFC8usybZXTwx757f1R0DYVXybj3ckDOJsgc/Yumw9UBuTk5juZdKpU9+mo2uyP45L2ArK/iXe8aoaWVfPnUq800X/9o/55JfPGxuDduKsREPbZ9yTXdEzv4XNcU/5PXXPSYlxos1gjPHK78W41bfPFf/25Fd9f4b8csUNi0H6OXMaSSbj/ZtfDGaSbsU92gPHABUTzwJjJae6JL2f3wVNoYMzCBIkalQBSmXNieKzTEaFZ97aMTbhX5Rpb4ieQxa/H93O1jjPVYzFuzsYSrzElBBbt+RB37c3Rtm98MuYx1in2XSwGgvx+jYSE9lPiIsRBjQZVDkJS5zElKDtS4yj3StbN8Z69dm2iSlBHRt+7w6Yfm9jX1d8xcV0Q79i64xz6oxhGHmPke9womrlgZ8FeiQSmWDuf25QwdnazDL7I47n0Zud45bwNibP1pYAMXs0zyqGJShickgQGcTrPdF4t6Cumsbzb5YnBEzeExEjdM4tAcSQSLxatj3WNtYYNyIOfA7y4WPL5q4DBw4cOHDgwIEDB18udF2Ptpv7Dhw4cODAgQMHDhx8qeDvQ/Wa+w4cOHDgwIEDBw4cfKnQXS6t3Nx34MCBAwcOHDhw4OBLBVc5sufyow4cOHDgwIEDBw7OOTAx5S/hO3DgwIEDBw4cOHDwpUMXNJv7Dhw4cODAgQMHDhx8qeCV0wpj14EDBw4cOHDgwIGDLxeuH/zgBwt0Xb+Bq6o2DTbiSO8RhKNh87ADBw4cOHDgwIEDB18MolFj1f6JaeWYlDoZGrQtWiQSuUvTtMd4YFvXZrxx8s1P/9v6Dhw4cODAgQMHDhycJfjb+pKH4sLC83FR7iW8Vvozze/3z/d49MflQ6Bh8Cj2dO+R5DTsJKcOHDhw4MCBAwcOvlBE5aVFNVSnV6M6Y5pLj2iP/V+DV7PnrvTJMwAAAABJRU5ErkJggg=="/>
          <p:cNvSpPr>
            <a:spLocks noChangeAspect="1" noChangeArrowheads="1"/>
          </p:cNvSpPr>
          <p:nvPr/>
        </p:nvSpPr>
        <p:spPr bwMode="auto">
          <a:xfrm>
            <a:off x="212725" y="-975225"/>
            <a:ext cx="304800" cy="228601"/>
          </a:xfrm>
          <a:prstGeom prst="rect">
            <a:avLst/>
          </a:prstGeom>
          <a:noFill/>
        </p:spPr>
        <p:txBody>
          <a:bodyPr vert="horz" wrap="square" lIns="91440" tIns="45720" rIns="91440" bIns="45720" numCol="1" anchor="t" anchorCtr="0" compatLnSpc="1"/>
          <a:lstStyle/>
          <a:p>
            <a:endParaRPr lang="en-US"/>
          </a:p>
        </p:txBody>
      </p:sp>
      <p:cxnSp>
        <p:nvCxnSpPr>
          <p:cNvPr id="9" name="Straight Connector 8"/>
          <p:cNvCxnSpPr/>
          <p:nvPr/>
        </p:nvCxnSpPr>
        <p:spPr>
          <a:xfrm>
            <a:off x="923525" y="2780212"/>
            <a:ext cx="6553200" cy="0"/>
          </a:xfrm>
          <a:prstGeom prst="line">
            <a:avLst/>
          </a:prstGeom>
          <a:ln w="12700">
            <a:solidFill>
              <a:schemeClr val="tx1"/>
            </a:solidFill>
            <a:prstDash val="dash"/>
          </a:ln>
        </p:spPr>
        <p:style>
          <a:lnRef idx="2">
            <a:schemeClr val="dk1"/>
          </a:lnRef>
          <a:fillRef idx="0">
            <a:schemeClr val="dk1"/>
          </a:fillRef>
          <a:effectRef idx="1">
            <a:schemeClr val="dk1"/>
          </a:effectRef>
          <a:fontRef idx="minor">
            <a:schemeClr val="tx1"/>
          </a:fontRef>
        </p:style>
      </p:cxnSp>
      <p:sp>
        <p:nvSpPr>
          <p:cNvPr id="11" name="Oval 10"/>
          <p:cNvSpPr/>
          <p:nvPr/>
        </p:nvSpPr>
        <p:spPr>
          <a:xfrm>
            <a:off x="2329880" y="2735570"/>
            <a:ext cx="91440" cy="685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4019700" y="2735570"/>
            <a:ext cx="91440" cy="6858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5747925" y="2746542"/>
            <a:ext cx="91440" cy="6858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5071265" y="2735570"/>
            <a:ext cx="91440" cy="685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2152485" y="2276081"/>
            <a:ext cx="44435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A</a:t>
            </a:r>
            <a:endParaRPr lang="en-US" sz="2800">
              <a:latin typeface="Times New Roman" panose="02020603050405020304" pitchFamily="18" charset="0"/>
              <a:cs typeface="Times New Roman" panose="02020603050405020304" pitchFamily="18" charset="0"/>
            </a:endParaRPr>
          </a:p>
        </p:txBody>
      </p:sp>
      <p:sp>
        <p:nvSpPr>
          <p:cNvPr id="17" name="TextBox 16"/>
          <p:cNvSpPr txBox="1"/>
          <p:nvPr/>
        </p:nvSpPr>
        <p:spPr>
          <a:xfrm>
            <a:off x="4916586" y="2160866"/>
            <a:ext cx="42351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a:t>
            </a:r>
            <a:endParaRPr lang="en-US" sz="2800">
              <a:latin typeface="Times New Roman" panose="02020603050405020304" pitchFamily="18" charset="0"/>
              <a:cs typeface="Times New Roman" panose="02020603050405020304" pitchFamily="18" charset="0"/>
            </a:endParaRPr>
          </a:p>
        </p:txBody>
      </p:sp>
      <p:sp>
        <p:nvSpPr>
          <p:cNvPr id="18" name="TextBox 17"/>
          <p:cNvSpPr txBox="1"/>
          <p:nvPr/>
        </p:nvSpPr>
        <p:spPr>
          <a:xfrm>
            <a:off x="3820408" y="2199271"/>
            <a:ext cx="444352"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cs typeface="Times New Roman" panose="02020603050405020304" pitchFamily="18" charset="0"/>
              </a:rPr>
              <a:t>C</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685745" y="2213721"/>
            <a:ext cx="444352"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cs typeface="Times New Roman" panose="02020603050405020304" pitchFamily="18" charset="0"/>
              </a:rPr>
              <a:t>D</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23" name="TAY 1" descr="A picture containing needle&#10;&#10;Description automatically generated"/>
          <p:cNvPicPr>
            <a:picLocks noChangeAspect="1"/>
          </p:cNvPicPr>
          <p:nvPr/>
        </p:nvPicPr>
        <p:blipFill rotWithShape="1">
          <a:blip r:embed="rId1" cstate="print">
            <a:extLst>
              <a:ext uri="{28A0092B-C50C-407E-A947-70E740481C1C}">
                <a14:useLocalDpi xmlns:a14="http://schemas.microsoft.com/office/drawing/2010/main" val="0"/>
              </a:ext>
            </a:extLst>
          </a:blip>
          <a:srcRect l="18595" t="15964" r="10352" b="24528"/>
          <a:stretch>
            <a:fillRect/>
          </a:stretch>
        </p:blipFill>
        <p:spPr>
          <a:xfrm rot="19673723">
            <a:off x="2211838" y="2071127"/>
            <a:ext cx="1059583" cy="665566"/>
          </a:xfrm>
          <a:prstGeom prst="rect">
            <a:avLst/>
          </a:prstGeom>
        </p:spPr>
      </p:pic>
      <p:pic>
        <p:nvPicPr>
          <p:cNvPr id="26" name="Picture 25" descr="203713881_4038981772881290_9204127398814832645_n.jpg"/>
          <p:cNvPicPr>
            <a:picLocks noChangeAspect="1"/>
          </p:cNvPicPr>
          <p:nvPr/>
        </p:nvPicPr>
        <p:blipFill>
          <a:blip r:embed="rId2" cstate="print"/>
          <a:stretch>
            <a:fillRect/>
          </a:stretch>
        </p:blipFill>
        <p:spPr>
          <a:xfrm>
            <a:off x="1225965" y="2818021"/>
            <a:ext cx="4997450" cy="533400"/>
          </a:xfrm>
          <a:prstGeom prst="rect">
            <a:avLst/>
          </a:prstGeom>
        </p:spPr>
      </p:pic>
      <p:sp>
        <p:nvSpPr>
          <p:cNvPr id="28" name="TextBox 27"/>
          <p:cNvSpPr txBox="1"/>
          <p:nvPr/>
        </p:nvSpPr>
        <p:spPr>
          <a:xfrm>
            <a:off x="108521" y="3507854"/>
            <a:ext cx="9143999" cy="1569660"/>
          </a:xfrm>
          <a:prstGeom prst="rect">
            <a:avLst/>
          </a:prstGeom>
          <a:noFill/>
        </p:spPr>
        <p:txBody>
          <a:bodyPr wrap="square" rtlCol="0">
            <a:spAutoFit/>
          </a:bodyPr>
          <a:lstStyle/>
          <a:p>
            <a:r>
              <a:rPr lang="fr-FR" sz="2400" b="1">
                <a:latin typeface="Times New Roman" panose="02020603050405020304" pitchFamily="18" charset="0"/>
                <a:cs typeface="Times New Roman" panose="02020603050405020304" pitchFamily="18" charset="0"/>
              </a:rPr>
              <a:t>Nhận xét: </a:t>
            </a:r>
            <a:endParaRPr lang="fr-FR" sz="2400" b="1" smtClean="0">
              <a:latin typeface="Times New Roman" panose="02020603050405020304" pitchFamily="18" charset="0"/>
              <a:cs typeface="Times New Roman" panose="02020603050405020304" pitchFamily="18" charset="0"/>
            </a:endParaRPr>
          </a:p>
          <a:p>
            <a:r>
              <a:rPr lang="fr-FR" sz="2400" b="1" smtClean="0">
                <a:latin typeface="Times New Roman" panose="02020603050405020304" pitchFamily="18" charset="0"/>
                <a:cs typeface="Times New Roman" panose="02020603050405020304" pitchFamily="18" charset="0"/>
              </a:rPr>
              <a:t>+ </a:t>
            </a:r>
            <a:r>
              <a:rPr lang="fr-FR" sz="2400" smtClean="0">
                <a:latin typeface="Times New Roman" panose="02020603050405020304" pitchFamily="18" charset="0"/>
                <a:cs typeface="Times New Roman" panose="02020603050405020304" pitchFamily="18" charset="0"/>
              </a:rPr>
              <a:t>Điểm </a:t>
            </a:r>
            <a:r>
              <a:rPr lang="fr-FR" sz="2400" b="1">
                <a:solidFill>
                  <a:srgbClr val="FF0000"/>
                </a:solidFill>
                <a:latin typeface="Times New Roman" panose="02020603050405020304" pitchFamily="18" charset="0"/>
                <a:cs typeface="Times New Roman" panose="02020603050405020304" pitchFamily="18" charset="0"/>
              </a:rPr>
              <a:t>C</a:t>
            </a:r>
            <a:r>
              <a:rPr lang="fr-FR" sz="2400">
                <a:latin typeface="Times New Roman" panose="02020603050405020304" pitchFamily="18" charset="0"/>
                <a:cs typeface="Times New Roman" panose="02020603050405020304" pitchFamily="18" charset="0"/>
              </a:rPr>
              <a:t> nằm giữa A và B thì </a:t>
            </a:r>
            <a:r>
              <a:rPr lang="fr-FR" sz="2400" b="1">
                <a:solidFill>
                  <a:srgbClr val="FF0000"/>
                </a:solidFill>
                <a:latin typeface="Times New Roman" panose="02020603050405020304" pitchFamily="18" charset="0"/>
                <a:cs typeface="Times New Roman" panose="02020603050405020304" pitchFamily="18" charset="0"/>
              </a:rPr>
              <a:t>C nằm trên </a:t>
            </a:r>
            <a:r>
              <a:rPr lang="fr-FR" sz="2400">
                <a:latin typeface="Times New Roman" panose="02020603050405020304" pitchFamily="18" charset="0"/>
                <a:cs typeface="Times New Roman" panose="02020603050405020304" pitchFamily="18" charset="0"/>
              </a:rPr>
              <a:t>vạch thẳng màu </a:t>
            </a:r>
            <a:r>
              <a:rPr lang="fr-FR" sz="2400" smtClean="0">
                <a:latin typeface="Times New Roman" panose="02020603050405020304" pitchFamily="18" charset="0"/>
                <a:cs typeface="Times New Roman" panose="02020603050405020304" pitchFamily="18" charset="0"/>
              </a:rPr>
              <a:t>đen.</a:t>
            </a:r>
            <a:endParaRPr lang="fr-FR" sz="2400" smtClean="0">
              <a:latin typeface="Times New Roman" panose="02020603050405020304" pitchFamily="18" charset="0"/>
              <a:cs typeface="Times New Roman" panose="02020603050405020304" pitchFamily="18" charset="0"/>
            </a:endParaRPr>
          </a:p>
          <a:p>
            <a:r>
              <a:rPr lang="fr-FR" sz="2400" smtClean="0">
                <a:latin typeface="Times New Roman" panose="02020603050405020304" pitchFamily="18" charset="0"/>
                <a:cs typeface="Times New Roman" panose="02020603050405020304" pitchFamily="18" charset="0"/>
              </a:rPr>
              <a:t>+ Điểm </a:t>
            </a:r>
            <a:r>
              <a:rPr lang="fr-FR" sz="2400" b="1">
                <a:solidFill>
                  <a:srgbClr val="FF0000"/>
                </a:solidFill>
                <a:latin typeface="Times New Roman" panose="02020603050405020304" pitchFamily="18" charset="0"/>
                <a:cs typeface="Times New Roman" panose="02020603050405020304" pitchFamily="18" charset="0"/>
              </a:rPr>
              <a:t>D</a:t>
            </a:r>
            <a:r>
              <a:rPr lang="fr-FR" sz="2400">
                <a:latin typeface="Times New Roman" panose="02020603050405020304" pitchFamily="18" charset="0"/>
                <a:cs typeface="Times New Roman" panose="02020603050405020304" pitchFamily="18" charset="0"/>
              </a:rPr>
              <a:t> không nằm giữa  A và  B thì </a:t>
            </a:r>
            <a:r>
              <a:rPr lang="fr-FR" sz="2400" b="1">
                <a:solidFill>
                  <a:srgbClr val="FF0000"/>
                </a:solidFill>
                <a:latin typeface="Times New Roman" panose="02020603050405020304" pitchFamily="18" charset="0"/>
                <a:cs typeface="Times New Roman" panose="02020603050405020304" pitchFamily="18" charset="0"/>
              </a:rPr>
              <a:t>D không nằm trên </a:t>
            </a:r>
            <a:r>
              <a:rPr lang="fr-FR" sz="2400" smtClean="0">
                <a:latin typeface="Times New Roman" panose="02020603050405020304" pitchFamily="18" charset="0"/>
                <a:cs typeface="Times New Roman" panose="02020603050405020304" pitchFamily="18" charset="0"/>
              </a:rPr>
              <a:t>vạch thẳng màu đen.</a:t>
            </a:r>
            <a:endParaRPr lang="en-US" sz="2400">
              <a:latin typeface="Times New Roman" panose="02020603050405020304" pitchFamily="18" charset="0"/>
              <a:cs typeface="Times New Roman" panose="02020603050405020304" pitchFamily="18" charset="0"/>
            </a:endParaRPr>
          </a:p>
        </p:txBody>
      </p:sp>
      <p:sp>
        <p:nvSpPr>
          <p:cNvPr id="21" name="Rounded Rectangle 20"/>
          <p:cNvSpPr/>
          <p:nvPr/>
        </p:nvSpPr>
        <p:spPr>
          <a:xfrm>
            <a:off x="27351" y="-20538"/>
            <a:ext cx="1219200" cy="342900"/>
          </a:xfrm>
          <a:prstGeom prst="roundRect">
            <a:avLst>
              <a:gd name="adj" fmla="val 443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Times New Roman" panose="02020603050405020304" pitchFamily="18" charset="0"/>
                <a:cs typeface="Times New Roman" panose="02020603050405020304" pitchFamily="18" charset="0"/>
              </a:rPr>
              <a:t>HĐ 2</a:t>
            </a:r>
            <a:endParaRPr lang="en-US" sz="2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4543" y="339502"/>
            <a:ext cx="8909960" cy="430887"/>
          </a:xfrm>
          <a:prstGeom prst="rect">
            <a:avLst/>
          </a:prstGeom>
          <a:noFill/>
        </p:spPr>
        <p:txBody>
          <a:bodyPr wrap="square" rtlCol="0">
            <a:spAutoFit/>
          </a:bodyPr>
          <a:lstStyle/>
          <a:p>
            <a:r>
              <a:rPr lang="en-US" sz="2200" smtClean="0">
                <a:latin typeface="Times New Roman" panose="02020603050405020304" pitchFamily="18" charset="0"/>
                <a:cs typeface="Times New Roman" panose="02020603050405020304" pitchFamily="18" charset="0"/>
              </a:rPr>
              <a:t>Lấy các điểm A,B, C, D phân biệt và thẳng hàng theo thứ tự như hình 8.24.</a:t>
            </a:r>
            <a:endParaRPr lang="en-US" sz="22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4543" y="772299"/>
            <a:ext cx="8909960" cy="769441"/>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Dùng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bắt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thúc</a:t>
            </a:r>
            <a:r>
              <a:rPr lang="en-US" sz="2200" dirty="0">
                <a:latin typeface="Times New Roman" panose="02020603050405020304" pitchFamily="18" charset="0"/>
                <a:cs typeface="Times New Roman" panose="02020603050405020304" pitchFamily="18" charset="0"/>
              </a:rPr>
              <a:t> ở B.</a:t>
            </a:r>
            <a:endParaRPr lang="en-US" sz="22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4543" y="1370261"/>
            <a:ext cx="9144000" cy="769441"/>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xét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D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err="1">
                <a:latin typeface="Times New Roman" panose="02020603050405020304" pitchFamily="18" charset="0"/>
                <a:cs typeface="Times New Roman" panose="02020603050405020304" pitchFamily="18" charset="0"/>
              </a:rPr>
              <a:t>màu</a:t>
            </a:r>
            <a:r>
              <a:rPr lang="en-US" sz="220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đen</a:t>
            </a:r>
            <a:r>
              <a:rPr lang="en-US"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2000"/>
                                        <p:tgtEl>
                                          <p:spTgt spid="24"/>
                                        </p:tgtEl>
                                      </p:cBhvr>
                                    </p:animEffect>
                                  </p:childTnLst>
                                </p:cTn>
                              </p:par>
                              <p:par>
                                <p:cTn id="55" presetID="63" presetClass="path" presetSubtype="0" accel="50000" decel="50000" fill="hold" nodeType="withEffect">
                                  <p:stCondLst>
                                    <p:cond delay="0"/>
                                  </p:stCondLst>
                                  <p:childTnLst>
                                    <p:animMotion origin="layout" path="M -3.61111E-6 2.37728E-7 L 0.30278 -0.00062 " pathEditMode="relative" rAng="0" ptsTypes="AA">
                                      <p:cBhvr>
                                        <p:cTn id="56" dur="2000" fill="hold"/>
                                        <p:tgtEl>
                                          <p:spTgt spid="23"/>
                                        </p:tgtEl>
                                        <p:attrNameLst>
                                          <p:attrName>ppt_x</p:attrName>
                                          <p:attrName>ppt_y</p:attrName>
                                        </p:attrNameLst>
                                      </p:cBhvr>
                                      <p:rCtr x="151" y="0"/>
                                    </p:animMotion>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nodeType="clickEffect">
                                  <p:stCondLst>
                                    <p:cond delay="0"/>
                                  </p:stCondLst>
                                  <p:childTnLst>
                                    <p:animEffect transition="out" filter="blinds(horizontal)">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500"/>
                                        <p:tgtEl>
                                          <p:spTgt spid="26"/>
                                        </p:tgtEl>
                                      </p:cBhvr>
                                    </p:animEffect>
                                    <p:set>
                                      <p:cBhvr>
                                        <p:cTn id="64" dur="1" fill="hold">
                                          <p:stCondLst>
                                            <p:cond delay="499"/>
                                          </p:stCondLst>
                                        </p:cTn>
                                        <p:tgtEl>
                                          <p:spTgt spid="2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8" grpId="0"/>
      <p:bldP spid="19" grpId="0"/>
      <p:bldP spid="28" grpId="0"/>
      <p:bldP spid="22"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548640" y="230505"/>
            <a:ext cx="4458335" cy="521970"/>
          </a:xfrm>
          <a:prstGeom prst="rect">
            <a:avLst/>
          </a:prstGeom>
          <a:noFill/>
        </p:spPr>
        <p:txBody>
          <a:bodyPr wrap="square" rtlCol="0">
            <a:spAutoFit/>
          </a:bodyPr>
          <a:p>
            <a:r>
              <a:rPr lang="en-US" sz="2800" b="1">
                <a:solidFill>
                  <a:srgbClr val="FF0000"/>
                </a:solidFill>
              </a:rPr>
              <a:t>Hoạt động bổ sung</a:t>
            </a:r>
            <a:endParaRPr lang="en-US" sz="2800" b="1">
              <a:solidFill>
                <a:srgbClr val="FF0000"/>
              </a:solidFill>
            </a:endParaRPr>
          </a:p>
        </p:txBody>
      </p:sp>
      <p:sp>
        <p:nvSpPr>
          <p:cNvPr id="5" name="Text Box 4"/>
          <p:cNvSpPr txBox="1"/>
          <p:nvPr/>
        </p:nvSpPr>
        <p:spPr>
          <a:xfrm>
            <a:off x="549910" y="724535"/>
            <a:ext cx="8213090" cy="3322955"/>
          </a:xfrm>
          <a:prstGeom prst="rect">
            <a:avLst/>
          </a:prstGeom>
          <a:noFill/>
        </p:spPr>
        <p:txBody>
          <a:bodyPr wrap="square" rtlCol="0">
            <a:spAutoFit/>
          </a:bodyPr>
          <a:p>
            <a:pPr>
              <a:lnSpc>
                <a:spcPct val="150000"/>
              </a:lnSpc>
            </a:pPr>
            <a:r>
              <a:rPr lang="en-US" sz="2800">
                <a:latin typeface="Times New Roman" panose="02020603050405020304" pitchFamily="18" charset="0"/>
                <a:cs typeface="Times New Roman" panose="02020603050405020304" pitchFamily="18" charset="0"/>
              </a:rPr>
              <a:t>Vẽ trên cùng một hình theo diễn đạt sau:</a:t>
            </a:r>
            <a:endParaRPr lang="en-US" sz="2800">
              <a:latin typeface="Times New Roman" panose="02020603050405020304" pitchFamily="18" charset="0"/>
              <a:cs typeface="Times New Roman" panose="02020603050405020304" pitchFamily="18" charset="0"/>
            </a:endParaRPr>
          </a:p>
          <a:p>
            <a:pPr>
              <a:lnSpc>
                <a:spcPct val="150000"/>
              </a:lnSpc>
            </a:pPr>
            <a:r>
              <a:rPr lang="en-US" sz="2800">
                <a:latin typeface="Times New Roman" panose="02020603050405020304" pitchFamily="18" charset="0"/>
                <a:cs typeface="Times New Roman" panose="02020603050405020304" pitchFamily="18" charset="0"/>
              </a:rPr>
              <a:t>+ Vẽ đường thẳng d.</a:t>
            </a:r>
            <a:endParaRPr lang="en-US" sz="2800">
              <a:latin typeface="Times New Roman" panose="02020603050405020304" pitchFamily="18" charset="0"/>
              <a:cs typeface="Times New Roman" panose="02020603050405020304" pitchFamily="18" charset="0"/>
            </a:endParaRPr>
          </a:p>
          <a:p>
            <a:pPr>
              <a:lnSpc>
                <a:spcPct val="150000"/>
              </a:lnSpc>
            </a:pPr>
            <a:r>
              <a:rPr lang="en-US" sz="2800">
                <a:latin typeface="Times New Roman" panose="02020603050405020304" pitchFamily="18" charset="0"/>
                <a:cs typeface="Times New Roman" panose="02020603050405020304" pitchFamily="18" charset="0"/>
              </a:rPr>
              <a:t>+ Trên đường thẳng d lấy 3 điểm phân biệt A, B, C theo thứ tự đó.</a:t>
            </a:r>
            <a:endParaRPr lang="en-US" sz="2800">
              <a:latin typeface="Times New Roman" panose="02020603050405020304" pitchFamily="18" charset="0"/>
              <a:cs typeface="Times New Roman" panose="02020603050405020304" pitchFamily="18" charset="0"/>
            </a:endParaRPr>
          </a:p>
          <a:p>
            <a:pPr>
              <a:lnSpc>
                <a:spcPct val="150000"/>
              </a:lnSpc>
            </a:pPr>
            <a:r>
              <a:rPr lang="en-US" sz="2800">
                <a:latin typeface="Times New Roman" panose="02020603050405020304" pitchFamily="18" charset="0"/>
                <a:cs typeface="Times New Roman" panose="02020603050405020304" pitchFamily="18" charset="0"/>
              </a:rPr>
              <a:t>Hãy kể tên các đoạn thẳng có trong hình vừa vẽ.</a:t>
            </a:r>
            <a:endParaRPr lang="en-US" sz="2800">
              <a:latin typeface="Times New Roman" panose="02020603050405020304" pitchFamily="18" charset="0"/>
              <a:cs typeface="Times New Roman" panose="02020603050405020304" pitchFamily="18" charset="0"/>
            </a:endParaRPr>
          </a:p>
        </p:txBody>
      </p:sp>
      <p:pic>
        <p:nvPicPr>
          <p:cNvPr id="13" name="Picture 25"/>
          <p:cNvPicPr>
            <a:picLocks noChangeAspect="1"/>
          </p:cNvPicPr>
          <p:nvPr>
            <p:ph idx="1"/>
          </p:nvPr>
        </p:nvPicPr>
        <p:blipFill>
          <a:blip r:embed="rId1" cstate="print">
            <a:extLst>
              <a:ext uri="{28A0092B-C50C-407E-A947-70E740481C1C}">
                <a14:useLocalDpi xmlns:a14="http://schemas.microsoft.com/office/drawing/2010/main" val="0"/>
              </a:ext>
            </a:extLst>
          </a:blip>
          <a:srcRect/>
          <a:stretch>
            <a:fillRect/>
          </a:stretch>
        </p:blipFill>
        <p:spPr>
          <a:xfrm>
            <a:off x="7524115" y="123190"/>
            <a:ext cx="1478915" cy="13874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2382915" y="2775346"/>
            <a:ext cx="2743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338" name="AutoShape 2" descr="data:image/png;base64,%20iVBORw0KGgoAAAANSUhEUgAAAqcAAABHCAYAAAA6Pu6vAAAAAXNSR0IArs4c6QAAAARnQU1BAACxjwv8YQUAAAAJcEhZcwAADsMAAA7DAcdvqGQAAFMzSURBVHhe7b0HeBzXeS78zmxD742obABIgr0XNaoXqvdiWZZLkvvbiZOrOIkT39j5//y51zfl+kns2JZlS7LVRfVCSVZn7wRJsIMgCYAgiN633+89M7NYQABFNSucnXcx2Nkzc875+vnOzOxZLRLpLwW8cwFEZHPgwIEDBw4cOHDg4MuABrgaJDmN3K9p2kNmoQMHDhw4cODAgQMHXwqi0cgvJTkNXqdp7hcj0SACwQCCwZB5+NNB04GhQQ093YAu+W9mThQeDzsztkAogoi8e1wa3G45QfYJlofDki9LfY9bZ+qsDkWkUlCO8TPLdU325I9tsDwqx91Syc3OLLjDiGphaFEpC7vlHA2sFpZKwZDRoVf61lmHH7Uo/MEoIhH2oamNtPJgMBxFSETicpFmgy7yGJLyEW1JB+yD4uvu1UWOQGpKFOlpUVWH9IbCwqPs8FyLRyKseDTaYt9ukQ37j7J/Kadc3G72T3qNWoou2Sgvr0f+GdVF6CITl/DO/bAL0Yj0oz6QR5F9xOAvXl4hYZxtkS63krEUSnsGXZSxBp/H4FHJXnjg+ZSXW+TCOgpyrKdXQ1+/Dp83iqzMiKJvuC2DSK/VloD6C0g55aNsIo6uoMhLulf0eCkvHpLz2H+AnQtdrONScpFjoke4QlIsMo8IYcK/ghwOSUNBkaNOeQn/MiFThwyb4E0DQy4uiy7ZFF3SD+1LyZ6QN57PKuSN5XypctF5R5fIXHgi78lJ0g7JlMYCwoshL0O/qjXWIY9iM+TR5x2WY1j6po55HunSWYe8y+eA0qMhe9qkYp31dLF7sX1l96E4u5d2AqqtqJJjvOzZh5Ag7YzUY1D8wbAvQy5GDdqxoS9KSLUlx3lM2X2PJvV0pKWFkZpq0MSuAtIW+6EIfbRVE5Z98SSlR5MuwogT4tvSPuVvgbbKvpTsTT1SvppL7FT4pzA0sfmo6J+tkVLVluiZ59PveD4xwiYoX7P/GF3SgqKLyhGwGm04Ikp1CQGkjUdYrdu0e6/YfW52ROmT/Rjxi55s2IpLaOAHfh6tR4LlYZNHRZfIS/Uu/yLSDvVIjLZVzU27lzgZlcZCpt0LQqavkh7l22a54lH0wnbpD+SR9MZijkkX67AXdsVy6p6kWnSxfHCIuqe8Jd6lR8XuDRrZFnVPHj0Sv9xkyATpok2QrnjfVv7IzunbEifibcJv6pH+46EdUUWEqXulDfJu2b0w5A8YtHi9YkdSyE/kkzbBd+WPJIJgddqEtEuvMugyjsXHLyV7qcMjJLVL7N7v1yXeR1S8Z3PKtyh72ir1K3UoMbom/THWFm1CNhLGEstWFY8UtNkWdTjW2AFdarmCqq4mYx3E9gl+phw5dijZqz6EZjkcFAYN2WvDspctfnyM59Gy4ViciNEFZfN9/dKOL4Is0T15ZefSvJIlbWBEzJHN4JG2xX5MPcph8siNp1oxmrUo+4DokXU5Dlm2qgIiY57IgD4/It4LsSPihGrJ4MWKX/F5A0vo8yrmKJuQiiaUrUodXfqj3Ste5G+Idi9+H5UxNTND4n2ytCO8sC1r7KAOaccsH0GXkqNhE3RK6twfEP+Vtq18gmBbVt5AvkkzD5F/Tcb5qIz3PIm6V/Fezh/mkTI2YhjPIQnkMZZPKN6NfmI8iiwN3zbKP2IT1IkckmK0d+kI+DWkJEeQnWnox/j36cCqHgk6yb404SX0Uy0YDF7kdrvfjUbD2DdQhz2De4UJsvHp4EsOova1Crz78xp4kkO49q+3o2xuO4IBHT2tqdj2RBU6T6Sj8qIm1Fx5FC6vDM5DLmx7phoNGwtRNKMDy75eJwoVCYoQmnbnYvOj0+BJCmPebYdRNq9VKbq7OQ0bH52OnuZUzFx1FFUrT8gAbijt4FsTcWJLEdIKBzD39n1IzvArUR/ZWIza56fAmxrEvFsPoWh6uxL0ULsPax+eibYjmZh++THMv/4QQnAhMODG7lcmo2FDEQqqOzH/5sNIyx9QRnp8VwE2/3aGDDZhLP5qHSZM75Q+omg9loE3/n0WWg5lYvHN9Vhx5yGhy0jwdqyeivoPipFX2Y1Fdx9AWu6govfErnxsf6pKDUYL79qP0prTiAhhPSdFXk9Xof1oBipXNiraKAc5iF0vTMGBt0tRUNWFpffWITnHD1EhTh3Iw8E3JyES1lB9xVGRZ5vwGMVgjxfv/tt89LUlo/qSE5h78yEZ7HSEgy7se7MC+98qQ86kHiy68wAyRG66O4qjmwqx45lKaVfHsm/sRVF1u3CoiexTsfWJaUJfCqouPoHplx1TeoxIgH73kRnY9koFKma34eo/q0VG3qBYk4Zj26Stp6fC7YtiwW0HUTJH9Cg09pxKwZbHp6PrRBoqLzZ59IaFLh07RVdH1pYgZ2IPzv+jWnhTxKtFXyd2FGDns1NVoJ1z0yGxr9NKj4FeD3Y9V42Oo5moWNaMqksaZNCWgOd3oe6NiTj8XjGyy/uw4PYDyCzul5gQQcPWCaLH6UgSG1l0zwEUTutQ8u1rT8K2J6vReiALk887ifm3HFR9k64dz1WKrRYhf2qX6HE/UrLFvuTYsV15ePF/zlf2eeV3azF9ebOSV1dTGrY9VYmOhkxMu/y4yP84XGLfHrGdbc9W4cA7ZcgV2S+/bw9S84eUvI9tL0St6FiT4DPnpiMoE3mx/4G2JKwXW+04lo6pFzSJHg8bjid9HttUjEO/r0C66G/mjYfkvU/qRNGweYLSI3HeH+9G/sRuNUiSx83iQ53HM4THZsy57jB00WNUeNz2TBWOrp+A4lnt4ncHkZopPIosG4XHbU9UK5kuvmc/yue3iA3raG3IwJp/n43TDelYIna/5OYjYhOSMEgUq311CuperxDZ92Lln+5UcYE4vq0IO1dPEVuLKH8sFZshYf4+Nz74+WyRV4bI6xhmXtMg8pKgPujGntcn4oj4UO7kHiy8Yz/S8wdFLFGcrMvHvtekLVcU1VfWo5C+LeW9p1OUHk8fzlQ+NOfaIzIyyMAh8WjP65Nx6H2xL6FrwR0HkVnUr+hqrsvB+gdnCp1hwx/ntClbpe9sF388tT8LUy5oxqxV9XALj24ZmMn7drH7CeLbt/yPzUjNHRIf1HFyX67UqURY+pt9Qz0mLTopg0oUfa3J2PBIjfLt6WITs66rVzqMyCB74Pdl2Ct8Zpf1Y9Fd+5BZ1ityFHntKMR20SMnHwuEruKadmUT/n4Pdj9brfQ4QWRYs+qQ2I0MFtJW7UuTcVh4zJ3cjfmiR8WjDEqNO/PFh6skBriw9Gt7USIxhzGq95TEnGcr0S6xkDYx86qjcIu+dNHj9hfEVoW2gqpOnPf13fCm0x81HJI48fYvapRvXHT/PswUP6YP9HcmYa3osaclBdWXHld6JF1hiTsH3irHvjcqkFHcJ/3XIUPiqibxm36187kpql36FnkkXYFBF9Y/VIPW/dlK9gtuEn/0CI8i14ZNpWhYX4KUnEFMu+YIMif0yuAfQcv+XKx9cJY0xZhzAJOWtSAkNPacSsPOZ6bi9JEsVF7YiBlCl5vjjdhL7UtTcEj8kXH+vD+ulRgtcZU2sTsPW8WOdFHEbPHHifNPSWIA9IoeXxfdH92Rj4XXNuCCe/fD4wtJYqZj35qJEqPLkFXah8V37kdmifijNNa0V+I9bUJomXNjPSoWtii5DIi8GItaD0rMWdEs9n1A8R4SHklX/boJKJgqerz9ENIKRF7SGGPKzienyzkuNdYVVEn8Etl1N6Viu8SW9qPmWHuF+JAvrOjf8UKl0mO+tLX4K/uRljeg9NVYK3FV/JHJ1lzx34p54tvSS397Mjb/brqy1cnnNWH2tWL3SeKP0ueGp6Zio2ylMm5f88BOZBXKmCa20rQ7X2LOVNGbW3zrkMQJiV+CoX431v1ilsSvDBW/5t1wSOmR/rFfYtdBoSuzpF/ZanapoUfG+82PT1N0LRa7L19wShJsF/y9PuwXH24TPRbPbZWxSPTI2CK+uuuVqTgo4yPbYMxLSg8qX2Ec2PDQDCXXWdcfxZTlTSrmDHT5sOkRkf2hLEy77ARqrmLMMXIQ2mndmgqxryGs+MYeZE3oV/o6IPr4/S9rJFHTcPE39mG6yIaJ5oDIa9Nvpyk9VknMmS9jFMdA8rjvrQoV77PLZBwSHrOEPhW/JE58+LPZoqMIln99LybIuM1YQNnTVk6J3U9afhJzbjiiYg7pOvJ+OY5+WCp5Tj9qrpV4X0SbAFoOZmPr49UIDngwR8b5KUualU3QD7fIuN0ucbVS8qWZV0v+JTGd2P/7ctS+OBlZQteyr+4Vv5S2pJtjkufsem6qyhXm335QxWj6U0Bytqd/sARN+3Iw89JGXPPdHUqmvPj1aWCmtqjyVWF++kIOWz91y6ytjIXMlPtSerEvZR8CCBoZ/ScEDTlF68fmU+n44P0c+GTALxk6gb60g9KmFy0tRXj+lUVo3V6KBenHgVv2wpMSREASp1c+mIUDz5ZgwvIA0v58P3wpQ9JaFLvbZuH5R0rhTgmgb+UmzMvYpfppbirBs8+uQPeRfJyq3IfgLXUys5CkRo699PYU1P5KBD3lNL5218vIyu5U9G04moY1DxUjTRKTgcvWY0b2XtVH9+lMvPDKCrTuLMaivKNIvW8H/PBhICqBZ8MU7HmkDCXnB4TeeuRln5a0NYwdp+fhuYfKoCf5Ebr+PUzP2qf6aD5Rgo1bhMfaHEQX7EVWzh5xsLAYp45XN1Zjz2OlKF4sn+6tR760RV52tszBy49OoP1g6IoPMTubPOpoOVGEZ15chLYdpaKwRoRvFrmkSbInUfH1bZOx44kSFC2SGdtXDyEzq0u1teP4PLz5n8UYEpleW70T88+rVTx2DWVi9bNXoLcpE/OyjiPpa7tEyx4JMB68s6tEnKkU+fOaoN3VgKLsFsXj5qYlePWRYjEU8bhb30Z19n7Vx8kTxXhm9TJ0SiK8OLcekRv3in5CCEtSseFgJWo/zEZzuBulyYeQLbJnne3NXrz+O2lLErLBC9didkatkklLaxFWv7QUbbuKsTC7AeFb6+AVmZKu1zZWYvfvSpBdoyPzv+9HapYEUcrr1Fy88qsL4UkLoWfFZszL2S2SlwF/KA2/fXwZTm0pw/zQSVx9k9DlDcng7cMb28qx/WFJAudIALnlKCZktcAtU5DNTUl48dFSJOX2IXjt+5iWafDY1pWHl96chxPi/LNcLfB9a49yyuCQBy+vm4b9oseCBRG4v3ZE8UgcDFRh7ZuXyJ6Ggm9I8p1Zq9pqPl6M1c+JHveUYGnREQRvksmXTOJ8YmVrtk7F9sdLUDBXfOfew8jJ7FD63dq8EG8+VijBLoLeFZswJ3u3tBRBZ0cuVr9wPtr3FmKWtwmebwpd0ktYAtnanbl4//9MQuaUNtx2zdsozTohx4BNTcl49aFSlfx4vrIGk3KOKnrbu3PxzHPL0LG3GLM8zXDfI/JKkoFVBpRX185AndjXxMslmfmK8JjTqWxiV/tsvPLEBeKzSfBfvA4LV+4UKbrRpJVg7cbF6NyXDSwaQFom2wpCk5n6W7srsOnJYmRMbEPu3+xHctagktHWxiS8QbuX5LT/oo2YJTwSfZE0sa+L0HWwAIsL6qHdvUeShxCG3MlYs7kCO8UfCxYeh34XfahN0bW9YQFe+ucKuGXieVXNdsxdbth9a2chnn99AU5uLMW8tBPw3CVylAlSUBK617ZNxI6HS5E7S4L37UdRmH1K1anrrMHT0ocr2Y+hy9ZijsQc2urpjny88Pp8NK0rxRyfTDwkeUqSOEU72nBgOvasz0Jetx/VPpngZfaoOnUdM/DSYytkAu5B56LtGLpc6BI7ajuZJ7FwOU7T7vOPQv/qHsU7B4F3RbfrxB+zq1uh3dyAkgyxWcH2Uwvw8sPFajAclDhRk1On6O0NpeHxx5ahZWsZKm/qxx3SFpOQcNSF17dMwg6x7+IlYURva8AE8W0OA7tOzxG7vxCRQR8i17+DWVm7RYoutLYUYvXL83Fqs8mjxJwk0ZcrEMaabZXYIXosXBhG5h+JHrMlEREK9oiJbFy3VAZ4D9JvaoNu2n1HXw6efOIS9DdmY0GuJKZfMegKBj14t7YIG4SuzMrT8H79KAqyW0VaEeWPrz9coia7/iuFR4nRbGuwOxnPv7YULZtKxO5bkHTPbuhpMvEccuOdLdLWv5aLfXXh5gvfR3nOcUY27O+ejmd+d4W6ytO/dBP8l+1UMY8x58XX5+LkBrGJlBOI3CUxxxdQsnx9+2RsF7rSijuR+u165GR3KHnVyTi0+tcr4ZXkp2vZVvRn10qpTDy7srBuy0KxryyEZ/qRk1UHH+OX8PjmzlJsETvKrj4F160i+yyxM0Ft+yy89Ph5iAjtXWITCy6jXMLo6suWmLMQjetKMAOnkPInuxXvAdHRa5umYvejZZgg8R5i93lZxjh0oKMKj/34Kgl/btx20YeYtaRW6ZExevULC9EmNCzIPIGwjI/etIBwH8IbW6dgm8ScooUSvyTm5GfJ5Ev62dEyD288uVxdlOldthn9Fxv+2N6RJ+OQxOidInuPjBH3CI/JAQSCXmyR2LZ1XRYaegdQ5juMvEyZYApq22bj1SdWYKgjBf0XbsZcGQcp376o+PZz50ucmCB6bIaXtiq6Zlz9fa2MQ7+RpHn2SRnrjqM0u1HoDWDXyXl4/rGL1QWX4EVrMbjSGJ87+kVeq+fg2NuTMf3uLly/ap/Yqkzug5rY/RTskLEjs7IV6X8uyXxOr6Krvm8Knnr0UjVxbJtdi8DVhq12DmaL3S+V3KQEi/IbELnTsgngzb1FWC96TM7vlXHzFRRnGxcddvW58ME7yyU2RZFx62lEsgz7bu/KxYtrFqF5YwnmpjUi+f5dCOu82OXF73eJTUjMyakRP7zxOEpUjI5gX0+N2KrEaNmP3vwOZmbuUXG1vScXL7w2T2yiFDM08ZF790luxIttUazZILnGv05C7owW3Hj5u0pepOtATzVeeOJ8DLWliH1tQ/BKI2c61VSIZ58XPe4uxvyMYzLW75PxUZJ2wTv7C/Ch2ERWlfjj3ZIDZLao8u2t87Hm8UL4+zzoX7kBs2WspZ/6+2Xiuf5CdOzLRE/RcUyS2M14x7Hr04AXRJlz5iNPPonHSYzTIxGxZBO8yOyWl0f9//QvXv5VmZYm7blcZqm8i4J4OZngrV23TJXVMb6bVHg9vLBhlKv/vBwqdOm6Dg/bU6WyqTqGINStP7MOqWfbqtyryZlWuby7pT7bl/OH25KX9MEyVUfejVLjv7rtIOCleV7qV+fzGOmS2ZNxeVy3WlJ08dI8oW4bxF4ueE0eNcULaxibhzKSY1ZbsTrSh9dr1PHKsRhNGo8ZfahL/XF0eaVP3hLwiMPwloJRLi/pjxom2JbRkvFf3fIRqNsZqszsRz5T7qxn9GEek7b4qIYmffOWjdIrXyyn7q22SKdVR+pTLjp5VHQZ5dQDbxURvJ1h1DFfZluqPO7lob4kweCVU7Yb0zHpiMlF+lAylpe0yTbIvrI7RS9riaUr/kSVQq/Sg3rJMalj8E69kC6rjgs+4YGgbgw+jDrUqUuOqbbYv3VM+vP4jDojdCIvdctFoNMeY3IUeuU8detHycvoWx3jOS5jljksF/OYaauGfZtlpIsykrYoe8MfzWNyTsy+RC7kTZWrPkw5is6M83lUfEuOGfZNeQ3bPftTt8+EBL5bslcyYaGAvmeVq9aETk2OKT7jbILn0L4IJRfTJlyq3KCLvKs+LQqkvibHDDnGtcWYZvKifNjsX/EubZAPdctXyd7cTL3zdqs3Ji+hWARIWol4G2Z7lt1zkm/0YWy0VWU/Uk/ZhGXfUk5aCSUveZEX2l3MH2O650vaorxZ5qZvD5ezP3VrWOAVv7f6dkvCYvmQ8gfSr45JX8om5JjEsGFbNdpS8VP+lH0puciL76ZvGb5tlsuLtNAkqDND9nyxLfHtWPyKq0MerbhKm4zJi22JHmkX8hq2L0MuloxJN3lRL7OcslS8m3pU/2WfjJBs+plRQ46wP6GTMMYhsy05ZtiE0OSVtmJ0GXGCSQgfYzHkZbyoX8tWac9WOeuSflUuvh8vF8qLfNOWlB1ZcpG26A+EkpfBhXpZccLNmGOdz+NSh/GGoH9Yddif5duK9xiP8rLihJRbdsT/St7kT/jhuDfcFm1CVZF30mvWEPuiXRFGjLRaYh2OQ+YxxbtZLpvV1lj+yCrKV2K8iOylgPalfIvyUi+RCc8xeTce2zDb4jFTj0rOsbZkI73yxximZG+WqzhiyVHRa7TDo3zkR5XTvke1xX4oM8ZFq3/aB7shRvi81DHaYszhbXqrH3mZsuKdH+WbZrnKxSx5SV2rXNFs8ii9jaBL9Um+Y3o0X6TRsgkpN7jjS+rEeI+3b6MtwyasOGG+2B/jhIB0xMo/w4vUkBcLHH8HzP3PCYbwDbKNQdSAUWaUy7vaYf5vvBufjePWOao8tieb+mCcMfzZKImH9ZmX3oePmW1ZdUZ/+Ej5yD5EP2YJIXvqs/Vp/P1hGHWMPQvG2eqzsWvsm//VMXPXeo+dMaLcOjhMl/VuwexFYfiY+d88xLf49qxywixRm/ov/6x3dY/YRHxbBtRZw+Xq3SiLbapM3sx3FlhHCZbHDpmwyqiXYcT1E/efsM433tVerFy9G28mPtq/8YnlcX3Iu3WO2jNOiYPxYUTxiOPycYzzCauOtY3YM97i6o6m1/I7ozR2nrwbu8P/Y22pzfzAPatc3o1dqyC2Z2L4k7Wn3mM2Ed+q9c8oVX3IZr6Z/43zjc/D7wSPxEKXOsD4YZxhtGdGE/VutBLjXWCdacA8JpvRivnB3BuJ4fJYe/Ju7Jr/zfLhMmNjuSrju9oxELcb249RYRaod2ElFiPVfwPWu1HOfizejTLrjI/2OVzOPWsbsWe8xd7j+zf2+M/6ZICfrDYNWHSZn9R73FFrV96N3eH/sTrmxv/D+8NlCkKcFQOG++f/YXqJWH9meayP+JPi6oxsy/g/so75YVzE8R73X5Wbe9wZbsukix/5PrrcPKDeDYUITH+wjsX+G1t8HXNXIX7f+sT/VvnwvrGn/psHjXej3NqLfzf80ZgQcHe4b6PALFYwfDnuqHlA1VH7w8cscN+yR26xOnH/jfJhfxg+Nty/tcX2+GcUxME8wyz/SFv8bB4zEJfPqHdB3HFVy/xstGUdHHmScc5wWewsHjP3uWddBBtZJ65vwch9Uy9qP/4YjxifjHLriOyZuyP7NhB/LD7T+rQY3YIeCkWMe0YOHDhw4MCBAwcOHHzJ0AUV5r4DBw4cOHDg4BwBv4Ri3aUYvmPiwMG5D15ZN59CcODAgQMHDhycK9A9EfUtfIJfZPw8bq86cPBfAbxyanxdy4EDBw4cOHBwToCJKJc78qYE1OehviT1TX0HDuwAXjltMHbPffCmBpc54LqJBNeRU7c9Egg6F2HXucahhnDImUU7SAxwvWH6vVprL+hyriA5sD3UF/lo5papJ9hdfa7FbY31ERnrE41/u0M0Gp5g7tsCXN/OY84kQ/0eRCVBs75DZ2eQQ26+9IBaqzLsd8HfnaSOOXBgV9C3mYh60gLqChLXCfX3JCXcpNSBg0QBPVv5fIof3nS/KuNYFxXfd2Af6JGIlmbu2wJqNmnaaKINUGoSzeWzNOPKKRcaduDA7uBAxV9dUn4vMzT+mhPfHThwYF/Q3/nriwR/TUn9pKfj+LYB1zk1tOvAHuDgzDSVf863Nx0kANSAxD/L3BNrTmok4o6rO0g0KJ83nF2Ndc6c1FbQNc113Nx34MCBAwfnGHjV2FzRHNEwfwSQ01NnmHbgwM7gXVKFiHj7p/xN+//K0KPRaKq578CBAwcOzjHwt7bdvpDaH+rxOc/bOnCQAEjKGGQGh5DfDb/4PWGnSakeiUTyzX0HDhw4cHCOgd9YVldPBfwipAMHDuwPlzesfotffb8kaD+/d74x48CBXeDcyU14xG71OXDgwNbgHZLh5+zt5/e6rkdbzP0/LEbL8mxk+2nqjIZVJ74u98cqJz6u/JPgTHV4bKzjVtnoY+OVnw3Ga4sYb380rGN8P5u7iPHnj8aZjhFnWYdkWLc11JfC4jHG+WeN0XW+iLY+CcbqX9hVax4KYgHLwljnWxirjBivznjnny3i63P/07Z3tvXOdN6n6d86/5P2/0n6iq9zNr51JozX55loie9/PJzpWDzGa+tMfZxt24Th9GpTdj9e3dHl1uezPZ/4uDqj8XHn8fh454wutz7z/WxtIr7OZ8UnbYvnWdvZIr6PT1JvLMS3dTY4U5+ftK14jK7zcW2x/EzHPis+aRvW+Z9H358QugxoxsNKfwhE5M9c3ojrERKWn4XNy9Lh0PDlaSYaalkYAQNPJO6h3/jPbPNsZMfz2C8vg494gFjNQMy2InEXk9mHSaexoL/aVSBd6nK62d7ZIBw2eFP9xz0XptoiD9JWRPFrdBSlvLi4sIB143ux6Izy/WyeMVNrMhjnWTxZsGTOvuOTOrU8h8lbvOwtuZCHCBf6Pwvhq3bkvHDAFWtTId4mzHcLFu+j6aW8QkG3aod0sTWSoLkicKcZP3gW6ncjGPQoGxpB7yg9xvqWdkbQxWqWTYwjL9psvB7HA9sNBdzGvtLvMKz+SVN8W8pWuUnfhk0QPMngnYjVFS51LQJvhrHmX2jQq27vKt4F7J/9Rki38UuHCsqHLBmb7wosN3mORkfKS7Vl0qls7ywwLEfKbZhHw3YNedL+LZCf4f7lfEsuPDfeJs5inRH11SBTfkb/JuJ4NGxS7SpYdqB4NfcVaKtmG8pn43gZD6zPfshrvO7J17BchnknLL3SZljfqmXo0LCJeD2eCVbbFi+xtszP3EbGPPlMGfOddS3dU17mecoerfIzgXVMfY1eb1rFDfUe14dAxSDKSs625KAg54RNXlS5WYePM/jS/GpJoeCgR21WP1bMopxHx3XyTcSPN4QlL+VjcXQpOckxQ14jeRkPFv3KvkxdE5YeLZswqVRtj0sXZS4Iky7znPFA2tiONabGy4uw7JDvVn+E1b8a6+J+wIW0x9oy5fNxUPGUcobBZzxibSk7MwizfF71L2NdfMwx2jLosXQ6HqyjsTGN9I7iXcmdNmHKgTDszfgcLxMipseziPc8ynMsnlVb8byM2RYFZezzOOtIC+oz5RAS+yHi6T0TFI9sR3Ro6Zpgf6Fx9BjP+4hYyLakzNLNHxJ6OKqVmPtfKKh8X5YfUy8/jBk370Xxombwl9YifLLAA1RceAzVqw5g6mVHjF96obHIscyKbtTcugczbqlDVkWXKouYbVVdexDTbtyHgtmtsatG44H18qraMPOOvahadRAZpT2xPlwZIUy59AgqrzqE4oXNkq2L4cgx3RdB6fITmH7TPky5oh7e9KAqD5t0zbxd6Lq1Duklvap8PFjHypcdx7QbpK3LDsObFlB981jWpC7Vzozb9iKzrMfkUUcS5XXVYdV/yaJGaG7TYKVOidBZdc1BoeuwJGQhKRtpbPFQPCaHUX3dftkOoHjxydjP3PE2IHmeLnKsvPIQfOl+acuokz25U2S/F9Nv3of0CX2qXx7zZQ2pvmfcXIfiBS1Kjx/HP9uaduN+Jf/M8u4Y775Mv8hdbEL0O2HBSfWgiWpL3stE9tXX70flNYfUb0gb/Yu8JnZh1p27le6zJ3Ua5wvIiyfJTE79bkQCRh+UW/HiJkUv2/JlGrKnDEgX+ZsmckmfYOiRx6ifiRcdFX3tFzoaY31zMCxfcVzphPbiSTVsYjywLdpqtdgcZVw076Rqg3Jk/8WLTT1eWg9PRjAml+wpHep8buTXoMsFt/RXfe0BTLv+AEqXNhqdCGgxnmSDdyamVhJFX8mhHkXus+7ajZTCAdUWN6+0VblK7Ev4V22Z/qh4vEBsVWQ/8YIGeFMMHrlllnUrO5ohdkG6Pu7nEiOajqI5LUrutD3da+kRyJnSLnrfi5rb9ohNGDxy42+F00fJp2ETlBf1GEHJUlOPV4oPZRh6HA+sQz1OFtlOFz2WLhY96oZ+IWM8YxD7r1xFm6DdG/1niD8zRvEY+eX53DzpAUyR+DVd7LhE5MWEiOePB9WWxBna6fSb6pAztWO4LdE1/a1KYl7xQuHRgjRXNLdF2R3ln5Tjj9XJnNit4kSNbBllHx9zohIUS4RnFb8uPyI8Dkk7ph4lfpGmmtv3KhqpR5Z7RQ5TrjqiZFy6RHgUvyNRYd2lYg7lPoUxOuXjefeI3Sg+RF4ThEdFk2xc9mfC/BbV/zTRMXXEcvKYPVVsVeLqdImTlL3VB+2GYwN9pWzZCUTdZltiG26xe+qCdk+/J8hPWnG/ameG8M92Q6J01vGlDymbmCF2T/modaGlnFvJwiYlL9Yx4qpRni5xeabIapqU50jMIa3jgeezzWKxXfov/SVJYqalxwxpS/m28E+66AuM34wlky6uV35SJjHG6pu8lS0z9MiYY01CPwI2JGAfydmDqL7ajNGLmsyxg2OXCxPE7ulbky89KmNa3Dgk/kxaGfMzJxuy58YfuKi8+pCSCeMEZc7y0TBKDD1mlveo82fdsVvFaAuGbx9Stl0qPEXVWpYSc6TNovknVd/kMSl7SPVBnWVUiA/J+dwyJ3WrsvHAOhHx8VKJ9zyfOQJ/lMaiN7WoHzNlnGU/edXtMd4ZOzkOkf/i+c0xHrkVzj2l5MgxytIjj4wF1VaaoUf6dsmSJhUDWc64WrygGTUSVzgeJGcPqLYY19NkfKVNcHxML+kb9keR/dQrj6hj5WL3vADD8vHA9tKLexXv9O2cqe2qLZbTt6uvkbFDfLKE+Zc51nIrmNkqNnFQ4vRB+LKHY0625CY8v+b2OhUzrPP/ENBCodB9LpfrN0yXt2Az3sRbCMpLRGmecvYg0SnaANb/fDle/s51yonufvZ3qFp5CAPRFEYMBLq9aibpkUTPnRJSTiwVEej1IjTggUsMiQOF1T0TjKGuJGUsdCRXkjQi53OGwbY4+2K5aksO+DQ/Xv3+Nfjwny5QSvrW2l8gd1I7AlHpd9Cl+uFgxwTFCLzsBBjqTJLAJomEDBpWsFR09ctsvM8jSU9I0UwD44FwwI1AF78hJ3SJMl0SPN3iNif3FGP1PTejZVcRlj+wDpf/zzeNZERmLcFeaUt4ZKAlj+SJYFAN9PigyTTJI4kMH3SmADhrUXIZcglNQWX0Flge7HeLs0eQJIMO+3CJgA+/U4kXv3k9uo9n4Ip/eQMr/nSdEZSlSX9nsiEv4c8tvJA/IkgeZXOJPDjg0wHIviUv0s5gYcnLkj1n2EzYOQjxyl20X8PLD1yHrT9fiIrzj+GWJ55BVokkMFGhTHj0i7xIJxNgPUnakv4Vj8I722Jw5mZB8S486iIPX7bQZT5Xo+RFPcpH0suAp2th+DuS8PS9t+HQq1WYfXctrvnpK0jOHFRXTSj3gMjfLed6pA4fJKe9qG86dgtd0jaTSOpG0SWzxEAXeRRbFdtiYmIh0CN0DVL2YVNehuwPvV2Jx665W+rqive5N+/k75WpWTzrRMS+PLT7VMNWuZGPgNgX++VkxPoJzrCcGxC6qAev2CptgudT9vxmpmqL8qJNCu3sf+tvFuGF+29AakE/7nr5MUxc3KD6p/1QX3QpBh5Lj4pH0x9JE+3COCA20Wfal/ib4pG2Kg1ERPZDnSJ7SXxow5SBRwuiubYYz37lVrTuzcf5f70WK//uXeXL5CUgbZFP+khSzpDUNfVIuqhH8mjqkX1zGxJdMsHmwBizCdLFK+LSnuo3U+xOF5vVAjjwZjWeu/8m9Usxl/34LSz5o40q+IbD4qfCI32bPhTzbQH9WrXlFd5FxoZvSx2Rh79TbIIxh7I36VLyMvVIeZEuyp79P/PNW7H9VwtQUNOKr735a2QU9yAYFd2L/bB/XgHxSmzht+pZh1ciqMfwkGETpM2CstUew1YZ2zQPO6fdGzbBibjHtAmX2D3bevjK+3D07clqULzvrYcV7ZGo2D15ZMzxiA+Ztkr22W/A/AU52j1lQLnwCgr7Znzj5EXZqtBL2/MrW/UqujhIsy0OYXtfnIlX/miVipXX/MerWPjVrcru6NuUI+lj7Ir3bcZ6+iPtnTZp2VdIYk6QNiGIlz03xo+Q2B/pYnvUPWP3pl8swVt/dbnwN4Sbfv0cqi8/oOI9Y91QR7JUZryVtmSCznYsu48ouzfpoknIZtjEKLoERow26TJtlbLvOZGBp+6+Hcc/rMCi/7YZV/7LGjVBVrIXeSg9SqzjWGhNZmhfyiZUW4ZNECP8MVlsUvpR5VIn1Cd2zxhNmzD90a2F0LirFE/ecCe6GrJwxb+twfLvrld1KHPSG5b4FvMh4U/FHPqjafeUi0pc5U/RJTGP53HypGxVDjDmUCehIbe6M+VNlfgpsueV/bd/cAnW/fg8mWycxJ3PP4Gc8naEom7lI/Rt+n/MtwX87Jf4EZG6iq44u1c2oWRv2qrQRdtTMZoxR41DYqsSV2h3gz3JePlPrsXux2eryeytv3kGvjyJ98ruJX7JppPHuLGDNsF4T35j+YSAsg8yTogMKKsYXZZNCC+KLtqE2D19ftfqOXjpW9crXVz1k9cx964dQpVQxhgtthqW3MUjExxe2acOCTXWmrKnjGkThMpzZHwmnbz4wwtjpFHZhPRN+/OITXDc5jnMNdb9ZAXWPHAlMmVyef1DL6Dy4kMqEVXxS3jkFVDal3XBRo3bEnNC4vtq3B4he4mTYi8ch5StWjGHNkG7p7ziYk5gwItfLv8WTkmew8nkHU8+qXik7D8NIkpyGs6X10rtEmgR7ae6JKZd5vEvHDS25NwBpE/oUQqzDIZ6Y4LF8hSZTZh6VKBRpxf2Ii2/T82AKCRCd4WRktuP9KLeEUHvTGACm1bYJ231KyHHIPJMyetHZkmPMljLkFieJIlUhtDFmagx+yQ05bhppEvac0vgt+g6E3yidNKbkjMQC3oE+Uor6EUq21JObPTP/igP9s+ELl4ubIvlbIt0nrF7OchkLDWvT8lY/eRbXAXqgjJOJl2ms/A4A2RagdSRY/Hy4u+Yp4rsM4qErtRxZvGjQB7T5Xzq0ZpgEMomckSP0gfpiEeSDDa8mpkqNhOzFYGSl7RD2pRNfBxEbmzbkpdLBh6CelZ0UY/SlitOj9RPcu6g0teIKxXSlrJV6lF0E6/HscBgzADEfskLkyMGfHVM9pQeJZFJFftj0OP5hEdkpOyLPFqDl5xPeaVSXrSJeLrGg3TlkfrptHvZ4vUYo0t4SUqXpNEC5WXKXtm9xaO8udiWnE+ZnY3sFY/0IcVjn7Q9LC/LvpRvk0frkPRPedBeRtgE6RL/JF1KjxIDzgQlLxlEaV+GD8X5toB0qZgj9sVkxAJpIY9K9jKIWHQpmxB5pBX1qTgR19S4YH3yly7+7U0ykw3RMXVNHigX5dtx4OCvYk6OGXPM/jlBpg5T42zi40A6qasUtiV9Ksgb44wRv8S3pS1LLvSNVDlX+bbQZfmd0qPYW2Zxt4q7jDlnhFRjf4YeP+rbXokbLLfsXkHeOAArm7B4NA+RPMpD6ZF2L5/jdTkWaOu0IfZDW7PaUnqUttJIF2VvNSPHVSw06bISB0LFHIuus4k5Avo69Zsi9kc9WvSSL7YTbxOERRf7Z4yxwHihbFXKR/ijwCU0Wj7NyR6TGZ5v2ZeKE+TR1BdpoE1kTKAeGe+lLbM5RRfjhNBmJTQ8n77Bq3xsS8WJM4tdgTE+VcbZ0fIi7YznMbrioGyi0PBHNSET0Fcsf2Qda8I7PnjMiDk8f/TYQVnFxg7ahAnSlWTKfgRdUlXZBNsSfuLjxHhgW+TBiDnDiSnfaBO0Seomvi2V53B8pD9SnybJyiayhC4pZ0xWY8cwO2PC4NGI0bwizP65GWPt2DGHORR5pG8rusw+lE1Y8qI//gGhR6PBdnP/i4cwHOFVNM6sRmXY/KyusMkWDxqiVT7SKJmlj1U+PsZva5iuEeWKXtLlVnUshREj2qLVnQUsHkfzPi5d0p9RbsrrI/0Py/GMFMjB+D5G9/9J6Rou/6gex4NF7+i2DBmfmS5u8RiPrjPBaOuj/Y9oa5QUrf4/Su/YdJ0JY7YlsOiiDOIRUXSNLS+j708ge+HLonc83ke3ZdE7utyoMwZdZ4DVFrd4xPc/ui2rfDy6xqrzURgOMxxzRp4/Xlsj6DobmzgDhtv6qL6Mthhzxpbx2OefLe8GrP5Ht/XxNvHR/kmnUX6Wdh+z1Y/xbUNNCsP9f5RHo85H6RoP8byM3dbZ29eZ6BoPRp0zjR3j6/hsy88Eow+zzkf6/6gex+Mxvvxs+x+vrY+3CZOuMejlNqKtM8Boy+gnHuPSJbDqjE3X2HXGg8XLiPOFp/j+x7YJ6WOcmDOarvFgtDWGvKQ/i67RbVl1DJsYrjOCrvi2/gAQCvUKc9+BAwcOHDhw4MCBgy8VeoSPStoMf+gM/78ilAziZmYJA4vnROR9BBLMB6jvBNa9FfMSMvaZsS4xeTffiQS0e4vnxB3vTJu3Ie+6rmPQ3LcP4h5FS7SApfjlIyNhXfbP7jaAncCHvtV7Ag5U1vIrfO4sfimWRADtXi17wnfhP6EguibvapfvicY+H92jvfNRvUSL9/xn2nui8U5YY5xaNkntJQ6spciU/9tQ93ooFBlej+Ych3qOCi4UzW9R397j8hf8Rhq/B2Z3qEFZ+OcD1VOuPIKZd+xBfvVpVZYI4PeGNW8Uky4+qpYt4rJBsdUYEgDUc9bkLrUcCJf+4AP5iWD3BPnkskHVNxxQfp9b3WZeULC/7VPvXB6LywJx2bnJl9SzMGFAPedWt6OSS49df1AtyZModk/dc8WMqdeQ9wPIn9FmfL8gQeyeX/Dh0lYc57lKhfXN+0QA+c+bxqUx94jfH1J2r2KBjXSvu93uMnPfFgjCg5ob9+L2x57ENf/2CpLzBtXSFokAPrRMg73qf7+Gm375nAxUR1SZWKztweScqzEs/8563PH4E1j8R5vVNxXP9iHycxnknXqeuKIBt5l2z7UFle4TAPTv/BmtuOafaferMfnCejF53jmw/yCt7Fv+LviLD3Dnk4/j/Ac+lITt0y/pci7BmJDrmHxRvYp31/zLK8ivOZ1Q8T6zpBuX/+ObuO3Rp1B99X5Vnih2z/i+5FubcMcTT2DZdzbAlRpOCLsnqPsplxxWds/xPn9aq+3Gej0SiRiL3dkFohyuEca11dSyPXHLbiQCuPwJ+ea6nGrNzkSCxGRrfcD4ZUISBbxSzGViqH+1BmQCgcufqDUYRfcJZ/cCl0zMlN3Le6JB2T15TwuNWP4pISC5GJceS1i7j4/39s/JR4Drf3Oc5xrJug3zHD5zartoZl1J4pYIs8h48LJ+ovJOcOZM3hNlBh2PEXafYJGavFu6d+w+sWDZPXlPRN3HfN6x+4SCsbSbfeO9rmmRBnPfgQMHDhw4cODAgYMvFbrMtgrMfQefMxLtG9NEwn1TejwkoO4dJDq0xLt6R34T8IrlaFDvibdCiBPmv0jokYiWYe5/LuAj6vz9WhWkaLDm0j6JgnDI+G1dwt+VrORAmSQCuKQLfzuYELsybCCRwGAV1pT9R4KJ8WUkQjg2foOZuhe98/ex+RvtiQB6NjeLX3V7LcFGrNCQS8U8vvN3yBMJkZCG4IDBs7WcV6JA2b451lHviRTziNCAF+FBsX0Z8wO0gQR75De2fJ3E/C8ix9H5pVZz/zNDJabSYHpJn/omHX+Llb9nHZEjieC2HJj4m7n8/WOCyzvwQeVEeP6PRqR7o8gs71afk7IGkZQymDDLuhD8XWxfRkAt45SS32+W2h8RuJAsPGeW9vBejPqNav6+c2I898qopyN3aqf6xN9E5+9kJwbvBvfp/C12iff8XfyMMrGBBAKXKkwv7lX7qfkDcHtCCaF78uh2h2WMM3kv6Ic7xfg9/kQA+c8s65a4J/4usY6/f59IX77WXDLWVxhjfWZJj5LH5233rh/+/Q/yNE2/l+JuRhOOoF4Gm0+fTkY0HakT+tWai1OvPIzy849D8xnKtD00TQYnPzLKe1A0rwWz76xVCYt50Hy3K4x15zIkQcme2IXq6w6gaMaphElORfXwpgcV/1x3btLKBrXuXiLYPZcuSsr2q+WruJTPzNv2Ii2vP3G+pCD8c1KWPakL02+uQx7Xm9Spd/v7PP9SJClLzh9EpcT7qmsOQvdxkLa/3VPv7uQwsiZ2I7eqHTNu3IfMom71BRX7Q4NLj6gLUVkS72tu34uCmad5uUsdszuikueQd/p96bITmLZqv7KFhPjhG7F7TUw8U/KcwppTmHFLHdIK+2Ws+/S8G5fwNFTIa5I2GVpU26JFIsGrNM39Gu/JbsFmvIm3EJTXZ7nWqWlReKQNhqiQ7CXa7V23FoILYeHdnSCBahi6FlG6548hJMp6gxY4d/RoxtWDYFTs/jP40LkI2r0u0xHafaJ9e9aye07GuNayCn4JAiveE4moe5fYvUT6hI73yu4l5iUUlN2HVNznWJdIdwk5tLmF988rz+EFUV0aPV9eK7VLoEW0n/KZ00Lz+OcGJqMM0ImYmBJMzALwJlygIjgwkfdES0wJJqOBqFfZfqIlpgR1Tt4TcVkXy+7VAJ1AiSlhxftE1X1Y7D6R473fsvtEA+1e+FZ2n0iJKSExjvH+i7T7L0yiDFiJmJgSicw7kci8E47uExOJzruj+wRFIvMucOz+i4EejUZPm/sOHDhw4MCBAwcOHHyp0F0u14C5/7mBX4oyNplNJ+qkQngn/4kEPiSesHpX+rb414X/BJ5NJ5j+h+1+5JaQsS/mB2IDZpEdMZ7Ojc3evMcQ07W1meUJAMa4eH0nBBTP5v4Y+LxlokcQLDf3PwfoCPOx1v4wPJ1BuPr5oKsQah5NBPCLZGGNj8eLchJkZQ0G6rDmQjQQhTbATYJzxCVliRGko8I7vwqEQZP//qha/y9R+I8HA1M0mEi2Lzrmz3oru4/b+iPQ/IwHiQHlA4x7EYn/fWG4usUj7Poz/xx4g6P0Hb8xDoTNc+0I2rzoOyyZit4bUmO9u1ciXZA2wJ/StDc41inee8i7jPR+c/wzj9sO5vhOns3v+44Ck1IXIgHA1RWEp0tkEmCdz/bUqBYKhe5zuVy/+azf1meCEpQhumjNHix7cB8yhmSATsrB/u8uxa7zc+WIJKu2tlojKeUqd8kdfShZswVzThTggz+vRpdXDNmuP58hgSoSciF19x6s+PftKGoin0lovXYePvxqJfrSI6J3+yo+KjrXugeQ/eE2XPGf9fCI80bFl7qvWYz1989Ea0bI1vzHg/bvPnEUF/z/25A1dRZe+U4lQl5J0uzKvgTk4EAH5v1kLea+04mI2wrGUeiDbpz8+nKsv2cy+iSi2zX2SRqmBia9LwD3qTZMf2IDFr3djcGiCaj7m/Owe3YaIpyq24V/jnOhTiz8p3WYubYTXDIsnjUtLFlpfhb2ffcSbFuUIQLit7nthYj4ud7egepHPsDi17oRzHDDJYlaeMY0vPtXc9BS4hW+uRyl3SAcia2H+rsw7ZGtWPzqSVFvBJEJ5dj+wGIcnJkmthCQsd4enEvWoiYbYdFlSnMbqlfvQHF6Fd7/Wjn8cfpl4qoPdmD+D9ejancn3CE3ehbOwIa/m4VTKbrIQ12qOyPG+ra+64c//MEUTdNvY5j51OucSoISkgF4wrPv4pbv7YRr7my89+3Z0PbuxNJfHYa7uhzNk1KFCTsaLMEArcHd04e8dftwyd+uwcp/34dsXzH23FqKfhevKdsRGoLC94Q163D919/E7HdakXOkU7bTKFnbhCw9E80rCtCnc5l2+4FXD1y97ah5+EMsf/Agco/3IvN4O4p2t2PC+gYUDWTg+PJ8DMjkxJ52P4yo5kV4SALUj9/Eyp8cQtKkSdh+xQSE3Exf7ImQ2H7Oxt244q8+wMRdncg93GFu4gODaTh852wcqEqRxNS+cY8TkpQTp7DwH1/Aqh9tweR9fQjMnIrtf7wQ9dOTEZQ8xVaTE82DUMdJLPunD1Dz7inkxHRubDn1XUgO5+LAHTPQXOhR9w3tpHsmpu62Zpz3wEu4+OcnMHD5Mrz7F7Mw2NOAeT/bhqotg+hfOQktWUw1aCH2QUR0r7WewnnfX41LHuzEqa8sw4aVOmb+YiPmfHAaoZoKNJWm8Ewb8M0rnxF4W7tRsmYrVj3wFpY81ghUTsbeS/Jl3DfiOi/ORFubcMFfiD28o2HX98/D3oUeVP7He5hxyI3W5cXoSqYtnHkcGGudU13ToqfM458azHmTjh3GRT/aignRVBy5fx4OLK3C9rsrEGw+gsX/sA6TmsLqlr/9wMQU8Bw7iou/8hv86SXPYf4LjUjpjSDkc6ljdgUDVdKhesx7cCcycopw8PIpaKpOEaMW05akbcZDmzHjvS4RkQ1TU14xlld2bQPS88vw7mPfwM92/Qke/u0lOFKRBPT2o+TXdShp9cvJn+PPsP2XBJeTCaHspc1Y9usj8OleBFOocxtzTZse6kHphgZg1jTsvX0m6q6vxKGrp+DIpROx+7/NxsHleSKBj79qcG5CU8l5xp59uOKep3DFT+qhzZuH19b8CR75+cWoXZGH3jS37UyAj6hlHziFzKgPLedPwcGrKnH4qqmi9yocloloIM2HrsumoX5ysu10z7uj0WgQpS9sxoLnjiM1Nxd7vr0YB2dXYNtfXog91V7kvr8HNa+ckohgs2euGe+jQyh9bj2W/qYJ3mkTsPeeudi3agl2Xp0Hz/o6nP+jdag6FUbgnOebvh1BxuZduOnaB/GtW99C5bo2eAeBYFLcWM6rqhhA5bNbseQ3jei5UuLg1TWou2I6Dl2QhPL//ABLVx9HGtc+Nqt8EujRqLvC3CdNYlCSw37CLSKd52zcj9KjQ/BnJmEolYvT+jGYm46BXDcyDjWhYk+vnMdEbuw2zuWNt62SukRzhWWou2oCBjh5El5j5/AVd749Nq5t2I+83ceQUr0Az6/+Gh565V48858Xon6OT5mT3tyJwj2dSJFAFRqzjXN4kxdXtuybMw1bb5yJxjIfBpKz0ThvIprmeRX/AxeWoC2ba+CFxRxG1bfNxqvnUWTuq8fcpyRRDyjWjVhivT5S51zfIBqNIvVYM6o2dKFjCRPSSdj245vx6Ivfwq9evQ/Pfn8eWrKCKiyP3ca5vYU1L9ytTVjy/72FeR+0oeO2lXj5P1airtSHgJg/V3rmVcOx6p67G39koB/5p4Jou+5CPLX6Hjzy3J343eq78OgLX8Gr35uGzuwknFpSgIFUXi0SKxmznXN0o18HB5C/uxPJveLf/iDSj/eoVT4jqRnoqvaIYwTEL3rA1Fy0P3Y75+DG3MXV24Fpzx9Dml/EkKLLTCUELSkJx5cXoj8HSP+gHlPfaBGf50Wpsds5NzbG7gDSO0LonTEFh5dl8XFiJof8F3spmXT2ouy9A5KAaiIDL6J6AJpHQ19Rhhzvw6QPTyK9K6wuWI3d1/BGmcXfZok9cxqNhrE9vA3vh95Xz46e/Y1IybK9Q5j7//wGl/78GILLF+GtR2/CnilJ8G34ALd/7RWUH0zDgX+4CS/99TSEwyHJiM2qNkJUd8HvTUbm+ndww1efR8VhFzpvvRZP/2YpOsRnXRGbMS1JSdg/hMzmLqRkF6EpV+bKmhvBUD9m/K8nsOof65CEYmz72W149+ulCA0FZbCyH6I6rybIvDCqw9XTi6kPPoOVP29D56ULsf2vVuDI5CREIva8Z0CEvV64jh7BgicbkDMwgKzn38Ok/Slo+c71eOIf54lPCO92+0YkvyAgUbL8l0/jlj+rhY9pmATvvuXTsf/CiWi4fiEOLsiAK+AXvz/bOHoOgbEuOIjq/3we13x/J5JKp+Hd396BjQszoQXFzyXeaVpE9G63QK8hovuR0xyAPykN3XkuM65LKu7qxcK/+B0ueiMTbzxzA+pmJcEzZLMrpy5JukJ+zPx/H8OlP96P5LAHPRcuwJv/ciUOl7XiylWPYtbhHGx5+E6svToHoZB9lqaPutzQug7jqkufwqzaLvU4w+s/vwW1k0IoenYNbvv2B8g9pePYn92E1//3EnRE/HCf4+Yf0b3we3SUPvYUbvn2RmR2Z6D+B7fipR9Vw+8PI+LTkba7Flde+xgqj6fh4D/fiTe+W4OOodOY+4/P4tp/OgB9+kI889QqHKxJgScw/rcEJT3lrXwsdS3G+d6L1DOnWiQSulPTXI8zOd3WsxXvnn4Pwegn+EKUJo4ZOYFrvvoMFm48jb4FC/DW/7kRtZWSnK7/AHf+5RpUHHGh8Y6r8PI/L0bbUAhuO359X2eS7kHq9k244S9fwuRDYXSuWoUn/3UJ2t0SvkI2zMjFRCJuCVgyVLv5LT5x4AAGUP3galz/r3uBmYvw8r9KoJ4M+AaFfxuO0+p2j8z2srduw0WP7EH5e4eQFkzH6eUV2Pv1y7BVZtVD/DlbG9p8xCOGPdiB2U+vRVrBIhzOPYZLHngBkxuT0XLfdfjt38xBQDJTuyWnEZcGfeAkLv7WU5i7u08+R+DtC8AVpo1L4rZgPt77y4uweUk2dA7QduI/GkUkORnuo/tw2QOPYf6WIQQLJqBxcQFCMm64I2k4fvUibL2hFIP+iP0m5RLEIm4+QSe8masRRL0+oLkO1/7JMyiedjme/OEytCX54eOXI41T7AGJdSFJSNJrt+LKB95E9f5eKfKit6YCbUVDKNgF7Pr+Kqy/vhx+TshtZPdRGee0oQZcdduTmLunG2Hx8Zd/fDM2ztRQ/swa3P7DdchtAxq/cj1e+9EynGJyeq7z79IRlBBf8OrruP1vP0R2ZzqO/NnNeOG/V2MoEJH4H0bh2+/h9vvfQSZSceDvbsfr35whyWk75v3kWVz/s0PQvVPwzuM3Y9OyHET61Zo2Y8L6ntOKnGW4MPdiOs5PXX/7t3+X6XK57he7Q9NAEw50HEQgGEA4FD67TQJyoKcN01/bh+KmQQQKi3Dw4iloTJcGjx3H7LePClMMYPmoX1aBVgQRDYTGbusc30LhCNyNJzDj94eR0xnF4JQp2HlhAXrCMsuwI89B4csv+pRZFD8zP432dqHqmY2Yut+DA9+4EBvOz0Ko1y8z7lF1bbSRN7/Hg/5UDcnHWpHZ3oeMo60oW9+KwZoyHCvwIhgMIiLyGqv+ubhFJOkYgB8Fb+zAzJOp2HDTLAw1HkKN2H5Wrwe9M6dg26JcBMJi9zbiOyzJprL7sIb2aZOx+4a52HF7NXoHh5DZMYAkSVI9zc2Y0BjGqRmlaMoUp5AJ+dhtnYNbMAq/24/cTbux9GGZiMGDk6uW4d3rqjDQeABLnq9D8aZGeHLy0TAxDUM2s/twKKRieTQg8Z6fgxEMuUPIf38blrzQjoY7lmDPzFQE7RjzguQ7hP6iCTgxOxfJdQcx4VQAvtYOZNf3IDKpCuu+NhuNqVFEh4K28vuQ8BKMuJB69CAqdvXAG/Whae5E7J2WDt/+g5j77jGkDqSg+bwZqF2RjQGJA+e+/iMIynuq8Dfr/UYkD3nRvrASuxdkYkjG/FAoiNR9RzDnrRPwRb1oW1qNupnZ6BnqRdGmA5ixvUMtqda+rAqHy1OkjshkHJsIiW1FpL/y5HJMTJvERHWL7nbrJSp1NaHpUvxpNrO+2pHP3OKXuVIPU8efb9eNWX5MGIKxzrHlJvr16khpakBlbR+6rliETddPxqAYsGvM822ymeoOFhTg4LXL8ezP7sbbt0+WZFUmnq3HMOd1CVoyoEc9+tj1z9Et4tWQU38clXvc2HvdfDROTEbE54ZxF1tD1OeBP92rrjKOVf/c3YzwBncKTs8rw4n5koDWVGLt/7gFDz15OzZeNAF87DZ1ewOm1rYhxe2yV9xzi5+Hg0g+3YNsMupyo2/SBBy7fC62ff0i7JyrwdtxEnOeqkNhu0xcJSaM2c45vsXiuofrO/eiZOsxZBSU4eCMPPRHQnBLYBhdxw6b4ps3YaMe9EzKRuf0ErQXJtPp4Tu4B1d87x3MaJXEVOzeTmOfrkWh+VJR99WLULu8EKGWBiz51Xu49Ol9mFTXAS99wZOKnpIM9EmMcNlI/2qQi+EMx+J5ZrF124Af4o+Nu8m5cTmjHolAfX3nU4NrOMqgFJTkZGyQwmT052aiJ5Md2u02jwMi6nYjNNSFmU/uQG5hFd77zjI0ZETgDnFiYp5kQ/CZU3WbV2Z+nkGZARaXYcs3lmHv7Aw5GoavqRvpMiM0MhqbgM9chrtR88QOTOrsRsaO/Vjy4IeY8/ZxpPfL8WgIKTKjnvXWMWQFbfat3RjEtvsD8PX54euVJMznQ/ekqXjnB5dh17wsINCGwoYOpPldiIwXGs9VSMzXwuZyOboPg6luePxDCKanobU8R53iOXAaEzr9cLlE/6rEnohIcpp8sg0V2zvQM6cMHeUp0APi73a0eUkwIp4o8jduwY3/fTUW7cvF7x+8D6v/agmas73QgkPI37EbC55tRBIffbBTzBNQr/0V1Xj376/Ge/fNx9GcIMrf3oplrzQgrSeKsNj+6aosBPxhIzmzM5j30R6SZNwf6/EFy+l92ego8KklBT/pYx66rnPV4M8ABqq0DHQVJsF4BGeUVpiMupLQV5aFLvJjFjuwETQXgkl+VD3zAeY05uL9B67C1plJaiLC57NsC94NkMGXz92G3fIejcAzEEBgUjnq5xaqK2jhtCQMSZCmL9sGou/IUD+yTrSg8vm1uPqvn8Wtf/ksLntoN/K6GJcCyFy3Bdf+21aUDohsbGoCUdF5SJITJp+cnHh7w+ifOBE7bq9En+5GmIHbywf9zQp2AHkRnkNpPvip10gQ3sEAXEEgKOWDGea1DhXr7cT4WNAQ1oPIOXAUFS2pqJ9firb0MDzn+rOG44BxTu8+jbmPbseUo/0YKJ+IptI01N+0Amu+ORO9XKQl3IecHSdQOMRn8Y169kEU7sGg8D0J7//dTXjswbvx1PcW4XSBCy4k4fjKGtTNTIeHk5NEgK7Dn5+Nbj66NB4qstCW5UNQcoFPmrBLWNWOmfufEjKDDqehcX4eZBySGfQgvOrqiTlz4qicm4L26jwEmMjaPF5xaZ1YBm776ROhI5iioei9jVi2cRB77r0QW+alwNfLAasHUzc3Ia8xIIO0vS4fcXWG8EAnZjyyBnd+523MqO+HluJFINkjQTkMtySpulv84oIy9Ca51JUm2yAqA7ArC3u+eile/Ifr8PKPrsXz/3QT3rp/JtqzaP4e9CxfiFf+fAEak8M2/XUk8W0+Yx6Kqi9LcHLCWKjLZCUgCVowIw/Nk3LQ45YyO/EvuncjGT0Ti3CyWD6HAsg+2SdxX+Sg4r15Wk4S+n1uRDkoGUX2A+8WDg6gcMtRJBcVoKmmEP6AXde1FZ2SsYF+pHcPyY4bwbwkBIJBuIM+HLt+Jo6VGBMT3kULM7NQn+wHjTmNCEMPdWH2w+sxfWs/upfPx4bbqtDl4i8CmifaBZLHxO5+ybvBXhR62IWBnHw0z06Tz/3qeXtX0FB8VHJBVumdVoiunGQVKz8p9HBYM+7DfAa4QhqaL5+NI9NT4e0ZREp/FIF0LzQJXF7Z755SgYa56eoZArsaLJeaCKTxGTv5wG/tskw0Gkr1Iuiz6e/uitEGU31Ir9uDC36yDlO3HMesn7+Ar935IO6/99f4+n1P4rKXjyPJ40XYZrMSflM9ueUkal5ajxlvrMU133saK99oQWbbAMpf24IFHzRjaOlCrDsvX31j3VYrVEQl4dKTceK8Gmy8Zwk23b0EG+9bgV2XVaCbcUrzoG9GpXyeiC4b/nwpH+XQAu1Y8YNH8M0/fg7nv94Mb5RJaZJa6SSzYVAGq2ocnp+PEG/xmfVsAWHGNRhFZ1UF6q6YJKYQRNaORuQMyCREsvC0091ykhsnL6lEY1GK5LL2vYrEu0JJnW2YuqkHnZWlaJ7qVZMVu0ITVUayc9E0NQsBBJFytBNZkqD4ZYyDTMADvHWqpaF1RTlOeXgb12ay0IXHFI/xzHVTAy740fO48ZFjGJy/CK//zXnYNyXZRldN+QiHB4FUrmIrE0yLLc2lcpqQTMa1YBiBojwcvKIGPXIovWNIQr/kQUk63H2yjwwcXlqillzTP4VfuP7+7/9+qa7rN0jIRfNgE470ffKfL+VMIpSRjZZJPhRsbERei18StUHMenoXCiOF2PzdlaibmiQB3Y7JKWcVUXg7O1G68xiq19Ri+rpW+MQxXYNuDJYlIRoUo87w2Ws2KYlpRNckMa3DJf9rDeZt6RN+/cho7kJ2cw+yTvYg8+QgupbNw45VpfD7x19G4pwEE5ShQeTvPY6yIzJrbO1G+Yf7MfOFrZi5tgWYxyuHy3C01AN30J6TMj0UhltGJG66JGdZ+w6hZk09Mgc0+KdOQu3yArXMlr2SU+OOkB7sQM1vd2Da5uMof/8QyjvCCLvDyNvZgPJWN+ruXYj6Yi9cdtQ91/VNTkNnYTJcHadQursZmdEUuBsbMPeFeoSXLcVb35iHxkK3jZM1DSFXFPnvb8TFr/fiyG3LsX12uujbvldOOc5HvcnoLPEhs7ENZduOIzOQhN5IH2Y99j7mHwqgafkyrP32dHRIsLfVFUTeBQ30I6+2AfMeegurfrELxS1hnLpsKV7/3nk4OCUJriG7rOHORzLCSG1uQ/mOo5j9wi5M3CvjO8hfEgYLJUGXCag/Td51Lzon5sIf6cHU91oRTZeU9MhRzH21Ee3XXogPb69Cp8TFj1tKUSxLRKyhIrUCk1InCwXaFi7C/1WXy/Uwb0lt6diMN0++9cnWOY1Bl4Q0irwt+7Dskb3IGooglFuG7ffPw+HKVGgDNktOYmCQCiOntg7n/3of0sL8JqMMYLyCGomIg3rRev5cbL1pKrp4i88us0lJzsJhPya+tg5L3moRwx31xQ8+wuFKQ/3Ny7Dj0nwE+0T/tora4sAye0yuP4ylT+zAhOaQujrs9ntw6lLR922VaBd5uCWBs9uVw7EQ9nmRuXcPFj2+A0WdPnRcMB+/v7FC/TKY/fin7qNIO1qPJf+xAwXqByZ0hMQngnmF2HvfEuyfIjHPL+W21b2GsEeXCWkb5jy0CdW7uqB5ZVIyeSK23rsCR/Nl4iKJqW1tn5NzGcBLXl2LBQeSUHvfYtTn6cKzXa6cjY9wkgtJJ5sx/5drMbkxjKDo3R3W0HnpUrx7ZTkGk6K2W9ebd0v0thNY/tA2TDwcQPuKWdh8VyU6vG6E1RdibTQp4XdItEFMfHsHlrx4DB5RJSfkvLXPdZujnlQcv2kptl9QiKFIWGYhLjnWg1k/24AZu9vh8STh9Ip5WHvLJPTLDEU/iwk6v6+hi0+dX3A+VhZcInFD+6kWDAYvc7vdb3725FQgVfjQtMqCheaoKI05MRmy/wBtXFEhz7yiaEDkIE6qHmewcZAOczmVccxFC8usybZXTwx757f1R0DYVXybj3ckDOJsgc/Yumw9UBuTk5juZdKpU9+mo2uyP45L2ArK/iXe8aoaWVfPnUq800X/9o/55JfPGxuDduKsREPbZ9yTXdEzv4XNcU/5PXXPSYlxos1gjPHK78W41bfPFf/25Fd9f4b8csUNi0H6OXMaSSbj/ZtfDGaSbsU92gPHABUTzwJjJae6JL2f3wVNoYMzCBIkalQBSmXNieKzTEaFZ97aMTbhX5Rpb4ieQxa/H93O1jjPVYzFuzsYSrzElBBbt+RB37c3Rtm98MuYx1in2XSwGgvx+jYSE9lPiIsRBjQZVDkJS5zElKDtS4yj3StbN8Z69dm2iSlBHRt+7w6Yfm9jX1d8xcV0Q79i64xz6oxhGHmPke9womrlgZ8FeiQSmWDuf25QwdnazDL7I47n0Zud45bwNibP1pYAMXs0zyqGJShickgQGcTrPdF4t6Cumsbzb5YnBEzeExEjdM4tAcSQSLxatj3WNtYYNyIOfA7y4WPL5q4DBw4cOHDgwIEDB18udF2Ptpv7Dhw4cODAgQMHDhx8qeDvQ/Wa+w4cOHDgwIEDBw4cfKnQXS6t3Nx34MCBAwcOHDhw4OBLBVc5sufyow4cOHDgwIEDBw7OOTAx5S/hO3DgwIEDBw4cOHDwpUMXNJv7Dhw4cODAgQMHDhx8qeCV0wpj14EDBw4cOHDgwIGDLxeuH/zgBwt0Xb+Bq6o2DTbiSO8RhKNh87ADBw4cOHDgwIEDB18MolFj1f6JaeWYlDoZGrQtWiQSuUvTtMd4YFvXZrxx8s1P/9v6Dhw4cODAgQMHDhycJfjb+pKH4sLC83FR7iW8Vvozze/3z/d49MflQ6Bh8Cj2dO+R5DTsJKcOHDhw4MCBAwcOvlBE5aVFNVSnV6M6Y5pLj2iP/V+DV7PnrvTJMwAAAABJRU5ErkJggg=="/>
          <p:cNvSpPr>
            <a:spLocks noChangeAspect="1" noChangeArrowheads="1"/>
          </p:cNvSpPr>
          <p:nvPr/>
        </p:nvSpPr>
        <p:spPr bwMode="auto">
          <a:xfrm>
            <a:off x="212725" y="-975225"/>
            <a:ext cx="304800" cy="228601"/>
          </a:xfrm>
          <a:prstGeom prst="rect">
            <a:avLst/>
          </a:prstGeom>
          <a:noFill/>
        </p:spPr>
        <p:txBody>
          <a:bodyPr vert="horz" wrap="square" lIns="91440" tIns="45720" rIns="91440" bIns="45720" numCol="1" anchor="t" anchorCtr="0" compatLnSpc="1"/>
          <a:lstStyle/>
          <a:p>
            <a:endParaRPr lang="en-US"/>
          </a:p>
        </p:txBody>
      </p:sp>
      <p:sp>
        <p:nvSpPr>
          <p:cNvPr id="14340" name="AutoShape 4" descr="data:image/png;base64,%20iVBORw0KGgoAAAANSUhEUgAAAqcAAABHCAYAAAA6Pu6vAAAAAXNSR0IArs4c6QAAAARnQU1BAACxjwv8YQUAAAAJcEhZcwAADsMAAA7DAcdvqGQAAFMzSURBVHhe7b0HeBzXeS78zmxD742obABIgr0XNaoXqvdiWZZLkvvbiZOrOIkT39j5//y51zfl+kns2JZlS7LVRfVCSVZn7wRJsIMgCYAgiN633+89M7NYQABFNSucnXcx2Nkzc875+vnOzOxZLRLpLwW8cwFEZHPgwIEDBw4cOHDg4MuABrgaJDmN3K9p2kNmoQMHDhw4cODAgQMHXwqi0cgvJTkNXqdp7hcj0SACwQCCwZB5+NNB04GhQQ093YAu+W9mThQeDzsztkAogoi8e1wa3G45QfYJlofDki9LfY9bZ+qsDkWkUlCO8TPLdU325I9tsDwqx91Syc3OLLjDiGphaFEpC7vlHA2sFpZKwZDRoVf61lmHH7Uo/MEoIhH2oamNtPJgMBxFSETicpFmgy7yGJLyEW1JB+yD4uvu1UWOQGpKFOlpUVWH9IbCwqPs8FyLRyKseDTaYt9ukQ37j7J/Kadc3G72T3qNWoou2Sgvr0f+GdVF6CITl/DO/bAL0Yj0oz6QR5F9xOAvXl4hYZxtkS63krEUSnsGXZSxBp/H4FHJXnjg+ZSXW+TCOgpyrKdXQ1+/Dp83iqzMiKJvuC2DSK/VloD6C0g55aNsIo6uoMhLulf0eCkvHpLz2H+AnQtdrONScpFjoke4QlIsMo8IYcK/ghwOSUNBkaNOeQn/MiFThwyb4E0DQy4uiy7ZFF3SD+1LyZ6QN57PKuSN5XypctF5R5fIXHgi78lJ0g7JlMYCwoshL0O/qjXWIY9iM+TR5x2WY1j6po55HunSWYe8y+eA0qMhe9qkYp31dLF7sX1l96E4u5d2AqqtqJJjvOzZh5Ag7YzUY1D8wbAvQy5GDdqxoS9KSLUlx3lM2X2PJvV0pKWFkZpq0MSuAtIW+6EIfbRVE5Z98SSlR5MuwogT4tvSPuVvgbbKvpTsTT1SvppL7FT4pzA0sfmo6J+tkVLVluiZ59PveD4xwiYoX7P/GF3SgqKLyhGwGm04Ikp1CQGkjUdYrdu0e6/YfW52ROmT/Rjxi55s2IpLaOAHfh6tR4LlYZNHRZfIS/Uu/yLSDvVIjLZVzU27lzgZlcZCpt0LQqavkh7l22a54lH0wnbpD+SR9MZijkkX67AXdsVy6p6kWnSxfHCIuqe8Jd6lR8XuDRrZFnVPHj0Sv9xkyATpok2QrnjfVv7IzunbEifibcJv6pH+46EdUUWEqXulDfJu2b0w5A8YtHi9YkdSyE/kkzbBd+WPJIJgddqEtEuvMugyjsXHLyV7qcMjJLVL7N7v1yXeR1S8Z3PKtyh72ir1K3UoMbom/THWFm1CNhLGEstWFY8UtNkWdTjW2AFdarmCqq4mYx3E9gl+phw5dijZqz6EZjkcFAYN2WvDspctfnyM59Gy4ViciNEFZfN9/dKOL4Is0T15ZefSvJIlbWBEzJHN4JG2xX5MPcph8siNp1oxmrUo+4DokXU5Dlm2qgIiY57IgD4/It4LsSPihGrJ4MWKX/F5A0vo8yrmKJuQiiaUrUodXfqj3Ste5G+Idi9+H5UxNTND4n2ytCO8sC1r7KAOaccsH0GXkqNhE3RK6twfEP+Vtq18gmBbVt5AvkkzD5F/Tcb5qIz3PIm6V/Fezh/mkTI2YhjPIQnkMZZPKN6NfmI8iiwN3zbKP2IT1IkckmK0d+kI+DWkJEeQnWnox/j36cCqHgk6yb404SX0Uy0YDF7kdrvfjUbD2DdQhz2De4UJsvHp4EsOova1Crz78xp4kkO49q+3o2xuO4IBHT2tqdj2RBU6T6Sj8qIm1Fx5FC6vDM5DLmx7phoNGwtRNKMDy75eJwoVCYoQmnbnYvOj0+BJCmPebYdRNq9VKbq7OQ0bH52OnuZUzFx1FFUrT8gAbijt4FsTcWJLEdIKBzD39n1IzvArUR/ZWIza56fAmxrEvFsPoWh6uxL0ULsPax+eibYjmZh++THMv/4QQnAhMODG7lcmo2FDEQqqOzH/5sNIyx9QRnp8VwE2/3aGDDZhLP5qHSZM75Q+omg9loE3/n0WWg5lYvHN9Vhx5yGhy0jwdqyeivoPipFX2Y1Fdx9AWu6govfErnxsf6pKDUYL79qP0prTiAhhPSdFXk9Xof1oBipXNiraKAc5iF0vTMGBt0tRUNWFpffWITnHD1EhTh3Iw8E3JyES1lB9xVGRZ5vwGMVgjxfv/tt89LUlo/qSE5h78yEZ7HSEgy7se7MC+98qQ86kHiy68wAyRG66O4qjmwqx45lKaVfHsm/sRVF1u3CoiexTsfWJaUJfCqouPoHplx1TeoxIgH73kRnY9koFKma34eo/q0VG3qBYk4Zj26Stp6fC7YtiwW0HUTJH9Cg09pxKwZbHp6PrRBoqLzZ59IaFLh07RVdH1pYgZ2IPzv+jWnhTxKtFXyd2FGDns1NVoJ1z0yGxr9NKj4FeD3Y9V42Oo5moWNaMqksaZNCWgOd3oe6NiTj8XjGyy/uw4PYDyCzul5gQQcPWCaLH6UgSG1l0zwEUTutQ8u1rT8K2J6vReiALk887ifm3HFR9k64dz1WKrRYhf2qX6HE/UrLFvuTYsV15ePF/zlf2eeV3azF9ebOSV1dTGrY9VYmOhkxMu/y4yP84XGLfHrGdbc9W4cA7ZcgV2S+/bw9S84eUvI9tL0St6FiT4DPnpiMoE3mx/4G2JKwXW+04lo6pFzSJHg8bjid9HttUjEO/r0C66G/mjYfkvU/qRNGweYLSI3HeH+9G/sRuNUiSx83iQ53HM4THZsy57jB00WNUeNz2TBWOrp+A4lnt4ncHkZopPIosG4XHbU9UK5kuvmc/yue3iA3raG3IwJp/n43TDelYIna/5OYjYhOSMEgUq311CuperxDZ92Lln+5UcYE4vq0IO1dPEVuLKH8sFZshYf4+Nz74+WyRV4bI6xhmXtMg8pKgPujGntcn4oj4UO7kHiy8Yz/S8wdFLFGcrMvHvtekLVcU1VfWo5C+LeW9p1OUHk8fzlQ+NOfaIzIyyMAh8WjP65Nx6H2xL6FrwR0HkVnUr+hqrsvB+gdnCp1hwx/ntClbpe9sF388tT8LUy5oxqxV9XALj24ZmMn7drH7CeLbt/yPzUjNHRIf1HFyX67UqURY+pt9Qz0mLTopg0oUfa3J2PBIjfLt6WITs66rVzqMyCB74Pdl2Ct8Zpf1Y9Fd+5BZ1ityFHntKMR20SMnHwuEruKadmUT/n4Pdj9brfQ4QWRYs+qQ2I0MFtJW7UuTcVh4zJ3cjfmiR8WjDEqNO/PFh6skBriw9Gt7USIxhzGq95TEnGcr0S6xkDYx86qjcIu+dNHj9hfEVoW2gqpOnPf13fCm0x81HJI48fYvapRvXHT/PswUP6YP9HcmYa3osaclBdWXHld6JF1hiTsH3irHvjcqkFHcJ/3XIUPiqibxm36187kpql36FnkkXYFBF9Y/VIPW/dlK9gtuEn/0CI8i14ZNpWhYX4KUnEFMu+YIMif0yuAfQcv+XKx9cJY0xZhzAJOWtSAkNPacSsPOZ6bi9JEsVF7YiBlCl5vjjdhL7UtTcEj8kXH+vD+ulRgtcZU2sTsPW8WOdFHEbPHHifNPSWIA9IoeXxfdH92Rj4XXNuCCe/fD4wtJYqZj35qJEqPLkFXah8V37kdmifijNNa0V+I9bUJomXNjPSoWtii5DIi8GItaD0rMWdEs9n1A8R4SHklX/boJKJgqerz9ENIKRF7SGGPKzienyzkuNdYVVEn8Etl1N6Viu8SW9qPmWHuF+JAvrOjf8UKl0mO+tLX4K/uRljeg9NVYK3FV/JHJ1lzx34p54tvSS397Mjb/brqy1cnnNWH2tWL3SeKP0ueGp6Zio2ylMm5f88BOZBXKmCa20rQ7X2LOVNGbW3zrkMQJiV+CoX431v1ilsSvDBW/5t1wSOmR/rFfYtdBoSuzpF/ZanapoUfG+82PT1N0LRa7L19wShJsF/y9PuwXH24TPRbPbZWxSPTI2CK+uuuVqTgo4yPbYMxLSg8qX2Ec2PDQDCXXWdcfxZTlTSrmDHT5sOkRkf2hLEy77ARqrmLMMXIQ2mndmgqxryGs+MYeZE3oV/o6IPr4/S9rJFHTcPE39mG6yIaJ5oDIa9Nvpyk9VknMmS9jFMdA8rjvrQoV77PLZBwSHrOEPhW/JE58+LPZoqMIln99LybIuM1YQNnTVk6J3U9afhJzbjiiYg7pOvJ+OY5+WCp5Tj9qrpV4X0SbAFoOZmPr49UIDngwR8b5KUualU3QD7fIuN0ucbVS8qWZV0v+JTGd2P/7ctS+OBlZQteyr+4Vv5S2pJtjkufsem6qyhXm335QxWj6U0Bytqd/sARN+3Iw89JGXPPdHUqmvPj1aWCmtqjyVWF++kIOWz91y6ytjIXMlPtSerEvZR8CCBoZ/ScEDTlF68fmU+n44P0c+GTALxk6gb60g9KmFy0tRXj+lUVo3V6KBenHgVv2wpMSREASp1c+mIUDz5ZgwvIA0v58P3wpQ9JaFLvbZuH5R0rhTgmgb+UmzMvYpfppbirBs8+uQPeRfJyq3IfgLXUys5CkRo699PYU1P5KBD3lNL5218vIyu5U9G04moY1DxUjTRKTgcvWY0b2XtVH9+lMvPDKCrTuLMaivKNIvW8H/PBhICqBZ8MU7HmkDCXnB4TeeuRln5a0NYwdp+fhuYfKoCf5Ebr+PUzP2qf6aD5Rgo1bhMfaHEQX7EVWzh5xsLAYp45XN1Zjz2OlKF4sn+6tR760RV52tszBy49OoP1g6IoPMTubPOpoOVGEZ15chLYdpaKwRoRvFrmkSbInUfH1bZOx44kSFC2SGdtXDyEzq0u1teP4PLz5n8UYEpleW70T88+rVTx2DWVi9bNXoLcpE/OyjiPpa7tEyx4JMB68s6tEnKkU+fOaoN3VgKLsFsXj5qYlePWRYjEU8bhb30Z19n7Vx8kTxXhm9TJ0SiK8OLcekRv3in5CCEtSseFgJWo/zEZzuBulyYeQLbJnne3NXrz+O2lLErLBC9didkatkklLaxFWv7QUbbuKsTC7AeFb6+AVmZKu1zZWYvfvSpBdoyPzv+9HapYEUcrr1Fy88qsL4UkLoWfFZszL2S2SlwF/KA2/fXwZTm0pw/zQSVx9k9DlDcng7cMb28qx/WFJAudIALnlKCZktcAtU5DNTUl48dFSJOX2IXjt+5iWafDY1pWHl96chxPi/LNcLfB9a49yyuCQBy+vm4b9oseCBRG4v3ZE8UgcDFRh7ZuXyJ6Ggm9I8p1Zq9pqPl6M1c+JHveUYGnREQRvksmXTOJ8YmVrtk7F9sdLUDBXfOfew8jJ7FD63dq8EG8+VijBLoLeFZswJ3u3tBRBZ0cuVr9wPtr3FmKWtwmebwpd0ktYAtnanbl4//9MQuaUNtx2zdsozTohx4BNTcl49aFSlfx4vrIGk3KOKnrbu3PxzHPL0LG3GLM8zXDfI/JKkoFVBpRX185AndjXxMslmfmK8JjTqWxiV/tsvPLEBeKzSfBfvA4LV+4UKbrRpJVg7cbF6NyXDSwaQFom2wpCk5n6W7srsOnJYmRMbEPu3+xHctagktHWxiS8QbuX5LT/oo2YJTwSfZE0sa+L0HWwAIsL6qHdvUeShxCG3MlYs7kCO8UfCxYeh34XfahN0bW9YQFe+ucKuGXieVXNdsxdbth9a2chnn99AU5uLMW8tBPw3CVylAlSUBK617ZNxI6HS5E7S4L37UdRmH1K1anrrMHT0ocr2Y+hy9ZijsQc2urpjny88Pp8NK0rxRyfTDwkeUqSOEU72nBgOvasz0Jetx/VPpngZfaoOnUdM/DSYytkAu5B56LtGLpc6BI7ajuZJ7FwOU7T7vOPQv/qHsU7B4F3RbfrxB+zq1uh3dyAkgyxWcH2Uwvw8sPFajAclDhRk1On6O0NpeHxx5ahZWsZKm/qxx3SFpOQcNSF17dMwg6x7+IlYURva8AE8W0OA7tOzxG7vxCRQR8i17+DWVm7RYoutLYUYvXL83Fqs8mjxJwk0ZcrEMaabZXYIXosXBhG5h+JHrMlEREK9oiJbFy3VAZ4D9JvaoNu2n1HXw6efOIS9DdmY0GuJKZfMegKBj14t7YIG4SuzMrT8H79KAqyW0VaEeWPrz9coia7/iuFR4nRbGuwOxnPv7YULZtKxO5bkHTPbuhpMvEccuOdLdLWv5aLfXXh5gvfR3nOcUY27O+ejmd+d4W6ytO/dBP8l+1UMY8x58XX5+LkBrGJlBOI3CUxxxdQsnx9+2RsF7rSijuR+u165GR3KHnVyTi0+tcr4ZXkp2vZVvRn10qpTDy7srBuy0KxryyEZ/qRk1UHH+OX8PjmzlJsETvKrj4F160i+yyxM0Ft+yy89Ph5iAjtXWITCy6jXMLo6suWmLMQjetKMAOnkPInuxXvAdHRa5umYvejZZgg8R5i93lZxjh0oKMKj/34Kgl/btx20YeYtaRW6ZExevULC9EmNCzIPIGwjI/etIBwH8IbW6dgm8ScooUSvyTm5GfJ5Ev62dEyD288uVxdlOldthn9Fxv+2N6RJ+OQxOidInuPjBH3CI/JAQSCXmyR2LZ1XRYaegdQ5juMvEyZYApq22bj1SdWYKgjBf0XbsZcGQcp376o+PZz50ucmCB6bIaXtiq6Zlz9fa2MQ7+RpHn2SRnrjqM0u1HoDWDXyXl4/rGL1QWX4EVrMbjSGJ87+kVeq+fg2NuTMf3uLly/ap/Yqkzug5rY/RTskLEjs7IV6X8uyXxOr6Krvm8Knnr0UjVxbJtdi8DVhq12DmaL3S+V3KQEi/IbELnTsgngzb1FWC96TM7vlXHzFRRnGxcddvW58ME7yyU2RZFx62lEsgz7bu/KxYtrFqF5YwnmpjUi+f5dCOu82OXF73eJTUjMyakRP7zxOEpUjI5gX0+N2KrEaNmP3vwOZmbuUXG1vScXL7w2T2yiFDM08ZF790luxIttUazZILnGv05C7owW3Hj5u0pepOtATzVeeOJ8DLWliH1tQ/BKI2c61VSIZ58XPe4uxvyMYzLW75PxUZJ2wTv7C/Ch2ERWlfjj3ZIDZLao8u2t87Hm8UL4+zzoX7kBs2WspZ/6+2Xiuf5CdOzLRE/RcUyS2M14x7Hr04AXRJlz5iNPPonHSYzTIxGxZBO8yOyWl0f9//QvXv5VmZYm7blcZqm8i4J4OZngrV23TJXVMb6bVHg9vLBhlKv/vBwqdOm6Dg/bU6WyqTqGINStP7MOqWfbqtyryZlWuby7pT7bl/OH25KX9MEyVUfejVLjv7rtIOCleV7qV+fzGOmS2ZNxeVy3WlJ08dI8oW4bxF4ueE0eNcULaxibhzKSY1ZbsTrSh9dr1PHKsRhNGo8ZfahL/XF0eaVP3hLwiMPwloJRLi/pjxom2JbRkvFf3fIRqNsZqszsRz5T7qxn9GEek7b4qIYmffOWjdIrXyyn7q22SKdVR+pTLjp5VHQZ5dQDbxURvJ1h1DFfZluqPO7lob4kweCVU7Yb0zHpiMlF+lAylpe0yTbIvrI7RS9riaUr/kSVQq/Sg3rJMalj8E69kC6rjgs+4YGgbgw+jDrUqUuOqbbYv3VM+vP4jDojdCIvdctFoNMeY3IUeuU8detHycvoWx3jOS5jljksF/OYaauGfZtlpIsykrYoe8MfzWNyTsy+RC7kTZWrPkw5is6M83lUfEuOGfZNeQ3bPftTt8+EBL5bslcyYaGAvmeVq9aETk2OKT7jbILn0L4IJRfTJlyq3KCLvKs+LQqkvibHDDnGtcWYZvKifNjsX/EubZAPdctXyd7cTL3zdqs3Ji+hWARIWol4G2Z7lt1zkm/0YWy0VWU/Uk/ZhGXfUk5aCSUveZEX2l3MH2O650vaorxZ5qZvD5ezP3VrWOAVv7f6dkvCYvmQ8gfSr45JX8om5JjEsGFbNdpS8VP+lH0puciL76ZvGb5tlsuLtNAkqDND9nyxLfHtWPyKq0MerbhKm4zJi22JHmkX8hq2L0MuloxJN3lRL7OcslS8m3pU/2WfjJBs+plRQ46wP6GTMMYhsy05ZtiE0OSVtmJ0GXGCSQgfYzHkZbyoX8tWac9WOeuSflUuvh8vF8qLfNOWlB1ZcpG26A+EkpfBhXpZccLNmGOdz+NSh/GGoH9Yddif5duK9xiP8rLihJRbdsT/St7kT/jhuDfcFm1CVZF30mvWEPuiXRFGjLRaYh2OQ+YxxbtZLpvV1lj+yCrKV2K8iOylgPalfIvyUi+RCc8xeTce2zDb4jFTj0rOsbZkI73yxximZG+WqzhiyVHRa7TDo3zkR5XTvke1xX4oM8ZFq3/aB7shRvi81DHaYszhbXqrH3mZsuKdH+WbZrnKxSx5SV2rXNFs8ii9jaBL9Um+Y3o0X6TRsgkpN7jjS+rEeI+3b6MtwyasOGG+2B/jhIB0xMo/w4vUkBcLHH8HzP3PCYbwDbKNQdSAUWaUy7vaYf5vvBufjePWOao8tieb+mCcMfzZKImH9ZmX3oePmW1ZdUZ/+Ej5yD5EP2YJIXvqs/Vp/P1hGHWMPQvG2eqzsWvsm//VMXPXeo+dMaLcOjhMl/VuwexFYfiY+d88xLf49qxywixRm/ov/6x3dY/YRHxbBtRZw+Xq3SiLbapM3sx3FlhHCZbHDpmwyqiXYcT1E/efsM433tVerFy9G28mPtq/8YnlcX3Iu3WO2jNOiYPxYUTxiOPycYzzCauOtY3YM97i6o6m1/I7ozR2nrwbu8P/Y22pzfzAPatc3o1dqyC2Z2L4k7Wn3mM2Ed+q9c8oVX3IZr6Z/43zjc/D7wSPxEKXOsD4YZxhtGdGE/VutBLjXWCdacA8JpvRivnB3BuJ4fJYe/Ju7Jr/zfLhMmNjuSrju9oxELcb249RYRaod2ElFiPVfwPWu1HOfizejTLrjI/2OVzOPWsbsWe8xd7j+zf2+M/6ZICfrDYNWHSZn9R73FFrV96N3eH/sTrmxv/D+8NlCkKcFQOG++f/YXqJWH9meayP+JPi6oxsy/g/so75YVzE8R73X5Wbe9wZbsukix/5PrrcPKDeDYUITH+wjsX+G1t8HXNXIX7f+sT/VvnwvrGn/psHjXej3NqLfzf80ZgQcHe4b6PALFYwfDnuqHlA1VH7w8cscN+yR26xOnH/jfJhfxg+Nty/tcX2+GcUxME8wyz/SFv8bB4zEJfPqHdB3HFVy/xstGUdHHmScc5wWewsHjP3uWddBBtZJ65vwch9Uy9qP/4YjxifjHLriOyZuyP7NhB/LD7T+rQY3YIeCkWMe0YOHDhw4MCBAwcOHHzJ0AUV5r4DBw4cOHDg4BwBv4Ri3aUYvmPiwMG5D15ZN59CcODAgQMHDhycK9A9EfUtfIJfZPw8bq86cPBfAbxyanxdy4EDBw4cOHBwToCJKJc78qYE1OehviT1TX0HDuwAXjltMHbPffCmBpc54LqJBNeRU7c9Egg6F2HXucahhnDImUU7SAxwvWH6vVprL+hyriA5sD3UF/lo5papJ9hdfa7FbY31ERnrE41/u0M0Gp5g7tsCXN/OY84kQ/0eRCVBs75DZ2eQQ26+9IBaqzLsd8HfnaSOOXBgV9C3mYh60gLqChLXCfX3JCXcpNSBg0QBPVv5fIof3nS/KuNYFxXfd2Af6JGIlmbu2wJqNmnaaKINUGoSzeWzNOPKKRcaduDA7uBAxV9dUn4vMzT+mhPfHThwYF/Q3/nriwR/TUn9pKfj+LYB1zk1tOvAHuDgzDSVf863Nx0kANSAxD/L3BNrTmok4o6rO0g0KJ83nF2Ndc6c1FbQNc113Nx34MCBAwfnGHjV2FzRHNEwfwSQ01NnmHbgwM7gXVKFiHj7p/xN+//K0KPRaKq578CBAwcOzjHwt7bdvpDaH+rxOc/bOnCQAEjKGGQGh5DfDb/4PWGnSakeiUTyzX0HDhw4cHCOgd9YVldPBfwipAMHDuwPlzesfotffb8kaD+/d74x48CBXeDcyU14xG71OXDgwNbgHZLh5+zt5/e6rkdbzP0/LEbL8mxk+2nqjIZVJ74u98cqJz6u/JPgTHV4bKzjVtnoY+OVnw3Ga4sYb380rGN8P5u7iPHnj8aZjhFnWYdkWLc11JfC4jHG+WeN0XW+iLY+CcbqX9hVax4KYgHLwljnWxirjBivznjnny3i63P/07Z3tvXOdN6n6d86/5P2/0n6iq9zNr51JozX55loie9/PJzpWDzGa+tMfZxt24Th9GpTdj9e3dHl1uezPZ/4uDqj8XHn8fh454wutz7z/WxtIr7OZ8UnbYvnWdvZIr6PT1JvLMS3dTY4U5+ftK14jK7zcW2x/EzHPis+aRvW+Z9H358QugxoxsNKfwhE5M9c3ojrERKWn4XNy9Lh0PDlaSYaalkYAQNPJO6h3/jPbPNsZMfz2C8vg494gFjNQMy2InEXk9mHSaexoL/aVSBd6nK62d7ZIBw2eFP9xz0XptoiD9JWRPFrdBSlvLi4sIB143ux6Izy/WyeMVNrMhjnWTxZsGTOvuOTOrU8h8lbvOwtuZCHCBf6Pwvhq3bkvHDAFWtTId4mzHcLFu+j6aW8QkG3aod0sTWSoLkicKcZP3gW6ncjGPQoGxpB7yg9xvqWdkbQxWqWTYwjL9psvB7HA9sNBdzGvtLvMKz+SVN8W8pWuUnfhk0QPMngnYjVFS51LQJvhrHmX2jQq27vKt4F7J/9Rki38UuHCsqHLBmb7wosN3mORkfKS7Vl0qls7ywwLEfKbZhHw3YNedL+LZCf4f7lfEsuPDfeJs5inRH11SBTfkb/JuJ4NGxS7SpYdqB4NfcVaKtmG8pn43gZD6zPfshrvO7J17BchnknLL3SZljfqmXo0LCJeD2eCVbbFi+xtszP3EbGPPlMGfOddS3dU17mecoerfIzgXVMfY1eb1rFDfUe14dAxSDKSs625KAg54RNXlS5WYePM/jS/GpJoeCgR21WP1bMopxHx3XyTcSPN4QlL+VjcXQpOckxQ14jeRkPFv3KvkxdE5YeLZswqVRtj0sXZS4Iky7znPFA2tiONabGy4uw7JDvVn+E1b8a6+J+wIW0x9oy5fNxUPGUcobBZzxibSk7MwizfF71L2NdfMwx2jLosXQ6HqyjsTGN9I7iXcmdNmHKgTDszfgcLxMipseziPc8ynMsnlVb8byM2RYFZezzOOtIC+oz5RAS+yHi6T0TFI9sR3Ro6Zpgf6Fx9BjP+4hYyLakzNLNHxJ6OKqVmPtfKKh8X5YfUy8/jBk370Xxombwl9YifLLAA1RceAzVqw5g6mVHjF96obHIscyKbtTcugczbqlDVkWXKouYbVVdexDTbtyHgtmtsatG44H18qraMPOOvahadRAZpT2xPlwZIUy59AgqrzqE4oXNkq2L4cgx3RdB6fITmH7TPky5oh7e9KAqD5t0zbxd6Lq1Duklvap8PFjHypcdx7QbpK3LDsObFlB981jWpC7Vzozb9iKzrMfkUUcS5XXVYdV/yaJGaG7TYKVOidBZdc1BoeuwJGQhKRtpbPFQPCaHUX3dftkOoHjxydjP3PE2IHmeLnKsvPIQfOl+acuokz25U2S/F9Nv3of0CX2qXx7zZQ2pvmfcXIfiBS1Kjx/HP9uaduN+Jf/M8u4Y775Mv8hdbEL0O2HBSfWgiWpL3stE9tXX70flNYfUb0gb/Yu8JnZh1p27le6zJ3Ua5wvIiyfJTE79bkQCRh+UW/HiJkUv2/JlGrKnDEgX+ZsmckmfYOiRx6ifiRcdFX3tFzoaY31zMCxfcVzphPbiSTVsYjywLdpqtdgcZVw076Rqg3Jk/8WLTT1eWg9PRjAml+wpHep8buTXoMsFt/RXfe0BTLv+AEqXNhqdCGgxnmSDdyamVhJFX8mhHkXus+7ajZTCAdUWN6+0VblK7Ev4V22Z/qh4vEBsVWQ/8YIGeFMMHrlllnUrO5ohdkG6Pu7nEiOajqI5LUrutD3da+kRyJnSLnrfi5rb9ohNGDxy42+F00fJp2ETlBf1GEHJUlOPV4oPZRh6HA+sQz1OFtlOFz2WLhY96oZ+IWM8YxD7r1xFm6DdG/1niD8zRvEY+eX53DzpAUyR+DVd7LhE5MWEiOePB9WWxBna6fSb6pAztWO4LdE1/a1KYl7xQuHRgjRXNLdF2R3ln5Tjj9XJnNit4kSNbBllHx9zohIUS4RnFb8uPyI8Dkk7ph4lfpGmmtv3KhqpR5Z7RQ5TrjqiZFy6RHgUvyNRYd2lYg7lPoUxOuXjefeI3Sg+RF4ThEdFk2xc9mfC/BbV/zTRMXXEcvKYPVVsVeLqdImTlL3VB+2GYwN9pWzZCUTdZltiG26xe+qCdk+/J8hPWnG/ameG8M92Q6J01vGlDymbmCF2T/modaGlnFvJwiYlL9Yx4qpRni5xeabIapqU50jMIa3jgeezzWKxXfov/SVJYqalxwxpS/m28E+66AuM34wlky6uV35SJjHG6pu8lS0z9MiYY01CPwI2JGAfydmDqL7ajNGLmsyxg2OXCxPE7ulbky89KmNa3Dgk/kxaGfMzJxuy58YfuKi8+pCSCeMEZc7y0TBKDD1mlveo82fdsVvFaAuGbx9Stl0qPEXVWpYSc6TNovknVd/kMSl7SPVBnWVUiA/J+dwyJ3WrsvHAOhHx8VKJ9zyfOQJ/lMaiN7WoHzNlnGU/edXtMd4ZOzkOkf/i+c0xHrkVzj2l5MgxytIjj4wF1VaaoUf6dsmSJhUDWc64WrygGTUSVzgeJGcPqLYY19NkfKVNcHxML+kb9keR/dQrj6hj5WL3vADD8vHA9tKLexXv9O2cqe2qLZbTt6uvkbFDfLKE+Zc51nIrmNkqNnFQ4vRB+LKHY0625CY8v+b2OhUzrPP/ENBCodB9LpfrN0yXt2Az3sRbCMpLRGmecvYg0SnaANb/fDle/s51yonufvZ3qFp5CAPRFEYMBLq9aibpkUTPnRJSTiwVEej1IjTggUsMiQOF1T0TjKGuJGUsdCRXkjQi53OGwbY4+2K5aksO+DQ/Xv3+Nfjwny5QSvrW2l8gd1I7AlHpd9Cl+uFgxwTFCLzsBBjqTJLAJomEDBpWsFR09ctsvM8jSU9I0UwD44FwwI1AF78hJ3SJMl0SPN3iNif3FGP1PTejZVcRlj+wDpf/zzeNZERmLcFeaUt4ZKAlj+SJYFAN9PigyTTJI4kMH3SmADhrUXIZcglNQWX0Flge7HeLs0eQJIMO+3CJgA+/U4kXv3k9uo9n4Ip/eQMr/nSdEZSlSX9nsiEv4c8tvJA/IkgeZXOJPDjg0wHIviUv0s5gYcnLkj1n2EzYOQjxyl20X8PLD1yHrT9fiIrzj+GWJ55BVokkMFGhTHj0i7xIJxNgPUnakv4Vj8I722Jw5mZB8S486iIPX7bQZT5Xo+RFPcpH0suAp2th+DuS8PS9t+HQq1WYfXctrvnpK0jOHFRXTSj3gMjfLed6pA4fJKe9qG86dgtd0jaTSOpG0SWzxEAXeRRbFdtiYmIh0CN0DVL2YVNehuwPvV2Jx665W+rqive5N+/k75WpWTzrRMS+PLT7VMNWuZGPgNgX++VkxPoJzrCcGxC6qAev2CptgudT9vxmpmqL8qJNCu3sf+tvFuGF+29AakE/7nr5MUxc3KD6p/1QX3QpBh5Lj4pH0x9JE+3COCA20Wfal/ib4pG2Kg1ERPZDnSJ7SXxow5SBRwuiubYYz37lVrTuzcf5f70WK//uXeXL5CUgbZFP+khSzpDUNfVIuqhH8mjqkX1zGxJdMsHmwBizCdLFK+LSnuo3U+xOF5vVAjjwZjWeu/8m9Usxl/34LSz5o40q+IbD4qfCI32bPhTzbQH9WrXlFd5FxoZvSx2Rh79TbIIxh7I36VLyMvVIeZEuyp79P/PNW7H9VwtQUNOKr735a2QU9yAYFd2L/bB/XgHxSmzht+pZh1ciqMfwkGETpM2CstUew1YZ2zQPO6fdGzbBibjHtAmX2D3bevjK+3D07clqULzvrYcV7ZGo2D15ZMzxiA+Ztkr22W/A/AU52j1lQLnwCgr7Znzj5EXZqtBL2/MrW/UqujhIsy0OYXtfnIlX/miVipXX/MerWPjVrcru6NuUI+lj7Ir3bcZ6+iPtnTZp2VdIYk6QNiGIlz03xo+Q2B/pYnvUPWP3pl8swVt/dbnwN4Sbfv0cqi8/oOI9Y91QR7JUZryVtmSCznYsu48ouzfpoknIZtjEKLoERow26TJtlbLvOZGBp+6+Hcc/rMCi/7YZV/7LGjVBVrIXeSg9SqzjWGhNZmhfyiZUW4ZNECP8MVlsUvpR5VIn1Cd2zxhNmzD90a2F0LirFE/ecCe6GrJwxb+twfLvrld1KHPSG5b4FvMh4U/FHPqjafeUi0pc5U/RJTGP53HypGxVDjDmUCehIbe6M+VNlfgpsueV/bd/cAnW/fg8mWycxJ3PP4Gc8naEom7lI/Rt+n/MtwX87Jf4EZG6iq44u1c2oWRv2qrQRdtTMZoxR41DYqsSV2h3gz3JePlPrsXux2eryeytv3kGvjyJ98ruJX7JppPHuLGDNsF4T35j+YSAsg8yTogMKKsYXZZNCC+KLtqE2D19ftfqOXjpW9crXVz1k9cx964dQpVQxhgtthqW3MUjExxe2acOCTXWmrKnjGkThMpzZHwmnbz4wwtjpFHZhPRN+/OITXDc5jnMNdb9ZAXWPHAlMmVyef1DL6Dy4kMqEVXxS3jkFVDal3XBRo3bEnNC4vtq3B4he4mTYi8ch5StWjGHNkG7p7ziYk5gwItfLv8WTkmew8nkHU8+qXik7D8NIkpyGs6X10rtEmgR7ae6JKZd5vEvHDS25NwBpE/oUQqzDIZ6Y4LF8hSZTZh6VKBRpxf2Ii2/T82AKCRCd4WRktuP9KLeEUHvTGACm1bYJ231KyHHIPJMyetHZkmPMljLkFieJIlUhtDFmagx+yQ05bhppEvac0vgt+g6E3yidNKbkjMQC3oE+Uor6EUq21JObPTP/igP9s+ELl4ubIvlbIt0nrF7OchkLDWvT8lY/eRbXAXqgjJOJl2ms/A4A2RagdSRY/Hy4u+Yp4rsM4qErtRxZvGjQB7T5Xzq0ZpgEMomckSP0gfpiEeSDDa8mpkqNhOzFYGSl7RD2pRNfBxEbmzbkpdLBh6CelZ0UY/SlitOj9RPcu6g0teIKxXSlrJV6lF0E6/HscBgzADEfskLkyMGfHVM9pQeJZFJFftj0OP5hEdkpOyLPFqDl5xPeaVSXrSJeLrGg3TlkfrptHvZ4vUYo0t4SUqXpNEC5WXKXtm9xaO8udiWnE+ZnY3sFY/0IcVjn7Q9LC/LvpRvk0frkPRPedBeRtgE6RL/JF1KjxIDzgQlLxlEaV+GD8X5toB0qZgj9sVkxAJpIY9K9jKIWHQpmxB5pBX1qTgR19S4YH3yly7+7U0ykw3RMXVNHigX5dtx4OCvYk6OGXPM/jlBpg5T42zi40A6qasUtiV9Ksgb44wRv8S3pS1LLvSNVDlX+bbQZfmd0qPYW2Zxt4q7jDlnhFRjf4YeP+rbXokbLLfsXkHeOAArm7B4NA+RPMpD6ZF2L5/jdTkWaOu0IfZDW7PaUnqUttJIF2VvNSPHVSw06bISB0LFHIuus4k5Avo69Zsi9kc9WvSSL7YTbxOERRf7Z4yxwHihbFXKR/ijwCU0Wj7NyR6TGZ5v2ZeKE+TR1BdpoE1kTKAeGe+lLbM5RRfjhNBmJTQ8n77Bq3xsS8WJM4tdgTE+VcbZ0fIi7YznMbrioGyi0PBHNSET0Fcsf2Qda8I7PnjMiDk8f/TYQVnFxg7ahAnSlWTKfgRdUlXZBNsSfuLjxHhgW+TBiDnDiSnfaBO0Seomvi2V53B8pD9SnybJyiayhC4pZ0xWY8cwO2PC4NGI0bwizP65GWPt2DGHORR5pG8rusw+lE1Y8qI//gGhR6PBdnP/i4cwHOFVNM6sRmXY/KyusMkWDxqiVT7SKJmlj1U+PsZva5iuEeWKXtLlVnUshREj2qLVnQUsHkfzPi5d0p9RbsrrI/0Py/GMFMjB+D5G9/9J6Rou/6gex4NF7+i2DBmfmS5u8RiPrjPBaOuj/Y9oa5QUrf4/Su/YdJ0JY7YlsOiiDOIRUXSNLS+j708ge+HLonc83ke3ZdE7utyoMwZdZ4DVFrd4xPc/ui2rfDy6xqrzURgOMxxzRp4/Xlsj6DobmzgDhtv6qL6Mthhzxpbx2OefLe8GrP5Ht/XxNvHR/kmnUX6Wdh+z1Y/xbUNNCsP9f5RHo85H6RoP8byM3dbZ29eZ6BoPRp0zjR3j6/hsy88Eow+zzkf6/6gex+Mxvvxs+x+vrY+3CZOuMejlNqKtM8Boy+gnHuPSJbDqjE3X2HXGg8XLiPOFp/j+x7YJ6WOcmDOarvFgtDWGvKQ/i67RbVl1DJsYrjOCrvi2/gAQCvUKc9+BAwcOHDhw4MCBgy8VeoSPStoMf+gM/78ilAziZmYJA4vnROR9BBLMB6jvBNa9FfMSMvaZsS4xeTffiQS0e4vnxB3vTJu3Ie+6rmPQ3LcP4h5FS7SApfjlIyNhXfbP7jaAncCHvtV7Ag5U1vIrfO4sfimWRADtXi17wnfhP6EguibvapfvicY+H92jvfNRvUSL9/xn2nui8U5YY5xaNkntJQ6spciU/9tQ93ooFBlej+Ych3qOCi4UzW9R397j8hf8Rhq/B2Z3qEFZ+OcD1VOuPIKZd+xBfvVpVZYI4PeGNW8Uky4+qpYt4rJBsdUYEgDUc9bkLrUcCJf+4AP5iWD3BPnkskHVNxxQfp9b3WZeULC/7VPvXB6LywJx2bnJl9SzMGFAPedWt6OSS49df1AtyZModk/dc8WMqdeQ9wPIn9FmfL8gQeyeX/Dh0lYc57lKhfXN+0QA+c+bxqUx94jfH1J2r2KBjXSvu93uMnPfFgjCg5ob9+L2x57ENf/2CpLzBtXSFokAPrRMg73qf7+Gm375nAxUR1SZWKztweScqzEs/8563PH4E1j8R5vVNxXP9iHycxnknXqeuKIBt5l2z7UFle4TAPTv/BmtuOafaferMfnCejF53jmw/yCt7Fv+LviLD3Dnk4/j/Ac+lITt0y/pci7BmJDrmHxRvYp31/zLK8ivOZ1Q8T6zpBuX/+ObuO3Rp1B99X5Vnih2z/i+5FubcMcTT2DZdzbAlRpOCLsnqPsplxxWds/xPn9aq+3Gej0SiRiL3dkFohyuEca11dSyPXHLbiQCuPwJ+ea6nGrNzkSCxGRrfcD4ZUISBbxSzGViqH+1BmQCgcufqDUYRfcJZ/cCl0zMlN3Le6JB2T15TwuNWP4pISC5GJceS1i7j4/39s/JR4Drf3Oc5xrJug3zHD5zartoZl1J4pYIs8h48LJ+ovJOcOZM3hNlBh2PEXafYJGavFu6d+w+sWDZPXlPRN3HfN6x+4SCsbSbfeO9rmmRBnPfgQMHDhw4cODAgYMvFbrMtgrMfQefMxLtG9NEwn1TejwkoO4dJDq0xLt6R34T8IrlaFDvibdCiBPmv0jokYiWYe5/LuAj6vz9WhWkaLDm0j6JgnDI+G1dwt+VrORAmSQCuKQLfzuYELsybCCRwGAV1pT9R4KJ8WUkQjg2foOZuhe98/ex+RvtiQB6NjeLX3V7LcFGrNCQS8U8vvN3yBMJkZCG4IDBs7WcV6JA2b451lHviRTziNCAF+FBsX0Z8wO0gQR75De2fJ3E/C8ix9H5pVZz/zNDJabSYHpJn/omHX+Llb9nHZEjieC2HJj4m7n8/WOCyzvwQeVEeP6PRqR7o8gs71afk7IGkZQymDDLuhD8XWxfRkAt45SS32+W2h8RuJAsPGeW9vBejPqNav6+c2I898qopyN3aqf6xN9E5+9kJwbvBvfp/C12iff8XfyMMrGBBAKXKkwv7lX7qfkDcHtCCaF78uh2h2WMM3kv6Ic7xfg9/kQA+c8s65a4J/4usY6/f59IX77WXDLWVxhjfWZJj5LH5233rh/+/Q/yNE2/l+JuRhOOoF4Gm0+fTkY0HakT+tWai1OvPIzy849D8xnKtD00TQYnPzLKe1A0rwWz76xVCYt50Hy3K4x15zIkQcme2IXq6w6gaMaphElORfXwpgcV/1x3btLKBrXuXiLYPZcuSsr2q+WruJTPzNv2Ii2vP3G+pCD8c1KWPakL02+uQx7Xm9Spd/v7PP9SJClLzh9EpcT7qmsOQvdxkLa/3VPv7uQwsiZ2I7eqHTNu3IfMom71BRX7Q4NLj6gLUVkS72tu34uCmad5uUsdszuikueQd/p96bITmLZqv7KFhPjhG7F7TUw8U/KcwppTmHFLHdIK+2Ws+/S8G5fwNFTIa5I2GVpU26JFIsGrNM39Gu/JbsFmvIm3EJTXZ7nWqWlReKQNhqiQ7CXa7V23FoILYeHdnSCBahi6FlG6548hJMp6gxY4d/RoxtWDYFTs/jP40LkI2r0u0xHafaJ9e9aye07GuNayCn4JAiveE4moe5fYvUT6hI73yu4l5iUUlN2HVNznWJdIdwk5tLmF988rz+EFUV0aPV9eK7VLoEW0n/KZ00Lz+OcGJqMM0ImYmBJMzALwJlygIjgwkfdES0wJJqOBqFfZfqIlpgR1Tt4TcVkXy+7VAJ1AiSlhxftE1X1Y7D6R473fsvtEA+1e+FZ2n0iJKSExjvH+i7T7L0yiDFiJmJgSicw7kci8E47uExOJzruj+wRFIvMucOz+i4EejUZPm/sOHDhw4MCBAwcOHHyp0F0u14C5/7mBX4oyNplNJ+qkQngn/4kEPiSesHpX+rb414X/BJ5NJ5j+h+1+5JaQsS/mB2IDZpEdMZ7Ojc3evMcQ07W1meUJAMa4eH0nBBTP5v4Y+LxlokcQLDf3PwfoCPOx1v4wPJ1BuPr5oKsQah5NBPCLZGGNj8eLchJkZQ0G6rDmQjQQhTbATYJzxCVliRGko8I7vwqEQZP//qha/y9R+I8HA1M0mEi2Lzrmz3oru4/b+iPQ/IwHiQHlA4x7EYn/fWG4usUj7Poz/xx4g6P0Hb8xDoTNc+0I2rzoOyyZit4bUmO9u1ciXZA2wJ/StDc41inee8i7jPR+c/wzj9sO5vhOns3v+44Ck1IXIgHA1RWEp0tkEmCdz/bUqBYKhe5zuVy/+azf1meCEpQhumjNHix7cB8yhmSATsrB/u8uxa7zc+WIJKu2tlojKeUqd8kdfShZswVzThTggz+vRpdXDNmuP58hgSoSciF19x6s+PftKGoin0lovXYePvxqJfrSI6J3+yo+KjrXugeQ/eE2XPGf9fCI80bFl7qvWYz1989Ea0bI1vzHg/bvPnEUF/z/25A1dRZe+U4lQl5J0uzKvgTk4EAH5v1kLea+04mI2wrGUeiDbpz8+nKsv2cy+iSi2zX2SRqmBia9LwD3qTZMf2IDFr3djcGiCaj7m/Owe3YaIpyq24V/jnOhTiz8p3WYubYTXDIsnjUtLFlpfhb2ffcSbFuUIQLit7nthYj4ud7egepHPsDi17oRzHDDJYlaeMY0vPtXc9BS4hW+uRyl3SAcia2H+rsw7ZGtWPzqSVFvBJEJ5dj+wGIcnJkmthCQsd4enEvWoiYbYdFlSnMbqlfvQHF6Fd7/Wjn8cfpl4qoPdmD+D9ejancn3CE3ehbOwIa/m4VTKbrIQ12qOyPG+ra+64c//MEUTdNvY5j51OucSoISkgF4wrPv4pbv7YRr7my89+3Z0PbuxNJfHYa7uhzNk1KFCTsaLMEArcHd04e8dftwyd+uwcp/34dsXzH23FqKfhevKdsRGoLC94Q163D919/E7HdakXOkU7bTKFnbhCw9E80rCtCnc5l2+4FXD1y97ah5+EMsf/Agco/3IvN4O4p2t2PC+gYUDWTg+PJ8DMjkxJ52P4yo5kV4SALUj9/Eyp8cQtKkSdh+xQSE3Exf7ImQ2H7Oxt244q8+wMRdncg93GFu4gODaTh852wcqEqRxNS+cY8TkpQTp7DwH1/Aqh9tweR9fQjMnIrtf7wQ9dOTEZQ8xVaTE82DUMdJLPunD1Dz7inkxHRubDn1XUgO5+LAHTPQXOhR9w3tpHsmpu62Zpz3wEu4+OcnMHD5Mrz7F7Mw2NOAeT/bhqotg+hfOQktWUw1aCH2QUR0r7WewnnfX41LHuzEqa8sw4aVOmb+YiPmfHAaoZoKNJWm8Ewb8M0rnxF4W7tRsmYrVj3wFpY81ghUTsbeS/Jl3DfiOi/ORFubcMFfiD28o2HX98/D3oUeVP7He5hxyI3W5cXoSqYtnHkcGGudU13ToqfM458azHmTjh3GRT/aignRVBy5fx4OLK3C9rsrEGw+gsX/sA6TmsLqlr/9wMQU8Bw7iou/8hv86SXPYf4LjUjpjSDkc6ljdgUDVdKhesx7cCcycopw8PIpaKpOEaMW05akbcZDmzHjvS4RkQ1TU14xlld2bQPS88vw7mPfwM92/Qke/u0lOFKRBPT2o+TXdShp9cvJn+PPsP2XBJeTCaHspc1Y9usj8OleBFOocxtzTZse6kHphgZg1jTsvX0m6q6vxKGrp+DIpROx+7/NxsHleSKBj79qcG5CU8l5xp59uOKep3DFT+qhzZuH19b8CR75+cWoXZGH3jS37UyAj6hlHziFzKgPLedPwcGrKnH4qqmi9yocloloIM2HrsumoX5ysu10z7uj0WgQpS9sxoLnjiM1Nxd7vr0YB2dXYNtfXog91V7kvr8HNa+ckohgs2euGe+jQyh9bj2W/qYJ3mkTsPeeudi3agl2Xp0Hz/o6nP+jdag6FUbgnOebvh1BxuZduOnaB/GtW99C5bo2eAeBYFLcWM6rqhhA5bNbseQ3jei5UuLg1TWou2I6Dl2QhPL//ABLVx9HGtc+Nqt8EujRqLvC3CdNYlCSw37CLSKd52zcj9KjQ/BnJmEolYvT+jGYm46BXDcyDjWhYk+vnMdEbuw2zuWNt62SukRzhWWou2oCBjh5El5j5/AVd749Nq5t2I+83ceQUr0Az6/+Gh565V48858Xon6OT5mT3tyJwj2dSJFAFRqzjXN4kxdXtuybMw1bb5yJxjIfBpKz0ThvIprmeRX/AxeWoC2ba+CFxRxG1bfNxqvnUWTuq8fcpyRRDyjWjVhivT5S51zfIBqNIvVYM6o2dKFjCRPSSdj245vx6Ivfwq9evQ/Pfn8eWrKCKiyP3ca5vYU1L9ytTVjy/72FeR+0oeO2lXj5P1airtSHgJg/V3rmVcOx6p67G39koB/5p4Jou+5CPLX6Hjzy3J343eq78OgLX8Gr35uGzuwknFpSgIFUXi0SKxmznXN0o18HB5C/uxPJveLf/iDSj/eoVT4jqRnoqvaIYwTEL3rA1Fy0P3Y75+DG3MXV24Fpzx9Dml/EkKLLTCUELSkJx5cXoj8HSP+gHlPfaBGf50Wpsds5NzbG7gDSO0LonTEFh5dl8XFiJof8F3spmXT2ouy9A5KAaiIDL6J6AJpHQ19Rhhzvw6QPTyK9K6wuWI3d1/BGmcXfZok9cxqNhrE9vA3vh95Xz46e/Y1IybK9Q5j7//wGl/78GILLF+GtR2/CnilJ8G34ALd/7RWUH0zDgX+4CS/99TSEwyHJiM2qNkJUd8HvTUbm+ndww1efR8VhFzpvvRZP/2YpOsRnXRGbMS1JSdg/hMzmLqRkF6EpV+bKmhvBUD9m/K8nsOof65CEYmz72W149+ulCA0FZbCyH6I6rybIvDCqw9XTi6kPPoOVP29D56ULsf2vVuDI5CREIva8Z0CEvV64jh7BgicbkDMwgKzn38Ok/Slo+c71eOIf54lPCO92+0YkvyAgUbL8l0/jlj+rhY9pmATvvuXTsf/CiWi4fiEOLsiAK+AXvz/bOHoOgbEuOIjq/3we13x/J5JKp+Hd396BjQszoQXFzyXeaVpE9G63QK8hovuR0xyAPykN3XkuM65LKu7qxcK/+B0ueiMTbzxzA+pmJcEzZLMrpy5JukJ+zPx/H8OlP96P5LAHPRcuwJv/ciUOl7XiylWPYtbhHGx5+E6svToHoZB9lqaPutzQug7jqkufwqzaLvU4w+s/vwW1k0IoenYNbvv2B8g9pePYn92E1//3EnRE/HCf4+Yf0b3we3SUPvYUbvn2RmR2Z6D+B7fipR9Vw+8PI+LTkba7Flde+xgqj6fh4D/fiTe+W4OOodOY+4/P4tp/OgB9+kI889QqHKxJgScw/rcEJT3lrXwsdS3G+d6L1DOnWiQSulPTXI8zOd3WsxXvnn4Pwegn+EKUJo4ZOYFrvvoMFm48jb4FC/DW/7kRtZWSnK7/AHf+5RpUHHGh8Y6r8PI/L0bbUAhuO359X2eS7kHq9k244S9fwuRDYXSuWoUn/3UJ2t0SvkI2zMjFRCJuCVgyVLv5LT5x4AAGUP3galz/r3uBmYvw8r9KoJ4M+AaFfxuO0+p2j8z2srduw0WP7EH5e4eQFkzH6eUV2Pv1y7BVZtVD/DlbG9p8xCOGPdiB2U+vRVrBIhzOPYZLHngBkxuT0XLfdfjt38xBQDJTuyWnEZcGfeAkLv7WU5i7u08+R+DtC8AVpo1L4rZgPt77y4uweUk2dA7QduI/GkUkORnuo/tw2QOPYf6WIQQLJqBxcQFCMm64I2k4fvUibL2hFIP+iP0m5RLEIm4+QSe8masRRL0+oLkO1/7JMyiedjme/OEytCX54eOXI41T7AGJdSFJSNJrt+LKB95E9f5eKfKit6YCbUVDKNgF7Pr+Kqy/vhx+TshtZPdRGee0oQZcdduTmLunG2Hx8Zd/fDM2ztRQ/swa3P7DdchtAxq/cj1e+9EynGJyeq7z79IRlBBf8OrruP1vP0R2ZzqO/NnNeOG/V2MoEJH4H0bh2+/h9vvfQSZSceDvbsfr35whyWk75v3kWVz/s0PQvVPwzuM3Y9OyHET61Zo2Y8L6ntOKnGW4MPdiOs5PXX/7t3+X6XK57he7Q9NAEw50HEQgGEA4FD67TQJyoKcN01/bh+KmQQQKi3Dw4iloTJcGjx3H7LePClMMYPmoX1aBVgQRDYTGbusc30LhCNyNJzDj94eR0xnF4JQp2HlhAXrCMsuwI89B4csv+pRZFD8zP432dqHqmY2Yut+DA9+4EBvOz0Ko1y8z7lF1bbSRN7/Hg/5UDcnHWpHZ3oeMo60oW9+KwZoyHCvwIhgMIiLyGqv+ubhFJOkYgB8Fb+zAzJOp2HDTLAw1HkKN2H5Wrwe9M6dg26JcBMJi9zbiOyzJprL7sIb2aZOx+4a52HF7NXoHh5DZMYAkSVI9zc2Y0BjGqRmlaMoUp5AJ+dhtnYNbMAq/24/cTbux9GGZiMGDk6uW4d3rqjDQeABLnq9D8aZGeHLy0TAxDUM2s/twKKRieTQg8Z6fgxEMuUPIf38blrzQjoY7lmDPzFQE7RjzguQ7hP6iCTgxOxfJdQcx4VQAvtYOZNf3IDKpCuu+NhuNqVFEh4K28vuQ8BKMuJB69CAqdvXAG/Whae5E7J2WDt/+g5j77jGkDqSg+bwZqF2RjQGJA+e+/iMIynuq8Dfr/UYkD3nRvrASuxdkYkjG/FAoiNR9RzDnrRPwRb1oW1qNupnZ6BnqRdGmA5ixvUMtqda+rAqHy1OkjshkHJsIiW1FpL/y5HJMTJvERHWL7nbrJSp1NaHpUvxpNrO+2pHP3OKXuVIPU8efb9eNWX5MGIKxzrHlJvr16khpakBlbR+6rliETddPxqAYsGvM822ymeoOFhTg4LXL8ezP7sbbt0+WZFUmnq3HMOd1CVoyoEc9+tj1z9Et4tWQU38clXvc2HvdfDROTEbE54ZxF1tD1OeBP92rrjKOVf/c3YzwBncKTs8rw4n5koDWVGLt/7gFDz15OzZeNAF87DZ1ewOm1rYhxe2yV9xzi5+Hg0g+3YNsMupyo2/SBBy7fC62ff0i7JyrwdtxEnOeqkNhu0xcJSaM2c45vsXiuofrO/eiZOsxZBSU4eCMPPRHQnBLYBhdxw6b4ps3YaMe9EzKRuf0ErQXJtPp4Tu4B1d87x3MaJXEVOzeTmOfrkWh+VJR99WLULu8EKGWBiz51Xu49Ol9mFTXAS99wZOKnpIM9EmMcNlI/2qQi+EMx+J5ZrF124Af4o+Nu8m5cTmjHolAfX3nU4NrOMqgFJTkZGyQwmT052aiJ5Md2u02jwMi6nYjNNSFmU/uQG5hFd77zjI0ZETgDnFiYp5kQ/CZU3WbV2Z+nkGZARaXYcs3lmHv7Aw5GoavqRvpMiM0MhqbgM9chrtR88QOTOrsRsaO/Vjy4IeY8/ZxpPfL8WgIKTKjnvXWMWQFbfat3RjEtvsD8PX54euVJMznQ/ekqXjnB5dh17wsINCGwoYOpPldiIwXGs9VSMzXwuZyOboPg6luePxDCKanobU8R53iOXAaEzr9cLlE/6rEnohIcpp8sg0V2zvQM6cMHeUp0APi73a0eUkwIp4o8jduwY3/fTUW7cvF7x+8D6v/agmas73QgkPI37EbC55tRBIffbBTzBNQr/0V1Xj376/Ge/fNx9GcIMrf3oplrzQgrSeKsNj+6aosBPxhIzmzM5j30R6SZNwf6/EFy+l92ego8KklBT/pYx66rnPV4M8ABqq0DHQVJsF4BGeUVpiMupLQV5aFLvJjFjuwETQXgkl+VD3zAeY05uL9B67C1plJaiLC57NsC94NkMGXz92G3fIejcAzEEBgUjnq5xaqK2jhtCQMSZCmL9sGou/IUD+yTrSg8vm1uPqvn8Wtf/ksLntoN/K6GJcCyFy3Bdf+21aUDohsbGoCUdF5SJITJp+cnHh7w+ifOBE7bq9En+5GmIHbywf9zQp2AHkRnkNpPvip10gQ3sEAXEEgKOWDGea1DhXr7cT4WNAQ1oPIOXAUFS2pqJ9firb0MDzn+rOG44BxTu8+jbmPbseUo/0YKJ+IptI01N+0Amu+ORO9XKQl3IecHSdQOMRn8Y169kEU7sGg8D0J7//dTXjswbvx1PcW4XSBCy4k4fjKGtTNTIeHk5NEgK7Dn5+Nbj66NB4qstCW5UNQcoFPmrBLWNWOmfufEjKDDqehcX4eZBySGfQgvOrqiTlz4qicm4L26jwEmMjaPF5xaZ1YBm776ROhI5iioei9jVi2cRB77r0QW+alwNfLAasHUzc3Ia8xIIO0vS4fcXWG8EAnZjyyBnd+523MqO+HluJFINkjQTkMtySpulv84oIy9Ca51JUm2yAqA7ArC3u+eile/Ifr8PKPrsXz/3QT3rp/JtqzaP4e9CxfiFf+fAEak8M2/XUk8W0+Yx6Kqi9LcHLCWKjLZCUgCVowIw/Nk3LQ45YyO/EvuncjGT0Ti3CyWD6HAsg+2SdxX+Sg4r15Wk4S+n1uRDkoGUX2A+8WDg6gcMtRJBcVoKmmEP6AXde1FZ2SsYF+pHcPyY4bwbwkBIJBuIM+HLt+Jo6VGBMT3kULM7NQn+wHjTmNCEMPdWH2w+sxfWs/upfPx4bbqtDl4i8CmifaBZLHxO5+ybvBXhR62IWBnHw0z06Tz/3qeXtX0FB8VHJBVumdVoiunGQVKz8p9HBYM+7DfAa4QhqaL5+NI9NT4e0ZREp/FIF0LzQJXF7Z755SgYa56eoZArsaLJeaCKTxGTv5wG/tskw0Gkr1Iuiz6e/uitEGU31Ir9uDC36yDlO3HMesn7+Ar935IO6/99f4+n1P4rKXjyPJ40XYZrMSflM9ueUkal5ajxlvrMU133saK99oQWbbAMpf24IFHzRjaOlCrDsvX31j3VYrVEQl4dKTceK8Gmy8Zwk23b0EG+9bgV2XVaCbcUrzoG9GpXyeiC4b/nwpH+XQAu1Y8YNH8M0/fg7nv94Mb5RJaZJa6SSzYVAGq2ocnp+PEG/xmfVsAWHGNRhFZ1UF6q6YJKYQRNaORuQMyCREsvC0091ykhsnL6lEY1GK5LL2vYrEu0JJnW2YuqkHnZWlaJ7qVZMVu0ITVUayc9E0NQsBBJFytBNZkqD4ZYyDTMADvHWqpaF1RTlOeXgb12ay0IXHFI/xzHVTAy740fO48ZFjGJy/CK//zXnYNyXZRldN+QiHB4FUrmIrE0yLLc2lcpqQTMa1YBiBojwcvKIGPXIovWNIQr/kQUk63H2yjwwcXlqillzTP4VfuP7+7/9+qa7rN0jIRfNgE470ffKfL+VMIpSRjZZJPhRsbERei18StUHMenoXCiOF2PzdlaibmiQB3Y7JKWcVUXg7O1G68xiq19Ri+rpW+MQxXYNuDJYlIRoUo87w2Ws2KYlpRNckMa3DJf9rDeZt6RN+/cho7kJ2cw+yTvYg8+QgupbNw45VpfD7x19G4pwEE5ShQeTvPY6yIzJrbO1G+Yf7MfOFrZi5tgWYxyuHy3C01AN30J6TMj0UhltGJG66JGdZ+w6hZk09Mgc0+KdOQu3yArXMlr2SU+OOkB7sQM1vd2Da5uMof/8QyjvCCLvDyNvZgPJWN+ruXYj6Yi9cdtQ91/VNTkNnYTJcHadQursZmdEUuBsbMPeFeoSXLcVb35iHxkK3jZM1DSFXFPnvb8TFr/fiyG3LsX12uujbvldOOc5HvcnoLPEhs7ENZduOIzOQhN5IH2Y99j7mHwqgafkyrP32dHRIsLfVFUTeBQ30I6+2AfMeegurfrELxS1hnLpsKV7/3nk4OCUJriG7rOHORzLCSG1uQ/mOo5j9wi5M3CvjO8hfEgYLJUGXCag/Td51Lzon5sIf6cHU91oRTZeU9MhRzH21Ee3XXogPb69Cp8TFj1tKUSxLRKyhIrUCk1InCwXaFi7C/1WXy/Uwb0lt6diMN0++9cnWOY1Bl4Q0irwt+7Dskb3IGooglFuG7ffPw+HKVGgDNktOYmCQCiOntg7n/3of0sL8JqMMYLyCGomIg3rRev5cbL1pKrp4i88us0lJzsJhPya+tg5L3moRwx31xQ8+wuFKQ/3Ny7Dj0nwE+0T/tora4sAye0yuP4ylT+zAhOaQujrs9ntw6lLR922VaBd5uCWBs9uVw7EQ9nmRuXcPFj2+A0WdPnRcMB+/v7FC/TKY/fin7qNIO1qPJf+xAwXqByZ0hMQngnmF2HvfEuyfIjHPL+W21b2GsEeXCWkb5jy0CdW7uqB5ZVIyeSK23rsCR/Nl4iKJqW1tn5NzGcBLXl2LBQeSUHvfYtTn6cKzXa6cjY9wkgtJJ5sx/5drMbkxjKDo3R3W0HnpUrx7ZTkGk6K2W9ebd0v0thNY/tA2TDwcQPuKWdh8VyU6vG6E1RdibTQp4XdItEFMfHsHlrx4DB5RJSfkvLXPdZujnlQcv2kptl9QiKFIWGYhLjnWg1k/24AZu9vh8STh9Ip5WHvLJPTLDEU/iwk6v6+hi0+dX3A+VhZcInFD+6kWDAYvc7vdb3725FQgVfjQtMqCheaoKI05MRmy/wBtXFEhz7yiaEDkIE6qHmewcZAOczmVccxFC8usybZXTwx757f1R0DYVXybj3ckDOJsgc/Yumw9UBuTk5juZdKpU9+mo2uyP45L2ArK/iXe8aoaWVfPnUq800X/9o/55JfPGxuDduKsREPbZ9yTXdEzv4XNcU/5PXXPSYlxos1gjPHK78W41bfPFf/25Fd9f4b8csUNi0H6OXMaSSbj/ZtfDGaSbsU92gPHABUTzwJjJae6JL2f3wVNoYMzCBIkalQBSmXNieKzTEaFZ97aMTbhX5Rpb4ieQxa/H93O1jjPVYzFuzsYSrzElBBbt+RB37c3Rtm98MuYx1in2XSwGgvx+jYSE9lPiIsRBjQZVDkJS5zElKDtS4yj3StbN8Z69dm2iSlBHRt+7w6Yfm9jX1d8xcV0Q79i64xz6oxhGHmPke9womrlgZ8FeiQSmWDuf25QwdnazDL7I47n0Zud45bwNibP1pYAMXs0zyqGJShickgQGcTrPdF4t6Cumsbzb5YnBEzeExEjdM4tAcSQSLxatj3WNtYYNyIOfA7y4WPL5q4DBw4cOHDgwIEDB18udF2Ptpv7Dhw4cODAgQMHDhx8qeDvQ/Wa+w4cOHDgwIEDBw4cfKnQXS6t3Nx34MCBAwcOHDhw4OBLBVc5sufyow4cOHDgwIEDBw7OOTAx5S/hO3DgwIEDBw4cOHDwpUMXNJv7Dhw4cODAgQMHDhx8qeCV0wpj14EDBw4cOHDgwIGDLxeuH/zgBwt0Xb+Bq6o2DTbiSO8RhKNh87ADBw4cOHDgwIEDB18MolFj1f6JaeWYlDoZGrQtWiQSuUvTtMd4YFvXZrxx8s1P/9v6Dhw4cODAgQMHDhycJfjb+pKH4sLC83FR7iW8Vvozze/3z/d49MflQ6Bh8Cj2dO+R5DTsJKcOHDhw4MCBAwcOvlBE5aVFNVSnV6M6Y5pLj2iP/V+DV7PnrvTJMwAAAABJRU5ErkJggg=="/>
          <p:cNvSpPr>
            <a:spLocks noChangeAspect="1" noChangeArrowheads="1"/>
          </p:cNvSpPr>
          <p:nvPr/>
        </p:nvSpPr>
        <p:spPr bwMode="auto">
          <a:xfrm>
            <a:off x="212725" y="-975225"/>
            <a:ext cx="304800" cy="228601"/>
          </a:xfrm>
          <a:prstGeom prst="rect">
            <a:avLst/>
          </a:prstGeom>
          <a:noFill/>
        </p:spPr>
        <p:txBody>
          <a:bodyPr vert="horz" wrap="square" lIns="91440" tIns="45720" rIns="91440" bIns="45720" numCol="1" anchor="t" anchorCtr="0" compatLnSpc="1"/>
          <a:lstStyle/>
          <a:p>
            <a:endParaRPr lang="en-US"/>
          </a:p>
        </p:txBody>
      </p:sp>
      <p:cxnSp>
        <p:nvCxnSpPr>
          <p:cNvPr id="9" name="Straight Connector 8"/>
          <p:cNvCxnSpPr/>
          <p:nvPr/>
        </p:nvCxnSpPr>
        <p:spPr>
          <a:xfrm>
            <a:off x="923525" y="2780212"/>
            <a:ext cx="6553200" cy="0"/>
          </a:xfrm>
          <a:prstGeom prst="line">
            <a:avLst/>
          </a:prstGeom>
          <a:ln w="12700">
            <a:solidFill>
              <a:schemeClr val="tx1"/>
            </a:solidFill>
            <a:prstDash val="dash"/>
          </a:ln>
        </p:spPr>
        <p:style>
          <a:lnRef idx="2">
            <a:schemeClr val="dk1"/>
          </a:lnRef>
          <a:fillRef idx="0">
            <a:schemeClr val="dk1"/>
          </a:fillRef>
          <a:effectRef idx="1">
            <a:schemeClr val="dk1"/>
          </a:effectRef>
          <a:fontRef idx="minor">
            <a:schemeClr val="tx1"/>
          </a:fontRef>
        </p:style>
      </p:cxnSp>
      <p:sp>
        <p:nvSpPr>
          <p:cNvPr id="11" name="Oval 10"/>
          <p:cNvSpPr/>
          <p:nvPr/>
        </p:nvSpPr>
        <p:spPr>
          <a:xfrm>
            <a:off x="2329880" y="2735570"/>
            <a:ext cx="91440" cy="685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4019700" y="2735570"/>
            <a:ext cx="91440" cy="6858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5747925" y="2746542"/>
            <a:ext cx="91440" cy="6858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5071265" y="2735570"/>
            <a:ext cx="91440" cy="685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2152485" y="2276081"/>
            <a:ext cx="44435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A</a:t>
            </a:r>
            <a:endParaRPr lang="en-US" sz="2800">
              <a:latin typeface="Times New Roman" panose="02020603050405020304" pitchFamily="18" charset="0"/>
              <a:cs typeface="Times New Roman" panose="02020603050405020304" pitchFamily="18" charset="0"/>
            </a:endParaRPr>
          </a:p>
        </p:txBody>
      </p:sp>
      <p:sp>
        <p:nvSpPr>
          <p:cNvPr id="17" name="TextBox 16"/>
          <p:cNvSpPr txBox="1"/>
          <p:nvPr/>
        </p:nvSpPr>
        <p:spPr>
          <a:xfrm>
            <a:off x="4916586" y="2160866"/>
            <a:ext cx="42351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a:t>
            </a:r>
            <a:endParaRPr lang="en-US" sz="2800">
              <a:latin typeface="Times New Roman" panose="02020603050405020304" pitchFamily="18" charset="0"/>
              <a:cs typeface="Times New Roman" panose="02020603050405020304" pitchFamily="18" charset="0"/>
            </a:endParaRPr>
          </a:p>
        </p:txBody>
      </p:sp>
      <p:sp>
        <p:nvSpPr>
          <p:cNvPr id="18" name="TextBox 17"/>
          <p:cNvSpPr txBox="1"/>
          <p:nvPr/>
        </p:nvSpPr>
        <p:spPr>
          <a:xfrm>
            <a:off x="3820408" y="2199271"/>
            <a:ext cx="444352"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cs typeface="Times New Roman" panose="02020603050405020304" pitchFamily="18" charset="0"/>
              </a:rPr>
              <a:t>C</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685745" y="2213721"/>
            <a:ext cx="444352"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cs typeface="Times New Roman" panose="02020603050405020304" pitchFamily="18" charset="0"/>
              </a:rPr>
              <a:t>D</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08521" y="3507854"/>
            <a:ext cx="9143999" cy="1569660"/>
          </a:xfrm>
          <a:prstGeom prst="rect">
            <a:avLst/>
          </a:prstGeom>
          <a:noFill/>
        </p:spPr>
        <p:txBody>
          <a:bodyPr wrap="square" rtlCol="0">
            <a:spAutoFit/>
          </a:bodyPr>
          <a:lstStyle/>
          <a:p>
            <a:r>
              <a:rPr lang="fr-FR" sz="2400" b="1">
                <a:latin typeface="Times New Roman" panose="02020603050405020304" pitchFamily="18" charset="0"/>
                <a:cs typeface="Times New Roman" panose="02020603050405020304" pitchFamily="18" charset="0"/>
              </a:rPr>
              <a:t>Nhận xét: </a:t>
            </a:r>
            <a:endParaRPr lang="fr-FR" sz="2400" b="1" smtClean="0">
              <a:latin typeface="Times New Roman" panose="02020603050405020304" pitchFamily="18" charset="0"/>
              <a:cs typeface="Times New Roman" panose="02020603050405020304" pitchFamily="18" charset="0"/>
            </a:endParaRPr>
          </a:p>
          <a:p>
            <a:r>
              <a:rPr lang="fr-FR" sz="2400" b="1" smtClean="0">
                <a:latin typeface="Times New Roman" panose="02020603050405020304" pitchFamily="18" charset="0"/>
                <a:cs typeface="Times New Roman" panose="02020603050405020304" pitchFamily="18" charset="0"/>
              </a:rPr>
              <a:t>+ </a:t>
            </a:r>
            <a:r>
              <a:rPr lang="fr-FR" sz="2400" smtClean="0">
                <a:latin typeface="Times New Roman" panose="02020603050405020304" pitchFamily="18" charset="0"/>
                <a:cs typeface="Times New Roman" panose="02020603050405020304" pitchFamily="18" charset="0"/>
              </a:rPr>
              <a:t>Điểm </a:t>
            </a:r>
            <a:r>
              <a:rPr lang="fr-FR" sz="2400" b="1">
                <a:solidFill>
                  <a:srgbClr val="FF0000"/>
                </a:solidFill>
                <a:latin typeface="Times New Roman" panose="02020603050405020304" pitchFamily="18" charset="0"/>
                <a:cs typeface="Times New Roman" panose="02020603050405020304" pitchFamily="18" charset="0"/>
              </a:rPr>
              <a:t>C</a:t>
            </a:r>
            <a:r>
              <a:rPr lang="fr-FR" sz="2400">
                <a:latin typeface="Times New Roman" panose="02020603050405020304" pitchFamily="18" charset="0"/>
                <a:cs typeface="Times New Roman" panose="02020603050405020304" pitchFamily="18" charset="0"/>
              </a:rPr>
              <a:t> nằm giữa A và B thì </a:t>
            </a:r>
            <a:r>
              <a:rPr lang="fr-FR" sz="2400" b="1">
                <a:solidFill>
                  <a:srgbClr val="FF0000"/>
                </a:solidFill>
                <a:latin typeface="Times New Roman" panose="02020603050405020304" pitchFamily="18" charset="0"/>
                <a:cs typeface="Times New Roman" panose="02020603050405020304" pitchFamily="18" charset="0"/>
              </a:rPr>
              <a:t>C nằm trên </a:t>
            </a:r>
            <a:r>
              <a:rPr lang="fr-FR" sz="2400">
                <a:latin typeface="Times New Roman" panose="02020603050405020304" pitchFamily="18" charset="0"/>
                <a:cs typeface="Times New Roman" panose="02020603050405020304" pitchFamily="18" charset="0"/>
              </a:rPr>
              <a:t>vạch thẳng màu </a:t>
            </a:r>
            <a:r>
              <a:rPr lang="fr-FR" sz="2400" smtClean="0">
                <a:latin typeface="Times New Roman" panose="02020603050405020304" pitchFamily="18" charset="0"/>
                <a:cs typeface="Times New Roman" panose="02020603050405020304" pitchFamily="18" charset="0"/>
              </a:rPr>
              <a:t>đen.</a:t>
            </a:r>
            <a:endParaRPr lang="fr-FR" sz="2400" smtClean="0">
              <a:latin typeface="Times New Roman" panose="02020603050405020304" pitchFamily="18" charset="0"/>
              <a:cs typeface="Times New Roman" panose="02020603050405020304" pitchFamily="18" charset="0"/>
            </a:endParaRPr>
          </a:p>
          <a:p>
            <a:r>
              <a:rPr lang="fr-FR" sz="2400" smtClean="0">
                <a:latin typeface="Times New Roman" panose="02020603050405020304" pitchFamily="18" charset="0"/>
                <a:cs typeface="Times New Roman" panose="02020603050405020304" pitchFamily="18" charset="0"/>
              </a:rPr>
              <a:t>+ Điểm </a:t>
            </a:r>
            <a:r>
              <a:rPr lang="fr-FR" sz="2400" b="1">
                <a:solidFill>
                  <a:srgbClr val="FF0000"/>
                </a:solidFill>
                <a:latin typeface="Times New Roman" panose="02020603050405020304" pitchFamily="18" charset="0"/>
                <a:cs typeface="Times New Roman" panose="02020603050405020304" pitchFamily="18" charset="0"/>
              </a:rPr>
              <a:t>D</a:t>
            </a:r>
            <a:r>
              <a:rPr lang="fr-FR" sz="2400">
                <a:latin typeface="Times New Roman" panose="02020603050405020304" pitchFamily="18" charset="0"/>
                <a:cs typeface="Times New Roman" panose="02020603050405020304" pitchFamily="18" charset="0"/>
              </a:rPr>
              <a:t> không nằm giữa  A và  B thì </a:t>
            </a:r>
            <a:r>
              <a:rPr lang="fr-FR" sz="2400" b="1">
                <a:solidFill>
                  <a:srgbClr val="FF0000"/>
                </a:solidFill>
                <a:latin typeface="Times New Roman" panose="02020603050405020304" pitchFamily="18" charset="0"/>
                <a:cs typeface="Times New Roman" panose="02020603050405020304" pitchFamily="18" charset="0"/>
              </a:rPr>
              <a:t>D không nằm trên </a:t>
            </a:r>
            <a:r>
              <a:rPr lang="fr-FR" sz="2400" smtClean="0">
                <a:latin typeface="Times New Roman" panose="02020603050405020304" pitchFamily="18" charset="0"/>
                <a:cs typeface="Times New Roman" panose="02020603050405020304" pitchFamily="18" charset="0"/>
              </a:rPr>
              <a:t>vạch thẳng màu đen.</a:t>
            </a:r>
            <a:endParaRPr lang="en-US" sz="2400">
              <a:latin typeface="Times New Roman" panose="02020603050405020304" pitchFamily="18" charset="0"/>
              <a:cs typeface="Times New Roman" panose="02020603050405020304" pitchFamily="18" charset="0"/>
            </a:endParaRPr>
          </a:p>
        </p:txBody>
      </p:sp>
      <p:sp>
        <p:nvSpPr>
          <p:cNvPr id="21" name="Rounded Rectangle 20"/>
          <p:cNvSpPr/>
          <p:nvPr/>
        </p:nvSpPr>
        <p:spPr>
          <a:xfrm>
            <a:off x="27351" y="-20538"/>
            <a:ext cx="1219200" cy="342900"/>
          </a:xfrm>
          <a:prstGeom prst="roundRect">
            <a:avLst>
              <a:gd name="adj" fmla="val 4432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Times New Roman" panose="02020603050405020304" pitchFamily="18" charset="0"/>
                <a:cs typeface="Times New Roman" panose="02020603050405020304" pitchFamily="18" charset="0"/>
              </a:rPr>
              <a:t>HĐ 2</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3513</Words>
  <Application>WPS Presentation</Application>
  <PresentationFormat>On-screen Show (16:9)</PresentationFormat>
  <Paragraphs>213</Paragraphs>
  <Slides>19</Slides>
  <Notes>13</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28" baseType="lpstr">
      <vt:lpstr>Arial</vt:lpstr>
      <vt:lpstr>SimSun</vt:lpstr>
      <vt:lpstr>Wingdings</vt:lpstr>
      <vt:lpstr>Times New Roman</vt:lpstr>
      <vt:lpstr>Calibri</vt:lpstr>
      <vt:lpstr>Microsoft YaHei</vt:lpstr>
      <vt:lpstr>Arial Unicode MS</vt:lpstr>
      <vt:lpstr>Office Theme</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Huong PC</dc:creator>
  <cp:lastModifiedBy>Nguyễn Thị Hằng</cp:lastModifiedBy>
  <cp:revision>941</cp:revision>
  <dcterms:created xsi:type="dcterms:W3CDTF">2021-07-08T06:46:00Z</dcterms:created>
  <dcterms:modified xsi:type="dcterms:W3CDTF">2023-03-03T23:15:09Z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6DD81FEE1362480E830BFB61D056C6EA</vt:lpwstr>
  </property>
  <property fmtid="{D5CDD505-2E9C-101B-9397-08002B2CF9AE}" pid="3" name="KSOProductBuildVer">
    <vt:lpwstr>1033-11.2.0.11486</vt:lpwstr>
  </property>
</Properties>
</file>