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jpeg" ContentType="image/jpeg"/>
  <Default Extension="JPG" ContentType="image/.jpg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60" r:id="rId3"/>
    <p:sldId id="268" r:id="rId4"/>
    <p:sldId id="269" r:id="rId5"/>
    <p:sldId id="270" r:id="rId6"/>
    <p:sldId id="271" r:id="rId7"/>
    <p:sldId id="273" r:id="rId8"/>
    <p:sldId id="275" r:id="rId9"/>
    <p:sldId id="276" r:id="rId10"/>
    <p:sldId id="277" r:id="rId11"/>
    <p:sldId id="280" r:id="rId13"/>
    <p:sldId id="282" r:id="rId14"/>
    <p:sldId id="283" r:id="rId15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CC"/>
    <a:srgbClr val="DBD6FC"/>
    <a:srgbClr val="66FF66"/>
    <a:srgbClr val="FFCC00"/>
    <a:srgbClr val="740DB3"/>
    <a:srgbClr val="15A4AB"/>
    <a:srgbClr val="00FF00"/>
    <a:srgbClr val="00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1" autoAdjust="0"/>
    <p:restoredTop sz="92473" autoAdjust="0"/>
  </p:normalViewPr>
  <p:slideViewPr>
    <p:cSldViewPr>
      <p:cViewPr>
        <p:scale>
          <a:sx n="66" d="100"/>
          <a:sy n="66" d="100"/>
        </p:scale>
        <p:origin x="-1982" y="-41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37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727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1050728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40E310-A76F-4A08-9C2C-0F633255EA1F}" type="datetimeFigureOut">
              <a:rPr lang="vi-VN" smtClean="0"/>
            </a:fld>
            <a:endParaRPr lang="vi-VN"/>
          </a:p>
        </p:txBody>
      </p:sp>
      <p:sp>
        <p:nvSpPr>
          <p:cNvPr id="1050729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p>
            <a:endParaRPr lang="vi-VN"/>
          </a:p>
        </p:txBody>
      </p:sp>
      <p:sp>
        <p:nvSpPr>
          <p:cNvPr id="1050730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1050731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1050732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6394E5-E6B8-45EF-A1B9-7A4822F9BA7A}" type="slidenum">
              <a:rPr lang="vi-VN" smtClean="0"/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853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9854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endParaRPr lang="vi-VN" dirty="0"/>
          </a:p>
        </p:txBody>
      </p:sp>
      <p:sp>
        <p:nvSpPr>
          <p:cNvPr id="104985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D26394E5-E6B8-45EF-A1B9-7A4822F9BA7A}" type="slidenum">
              <a:rPr lang="vi-VN" smtClean="0"/>
            </a:fld>
            <a:endParaRPr 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37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681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1050682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10506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E130344-D2A9-4753-A30E-703266FD853F}" type="datetimeFigureOut">
              <a:rPr lang="vi-VN" smtClean="0"/>
            </a:fld>
            <a:endParaRPr lang="vi-VN"/>
          </a:p>
        </p:txBody>
      </p:sp>
      <p:sp>
        <p:nvSpPr>
          <p:cNvPr id="10506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vi-VN"/>
          </a:p>
        </p:txBody>
      </p:sp>
      <p:sp>
        <p:nvSpPr>
          <p:cNvPr id="10506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7733FC2-93A2-4AEA-846A-A8695B158C1C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37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6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1050698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10506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E130344-D2A9-4753-A30E-703266FD853F}" type="datetimeFigureOut">
              <a:rPr lang="vi-VN" smtClean="0"/>
            </a:fld>
            <a:endParaRPr lang="vi-VN"/>
          </a:p>
        </p:txBody>
      </p:sp>
      <p:sp>
        <p:nvSpPr>
          <p:cNvPr id="10507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vi-VN"/>
          </a:p>
        </p:txBody>
      </p:sp>
      <p:sp>
        <p:nvSpPr>
          <p:cNvPr id="10507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7733FC2-93A2-4AEA-846A-A8695B158C1C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37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686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105068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105068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E130344-D2A9-4753-A30E-703266FD853F}" type="datetimeFigureOut">
              <a:rPr lang="vi-VN" smtClean="0"/>
            </a:fld>
            <a:endParaRPr lang="vi-VN"/>
          </a:p>
        </p:txBody>
      </p:sp>
      <p:sp>
        <p:nvSpPr>
          <p:cNvPr id="105068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vi-VN"/>
          </a:p>
        </p:txBody>
      </p:sp>
      <p:sp>
        <p:nvSpPr>
          <p:cNvPr id="10506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7733FC2-93A2-4AEA-846A-A8695B158C1C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1048586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104858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E130344-D2A9-4753-A30E-703266FD853F}" type="datetimeFigureOut">
              <a:rPr lang="vi-VN" smtClean="0"/>
            </a:fld>
            <a:endParaRPr lang="vi-VN"/>
          </a:p>
        </p:txBody>
      </p:sp>
      <p:sp>
        <p:nvSpPr>
          <p:cNvPr id="104858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vi-VN"/>
          </a:p>
        </p:txBody>
      </p:sp>
      <p:sp>
        <p:nvSpPr>
          <p:cNvPr id="104858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7733FC2-93A2-4AEA-846A-A8695B158C1C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37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70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105070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105070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E130344-D2A9-4753-A30E-703266FD853F}" type="datetimeFigureOut">
              <a:rPr lang="vi-VN" smtClean="0"/>
            </a:fld>
            <a:endParaRPr lang="vi-VN"/>
          </a:p>
        </p:txBody>
      </p:sp>
      <p:sp>
        <p:nvSpPr>
          <p:cNvPr id="105070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vi-VN"/>
          </a:p>
        </p:txBody>
      </p:sp>
      <p:sp>
        <p:nvSpPr>
          <p:cNvPr id="105070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7733FC2-93A2-4AEA-846A-A8695B158C1C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37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70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1050708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1050709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10507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E130344-D2A9-4753-A30E-703266FD853F}" type="datetimeFigureOut">
              <a:rPr lang="vi-VN" smtClean="0"/>
            </a:fld>
            <a:endParaRPr lang="vi-VN"/>
          </a:p>
        </p:txBody>
      </p:sp>
      <p:sp>
        <p:nvSpPr>
          <p:cNvPr id="10507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vi-VN"/>
          </a:p>
        </p:txBody>
      </p:sp>
      <p:sp>
        <p:nvSpPr>
          <p:cNvPr id="10507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7733FC2-93A2-4AEA-846A-A8695B158C1C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37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71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1050714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1050715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1050716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1050717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10507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E130344-D2A9-4753-A30E-703266FD853F}" type="datetimeFigureOut">
              <a:rPr lang="vi-VN" smtClean="0"/>
            </a:fld>
            <a:endParaRPr lang="vi-VN"/>
          </a:p>
        </p:txBody>
      </p:sp>
      <p:sp>
        <p:nvSpPr>
          <p:cNvPr id="105071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vi-VN"/>
          </a:p>
        </p:txBody>
      </p:sp>
      <p:sp>
        <p:nvSpPr>
          <p:cNvPr id="105072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7733FC2-93A2-4AEA-846A-A8695B158C1C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8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104865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E130344-D2A9-4753-A30E-703266FD853F}" type="datetimeFigureOut">
              <a:rPr lang="vi-VN" smtClean="0"/>
            </a:fld>
            <a:endParaRPr lang="vi-VN"/>
          </a:p>
        </p:txBody>
      </p:sp>
      <p:sp>
        <p:nvSpPr>
          <p:cNvPr id="104865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vi-VN"/>
          </a:p>
        </p:txBody>
      </p:sp>
      <p:sp>
        <p:nvSpPr>
          <p:cNvPr id="104865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7733FC2-93A2-4AEA-846A-A8695B158C1C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E130344-D2A9-4753-A30E-703266FD853F}" type="datetimeFigureOut">
              <a:rPr lang="vi-VN" smtClean="0"/>
            </a:fld>
            <a:endParaRPr lang="vi-VN"/>
          </a:p>
        </p:txBody>
      </p:sp>
      <p:sp>
        <p:nvSpPr>
          <p:cNvPr id="104858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vi-VN"/>
          </a:p>
        </p:txBody>
      </p:sp>
      <p:sp>
        <p:nvSpPr>
          <p:cNvPr id="104858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7733FC2-93A2-4AEA-846A-A8695B158C1C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37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721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1050722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1050723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105072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E130344-D2A9-4753-A30E-703266FD853F}" type="datetimeFigureOut">
              <a:rPr lang="vi-VN" smtClean="0"/>
            </a:fld>
            <a:endParaRPr lang="vi-VN"/>
          </a:p>
        </p:txBody>
      </p:sp>
      <p:sp>
        <p:nvSpPr>
          <p:cNvPr id="105072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vi-VN"/>
          </a:p>
        </p:txBody>
      </p:sp>
      <p:sp>
        <p:nvSpPr>
          <p:cNvPr id="105072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7733FC2-93A2-4AEA-846A-A8695B158C1C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37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691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1050692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1050693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105069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E130344-D2A9-4753-A30E-703266FD853F}" type="datetimeFigureOut">
              <a:rPr lang="vi-VN" smtClean="0"/>
            </a:fld>
            <a:endParaRPr lang="vi-VN"/>
          </a:p>
        </p:txBody>
      </p:sp>
      <p:sp>
        <p:nvSpPr>
          <p:cNvPr id="105069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vi-VN"/>
          </a:p>
        </p:txBody>
      </p:sp>
      <p:sp>
        <p:nvSpPr>
          <p:cNvPr id="105069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7733FC2-93A2-4AEA-846A-A8695B158C1C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30344-D2A9-4753-A30E-703266FD853F}" type="datetimeFigureOut">
              <a:rPr lang="vi-VN" smtClean="0"/>
            </a:fld>
            <a:endParaRPr lang="vi-V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33FC2-93A2-4AEA-846A-A8695B158C1C}" type="slidenum">
              <a:rPr lang="vi-VN" smtClean="0"/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file:///C:\Users\MT%20DINH%20SAM\Downloads\Bai%2023%20Tu%20thong%20Cam%20ung%20dien%20tu%20T1.ppt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.xml"/><Relationship Id="rId7" Type="http://schemas.openxmlformats.org/officeDocument/2006/relationships/vmlDrawing" Target="../drawings/vmlDrawing1.vml"/><Relationship Id="rId6" Type="http://schemas.openxmlformats.org/officeDocument/2006/relationships/slideLayout" Target="../slideLayouts/slideLayout2.x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3" name="Picture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464492" y="19049"/>
            <a:ext cx="10760877" cy="6883450"/>
          </a:xfrm>
          <a:prstGeom prst="rect">
            <a:avLst/>
          </a:prstGeom>
        </p:spPr>
      </p:pic>
      <p:pic>
        <p:nvPicPr>
          <p:cNvPr id="209716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525" y="19049"/>
            <a:ext cx="9163050" cy="2560638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050733" name="Text Box 1050732"/>
          <p:cNvSpPr txBox="1"/>
          <p:nvPr/>
        </p:nvSpPr>
        <p:spPr>
          <a:xfrm>
            <a:off x="1214513" y="1441038"/>
            <a:ext cx="8628670" cy="929640"/>
          </a:xfrm>
          <a:prstGeom prst="rect">
            <a:avLst/>
          </a:prstGeom>
        </p:spPr>
        <p:txBody>
          <a:bodyPr wrap="square" rtlCol="0">
            <a:spAutoFit/>
          </a:bodyPr>
          <a:p>
            <a:r>
              <a:rPr lang="en-US" altLang="en-US" sz="2800">
                <a:solidFill>
                  <a:srgbClr val="000000"/>
                </a:solidFill>
              </a:rPr>
              <a:t>BÀI</a:t>
            </a:r>
            <a:r>
              <a:rPr lang="en-US" altLang="en-US" sz="2800">
                <a:solidFill>
                  <a:srgbClr val="000000"/>
                </a:solidFill>
              </a:rPr>
              <a:t> </a:t>
            </a:r>
            <a:r>
              <a:rPr lang="en-US" altLang="en-US" sz="2800">
                <a:solidFill>
                  <a:srgbClr val="000000"/>
                </a:solidFill>
              </a:rPr>
              <a:t>2</a:t>
            </a:r>
            <a:r>
              <a:rPr lang="en-US" altLang="en-US" sz="2800">
                <a:solidFill>
                  <a:srgbClr val="000000"/>
                </a:solidFill>
              </a:rPr>
              <a:t>3</a:t>
            </a:r>
            <a:r>
              <a:rPr lang="en-US" altLang="en-US" sz="2800">
                <a:solidFill>
                  <a:srgbClr val="000000"/>
                </a:solidFill>
              </a:rPr>
              <a:t>:</a:t>
            </a:r>
            <a:r>
              <a:rPr lang="en-US" altLang="en-US" sz="2800">
                <a:solidFill>
                  <a:srgbClr val="000000"/>
                </a:solidFill>
              </a:rPr>
              <a:t> </a:t>
            </a:r>
            <a:r>
              <a:rPr lang="en-US" altLang="en-US" sz="2800">
                <a:solidFill>
                  <a:srgbClr val="000000"/>
                </a:solidFill>
              </a:rPr>
              <a:t>TƯ</a:t>
            </a:r>
            <a:r>
              <a:rPr lang="en-US" altLang="en-US" sz="2800">
                <a:solidFill>
                  <a:srgbClr val="000000"/>
                </a:solidFill>
              </a:rPr>
              <a:t>̀</a:t>
            </a:r>
            <a:r>
              <a:rPr lang="en-US" altLang="en-US" sz="2800">
                <a:solidFill>
                  <a:srgbClr val="000000"/>
                </a:solidFill>
              </a:rPr>
              <a:t> </a:t>
            </a:r>
            <a:r>
              <a:rPr lang="en-US" altLang="en-US" sz="2800">
                <a:solidFill>
                  <a:srgbClr val="000000"/>
                </a:solidFill>
              </a:rPr>
              <a:t>THÔ</a:t>
            </a:r>
            <a:r>
              <a:rPr lang="en-US" altLang="en-US" sz="2800">
                <a:solidFill>
                  <a:srgbClr val="000000"/>
                </a:solidFill>
              </a:rPr>
              <a:t>N</a:t>
            </a:r>
            <a:r>
              <a:rPr lang="en-US" altLang="en-US" sz="2800">
                <a:solidFill>
                  <a:srgbClr val="000000"/>
                </a:solidFill>
              </a:rPr>
              <a:t>G</a:t>
            </a:r>
            <a:r>
              <a:rPr lang="en-US" altLang="en-US" sz="2800">
                <a:solidFill>
                  <a:srgbClr val="000000"/>
                </a:solidFill>
              </a:rPr>
              <a:t> </a:t>
            </a:r>
            <a:r>
              <a:rPr lang="en-US" altLang="en-US" sz="2800">
                <a:solidFill>
                  <a:srgbClr val="000000"/>
                </a:solidFill>
              </a:rPr>
              <a:t>CẢM</a:t>
            </a:r>
            <a:r>
              <a:rPr lang="en-US" altLang="en-US" sz="2800">
                <a:solidFill>
                  <a:srgbClr val="000000"/>
                </a:solidFill>
              </a:rPr>
              <a:t> </a:t>
            </a:r>
            <a:r>
              <a:rPr lang="en-US" altLang="en-US" sz="2800">
                <a:solidFill>
                  <a:srgbClr val="000000"/>
                </a:solidFill>
              </a:rPr>
              <a:t>ỨNG</a:t>
            </a:r>
            <a:r>
              <a:rPr lang="en-US" altLang="en-US" sz="2800">
                <a:solidFill>
                  <a:srgbClr val="000000"/>
                </a:solidFill>
              </a:rPr>
              <a:t> </a:t>
            </a:r>
            <a:r>
              <a:rPr lang="en-US" altLang="en-US" sz="2800">
                <a:solidFill>
                  <a:srgbClr val="000000"/>
                </a:solidFill>
              </a:rPr>
              <a:t>ĐIỆN</a:t>
            </a:r>
            <a:r>
              <a:rPr lang="en-US" altLang="en-US" sz="2800">
                <a:solidFill>
                  <a:srgbClr val="000000"/>
                </a:solidFill>
              </a:rPr>
              <a:t> </a:t>
            </a:r>
            <a:r>
              <a:rPr lang="en-US" altLang="en-US" sz="2800">
                <a:solidFill>
                  <a:srgbClr val="000000"/>
                </a:solidFill>
              </a:rPr>
              <a:t>TƯ</a:t>
            </a:r>
            <a:r>
              <a:rPr lang="en-US" altLang="en-US" sz="2800">
                <a:solidFill>
                  <a:srgbClr val="000000"/>
                </a:solidFill>
              </a:rPr>
              <a:t>̀</a:t>
            </a:r>
            <a:endParaRPr lang="vi-VN" sz="2800">
              <a:solidFill>
                <a:srgbClr val="000000"/>
              </a:solidFill>
            </a:endParaRPr>
          </a:p>
          <a:p>
            <a:endParaRPr lang="vi-VN" sz="28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97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217" name="Picture 27" descr="Picture5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3068960"/>
            <a:ext cx="1676400" cy="1636712"/>
          </a:xfrm>
          <a:prstGeom prst="rect">
            <a:avLst/>
          </a:prstGeom>
          <a:noFill/>
        </p:spPr>
      </p:pic>
      <p:sp>
        <p:nvSpPr>
          <p:cNvPr id="1050531" name="Cloud Callout 6"/>
          <p:cNvSpPr/>
          <p:nvPr/>
        </p:nvSpPr>
        <p:spPr>
          <a:xfrm>
            <a:off x="1331640" y="-27384"/>
            <a:ext cx="5256584" cy="2736304"/>
          </a:xfrm>
          <a:prstGeom prst="cloudCallout">
            <a:avLst>
              <a:gd name="adj1" fmla="val -57399"/>
              <a:gd name="adj2" fmla="val 81077"/>
            </a:avLst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3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ống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  </a:t>
            </a:r>
            <a:endParaRPr lang="en-US" sz="3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0532" name="Cloud 1"/>
          <p:cNvSpPr/>
          <p:nvPr/>
        </p:nvSpPr>
        <p:spPr>
          <a:xfrm>
            <a:off x="4067944" y="3284984"/>
            <a:ext cx="4752528" cy="1588740"/>
          </a:xfrm>
          <a:prstGeom prst="cloud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sz="24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Do </a:t>
            </a:r>
            <a:r>
              <a:rPr lang="en-US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cường</a:t>
            </a:r>
            <a:r>
              <a:rPr lang="en-US" sz="24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dòng</a:t>
            </a:r>
            <a:r>
              <a:rPr lang="en-US" sz="24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điện</a:t>
            </a:r>
            <a:r>
              <a:rPr lang="en-US" sz="24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qua </a:t>
            </a:r>
            <a:r>
              <a:rPr lang="en-US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nam</a:t>
            </a:r>
            <a:r>
              <a:rPr lang="en-US" sz="24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châm</a:t>
            </a:r>
            <a:r>
              <a:rPr lang="en-US" sz="24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điện</a:t>
            </a:r>
            <a:r>
              <a:rPr lang="en-US" sz="24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thay</a:t>
            </a:r>
            <a:r>
              <a:rPr lang="en-US" sz="24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đổi</a:t>
            </a:r>
            <a:endParaRPr lang="vi-VN" sz="24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97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50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50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0531" grpId="0" animBg="1"/>
      <p:bldP spid="105053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535" name="Title 1"/>
          <p:cNvSpPr>
            <a:spLocks noGrp="1"/>
          </p:cNvSpPr>
          <p:nvPr>
            <p:ph type="title"/>
          </p:nvPr>
        </p:nvSpPr>
        <p:spPr>
          <a:xfrm>
            <a:off x="323850" y="-243522"/>
            <a:ext cx="8229600" cy="1143000"/>
          </a:xfrm>
        </p:spPr>
        <p:txBody>
          <a:bodyPr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2.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Kết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luận</a:t>
            </a:r>
            <a:endParaRPr lang="vi-VN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50536" name="Content Placeholder 2"/>
          <p:cNvSpPr>
            <a:spLocks noGrp="1"/>
          </p:cNvSpPr>
          <p:nvPr>
            <p:ph idx="1"/>
          </p:nvPr>
        </p:nvSpPr>
        <p:spPr>
          <a:xfrm>
            <a:off x="228600" y="908685"/>
            <a:ext cx="8686800" cy="5984240"/>
          </a:xfrm>
        </p:spPr>
        <p:txBody>
          <a:bodyPr>
            <a:noAutofit/>
          </a:bodyPr>
          <a:p>
            <a:pPr>
              <a:buClr>
                <a:schemeClr val="bg1"/>
              </a:buClr>
            </a:pP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ọi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bg1"/>
              </a:buClr>
            </a:pPr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bg1"/>
              </a:buClr>
            </a:pP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bg1"/>
              </a:buClr>
            </a:pPr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bg1"/>
              </a:buClr>
            </a:pP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tồn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" name="Right Arrow 0">
            <a:hlinkClick r:id="rId1" tooltip="" action="ppaction://hlinkpres?slideindex=1&amp;slidetitle="/>
          </p:cNvPr>
          <p:cNvSpPr/>
          <p:nvPr/>
        </p:nvSpPr>
        <p:spPr>
          <a:xfrm>
            <a:off x="7380605" y="-27305"/>
            <a:ext cx="1728470" cy="10528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5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505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5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505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5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505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0536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99" name="Title 1"/>
          <p:cNvSpPr>
            <a:spLocks noGrp="1"/>
          </p:cNvSpPr>
          <p:nvPr>
            <p:ph type="title"/>
          </p:nvPr>
        </p:nvSpPr>
        <p:spPr>
          <a:xfrm>
            <a:off x="0" y="-29638"/>
            <a:ext cx="9144000" cy="1143000"/>
          </a:xfrm>
        </p:spPr>
        <p:txBody>
          <a:bodyPr>
            <a:normAutofit/>
          </a:bodyPr>
          <a:p>
            <a:r>
              <a:rPr lang="en-US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I</a:t>
            </a:r>
            <a:r>
              <a:rPr lang="en-US" altLang="en-US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I</a:t>
            </a:r>
            <a:r>
              <a:rPr lang="en-US" altLang="en-US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  <a:r>
              <a:rPr lang="en-US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HIỆN TƯỢNG CẢM ỨNG ĐIỆN TỪ</a:t>
            </a:r>
            <a:endParaRPr lang="vi-VN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48900" name="Content Placeholder 2"/>
          <p:cNvSpPr>
            <a:spLocks noGrp="1"/>
          </p:cNvSpPr>
          <p:nvPr>
            <p:ph idx="1"/>
          </p:nvPr>
        </p:nvSpPr>
        <p:spPr>
          <a:xfrm>
            <a:off x="395536" y="1052737"/>
            <a:ext cx="3528392" cy="864095"/>
          </a:xfrm>
        </p:spPr>
        <p:txBody>
          <a:bodyPr>
            <a:normAutofit/>
          </a:bodyPr>
          <a:p>
            <a:pPr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b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48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90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5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Group 138"/>
          <p:cNvGrpSpPr/>
          <p:nvPr/>
        </p:nvGrpSpPr>
        <p:grpSpPr>
          <a:xfrm>
            <a:off x="4149697" y="1346632"/>
            <a:ext cx="4975225" cy="5441950"/>
            <a:chOff x="4139952" y="596007"/>
            <a:chExt cx="4975225" cy="5441950"/>
          </a:xfrm>
        </p:grpSpPr>
        <p:sp>
          <p:nvSpPr>
            <p:cNvPr id="1048901" name="Rectangle 2" descr="Medium wood"/>
            <p:cNvSpPr>
              <a:spLocks noChangeArrowheads="1"/>
            </p:cNvSpPr>
            <p:nvPr/>
          </p:nvSpPr>
          <p:spPr bwMode="auto">
            <a:xfrm>
              <a:off x="5533777" y="5549007"/>
              <a:ext cx="2665413" cy="488950"/>
            </a:xfrm>
            <a:prstGeom prst="rect">
              <a:avLst/>
            </a:prstGeom>
            <a:blipFill dpi="0" rotWithShape="1">
              <a:blip r:embed="rId1" cstate="print"/>
              <a:srcRect/>
              <a:tile tx="0" ty="0" sx="100000" sy="100000" flip="none" algn="tl"/>
            </a:blipFill>
            <a:ln w="9525">
              <a:miter lim="800000"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996633"/>
              </a:extrusionClr>
            </a:sp3d>
          </p:spPr>
          <p:txBody>
            <a:bodyPr wrap="none" anchor="ctr">
              <a:flatTx/>
            </a:bodyPr>
            <a:p>
              <a:endParaRPr lang="en-US"/>
            </a:p>
          </p:txBody>
        </p:sp>
        <p:sp>
          <p:nvSpPr>
            <p:cNvPr id="1048902" name="AutoShape 3"/>
            <p:cNvSpPr>
              <a:spLocks noChangeArrowheads="1"/>
            </p:cNvSpPr>
            <p:nvPr/>
          </p:nvSpPr>
          <p:spPr bwMode="auto">
            <a:xfrm>
              <a:off x="7126040" y="5652195"/>
              <a:ext cx="184150" cy="184150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00CCFF"/>
            </a:solidFill>
            <a:ln w="12700">
              <a:solidFill>
                <a:srgbClr val="FF33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8903" name="AutoShape 4"/>
            <p:cNvSpPr>
              <a:spLocks noChangeArrowheads="1"/>
            </p:cNvSpPr>
            <p:nvPr/>
          </p:nvSpPr>
          <p:spPr bwMode="auto">
            <a:xfrm>
              <a:off x="6408490" y="5652195"/>
              <a:ext cx="184150" cy="184150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FFFF00"/>
            </a:solidFill>
            <a:ln w="12700">
              <a:solidFill>
                <a:srgbClr val="0000FF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8904" name="Arc 5"/>
            <p:cNvSpPr/>
            <p:nvPr/>
          </p:nvSpPr>
          <p:spPr bwMode="auto">
            <a:xfrm flipH="1">
              <a:off x="4605090" y="1081782"/>
              <a:ext cx="468312" cy="1978025"/>
            </a:xfrm>
            <a:custGeom>
              <a:avLst/>
              <a:gdLst>
                <a:gd name="G0" fmla="+- 21600 0 0"/>
                <a:gd name="G1" fmla="+- 21592 0 0"/>
                <a:gd name="G2" fmla="+- 21600 0 0"/>
                <a:gd name="T0" fmla="*/ 20040 w 21600"/>
                <a:gd name="T1" fmla="*/ 43136 h 43136"/>
                <a:gd name="T2" fmla="*/ 21005 w 21600"/>
                <a:gd name="T3" fmla="*/ 0 h 43136"/>
                <a:gd name="T4" fmla="*/ 21600 w 21600"/>
                <a:gd name="T5" fmla="*/ 21592 h 43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136" fill="none" extrusionOk="0">
                  <a:moveTo>
                    <a:pt x="20040" y="43135"/>
                  </a:moveTo>
                  <a:cubicBezTo>
                    <a:pt x="8745" y="42317"/>
                    <a:pt x="0" y="32916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</a:path>
                <a:path w="21600" h="43136" stroke="0" extrusionOk="0">
                  <a:moveTo>
                    <a:pt x="20040" y="43135"/>
                  </a:moveTo>
                  <a:cubicBezTo>
                    <a:pt x="8745" y="42317"/>
                    <a:pt x="0" y="32916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  <a:lnTo>
                    <a:pt x="21600" y="21592"/>
                  </a:lnTo>
                  <a:close/>
                </a:path>
              </a:pathLst>
            </a:custGeom>
            <a:noFill/>
            <a:ln w="76200">
              <a:solidFill>
                <a:srgbClr val="9933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8905" name="Arc 6"/>
            <p:cNvSpPr/>
            <p:nvPr/>
          </p:nvSpPr>
          <p:spPr bwMode="auto">
            <a:xfrm flipH="1">
              <a:off x="4433640" y="1075432"/>
              <a:ext cx="749300" cy="1981200"/>
            </a:xfrm>
            <a:custGeom>
              <a:avLst/>
              <a:gdLst>
                <a:gd name="G0" fmla="+- 21600 0 0"/>
                <a:gd name="G1" fmla="+- 21592 0 0"/>
                <a:gd name="G2" fmla="+- 21600 0 0"/>
                <a:gd name="T0" fmla="*/ 34532 w 34532"/>
                <a:gd name="T1" fmla="*/ 38893 h 43192"/>
                <a:gd name="T2" fmla="*/ 21005 w 34532"/>
                <a:gd name="T3" fmla="*/ 0 h 43192"/>
                <a:gd name="T4" fmla="*/ 21600 w 34532"/>
                <a:gd name="T5" fmla="*/ 21592 h 43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4532" h="43192" fill="none" extrusionOk="0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</a:path>
                <a:path w="34532" h="43192" stroke="0" extrusionOk="0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  <a:lnTo>
                    <a:pt x="21600" y="21592"/>
                  </a:lnTo>
                  <a:close/>
                </a:path>
              </a:pathLst>
            </a:custGeom>
            <a:noFill/>
            <a:ln w="76200">
              <a:solidFill>
                <a:srgbClr val="9933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8906" name="Arc 7"/>
            <p:cNvSpPr/>
            <p:nvPr/>
          </p:nvSpPr>
          <p:spPr bwMode="auto">
            <a:xfrm flipH="1">
              <a:off x="4544765" y="1083370"/>
              <a:ext cx="749300" cy="1981200"/>
            </a:xfrm>
            <a:custGeom>
              <a:avLst/>
              <a:gdLst>
                <a:gd name="G0" fmla="+- 21600 0 0"/>
                <a:gd name="G1" fmla="+- 21592 0 0"/>
                <a:gd name="G2" fmla="+- 21600 0 0"/>
                <a:gd name="T0" fmla="*/ 34532 w 34532"/>
                <a:gd name="T1" fmla="*/ 38893 h 43192"/>
                <a:gd name="T2" fmla="*/ 21005 w 34532"/>
                <a:gd name="T3" fmla="*/ 0 h 43192"/>
                <a:gd name="T4" fmla="*/ 21600 w 34532"/>
                <a:gd name="T5" fmla="*/ 21592 h 43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4532" h="43192" fill="none" extrusionOk="0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</a:path>
                <a:path w="34532" h="43192" stroke="0" extrusionOk="0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  <a:lnTo>
                    <a:pt x="21600" y="21592"/>
                  </a:lnTo>
                  <a:close/>
                </a:path>
              </a:pathLst>
            </a:custGeom>
            <a:noFill/>
            <a:ln w="76200">
              <a:solidFill>
                <a:srgbClr val="9933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8907" name="Arc 8"/>
            <p:cNvSpPr/>
            <p:nvPr/>
          </p:nvSpPr>
          <p:spPr bwMode="auto">
            <a:xfrm flipH="1">
              <a:off x="4647952" y="1083370"/>
              <a:ext cx="749300" cy="1981200"/>
            </a:xfrm>
            <a:custGeom>
              <a:avLst/>
              <a:gdLst>
                <a:gd name="G0" fmla="+- 21600 0 0"/>
                <a:gd name="G1" fmla="+- 21592 0 0"/>
                <a:gd name="G2" fmla="+- 21600 0 0"/>
                <a:gd name="T0" fmla="*/ 34532 w 34532"/>
                <a:gd name="T1" fmla="*/ 38893 h 43192"/>
                <a:gd name="T2" fmla="*/ 21005 w 34532"/>
                <a:gd name="T3" fmla="*/ 0 h 43192"/>
                <a:gd name="T4" fmla="*/ 21600 w 34532"/>
                <a:gd name="T5" fmla="*/ 21592 h 43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4532" h="43192" fill="none" extrusionOk="0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</a:path>
                <a:path w="34532" h="43192" stroke="0" extrusionOk="0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  <a:lnTo>
                    <a:pt x="21600" y="21592"/>
                  </a:lnTo>
                  <a:close/>
                </a:path>
              </a:pathLst>
            </a:custGeom>
            <a:noFill/>
            <a:ln w="76200">
              <a:solidFill>
                <a:srgbClr val="9933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8908" name="Arc 9"/>
            <p:cNvSpPr/>
            <p:nvPr/>
          </p:nvSpPr>
          <p:spPr bwMode="auto">
            <a:xfrm flipH="1">
              <a:off x="4751140" y="1083370"/>
              <a:ext cx="749300" cy="1981200"/>
            </a:xfrm>
            <a:custGeom>
              <a:avLst/>
              <a:gdLst>
                <a:gd name="G0" fmla="+- 21600 0 0"/>
                <a:gd name="G1" fmla="+- 21592 0 0"/>
                <a:gd name="G2" fmla="+- 21600 0 0"/>
                <a:gd name="T0" fmla="*/ 34532 w 34532"/>
                <a:gd name="T1" fmla="*/ 38893 h 43192"/>
                <a:gd name="T2" fmla="*/ 21005 w 34532"/>
                <a:gd name="T3" fmla="*/ 0 h 43192"/>
                <a:gd name="T4" fmla="*/ 21600 w 34532"/>
                <a:gd name="T5" fmla="*/ 21592 h 43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4532" h="43192" fill="none" extrusionOk="0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</a:path>
                <a:path w="34532" h="43192" stroke="0" extrusionOk="0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  <a:lnTo>
                    <a:pt x="21600" y="21592"/>
                  </a:lnTo>
                  <a:close/>
                </a:path>
              </a:pathLst>
            </a:custGeom>
            <a:noFill/>
            <a:ln w="76200">
              <a:solidFill>
                <a:srgbClr val="9933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8909" name="Arc 10"/>
            <p:cNvSpPr/>
            <p:nvPr/>
          </p:nvSpPr>
          <p:spPr bwMode="auto">
            <a:xfrm flipH="1">
              <a:off x="5132140" y="1083370"/>
              <a:ext cx="468312" cy="1766887"/>
            </a:xfrm>
            <a:custGeom>
              <a:avLst/>
              <a:gdLst>
                <a:gd name="G0" fmla="+- 21600 0 0"/>
                <a:gd name="G1" fmla="+- 21592 0 0"/>
                <a:gd name="G2" fmla="+- 21600 0 0"/>
                <a:gd name="T0" fmla="*/ 8187 w 21600"/>
                <a:gd name="T1" fmla="*/ 38523 h 38523"/>
                <a:gd name="T2" fmla="*/ 21005 w 21600"/>
                <a:gd name="T3" fmla="*/ 0 h 38523"/>
                <a:gd name="T4" fmla="*/ 21600 w 21600"/>
                <a:gd name="T5" fmla="*/ 21592 h 38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8523" fill="none" extrusionOk="0">
                  <a:moveTo>
                    <a:pt x="8187" y="38522"/>
                  </a:moveTo>
                  <a:cubicBezTo>
                    <a:pt x="3015" y="34425"/>
                    <a:pt x="0" y="28189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</a:path>
                <a:path w="21600" h="38523" stroke="0" extrusionOk="0">
                  <a:moveTo>
                    <a:pt x="8187" y="38522"/>
                  </a:moveTo>
                  <a:cubicBezTo>
                    <a:pt x="3015" y="34425"/>
                    <a:pt x="0" y="28189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  <a:lnTo>
                    <a:pt x="21600" y="21592"/>
                  </a:lnTo>
                  <a:close/>
                </a:path>
              </a:pathLst>
            </a:custGeom>
            <a:noFill/>
            <a:ln w="76200">
              <a:solidFill>
                <a:srgbClr val="9933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grpSp>
          <p:nvGrpSpPr>
            <p:cNvPr id="161" name="Group 62"/>
            <p:cNvGrpSpPr/>
            <p:nvPr/>
          </p:nvGrpSpPr>
          <p:grpSpPr bwMode="auto">
            <a:xfrm>
              <a:off x="4139952" y="1073845"/>
              <a:ext cx="1023938" cy="1968500"/>
              <a:chOff x="2626" y="733"/>
              <a:chExt cx="645" cy="1240"/>
            </a:xfrm>
          </p:grpSpPr>
          <p:sp>
            <p:nvSpPr>
              <p:cNvPr id="1048910" name="Arc 63"/>
              <p:cNvSpPr/>
              <p:nvPr/>
            </p:nvSpPr>
            <p:spPr bwMode="auto">
              <a:xfrm flipH="1">
                <a:off x="2626" y="737"/>
                <a:ext cx="313" cy="1146"/>
              </a:xfrm>
              <a:custGeom>
                <a:avLst/>
                <a:gdLst>
                  <a:gd name="G0" fmla="+- 1213 0 0"/>
                  <a:gd name="G1" fmla="+- 21600 0 0"/>
                  <a:gd name="G2" fmla="+- 21600 0 0"/>
                  <a:gd name="T0" fmla="*/ 0 w 22813"/>
                  <a:gd name="T1" fmla="*/ 34 h 39652"/>
                  <a:gd name="T2" fmla="*/ 13074 w 22813"/>
                  <a:gd name="T3" fmla="*/ 39652 h 39652"/>
                  <a:gd name="T4" fmla="*/ 1213 w 22813"/>
                  <a:gd name="T5" fmla="*/ 21600 h 39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813" h="39652" fill="none" extrusionOk="0">
                    <a:moveTo>
                      <a:pt x="0" y="34"/>
                    </a:moveTo>
                    <a:cubicBezTo>
                      <a:pt x="403" y="11"/>
                      <a:pt x="808" y="-1"/>
                      <a:pt x="1213" y="0"/>
                    </a:cubicBezTo>
                    <a:cubicBezTo>
                      <a:pt x="13142" y="0"/>
                      <a:pt x="22813" y="9670"/>
                      <a:pt x="22813" y="21600"/>
                    </a:cubicBezTo>
                    <a:cubicBezTo>
                      <a:pt x="22813" y="28873"/>
                      <a:pt x="19152" y="35658"/>
                      <a:pt x="13074" y="39652"/>
                    </a:cubicBezTo>
                  </a:path>
                  <a:path w="22813" h="39652" stroke="0" extrusionOk="0">
                    <a:moveTo>
                      <a:pt x="0" y="34"/>
                    </a:moveTo>
                    <a:cubicBezTo>
                      <a:pt x="403" y="11"/>
                      <a:pt x="808" y="-1"/>
                      <a:pt x="1213" y="0"/>
                    </a:cubicBezTo>
                    <a:cubicBezTo>
                      <a:pt x="13142" y="0"/>
                      <a:pt x="22813" y="9670"/>
                      <a:pt x="22813" y="21600"/>
                    </a:cubicBezTo>
                    <a:cubicBezTo>
                      <a:pt x="22813" y="28873"/>
                      <a:pt x="19152" y="35658"/>
                      <a:pt x="13074" y="39652"/>
                    </a:cubicBezTo>
                    <a:lnTo>
                      <a:pt x="1213" y="21600"/>
                    </a:lnTo>
                    <a:close/>
                  </a:path>
                </a:pathLst>
              </a:custGeom>
              <a:noFill/>
              <a:ln w="76200">
                <a:solidFill>
                  <a:srgbClr val="993300"/>
                </a:solidFill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8911" name="Arc 64"/>
              <p:cNvSpPr/>
              <p:nvPr/>
            </p:nvSpPr>
            <p:spPr bwMode="auto">
              <a:xfrm flipH="1">
                <a:off x="2693" y="733"/>
                <a:ext cx="313" cy="1155"/>
              </a:xfrm>
              <a:custGeom>
                <a:avLst/>
                <a:gdLst>
                  <a:gd name="G0" fmla="+- 1213 0 0"/>
                  <a:gd name="G1" fmla="+- 21600 0 0"/>
                  <a:gd name="G2" fmla="+- 21600 0 0"/>
                  <a:gd name="T0" fmla="*/ 0 w 22813"/>
                  <a:gd name="T1" fmla="*/ 34 h 39945"/>
                  <a:gd name="T2" fmla="*/ 12616 w 22813"/>
                  <a:gd name="T3" fmla="*/ 39945 h 39945"/>
                  <a:gd name="T4" fmla="*/ 1213 w 22813"/>
                  <a:gd name="T5" fmla="*/ 21600 h 399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813" h="39945" fill="none" extrusionOk="0">
                    <a:moveTo>
                      <a:pt x="0" y="34"/>
                    </a:moveTo>
                    <a:cubicBezTo>
                      <a:pt x="403" y="11"/>
                      <a:pt x="808" y="-1"/>
                      <a:pt x="1213" y="0"/>
                    </a:cubicBezTo>
                    <a:cubicBezTo>
                      <a:pt x="13142" y="0"/>
                      <a:pt x="22813" y="9670"/>
                      <a:pt x="22813" y="21600"/>
                    </a:cubicBezTo>
                    <a:cubicBezTo>
                      <a:pt x="22813" y="29066"/>
                      <a:pt x="18957" y="36003"/>
                      <a:pt x="12615" y="39944"/>
                    </a:cubicBezTo>
                  </a:path>
                  <a:path w="22813" h="39945" stroke="0" extrusionOk="0">
                    <a:moveTo>
                      <a:pt x="0" y="34"/>
                    </a:moveTo>
                    <a:cubicBezTo>
                      <a:pt x="403" y="11"/>
                      <a:pt x="808" y="-1"/>
                      <a:pt x="1213" y="0"/>
                    </a:cubicBezTo>
                    <a:cubicBezTo>
                      <a:pt x="13142" y="0"/>
                      <a:pt x="22813" y="9670"/>
                      <a:pt x="22813" y="21600"/>
                    </a:cubicBezTo>
                    <a:cubicBezTo>
                      <a:pt x="22813" y="29066"/>
                      <a:pt x="18957" y="36003"/>
                      <a:pt x="12615" y="39944"/>
                    </a:cubicBezTo>
                    <a:lnTo>
                      <a:pt x="1213" y="21600"/>
                    </a:lnTo>
                    <a:close/>
                  </a:path>
                </a:pathLst>
              </a:custGeom>
              <a:noFill/>
              <a:ln w="76200">
                <a:solidFill>
                  <a:srgbClr val="993300"/>
                </a:solidFill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8912" name="Arc 65"/>
              <p:cNvSpPr/>
              <p:nvPr/>
            </p:nvSpPr>
            <p:spPr bwMode="auto">
              <a:xfrm flipH="1">
                <a:off x="2763" y="738"/>
                <a:ext cx="313" cy="1155"/>
              </a:xfrm>
              <a:custGeom>
                <a:avLst/>
                <a:gdLst>
                  <a:gd name="G0" fmla="+- 1213 0 0"/>
                  <a:gd name="G1" fmla="+- 21600 0 0"/>
                  <a:gd name="G2" fmla="+- 21600 0 0"/>
                  <a:gd name="T0" fmla="*/ 0 w 22813"/>
                  <a:gd name="T1" fmla="*/ 34 h 39945"/>
                  <a:gd name="T2" fmla="*/ 12616 w 22813"/>
                  <a:gd name="T3" fmla="*/ 39945 h 39945"/>
                  <a:gd name="T4" fmla="*/ 1213 w 22813"/>
                  <a:gd name="T5" fmla="*/ 21600 h 399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813" h="39945" fill="none" extrusionOk="0">
                    <a:moveTo>
                      <a:pt x="0" y="34"/>
                    </a:moveTo>
                    <a:cubicBezTo>
                      <a:pt x="403" y="11"/>
                      <a:pt x="808" y="-1"/>
                      <a:pt x="1213" y="0"/>
                    </a:cubicBezTo>
                    <a:cubicBezTo>
                      <a:pt x="13142" y="0"/>
                      <a:pt x="22813" y="9670"/>
                      <a:pt x="22813" y="21600"/>
                    </a:cubicBezTo>
                    <a:cubicBezTo>
                      <a:pt x="22813" y="29066"/>
                      <a:pt x="18957" y="36003"/>
                      <a:pt x="12615" y="39944"/>
                    </a:cubicBezTo>
                  </a:path>
                  <a:path w="22813" h="39945" stroke="0" extrusionOk="0">
                    <a:moveTo>
                      <a:pt x="0" y="34"/>
                    </a:moveTo>
                    <a:cubicBezTo>
                      <a:pt x="403" y="11"/>
                      <a:pt x="808" y="-1"/>
                      <a:pt x="1213" y="0"/>
                    </a:cubicBezTo>
                    <a:cubicBezTo>
                      <a:pt x="13142" y="0"/>
                      <a:pt x="22813" y="9670"/>
                      <a:pt x="22813" y="21600"/>
                    </a:cubicBezTo>
                    <a:cubicBezTo>
                      <a:pt x="22813" y="29066"/>
                      <a:pt x="18957" y="36003"/>
                      <a:pt x="12615" y="39944"/>
                    </a:cubicBezTo>
                    <a:lnTo>
                      <a:pt x="1213" y="21600"/>
                    </a:lnTo>
                    <a:close/>
                  </a:path>
                </a:pathLst>
              </a:custGeom>
              <a:noFill/>
              <a:ln w="76200">
                <a:solidFill>
                  <a:srgbClr val="993300"/>
                </a:solidFill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8913" name="Arc 66"/>
              <p:cNvSpPr/>
              <p:nvPr/>
            </p:nvSpPr>
            <p:spPr bwMode="auto">
              <a:xfrm flipH="1">
                <a:off x="2828" y="738"/>
                <a:ext cx="313" cy="1155"/>
              </a:xfrm>
              <a:custGeom>
                <a:avLst/>
                <a:gdLst>
                  <a:gd name="G0" fmla="+- 1213 0 0"/>
                  <a:gd name="G1" fmla="+- 21600 0 0"/>
                  <a:gd name="G2" fmla="+- 21600 0 0"/>
                  <a:gd name="T0" fmla="*/ 0 w 22813"/>
                  <a:gd name="T1" fmla="*/ 34 h 39945"/>
                  <a:gd name="T2" fmla="*/ 12616 w 22813"/>
                  <a:gd name="T3" fmla="*/ 39945 h 39945"/>
                  <a:gd name="T4" fmla="*/ 1213 w 22813"/>
                  <a:gd name="T5" fmla="*/ 21600 h 399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813" h="39945" fill="none" extrusionOk="0">
                    <a:moveTo>
                      <a:pt x="0" y="34"/>
                    </a:moveTo>
                    <a:cubicBezTo>
                      <a:pt x="403" y="11"/>
                      <a:pt x="808" y="-1"/>
                      <a:pt x="1213" y="0"/>
                    </a:cubicBezTo>
                    <a:cubicBezTo>
                      <a:pt x="13142" y="0"/>
                      <a:pt x="22813" y="9670"/>
                      <a:pt x="22813" y="21600"/>
                    </a:cubicBezTo>
                    <a:cubicBezTo>
                      <a:pt x="22813" y="29066"/>
                      <a:pt x="18957" y="36003"/>
                      <a:pt x="12615" y="39944"/>
                    </a:cubicBezTo>
                  </a:path>
                  <a:path w="22813" h="39945" stroke="0" extrusionOk="0">
                    <a:moveTo>
                      <a:pt x="0" y="34"/>
                    </a:moveTo>
                    <a:cubicBezTo>
                      <a:pt x="403" y="11"/>
                      <a:pt x="808" y="-1"/>
                      <a:pt x="1213" y="0"/>
                    </a:cubicBezTo>
                    <a:cubicBezTo>
                      <a:pt x="13142" y="0"/>
                      <a:pt x="22813" y="9670"/>
                      <a:pt x="22813" y="21600"/>
                    </a:cubicBezTo>
                    <a:cubicBezTo>
                      <a:pt x="22813" y="29066"/>
                      <a:pt x="18957" y="36003"/>
                      <a:pt x="12615" y="39944"/>
                    </a:cubicBezTo>
                    <a:lnTo>
                      <a:pt x="1213" y="21600"/>
                    </a:lnTo>
                    <a:close/>
                  </a:path>
                </a:pathLst>
              </a:custGeom>
              <a:noFill/>
              <a:ln w="76200">
                <a:solidFill>
                  <a:srgbClr val="993300"/>
                </a:solidFill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8914" name="Arc 67"/>
              <p:cNvSpPr/>
              <p:nvPr/>
            </p:nvSpPr>
            <p:spPr bwMode="auto">
              <a:xfrm flipH="1">
                <a:off x="2893" y="738"/>
                <a:ext cx="313" cy="1155"/>
              </a:xfrm>
              <a:custGeom>
                <a:avLst/>
                <a:gdLst>
                  <a:gd name="G0" fmla="+- 1213 0 0"/>
                  <a:gd name="G1" fmla="+- 21600 0 0"/>
                  <a:gd name="G2" fmla="+- 21600 0 0"/>
                  <a:gd name="T0" fmla="*/ 0 w 22813"/>
                  <a:gd name="T1" fmla="*/ 34 h 39945"/>
                  <a:gd name="T2" fmla="*/ 12616 w 22813"/>
                  <a:gd name="T3" fmla="*/ 39945 h 39945"/>
                  <a:gd name="T4" fmla="*/ 1213 w 22813"/>
                  <a:gd name="T5" fmla="*/ 21600 h 399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813" h="39945" fill="none" extrusionOk="0">
                    <a:moveTo>
                      <a:pt x="0" y="34"/>
                    </a:moveTo>
                    <a:cubicBezTo>
                      <a:pt x="403" y="11"/>
                      <a:pt x="808" y="-1"/>
                      <a:pt x="1213" y="0"/>
                    </a:cubicBezTo>
                    <a:cubicBezTo>
                      <a:pt x="13142" y="0"/>
                      <a:pt x="22813" y="9670"/>
                      <a:pt x="22813" y="21600"/>
                    </a:cubicBezTo>
                    <a:cubicBezTo>
                      <a:pt x="22813" y="29066"/>
                      <a:pt x="18957" y="36003"/>
                      <a:pt x="12615" y="39944"/>
                    </a:cubicBezTo>
                  </a:path>
                  <a:path w="22813" h="39945" stroke="0" extrusionOk="0">
                    <a:moveTo>
                      <a:pt x="0" y="34"/>
                    </a:moveTo>
                    <a:cubicBezTo>
                      <a:pt x="403" y="11"/>
                      <a:pt x="808" y="-1"/>
                      <a:pt x="1213" y="0"/>
                    </a:cubicBezTo>
                    <a:cubicBezTo>
                      <a:pt x="13142" y="0"/>
                      <a:pt x="22813" y="9670"/>
                      <a:pt x="22813" y="21600"/>
                    </a:cubicBezTo>
                    <a:cubicBezTo>
                      <a:pt x="22813" y="29066"/>
                      <a:pt x="18957" y="36003"/>
                      <a:pt x="12615" y="39944"/>
                    </a:cubicBezTo>
                    <a:lnTo>
                      <a:pt x="1213" y="21600"/>
                    </a:lnTo>
                    <a:close/>
                  </a:path>
                </a:pathLst>
              </a:custGeom>
              <a:noFill/>
              <a:ln w="76200">
                <a:solidFill>
                  <a:srgbClr val="993300"/>
                </a:solidFill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8915" name="Arc 68"/>
              <p:cNvSpPr/>
              <p:nvPr/>
            </p:nvSpPr>
            <p:spPr bwMode="auto">
              <a:xfrm flipH="1">
                <a:off x="2958" y="738"/>
                <a:ext cx="313" cy="1235"/>
              </a:xfrm>
              <a:custGeom>
                <a:avLst/>
                <a:gdLst>
                  <a:gd name="G0" fmla="+- 1213 0 0"/>
                  <a:gd name="G1" fmla="+- 21600 0 0"/>
                  <a:gd name="G2" fmla="+- 21600 0 0"/>
                  <a:gd name="T0" fmla="*/ 0 w 22813"/>
                  <a:gd name="T1" fmla="*/ 34 h 42699"/>
                  <a:gd name="T2" fmla="*/ 5836 w 22813"/>
                  <a:gd name="T3" fmla="*/ 42699 h 42699"/>
                  <a:gd name="T4" fmla="*/ 1213 w 22813"/>
                  <a:gd name="T5" fmla="*/ 21600 h 426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813" h="42699" fill="none" extrusionOk="0">
                    <a:moveTo>
                      <a:pt x="0" y="34"/>
                    </a:moveTo>
                    <a:cubicBezTo>
                      <a:pt x="403" y="11"/>
                      <a:pt x="808" y="-1"/>
                      <a:pt x="1213" y="0"/>
                    </a:cubicBezTo>
                    <a:cubicBezTo>
                      <a:pt x="13142" y="0"/>
                      <a:pt x="22813" y="9670"/>
                      <a:pt x="22813" y="21600"/>
                    </a:cubicBezTo>
                    <a:cubicBezTo>
                      <a:pt x="22813" y="31747"/>
                      <a:pt x="15748" y="40527"/>
                      <a:pt x="5836" y="42699"/>
                    </a:cubicBezTo>
                  </a:path>
                  <a:path w="22813" h="42699" stroke="0" extrusionOk="0">
                    <a:moveTo>
                      <a:pt x="0" y="34"/>
                    </a:moveTo>
                    <a:cubicBezTo>
                      <a:pt x="403" y="11"/>
                      <a:pt x="808" y="-1"/>
                      <a:pt x="1213" y="0"/>
                    </a:cubicBezTo>
                    <a:cubicBezTo>
                      <a:pt x="13142" y="0"/>
                      <a:pt x="22813" y="9670"/>
                      <a:pt x="22813" y="21600"/>
                    </a:cubicBezTo>
                    <a:cubicBezTo>
                      <a:pt x="22813" y="31747"/>
                      <a:pt x="15748" y="40527"/>
                      <a:pt x="5836" y="42699"/>
                    </a:cubicBezTo>
                    <a:lnTo>
                      <a:pt x="1213" y="21600"/>
                    </a:lnTo>
                    <a:close/>
                  </a:path>
                </a:pathLst>
              </a:custGeom>
              <a:noFill/>
              <a:ln w="76200">
                <a:solidFill>
                  <a:srgbClr val="993300"/>
                </a:solidFill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</p:grpSp>
        <p:sp>
          <p:nvSpPr>
            <p:cNvPr id="1048916" name="Freeform 133"/>
            <p:cNvSpPr/>
            <p:nvPr/>
          </p:nvSpPr>
          <p:spPr bwMode="auto">
            <a:xfrm>
              <a:off x="5432177" y="2832795"/>
              <a:ext cx="2908300" cy="30797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1" y="1214"/>
                </a:cxn>
                <a:cxn ang="0">
                  <a:pos x="417" y="1402"/>
                </a:cxn>
                <a:cxn ang="0">
                  <a:pos x="640" y="1135"/>
                </a:cxn>
                <a:cxn ang="0">
                  <a:pos x="1216" y="1519"/>
                </a:cxn>
                <a:cxn ang="0">
                  <a:pos x="1744" y="1465"/>
                </a:cxn>
                <a:cxn ang="0">
                  <a:pos x="1744" y="1615"/>
                </a:cxn>
                <a:cxn ang="0">
                  <a:pos x="1504" y="1903"/>
                </a:cxn>
                <a:cxn ang="0">
                  <a:pos x="1126" y="1836"/>
                </a:cxn>
              </a:cxnLst>
              <a:rect l="0" t="0" r="r" b="b"/>
              <a:pathLst>
                <a:path w="1832" h="1940">
                  <a:moveTo>
                    <a:pt x="0" y="0"/>
                  </a:moveTo>
                  <a:cubicBezTo>
                    <a:pt x="15" y="202"/>
                    <a:pt x="22" y="980"/>
                    <a:pt x="91" y="1214"/>
                  </a:cubicBezTo>
                  <a:cubicBezTo>
                    <a:pt x="160" y="1448"/>
                    <a:pt x="326" y="1415"/>
                    <a:pt x="417" y="1402"/>
                  </a:cubicBezTo>
                  <a:cubicBezTo>
                    <a:pt x="508" y="1389"/>
                    <a:pt x="507" y="1116"/>
                    <a:pt x="640" y="1135"/>
                  </a:cubicBezTo>
                  <a:cubicBezTo>
                    <a:pt x="773" y="1154"/>
                    <a:pt x="1032" y="1464"/>
                    <a:pt x="1216" y="1519"/>
                  </a:cubicBezTo>
                  <a:cubicBezTo>
                    <a:pt x="1400" y="1574"/>
                    <a:pt x="1656" y="1449"/>
                    <a:pt x="1744" y="1465"/>
                  </a:cubicBezTo>
                  <a:cubicBezTo>
                    <a:pt x="1832" y="1481"/>
                    <a:pt x="1784" y="1542"/>
                    <a:pt x="1744" y="1615"/>
                  </a:cubicBezTo>
                  <a:cubicBezTo>
                    <a:pt x="1704" y="1688"/>
                    <a:pt x="1607" y="1866"/>
                    <a:pt x="1504" y="1903"/>
                  </a:cubicBezTo>
                  <a:cubicBezTo>
                    <a:pt x="1401" y="1940"/>
                    <a:pt x="1205" y="1850"/>
                    <a:pt x="1126" y="1836"/>
                  </a:cubicBezTo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solid"/>
              <a:round/>
              <a:headEnd type="oval" w="sm" len="sm"/>
              <a:tailEnd type="oval" w="sm" len="sm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8917" name="Rectangle 134" descr="Brown marble"/>
            <p:cNvSpPr>
              <a:spLocks noChangeArrowheads="1"/>
            </p:cNvSpPr>
            <p:nvPr/>
          </p:nvSpPr>
          <p:spPr bwMode="auto">
            <a:xfrm>
              <a:off x="6038602" y="3644007"/>
              <a:ext cx="1944688" cy="1752600"/>
            </a:xfrm>
            <a:prstGeom prst="rect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miter lim="800000"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wrap="none" anchor="ctr">
              <a:flatTx/>
            </a:bodyPr>
            <a:p>
              <a:endParaRPr lang="en-US"/>
            </a:p>
          </p:txBody>
        </p:sp>
        <p:sp>
          <p:nvSpPr>
            <p:cNvPr id="1048918" name="Rectangle 135"/>
            <p:cNvSpPr>
              <a:spLocks noChangeArrowheads="1"/>
            </p:cNvSpPr>
            <p:nvPr/>
          </p:nvSpPr>
          <p:spPr bwMode="auto">
            <a:xfrm>
              <a:off x="6029077" y="3653532"/>
              <a:ext cx="1944688" cy="1752600"/>
            </a:xfrm>
            <a:prstGeom prst="rect">
              <a:avLst/>
            </a:prstGeom>
            <a:solidFill>
              <a:schemeClr val="bg1"/>
            </a:solidFill>
            <a:ln w="57150" cmpd="thickThin">
              <a:solidFill>
                <a:srgbClr val="663300"/>
              </a:solidFill>
              <a:miter lim="800000"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8919" name="Rectangle 136"/>
            <p:cNvSpPr>
              <a:spLocks noChangeArrowheads="1"/>
            </p:cNvSpPr>
            <p:nvPr/>
          </p:nvSpPr>
          <p:spPr bwMode="auto">
            <a:xfrm>
              <a:off x="6111627" y="3713857"/>
              <a:ext cx="1787525" cy="990600"/>
            </a:xfrm>
            <a:prstGeom prst="rect">
              <a:avLst/>
            </a:prstGeom>
            <a:solidFill>
              <a:schemeClr val="bg1">
                <a:alpha val="38000"/>
              </a:schemeClr>
            </a:solidFill>
            <a:ln w="19050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8920" name="Oval 137"/>
            <p:cNvSpPr>
              <a:spLocks noChangeArrowheads="1"/>
            </p:cNvSpPr>
            <p:nvPr/>
          </p:nvSpPr>
          <p:spPr bwMode="auto">
            <a:xfrm>
              <a:off x="6254502" y="3815457"/>
              <a:ext cx="1511300" cy="1511300"/>
            </a:xfrm>
            <a:prstGeom prst="ellipse">
              <a:avLst/>
            </a:prstGeom>
            <a:solidFill>
              <a:srgbClr val="FFFFCC"/>
            </a:solidFill>
            <a:ln w="12700">
              <a:solidFill>
                <a:schemeClr val="accent2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8921" name="Text Box 138"/>
            <p:cNvSpPr txBox="1">
              <a:spLocks noChangeArrowheads="1"/>
            </p:cNvSpPr>
            <p:nvPr/>
          </p:nvSpPr>
          <p:spPr bwMode="auto">
            <a:xfrm rot="6420000">
              <a:off x="6210846" y="4268688"/>
              <a:ext cx="355600" cy="274638"/>
            </a:xfrm>
            <a:prstGeom prst="rect">
              <a:avLst/>
            </a:prstGeom>
            <a:noFill/>
            <a:ln w="6350">
              <a:noFill/>
              <a:miter lim="800000"/>
            </a:ln>
            <a:effectLst/>
          </p:spPr>
          <p:txBody>
            <a:bodyPr>
              <a:spAutoFit/>
            </a:bodyPr>
            <a:p>
              <a:pPr algn="ctr"/>
              <a:r>
                <a:rPr lang="en-US" sz="1200">
                  <a:solidFill>
                    <a:srgbClr val="0000FF"/>
                  </a:solidFill>
                  <a:latin typeface=".VnTime" panose="020B7200000000000000" pitchFamily="34" charset="0"/>
                </a:rPr>
                <a:t>9</a:t>
              </a:r>
              <a:endParaRPr lang="en-US" sz="1800">
                <a:latin typeface="Arial" panose="020B0604020202020204" pitchFamily="34" charset="0"/>
              </a:endParaRPr>
            </a:p>
          </p:txBody>
        </p:sp>
        <p:sp>
          <p:nvSpPr>
            <p:cNvPr id="1048922" name="Oval 139"/>
            <p:cNvSpPr>
              <a:spLocks noChangeArrowheads="1"/>
            </p:cNvSpPr>
            <p:nvPr/>
          </p:nvSpPr>
          <p:spPr bwMode="auto">
            <a:xfrm rot="5400000">
              <a:off x="6198940" y="3769420"/>
              <a:ext cx="1612900" cy="1612900"/>
            </a:xfrm>
            <a:prstGeom prst="ellipse">
              <a:avLst/>
            </a:prstGeom>
            <a:noFill/>
            <a:ln w="12700">
              <a:solidFill>
                <a:srgbClr val="0033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grpSp>
          <p:nvGrpSpPr>
            <p:cNvPr id="162" name="Group 140"/>
            <p:cNvGrpSpPr/>
            <p:nvPr/>
          </p:nvGrpSpPr>
          <p:grpSpPr bwMode="auto">
            <a:xfrm>
              <a:off x="6367215" y="3778945"/>
              <a:ext cx="1279525" cy="839787"/>
              <a:chOff x="4163" y="2571"/>
              <a:chExt cx="806" cy="529"/>
            </a:xfrm>
          </p:grpSpPr>
          <p:sp>
            <p:nvSpPr>
              <p:cNvPr id="1048923" name="Arc 141"/>
              <p:cNvSpPr/>
              <p:nvPr/>
            </p:nvSpPr>
            <p:spPr bwMode="auto">
              <a:xfrm rot="6681726" flipH="1">
                <a:off x="4397" y="2586"/>
                <a:ext cx="392" cy="636"/>
              </a:xfrm>
              <a:custGeom>
                <a:avLst/>
                <a:gdLst>
                  <a:gd name="G0" fmla="+- 2653 0 0"/>
                  <a:gd name="G1" fmla="+- 17906 0 0"/>
                  <a:gd name="G2" fmla="+- 21600 0 0"/>
                  <a:gd name="T0" fmla="*/ 14733 w 24253"/>
                  <a:gd name="T1" fmla="*/ 0 h 39506"/>
                  <a:gd name="T2" fmla="*/ 0 w 24253"/>
                  <a:gd name="T3" fmla="*/ 39342 h 39506"/>
                  <a:gd name="T4" fmla="*/ 2653 w 24253"/>
                  <a:gd name="T5" fmla="*/ 17906 h 395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4253" h="39506" fill="none" extrusionOk="0">
                    <a:moveTo>
                      <a:pt x="14733" y="-1"/>
                    </a:moveTo>
                    <a:cubicBezTo>
                      <a:pt x="20685" y="4015"/>
                      <a:pt x="24253" y="10726"/>
                      <a:pt x="24253" y="17906"/>
                    </a:cubicBezTo>
                    <a:cubicBezTo>
                      <a:pt x="24253" y="29835"/>
                      <a:pt x="14582" y="39506"/>
                      <a:pt x="2653" y="39506"/>
                    </a:cubicBezTo>
                    <a:cubicBezTo>
                      <a:pt x="1766" y="39506"/>
                      <a:pt x="880" y="39451"/>
                      <a:pt x="-1" y="39342"/>
                    </a:cubicBezTo>
                  </a:path>
                  <a:path w="24253" h="39506" stroke="0" extrusionOk="0">
                    <a:moveTo>
                      <a:pt x="14733" y="-1"/>
                    </a:moveTo>
                    <a:cubicBezTo>
                      <a:pt x="20685" y="4015"/>
                      <a:pt x="24253" y="10726"/>
                      <a:pt x="24253" y="17906"/>
                    </a:cubicBezTo>
                    <a:cubicBezTo>
                      <a:pt x="24253" y="29835"/>
                      <a:pt x="14582" y="39506"/>
                      <a:pt x="2653" y="39506"/>
                    </a:cubicBezTo>
                    <a:cubicBezTo>
                      <a:pt x="1766" y="39506"/>
                      <a:pt x="880" y="39451"/>
                      <a:pt x="-1" y="39342"/>
                    </a:cubicBezTo>
                    <a:lnTo>
                      <a:pt x="2653" y="17906"/>
                    </a:lnTo>
                    <a:close/>
                  </a:path>
                </a:pathLst>
              </a:custGeom>
              <a:noFill/>
              <a:ln w="3175">
                <a:solidFill>
                  <a:srgbClr val="00FFFF"/>
                </a:solidFill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8924" name="Line 142"/>
              <p:cNvSpPr>
                <a:spLocks noChangeShapeType="1"/>
              </p:cNvSpPr>
              <p:nvPr/>
            </p:nvSpPr>
            <p:spPr bwMode="auto">
              <a:xfrm rot="10800000">
                <a:off x="4566" y="2709"/>
                <a:ext cx="0" cy="93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8925" name="Text Box 143"/>
              <p:cNvSpPr txBox="1">
                <a:spLocks noChangeArrowheads="1"/>
              </p:cNvSpPr>
              <p:nvPr/>
            </p:nvSpPr>
            <p:spPr bwMode="auto">
              <a:xfrm rot="18600000">
                <a:off x="4140" y="2723"/>
                <a:ext cx="220" cy="174"/>
              </a:xfrm>
              <a:prstGeom prst="rect">
                <a:avLst/>
              </a:prstGeom>
              <a:noFill/>
              <a:ln w="3175">
                <a:noFill/>
                <a:miter lim="800000"/>
              </a:ln>
              <a:effectLst/>
            </p:spPr>
            <p:txBody>
              <a:bodyPr>
                <a:spAutoFit/>
              </a:bodyPr>
              <a:p>
                <a:pPr algn="ctr"/>
                <a:r>
                  <a:rPr lang="en-US" sz="1200">
                    <a:solidFill>
                      <a:srgbClr val="0000FF"/>
                    </a:solidFill>
                    <a:latin typeface=".VnTime" panose="020B7200000000000000" pitchFamily="34" charset="0"/>
                  </a:rPr>
                  <a:t>4</a:t>
                </a:r>
                <a:endParaRPr 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048926" name="Text Box 144"/>
              <p:cNvSpPr txBox="1">
                <a:spLocks noChangeArrowheads="1"/>
              </p:cNvSpPr>
              <p:nvPr/>
            </p:nvSpPr>
            <p:spPr bwMode="auto">
              <a:xfrm rot="20100000">
                <a:off x="4241" y="2612"/>
                <a:ext cx="301" cy="172"/>
              </a:xfrm>
              <a:prstGeom prst="rect">
                <a:avLst/>
              </a:prstGeom>
              <a:noFill/>
              <a:ln w="12700">
                <a:noFill/>
                <a:miter lim="800000"/>
              </a:ln>
              <a:effectLst/>
            </p:spPr>
            <p:txBody>
              <a:bodyPr>
                <a:spAutoFit/>
              </a:bodyPr>
              <a:p>
                <a:pPr algn="ctr"/>
                <a:r>
                  <a:rPr lang="en-US" sz="1200">
                    <a:solidFill>
                      <a:srgbClr val="0000FF"/>
                    </a:solidFill>
                    <a:latin typeface=".VnTime" panose="020B7200000000000000" pitchFamily="34" charset="0"/>
                  </a:rPr>
                  <a:t>2</a:t>
                </a:r>
                <a:endParaRPr 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048927" name="Line 145"/>
              <p:cNvSpPr>
                <a:spLocks noChangeShapeType="1"/>
              </p:cNvSpPr>
              <p:nvPr/>
            </p:nvSpPr>
            <p:spPr bwMode="auto">
              <a:xfrm rot="300000">
                <a:off x="4598" y="2709"/>
                <a:ext cx="0" cy="38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8928" name="Line 146"/>
              <p:cNvSpPr>
                <a:spLocks noChangeShapeType="1"/>
              </p:cNvSpPr>
              <p:nvPr/>
            </p:nvSpPr>
            <p:spPr bwMode="auto">
              <a:xfrm rot="600000">
                <a:off x="4627" y="2712"/>
                <a:ext cx="0" cy="39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8929" name="Line 147"/>
              <p:cNvSpPr>
                <a:spLocks noChangeShapeType="1"/>
              </p:cNvSpPr>
              <p:nvPr/>
            </p:nvSpPr>
            <p:spPr bwMode="auto">
              <a:xfrm rot="900000">
                <a:off x="4656" y="2720"/>
                <a:ext cx="0" cy="38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8930" name="Line 148"/>
              <p:cNvSpPr>
                <a:spLocks noChangeShapeType="1"/>
              </p:cNvSpPr>
              <p:nvPr/>
            </p:nvSpPr>
            <p:spPr bwMode="auto">
              <a:xfrm rot="1200000">
                <a:off x="4684" y="2730"/>
                <a:ext cx="0" cy="39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8931" name="Line 149"/>
              <p:cNvSpPr>
                <a:spLocks noChangeShapeType="1"/>
              </p:cNvSpPr>
              <p:nvPr/>
            </p:nvSpPr>
            <p:spPr bwMode="auto">
              <a:xfrm rot="1500000">
                <a:off x="4706" y="2741"/>
                <a:ext cx="0" cy="87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8932" name="Line 150"/>
              <p:cNvSpPr>
                <a:spLocks noChangeShapeType="1"/>
              </p:cNvSpPr>
              <p:nvPr/>
            </p:nvSpPr>
            <p:spPr bwMode="auto">
              <a:xfrm rot="1800000">
                <a:off x="4738" y="2759"/>
                <a:ext cx="0" cy="39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8933" name="Line 151"/>
              <p:cNvSpPr>
                <a:spLocks noChangeShapeType="1"/>
              </p:cNvSpPr>
              <p:nvPr/>
            </p:nvSpPr>
            <p:spPr bwMode="auto">
              <a:xfrm rot="2100000">
                <a:off x="4760" y="2774"/>
                <a:ext cx="0" cy="38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8934" name="Line 152"/>
              <p:cNvSpPr>
                <a:spLocks noChangeShapeType="1"/>
              </p:cNvSpPr>
              <p:nvPr/>
            </p:nvSpPr>
            <p:spPr bwMode="auto">
              <a:xfrm rot="2400000">
                <a:off x="4785" y="2792"/>
                <a:ext cx="0" cy="38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8935" name="Line 153"/>
              <p:cNvSpPr>
                <a:spLocks noChangeShapeType="1"/>
              </p:cNvSpPr>
              <p:nvPr/>
            </p:nvSpPr>
            <p:spPr bwMode="auto">
              <a:xfrm rot="2700000">
                <a:off x="4806" y="2814"/>
                <a:ext cx="0" cy="39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8936" name="Line 154"/>
              <p:cNvSpPr>
                <a:spLocks noChangeShapeType="1"/>
              </p:cNvSpPr>
              <p:nvPr/>
            </p:nvSpPr>
            <p:spPr bwMode="auto">
              <a:xfrm rot="3000000">
                <a:off x="4810" y="2828"/>
                <a:ext cx="0" cy="8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8937" name="Line 155"/>
              <p:cNvSpPr>
                <a:spLocks noChangeShapeType="1"/>
              </p:cNvSpPr>
              <p:nvPr/>
            </p:nvSpPr>
            <p:spPr bwMode="auto">
              <a:xfrm rot="29400000">
                <a:off x="4324" y="2826"/>
                <a:ext cx="0" cy="93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8938" name="Line 156"/>
              <p:cNvSpPr>
                <a:spLocks noChangeShapeType="1"/>
              </p:cNvSpPr>
              <p:nvPr/>
            </p:nvSpPr>
            <p:spPr bwMode="auto">
              <a:xfrm rot="18900000">
                <a:off x="4323" y="2813"/>
                <a:ext cx="0" cy="39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8939" name="Line 157"/>
              <p:cNvSpPr>
                <a:spLocks noChangeShapeType="1"/>
              </p:cNvSpPr>
              <p:nvPr/>
            </p:nvSpPr>
            <p:spPr bwMode="auto">
              <a:xfrm rot="19200000">
                <a:off x="4344" y="2794"/>
                <a:ext cx="0" cy="37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8940" name="Line 158"/>
              <p:cNvSpPr>
                <a:spLocks noChangeShapeType="1"/>
              </p:cNvSpPr>
              <p:nvPr/>
            </p:nvSpPr>
            <p:spPr bwMode="auto">
              <a:xfrm rot="19500000">
                <a:off x="4369" y="2776"/>
                <a:ext cx="0" cy="37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8941" name="Line 159"/>
              <p:cNvSpPr>
                <a:spLocks noChangeShapeType="1"/>
              </p:cNvSpPr>
              <p:nvPr/>
            </p:nvSpPr>
            <p:spPr bwMode="auto">
              <a:xfrm rot="19800000">
                <a:off x="4392" y="2758"/>
                <a:ext cx="0" cy="37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8942" name="Line 160"/>
              <p:cNvSpPr>
                <a:spLocks noChangeShapeType="1"/>
              </p:cNvSpPr>
              <p:nvPr/>
            </p:nvSpPr>
            <p:spPr bwMode="auto">
              <a:xfrm rot="20100000">
                <a:off x="4431" y="2740"/>
                <a:ext cx="0" cy="8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8943" name="Line 161"/>
              <p:cNvSpPr>
                <a:spLocks noChangeShapeType="1"/>
              </p:cNvSpPr>
              <p:nvPr/>
            </p:nvSpPr>
            <p:spPr bwMode="auto">
              <a:xfrm rot="20400000">
                <a:off x="4448" y="2730"/>
                <a:ext cx="0" cy="39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8944" name="Line 162"/>
              <p:cNvSpPr>
                <a:spLocks noChangeShapeType="1"/>
              </p:cNvSpPr>
              <p:nvPr/>
            </p:nvSpPr>
            <p:spPr bwMode="auto">
              <a:xfrm rot="20700000">
                <a:off x="4473" y="2723"/>
                <a:ext cx="0" cy="39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8945" name="Line 163"/>
              <p:cNvSpPr>
                <a:spLocks noChangeShapeType="1"/>
              </p:cNvSpPr>
              <p:nvPr/>
            </p:nvSpPr>
            <p:spPr bwMode="auto">
              <a:xfrm rot="21000000">
                <a:off x="4503" y="2716"/>
                <a:ext cx="0" cy="38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8946" name="Line 164"/>
              <p:cNvSpPr>
                <a:spLocks noChangeShapeType="1"/>
              </p:cNvSpPr>
              <p:nvPr/>
            </p:nvSpPr>
            <p:spPr bwMode="auto">
              <a:xfrm rot="21300000">
                <a:off x="4534" y="2711"/>
                <a:ext cx="0" cy="37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8947" name="Line 165"/>
              <p:cNvSpPr>
                <a:spLocks noChangeShapeType="1"/>
              </p:cNvSpPr>
              <p:nvPr/>
            </p:nvSpPr>
            <p:spPr bwMode="auto">
              <a:xfrm rot="49500000">
                <a:off x="4266" y="2946"/>
                <a:ext cx="0" cy="94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8948" name="Line 166"/>
              <p:cNvSpPr>
                <a:spLocks noChangeShapeType="1"/>
              </p:cNvSpPr>
              <p:nvPr/>
            </p:nvSpPr>
            <p:spPr bwMode="auto">
              <a:xfrm rot="39000000">
                <a:off x="4248" y="2938"/>
                <a:ext cx="0" cy="37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8949" name="Line 167"/>
              <p:cNvSpPr>
                <a:spLocks noChangeShapeType="1"/>
              </p:cNvSpPr>
              <p:nvPr/>
            </p:nvSpPr>
            <p:spPr bwMode="auto">
              <a:xfrm rot="39300000">
                <a:off x="4258" y="2912"/>
                <a:ext cx="0" cy="38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8950" name="Line 168"/>
              <p:cNvSpPr>
                <a:spLocks noChangeShapeType="1"/>
              </p:cNvSpPr>
              <p:nvPr/>
            </p:nvSpPr>
            <p:spPr bwMode="auto">
              <a:xfrm rot="39600000">
                <a:off x="4273" y="2887"/>
                <a:ext cx="0" cy="37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8951" name="Line 169"/>
              <p:cNvSpPr>
                <a:spLocks noChangeShapeType="1"/>
              </p:cNvSpPr>
              <p:nvPr/>
            </p:nvSpPr>
            <p:spPr bwMode="auto">
              <a:xfrm rot="39900000">
                <a:off x="4287" y="2859"/>
                <a:ext cx="0" cy="37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8952" name="Line 170"/>
              <p:cNvSpPr>
                <a:spLocks noChangeShapeType="1"/>
              </p:cNvSpPr>
              <p:nvPr/>
            </p:nvSpPr>
            <p:spPr bwMode="auto">
              <a:xfrm rot="3300000">
                <a:off x="4840" y="2861"/>
                <a:ext cx="0" cy="37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8953" name="Line 171"/>
              <p:cNvSpPr>
                <a:spLocks noChangeShapeType="1"/>
              </p:cNvSpPr>
              <p:nvPr/>
            </p:nvSpPr>
            <p:spPr bwMode="auto">
              <a:xfrm rot="3600000">
                <a:off x="4852" y="2883"/>
                <a:ext cx="0" cy="38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8954" name="Line 172"/>
              <p:cNvSpPr>
                <a:spLocks noChangeShapeType="1"/>
              </p:cNvSpPr>
              <p:nvPr/>
            </p:nvSpPr>
            <p:spPr bwMode="auto">
              <a:xfrm rot="3900000">
                <a:off x="4869" y="2909"/>
                <a:ext cx="0" cy="37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8955" name="Line 173"/>
              <p:cNvSpPr>
                <a:spLocks noChangeShapeType="1"/>
              </p:cNvSpPr>
              <p:nvPr/>
            </p:nvSpPr>
            <p:spPr bwMode="auto">
              <a:xfrm rot="4200000">
                <a:off x="4880" y="2938"/>
                <a:ext cx="0" cy="37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8956" name="Line 174"/>
              <p:cNvSpPr>
                <a:spLocks noChangeShapeType="1"/>
              </p:cNvSpPr>
              <p:nvPr/>
            </p:nvSpPr>
            <p:spPr bwMode="auto">
              <a:xfrm rot="4500000">
                <a:off x="4868" y="2950"/>
                <a:ext cx="0" cy="8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8957" name="Text Box 175"/>
              <p:cNvSpPr txBox="1">
                <a:spLocks noChangeArrowheads="1"/>
              </p:cNvSpPr>
              <p:nvPr/>
            </p:nvSpPr>
            <p:spPr bwMode="auto">
              <a:xfrm>
                <a:off x="4413" y="2571"/>
                <a:ext cx="301" cy="173"/>
              </a:xfrm>
              <a:prstGeom prst="rect">
                <a:avLst/>
              </a:prstGeom>
              <a:noFill/>
              <a:ln w="12700">
                <a:noFill/>
                <a:miter lim="800000"/>
              </a:ln>
              <a:effectLst/>
            </p:spPr>
            <p:txBody>
              <a:bodyPr>
                <a:spAutoFit/>
              </a:bodyPr>
              <a:p>
                <a:pPr algn="ctr"/>
                <a:r>
                  <a:rPr lang="en-US" sz="1200">
                    <a:solidFill>
                      <a:srgbClr val="0000FF"/>
                    </a:solidFill>
                    <a:latin typeface=".VnTime" panose="020B7200000000000000" pitchFamily="34" charset="0"/>
                  </a:rPr>
                  <a:t>0</a:t>
                </a:r>
                <a:endParaRPr 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048958" name="Text Box 176"/>
              <p:cNvSpPr txBox="1">
                <a:spLocks noChangeArrowheads="1"/>
              </p:cNvSpPr>
              <p:nvPr/>
            </p:nvSpPr>
            <p:spPr bwMode="auto">
              <a:xfrm rot="1500000">
                <a:off x="4596" y="2612"/>
                <a:ext cx="301" cy="174"/>
              </a:xfrm>
              <a:prstGeom prst="rect">
                <a:avLst/>
              </a:prstGeom>
              <a:noFill/>
              <a:ln w="12700">
                <a:noFill/>
                <a:miter lim="800000"/>
              </a:ln>
              <a:effectLst/>
            </p:spPr>
            <p:txBody>
              <a:bodyPr>
                <a:spAutoFit/>
              </a:bodyPr>
              <a:p>
                <a:pPr algn="ctr"/>
                <a:r>
                  <a:rPr lang="en-US" sz="1200">
                    <a:solidFill>
                      <a:srgbClr val="0000FF"/>
                    </a:solidFill>
                    <a:latin typeface=".VnTime" panose="020B7200000000000000" pitchFamily="34" charset="0"/>
                  </a:rPr>
                  <a:t>2</a:t>
                </a:r>
                <a:endParaRPr 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048959" name="Text Box 177"/>
              <p:cNvSpPr txBox="1">
                <a:spLocks noChangeArrowheads="1"/>
              </p:cNvSpPr>
              <p:nvPr/>
            </p:nvSpPr>
            <p:spPr bwMode="auto">
              <a:xfrm rot="3000000">
                <a:off x="4734" y="2721"/>
                <a:ext cx="297" cy="173"/>
              </a:xfrm>
              <a:prstGeom prst="rect">
                <a:avLst/>
              </a:prstGeom>
              <a:noFill/>
              <a:ln w="12700">
                <a:noFill/>
                <a:miter lim="800000"/>
              </a:ln>
              <a:effectLst/>
            </p:spPr>
            <p:txBody>
              <a:bodyPr>
                <a:spAutoFit/>
              </a:bodyPr>
              <a:p>
                <a:pPr algn="ctr"/>
                <a:r>
                  <a:rPr lang="en-US" sz="1200">
                    <a:solidFill>
                      <a:srgbClr val="0000FF"/>
                    </a:solidFill>
                    <a:latin typeface=".VnTime" panose="020B7200000000000000" pitchFamily="34" charset="0"/>
                  </a:rPr>
                  <a:t>4</a:t>
                </a:r>
                <a:endParaRPr lang="en-US" sz="180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048960" name="Text Box 178"/>
            <p:cNvSpPr txBox="1">
              <a:spLocks noChangeArrowheads="1"/>
            </p:cNvSpPr>
            <p:nvPr/>
          </p:nvSpPr>
          <p:spPr bwMode="auto">
            <a:xfrm rot="4500000">
              <a:off x="7403852" y="4264720"/>
              <a:ext cx="474663" cy="274637"/>
            </a:xfrm>
            <a:prstGeom prst="rect">
              <a:avLst/>
            </a:prstGeom>
            <a:noFill/>
            <a:ln w="12700">
              <a:noFill/>
              <a:miter lim="800000"/>
            </a:ln>
            <a:effectLst/>
          </p:spPr>
          <p:txBody>
            <a:bodyPr>
              <a:spAutoFit/>
            </a:bodyPr>
            <a:p>
              <a:pPr algn="ctr"/>
              <a:r>
                <a:rPr lang="en-US" sz="1200">
                  <a:solidFill>
                    <a:srgbClr val="0000FF"/>
                  </a:solidFill>
                  <a:latin typeface=".VnTime" panose="020B7200000000000000" pitchFamily="34" charset="0"/>
                </a:rPr>
                <a:t>6</a:t>
              </a:r>
              <a:endParaRPr lang="en-US" sz="1800">
                <a:latin typeface="Arial" panose="020B0604020202020204" pitchFamily="34" charset="0"/>
              </a:endParaRPr>
            </a:p>
          </p:txBody>
        </p:sp>
        <p:sp>
          <p:nvSpPr>
            <p:cNvPr id="1048961" name="Text Box 179"/>
            <p:cNvSpPr txBox="1">
              <a:spLocks noChangeArrowheads="1"/>
            </p:cNvSpPr>
            <p:nvPr/>
          </p:nvSpPr>
          <p:spPr bwMode="auto">
            <a:xfrm>
              <a:off x="6594227" y="4212332"/>
              <a:ext cx="823913" cy="366713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p>
              <a:pPr algn="ctr"/>
              <a:r>
                <a:rPr lang="en-US" sz="1800">
                  <a:latin typeface="Arial" panose="020B0604020202020204" pitchFamily="34" charset="0"/>
                </a:rPr>
                <a:t>mA</a:t>
              </a:r>
              <a:endParaRPr lang="en-US" sz="1800">
                <a:latin typeface="Arial" panose="020B0604020202020204" pitchFamily="34" charset="0"/>
              </a:endParaRPr>
            </a:p>
          </p:txBody>
        </p:sp>
        <p:sp>
          <p:nvSpPr>
            <p:cNvPr id="1048962" name="AutoShape 180"/>
            <p:cNvSpPr>
              <a:spLocks noChangeArrowheads="1"/>
            </p:cNvSpPr>
            <p:nvPr/>
          </p:nvSpPr>
          <p:spPr bwMode="auto">
            <a:xfrm rot="10800000">
              <a:off x="6376740" y="3974207"/>
              <a:ext cx="1270000" cy="1190625"/>
            </a:xfrm>
            <a:custGeom>
              <a:avLst/>
              <a:gdLst>
                <a:gd name="G0" fmla="+- 1811 0 0"/>
                <a:gd name="G1" fmla="+- -11364493 0 0"/>
                <a:gd name="G2" fmla="+- 0 0 -11364493"/>
                <a:gd name="T0" fmla="*/ 0 256 1"/>
                <a:gd name="T1" fmla="*/ 180 256 1"/>
                <a:gd name="G3" fmla="+- -11364493 T0 T1"/>
                <a:gd name="T2" fmla="*/ 0 256 1"/>
                <a:gd name="T3" fmla="*/ 90 256 1"/>
                <a:gd name="G4" fmla="+- -11364493 T2 T3"/>
                <a:gd name="G5" fmla="*/ G4 2 1"/>
                <a:gd name="T4" fmla="*/ 90 256 1"/>
                <a:gd name="T5" fmla="*/ 0 256 1"/>
                <a:gd name="G6" fmla="+- -11364493 T4 T5"/>
                <a:gd name="G7" fmla="*/ G6 2 1"/>
                <a:gd name="G8" fmla="abs -11364493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1811"/>
                <a:gd name="G18" fmla="*/ 1811 1 2"/>
                <a:gd name="G19" fmla="+- G18 5400 0"/>
                <a:gd name="G20" fmla="cos G19 -11364493"/>
                <a:gd name="G21" fmla="sin G19 -11364493"/>
                <a:gd name="G22" fmla="+- G20 10800 0"/>
                <a:gd name="G23" fmla="+- G21 10800 0"/>
                <a:gd name="G24" fmla="+- 10800 0 G20"/>
                <a:gd name="G25" fmla="+- 1811 10800 0"/>
                <a:gd name="G26" fmla="?: G9 G17 G25"/>
                <a:gd name="G27" fmla="?: G9 0 21600"/>
                <a:gd name="G28" fmla="cos 10800 -11364493"/>
                <a:gd name="G29" fmla="sin 10800 -11364493"/>
                <a:gd name="G30" fmla="sin 1811 -11364493"/>
                <a:gd name="G31" fmla="+- G28 10800 0"/>
                <a:gd name="G32" fmla="+- G29 10800 0"/>
                <a:gd name="G33" fmla="+- G30 10800 0"/>
                <a:gd name="G34" fmla="?: G4 0 G31"/>
                <a:gd name="G35" fmla="?: -11364493 G34 0"/>
                <a:gd name="G36" fmla="?: G6 G35 G31"/>
                <a:gd name="G37" fmla="+- 21600 0 G36"/>
                <a:gd name="G38" fmla="?: G4 0 G33"/>
                <a:gd name="G39" fmla="?: -11364493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4535 w 21600"/>
                <a:gd name="T15" fmla="*/ 10076 h 21600"/>
                <a:gd name="T16" fmla="*/ 10800 w 21600"/>
                <a:gd name="T17" fmla="*/ 8989 h 21600"/>
                <a:gd name="T18" fmla="*/ 17065 w 21600"/>
                <a:gd name="T19" fmla="*/ 10076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9000" y="10592"/>
                  </a:moveTo>
                  <a:cubicBezTo>
                    <a:pt x="9106" y="9678"/>
                    <a:pt x="9880" y="8988"/>
                    <a:pt x="10800" y="8989"/>
                  </a:cubicBezTo>
                  <a:cubicBezTo>
                    <a:pt x="11719" y="8989"/>
                    <a:pt x="12493" y="9678"/>
                    <a:pt x="12599" y="10592"/>
                  </a:cubicBezTo>
                  <a:lnTo>
                    <a:pt x="21528" y="9560"/>
                  </a:lnTo>
                  <a:cubicBezTo>
                    <a:pt x="20898" y="4111"/>
                    <a:pt x="16285" y="-1"/>
                    <a:pt x="10799" y="0"/>
                  </a:cubicBezTo>
                  <a:cubicBezTo>
                    <a:pt x="5314" y="0"/>
                    <a:pt x="701" y="4111"/>
                    <a:pt x="71" y="9560"/>
                  </a:cubicBezTo>
                  <a:close/>
                </a:path>
              </a:pathLst>
            </a:custGeom>
            <a:solidFill>
              <a:srgbClr val="FFFFCC"/>
            </a:solidFill>
            <a:ln w="3175" algn="ctr">
              <a:noFill/>
              <a:miter lim="800000"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8963" name="Text Box 181"/>
            <p:cNvSpPr txBox="1">
              <a:spLocks noChangeArrowheads="1"/>
            </p:cNvSpPr>
            <p:nvPr/>
          </p:nvSpPr>
          <p:spPr bwMode="auto">
            <a:xfrm>
              <a:off x="6271965" y="4507607"/>
              <a:ext cx="608012" cy="214313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p>
              <a:pPr algn="ctr"/>
              <a:r>
                <a:rPr lang="en-US" sz="800">
                  <a:solidFill>
                    <a:srgbClr val="0000FF"/>
                  </a:solidFill>
                  <a:latin typeface="Arial" panose="020B0604020202020204" pitchFamily="34" charset="0"/>
                </a:rPr>
                <a:t>0:6</a:t>
              </a:r>
              <a:r>
                <a:rPr lang="en-US" sz="800">
                  <a:solidFill>
                    <a:srgbClr val="FF3300"/>
                  </a:solidFill>
                  <a:latin typeface="Arial" panose="020B0604020202020204" pitchFamily="34" charset="0"/>
                </a:rPr>
                <a:t> mA</a:t>
              </a:r>
              <a:endParaRPr lang="en-US" sz="1800">
                <a:latin typeface="Arial" panose="020B0604020202020204" pitchFamily="34" charset="0"/>
              </a:endParaRPr>
            </a:p>
          </p:txBody>
        </p:sp>
        <p:grpSp>
          <p:nvGrpSpPr>
            <p:cNvPr id="163" name="Group 182"/>
            <p:cNvGrpSpPr/>
            <p:nvPr/>
          </p:nvGrpSpPr>
          <p:grpSpPr bwMode="auto">
            <a:xfrm>
              <a:off x="6972052" y="3996432"/>
              <a:ext cx="66675" cy="1171575"/>
              <a:chOff x="4560" y="2640"/>
              <a:chExt cx="42" cy="738"/>
            </a:xfrm>
          </p:grpSpPr>
          <p:sp>
            <p:nvSpPr>
              <p:cNvPr id="1048964" name="Line 183"/>
              <p:cNvSpPr>
                <a:spLocks noChangeShapeType="1"/>
              </p:cNvSpPr>
              <p:nvPr/>
            </p:nvSpPr>
            <p:spPr bwMode="auto">
              <a:xfrm rot="5400000">
                <a:off x="4212" y="3009"/>
                <a:ext cx="738" cy="0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 type="stealth" w="sm" len="lg"/>
                <a:tailEnd type="stealth" w="sm" len="lg"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8965" name="Oval 184"/>
              <p:cNvSpPr>
                <a:spLocks noChangeArrowheads="1"/>
              </p:cNvSpPr>
              <p:nvPr/>
            </p:nvSpPr>
            <p:spPr bwMode="auto">
              <a:xfrm>
                <a:off x="4560" y="2986"/>
                <a:ext cx="42" cy="42"/>
              </a:xfrm>
              <a:prstGeom prst="ellipse">
                <a:avLst/>
              </a:prstGeom>
              <a:solidFill>
                <a:srgbClr val="0000FF"/>
              </a:solidFill>
              <a:ln w="6350">
                <a:solidFill>
                  <a:srgbClr val="FF00FF"/>
                </a:solidFill>
                <a:round/>
              </a:ln>
              <a:effectLst/>
            </p:spPr>
            <p:txBody>
              <a:bodyPr wrap="none" anchor="ctr"/>
              <a:p>
                <a:pPr algn="ctr"/>
                <a:endParaRPr lang="en-US" sz="180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048966" name="Rectangle 185"/>
            <p:cNvSpPr>
              <a:spLocks noChangeArrowheads="1"/>
            </p:cNvSpPr>
            <p:nvPr/>
          </p:nvSpPr>
          <p:spPr bwMode="auto">
            <a:xfrm>
              <a:off x="6143377" y="4710807"/>
              <a:ext cx="1689100" cy="603250"/>
            </a:xfrm>
            <a:prstGeom prst="rect">
              <a:avLst/>
            </a:prstGeom>
            <a:solidFill>
              <a:schemeClr val="bg1"/>
            </a:solidFill>
            <a:ln w="57150" cmpd="thickThin">
              <a:noFill/>
              <a:miter lim="800000"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8967" name="Rectangle 187"/>
            <p:cNvSpPr>
              <a:spLocks noChangeArrowheads="1"/>
            </p:cNvSpPr>
            <p:nvPr/>
          </p:nvSpPr>
          <p:spPr bwMode="auto">
            <a:xfrm>
              <a:off x="6116390" y="3717032"/>
              <a:ext cx="1778000" cy="990600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</a:ln>
            <a:effectLst/>
          </p:spPr>
          <p:txBody>
            <a:bodyPr wrap="none" anchor="ctr"/>
            <a:p>
              <a:pPr algn="ctr"/>
              <a:endParaRPr lang="en-US" sz="1800">
                <a:latin typeface="Arial" panose="020B0604020202020204" pitchFamily="34" charset="0"/>
              </a:endParaRPr>
            </a:p>
          </p:txBody>
        </p:sp>
        <p:sp>
          <p:nvSpPr>
            <p:cNvPr id="1048968" name="Rectangle 188"/>
            <p:cNvSpPr>
              <a:spLocks noChangeArrowheads="1"/>
            </p:cNvSpPr>
            <p:nvPr/>
          </p:nvSpPr>
          <p:spPr bwMode="auto">
            <a:xfrm>
              <a:off x="6029077" y="3653532"/>
              <a:ext cx="1944688" cy="1752600"/>
            </a:xfrm>
            <a:prstGeom prst="rect">
              <a:avLst/>
            </a:prstGeom>
            <a:noFill/>
            <a:ln w="57150" cmpd="thickThin">
              <a:solidFill>
                <a:srgbClr val="663300"/>
              </a:solidFill>
              <a:miter lim="800000"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8969" name="AutoShape 189"/>
            <p:cNvSpPr>
              <a:spLocks noChangeArrowheads="1"/>
            </p:cNvSpPr>
            <p:nvPr/>
          </p:nvSpPr>
          <p:spPr bwMode="auto">
            <a:xfrm>
              <a:off x="6965702" y="4766370"/>
              <a:ext cx="79375" cy="79375"/>
            </a:xfrm>
            <a:custGeom>
              <a:avLst/>
              <a:gdLst>
                <a:gd name="G0" fmla="+- 432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6647" y="13593"/>
                  </a:moveTo>
                  <a:cubicBezTo>
                    <a:pt x="17063" y="12720"/>
                    <a:pt x="17280" y="11766"/>
                    <a:pt x="17280" y="10800"/>
                  </a:cubicBezTo>
                  <a:cubicBezTo>
                    <a:pt x="17280" y="7221"/>
                    <a:pt x="14378" y="4320"/>
                    <a:pt x="10800" y="4320"/>
                  </a:cubicBezTo>
                  <a:cubicBezTo>
                    <a:pt x="9833" y="4319"/>
                    <a:pt x="8879" y="4536"/>
                    <a:pt x="8006" y="4952"/>
                  </a:cubicBezTo>
                  <a:close/>
                  <a:moveTo>
                    <a:pt x="4952" y="8006"/>
                  </a:moveTo>
                  <a:cubicBezTo>
                    <a:pt x="4536" y="8879"/>
                    <a:pt x="4320" y="9833"/>
                    <a:pt x="4320" y="10799"/>
                  </a:cubicBezTo>
                  <a:cubicBezTo>
                    <a:pt x="4320" y="14378"/>
                    <a:pt x="7221" y="17280"/>
                    <a:pt x="10800" y="17280"/>
                  </a:cubicBezTo>
                  <a:cubicBezTo>
                    <a:pt x="11766" y="17280"/>
                    <a:pt x="12720" y="17063"/>
                    <a:pt x="13593" y="16647"/>
                  </a:cubicBez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p>
              <a:endParaRPr lang="en-US"/>
            </a:p>
          </p:txBody>
        </p:sp>
        <p:grpSp>
          <p:nvGrpSpPr>
            <p:cNvPr id="164" name="Group 190"/>
            <p:cNvGrpSpPr/>
            <p:nvPr/>
          </p:nvGrpSpPr>
          <p:grpSpPr bwMode="auto">
            <a:xfrm>
              <a:off x="6937127" y="4742557"/>
              <a:ext cx="136525" cy="63500"/>
              <a:chOff x="2838" y="2415"/>
              <a:chExt cx="86" cy="40"/>
            </a:xfrm>
          </p:grpSpPr>
          <p:sp>
            <p:nvSpPr>
              <p:cNvPr id="1048970" name="Arc 191"/>
              <p:cNvSpPr/>
              <p:nvPr/>
            </p:nvSpPr>
            <p:spPr bwMode="auto">
              <a:xfrm flipV="1">
                <a:off x="2841" y="2415"/>
                <a:ext cx="80" cy="40"/>
              </a:xfrm>
              <a:custGeom>
                <a:avLst/>
                <a:gdLst>
                  <a:gd name="G0" fmla="+- 20850 0 0"/>
                  <a:gd name="G1" fmla="+- 0 0 0"/>
                  <a:gd name="G2" fmla="+- 21600 0 0"/>
                  <a:gd name="T0" fmla="*/ 42223 w 42223"/>
                  <a:gd name="T1" fmla="*/ 3121 h 21600"/>
                  <a:gd name="T2" fmla="*/ 0 w 42223"/>
                  <a:gd name="T3" fmla="*/ 5642 h 21600"/>
                  <a:gd name="T4" fmla="*/ 20850 w 42223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223" h="21600" fill="none" extrusionOk="0">
                    <a:moveTo>
                      <a:pt x="42223" y="3121"/>
                    </a:moveTo>
                    <a:cubicBezTo>
                      <a:pt x="40673" y="13732"/>
                      <a:pt x="31573" y="21599"/>
                      <a:pt x="20850" y="21600"/>
                    </a:cubicBezTo>
                    <a:cubicBezTo>
                      <a:pt x="11093" y="21600"/>
                      <a:pt x="2548" y="15059"/>
                      <a:pt x="-1" y="5642"/>
                    </a:cubicBezTo>
                  </a:path>
                  <a:path w="42223" h="21600" stroke="0" extrusionOk="0">
                    <a:moveTo>
                      <a:pt x="42223" y="3121"/>
                    </a:moveTo>
                    <a:cubicBezTo>
                      <a:pt x="40673" y="13732"/>
                      <a:pt x="31573" y="21599"/>
                      <a:pt x="20850" y="21600"/>
                    </a:cubicBezTo>
                    <a:cubicBezTo>
                      <a:pt x="11093" y="21600"/>
                      <a:pt x="2548" y="15059"/>
                      <a:pt x="-1" y="5642"/>
                    </a:cubicBezTo>
                    <a:lnTo>
                      <a:pt x="20850" y="0"/>
                    </a:lnTo>
                    <a:close/>
                  </a:path>
                </a:pathLst>
              </a:custGeom>
              <a:noFill/>
              <a:ln w="6350">
                <a:solidFill>
                  <a:srgbClr val="0000FF"/>
                </a:solidFill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8971" name="Freeform 192"/>
              <p:cNvSpPr/>
              <p:nvPr/>
            </p:nvSpPr>
            <p:spPr bwMode="auto">
              <a:xfrm>
                <a:off x="2838" y="2438"/>
                <a:ext cx="12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8"/>
                  </a:cxn>
                  <a:cxn ang="0">
                    <a:pos x="48" y="0"/>
                  </a:cxn>
                </a:cxnLst>
                <a:rect l="0" t="0" r="r" b="b"/>
                <a:pathLst>
                  <a:path w="48" h="48">
                    <a:moveTo>
                      <a:pt x="0" y="0"/>
                    </a:moveTo>
                    <a:lnTo>
                      <a:pt x="0" y="48"/>
                    </a:lnTo>
                    <a:lnTo>
                      <a:pt x="48" y="0"/>
                    </a:lnTo>
                  </a:path>
                </a:pathLst>
              </a:custGeom>
              <a:noFill/>
              <a:ln w="6350" cmpd="sng">
                <a:solidFill>
                  <a:srgbClr val="0000FF"/>
                </a:solidFill>
                <a:round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8972" name="Freeform 193"/>
              <p:cNvSpPr/>
              <p:nvPr/>
            </p:nvSpPr>
            <p:spPr bwMode="auto">
              <a:xfrm>
                <a:off x="2912" y="2442"/>
                <a:ext cx="12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" y="48"/>
                  </a:cxn>
                  <a:cxn ang="0">
                    <a:pos x="48" y="0"/>
                  </a:cxn>
                </a:cxnLst>
                <a:rect l="0" t="0" r="r" b="b"/>
                <a:pathLst>
                  <a:path w="48" h="48">
                    <a:moveTo>
                      <a:pt x="0" y="0"/>
                    </a:moveTo>
                    <a:lnTo>
                      <a:pt x="48" y="48"/>
                    </a:lnTo>
                    <a:lnTo>
                      <a:pt x="48" y="0"/>
                    </a:lnTo>
                  </a:path>
                </a:pathLst>
              </a:custGeom>
              <a:noFill/>
              <a:ln w="6350" cmpd="sng">
                <a:solidFill>
                  <a:srgbClr val="0000FF"/>
                </a:solidFill>
                <a:round/>
              </a:ln>
              <a:effectLst/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1048973" name="Text Box 195"/>
            <p:cNvSpPr txBox="1">
              <a:spLocks noChangeArrowheads="1"/>
            </p:cNvSpPr>
            <p:nvPr/>
          </p:nvSpPr>
          <p:spPr bwMode="auto">
            <a:xfrm>
              <a:off x="6156077" y="4701282"/>
              <a:ext cx="647700" cy="214313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p>
              <a:r>
                <a:rPr lang="en-US" sz="800">
                  <a:latin typeface="Arial" panose="020B0604020202020204" pitchFamily="34" charset="0"/>
                </a:rPr>
                <a:t>= 1 ┴</a:t>
              </a:r>
              <a:endParaRPr lang="en-US" sz="2000">
                <a:latin typeface="Arial" panose="020B0604020202020204" pitchFamily="34" charset="0"/>
              </a:endParaRPr>
            </a:p>
          </p:txBody>
        </p:sp>
        <p:sp>
          <p:nvSpPr>
            <p:cNvPr id="1048974" name="Oval 196"/>
            <p:cNvSpPr>
              <a:spLocks noChangeArrowheads="1"/>
            </p:cNvSpPr>
            <p:nvPr/>
          </p:nvSpPr>
          <p:spPr bwMode="auto">
            <a:xfrm>
              <a:off x="6972052" y="4545707"/>
              <a:ext cx="66675" cy="66675"/>
            </a:xfrm>
            <a:prstGeom prst="ellipse">
              <a:avLst/>
            </a:prstGeom>
            <a:solidFill>
              <a:srgbClr val="0000FF"/>
            </a:solidFill>
            <a:ln w="6350">
              <a:solidFill>
                <a:srgbClr val="009900"/>
              </a:solidFill>
              <a:round/>
            </a:ln>
            <a:effectLst/>
          </p:spPr>
          <p:txBody>
            <a:bodyPr wrap="none" anchor="ctr"/>
            <a:p>
              <a:pPr algn="ctr"/>
              <a:endParaRPr lang="en-US" sz="1800">
                <a:latin typeface="Arial" panose="020B0604020202020204" pitchFamily="34" charset="0"/>
              </a:endParaRPr>
            </a:p>
          </p:txBody>
        </p:sp>
        <p:sp>
          <p:nvSpPr>
            <p:cNvPr id="1048975" name="Freeform 197"/>
            <p:cNvSpPr/>
            <p:nvPr/>
          </p:nvSpPr>
          <p:spPr bwMode="auto">
            <a:xfrm>
              <a:off x="4185990" y="2886770"/>
              <a:ext cx="2309812" cy="3036887"/>
            </a:xfrm>
            <a:custGeom>
              <a:avLst/>
              <a:gdLst/>
              <a:ahLst/>
              <a:cxnLst>
                <a:cxn ang="0">
                  <a:pos x="99" y="0"/>
                </a:cxn>
                <a:cxn ang="0">
                  <a:pos x="149" y="1509"/>
                </a:cxn>
                <a:cxn ang="0">
                  <a:pos x="993" y="1533"/>
                </a:cxn>
                <a:cxn ang="0">
                  <a:pos x="1281" y="1869"/>
                </a:cxn>
                <a:cxn ang="0">
                  <a:pos x="1455" y="1799"/>
                </a:cxn>
              </a:cxnLst>
              <a:rect l="0" t="0" r="r" b="b"/>
              <a:pathLst>
                <a:path w="1455" h="1913">
                  <a:moveTo>
                    <a:pt x="99" y="0"/>
                  </a:moveTo>
                  <a:cubicBezTo>
                    <a:pt x="107" y="252"/>
                    <a:pt x="0" y="1253"/>
                    <a:pt x="149" y="1509"/>
                  </a:cubicBezTo>
                  <a:cubicBezTo>
                    <a:pt x="298" y="1765"/>
                    <a:pt x="804" y="1473"/>
                    <a:pt x="993" y="1533"/>
                  </a:cubicBezTo>
                  <a:cubicBezTo>
                    <a:pt x="1182" y="1593"/>
                    <a:pt x="1204" y="1825"/>
                    <a:pt x="1281" y="1869"/>
                  </a:cubicBezTo>
                  <a:cubicBezTo>
                    <a:pt x="1358" y="1913"/>
                    <a:pt x="1419" y="1814"/>
                    <a:pt x="1455" y="1799"/>
                  </a:cubicBezTo>
                </a:path>
              </a:pathLst>
            </a:custGeom>
            <a:noFill/>
            <a:ln w="9525" cap="flat" cmpd="sng">
              <a:solidFill>
                <a:srgbClr val="0000FF"/>
              </a:solidFill>
              <a:prstDash val="solid"/>
              <a:round/>
              <a:headEnd type="oval" w="sm" len="sm"/>
              <a:tailEnd type="oval" w="sm" len="sm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8976" name="AutoShape 205"/>
            <p:cNvSpPr>
              <a:spLocks noChangeArrowheads="1"/>
            </p:cNvSpPr>
            <p:nvPr/>
          </p:nvSpPr>
          <p:spPr bwMode="auto">
            <a:xfrm>
              <a:off x="7895977" y="2348607"/>
              <a:ext cx="1219200" cy="1295400"/>
            </a:xfrm>
            <a:prstGeom prst="wedgeEllipseCallout">
              <a:avLst>
                <a:gd name="adj1" fmla="val -43750"/>
                <a:gd name="adj2" fmla="val 70000"/>
              </a:avLst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p>
              <a:pPr algn="ctr"/>
              <a:r>
                <a:rPr lang="en-US" sz="2800" dirty="0" err="1" smtClean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mA</a:t>
              </a:r>
              <a:r>
                <a:rPr lang="en-US" sz="2800" dirty="0" smtClean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vi-VN" sz="2800" dirty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kế</a:t>
              </a:r>
              <a:endPara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48977" name="AutoShape 206"/>
            <p:cNvSpPr>
              <a:spLocks noChangeArrowheads="1"/>
            </p:cNvSpPr>
            <p:nvPr/>
          </p:nvSpPr>
          <p:spPr bwMode="auto">
            <a:xfrm>
              <a:off x="5305177" y="596007"/>
              <a:ext cx="2514600" cy="762000"/>
            </a:xfrm>
            <a:prstGeom prst="wedgeEllipseCallout">
              <a:avLst>
                <a:gd name="adj1" fmla="val -43750"/>
                <a:gd name="adj2" fmla="val 70000"/>
              </a:avLst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p>
              <a:pPr algn="ctr"/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Ống dây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65" name="Group 139"/>
          <p:cNvGrpSpPr/>
          <p:nvPr/>
        </p:nvGrpSpPr>
        <p:grpSpPr>
          <a:xfrm>
            <a:off x="-1171541" y="1094433"/>
            <a:ext cx="6407150" cy="3200400"/>
            <a:chOff x="-1524000" y="458788"/>
            <a:chExt cx="6407150" cy="3200400"/>
          </a:xfrm>
        </p:grpSpPr>
        <p:grpSp>
          <p:nvGrpSpPr>
            <p:cNvPr id="166" name="Group 11"/>
            <p:cNvGrpSpPr/>
            <p:nvPr/>
          </p:nvGrpSpPr>
          <p:grpSpPr bwMode="auto">
            <a:xfrm>
              <a:off x="-1524000" y="571500"/>
              <a:ext cx="6407150" cy="3087688"/>
              <a:chOff x="538" y="360"/>
              <a:chExt cx="4036" cy="1945"/>
            </a:xfrm>
          </p:grpSpPr>
          <p:sp>
            <p:nvSpPr>
              <p:cNvPr id="1048978" name="Rectangle 12"/>
              <p:cNvSpPr>
                <a:spLocks noChangeArrowheads="1"/>
              </p:cNvSpPr>
              <p:nvPr/>
            </p:nvSpPr>
            <p:spPr bwMode="auto">
              <a:xfrm>
                <a:off x="1799" y="1263"/>
                <a:ext cx="672" cy="288"/>
              </a:xfrm>
              <a:prstGeom prst="rect">
                <a:avLst/>
              </a:prstGeom>
              <a:solidFill>
                <a:srgbClr val="FF3300"/>
              </a:solidFill>
              <a:ln w="9525">
                <a:miter lim="800000"/>
              </a:ln>
              <a:effectLst/>
              <a:scene3d>
                <a:camera prst="legacyObliqueTopRight"/>
                <a:lightRig rig="legacyFlat3" dir="b"/>
              </a:scene3d>
              <a:sp3d extrusionH="887400" prstMaterial="legacyMatte">
                <a:bevelT w="13500" h="13500" prst="angle"/>
                <a:bevelB w="13500" h="13500" prst="angle"/>
                <a:extrusionClr>
                  <a:srgbClr val="FF3300"/>
                </a:extrusionClr>
              </a:sp3d>
            </p:spPr>
            <p:txBody>
              <a:bodyPr wrap="none" anchor="ctr">
                <a:flatTx/>
              </a:bodyPr>
              <a:p>
                <a:pPr algn="ctr"/>
                <a:r>
                  <a:rPr lang="en-US" b="1">
                    <a:solidFill>
                      <a:schemeClr val="bg1"/>
                    </a:solidFill>
                    <a:latin typeface=".VnBodoniH" panose="020B7200000000000000" pitchFamily="34" charset="0"/>
                  </a:rPr>
                  <a:t>N</a:t>
                </a:r>
                <a:endParaRPr lang="en-US" b="1">
                  <a:solidFill>
                    <a:schemeClr val="bg1"/>
                  </a:solidFill>
                  <a:latin typeface=".VnBodoniH" panose="020B7200000000000000" pitchFamily="34" charset="0"/>
                </a:endParaRPr>
              </a:p>
            </p:txBody>
          </p:sp>
          <p:sp>
            <p:nvSpPr>
              <p:cNvPr id="1048979" name="Rectangle 13"/>
              <p:cNvSpPr>
                <a:spLocks noChangeArrowheads="1"/>
              </p:cNvSpPr>
              <p:nvPr/>
            </p:nvSpPr>
            <p:spPr bwMode="auto">
              <a:xfrm>
                <a:off x="2473" y="1263"/>
                <a:ext cx="672" cy="288"/>
              </a:xfrm>
              <a:prstGeom prst="rect">
                <a:avLst/>
              </a:prstGeom>
              <a:solidFill>
                <a:srgbClr val="0000FF"/>
              </a:solidFill>
              <a:ln w="9525">
                <a:miter lim="800000"/>
              </a:ln>
              <a:effectLst/>
              <a:scene3d>
                <a:camera prst="legacyObliqueTopRight"/>
                <a:lightRig rig="legacyFlat3" dir="b"/>
              </a:scene3d>
              <a:sp3d extrusionH="887400" prstMaterial="legacyMatte">
                <a:bevelT w="13500" h="13500" prst="angle"/>
                <a:bevelB w="13500" h="13500" prst="angle"/>
                <a:extrusionClr>
                  <a:srgbClr val="0000FF"/>
                </a:extrusionClr>
              </a:sp3d>
            </p:spPr>
            <p:txBody>
              <a:bodyPr wrap="none" anchor="ctr">
                <a:flatTx/>
              </a:bodyPr>
              <a:p>
                <a:pPr algn="ctr"/>
                <a:r>
                  <a:rPr lang="en-US" b="1">
                    <a:solidFill>
                      <a:schemeClr val="bg1"/>
                    </a:solidFill>
                    <a:latin typeface=".VnBodoniH" panose="020B7200000000000000" pitchFamily="34" charset="0"/>
                  </a:rPr>
                  <a:t>S</a:t>
                </a:r>
                <a:endParaRPr lang="en-US" b="1">
                  <a:solidFill>
                    <a:schemeClr val="bg1"/>
                  </a:solidFill>
                  <a:latin typeface=".VnBodoniH" panose="020B7200000000000000" pitchFamily="34" charset="0"/>
                </a:endParaRPr>
              </a:p>
            </p:txBody>
          </p:sp>
          <p:sp>
            <p:nvSpPr>
              <p:cNvPr id="1048980" name="Arc 14"/>
              <p:cNvSpPr/>
              <p:nvPr/>
            </p:nvSpPr>
            <p:spPr bwMode="auto">
              <a:xfrm>
                <a:off x="1503" y="456"/>
                <a:ext cx="2112" cy="868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5892 w 43200"/>
                  <a:gd name="T1" fmla="*/ 36427 h 37644"/>
                  <a:gd name="T2" fmla="*/ 36062 w 43200"/>
                  <a:gd name="T3" fmla="*/ 37644 h 37644"/>
                  <a:gd name="T4" fmla="*/ 21600 w 43200"/>
                  <a:gd name="T5" fmla="*/ 21600 h 376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37644" fill="none" extrusionOk="0">
                    <a:moveTo>
                      <a:pt x="5892" y="36426"/>
                    </a:moveTo>
                    <a:cubicBezTo>
                      <a:pt x="2108" y="32417"/>
                      <a:pt x="0" y="27113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7717"/>
                      <a:pt x="40605" y="33548"/>
                      <a:pt x="36062" y="37644"/>
                    </a:cubicBezTo>
                  </a:path>
                  <a:path w="43200" h="37644" stroke="0" extrusionOk="0">
                    <a:moveTo>
                      <a:pt x="5892" y="36426"/>
                    </a:moveTo>
                    <a:cubicBezTo>
                      <a:pt x="2108" y="32417"/>
                      <a:pt x="0" y="27113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7717"/>
                      <a:pt x="40605" y="33548"/>
                      <a:pt x="36062" y="37644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FF9900"/>
                </a:solidFill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8981" name="Arc 15"/>
              <p:cNvSpPr/>
              <p:nvPr/>
            </p:nvSpPr>
            <p:spPr bwMode="auto">
              <a:xfrm rot="10800000">
                <a:off x="1594" y="883"/>
                <a:ext cx="1920" cy="424"/>
              </a:xfrm>
              <a:custGeom>
                <a:avLst/>
                <a:gdLst>
                  <a:gd name="G0" fmla="+- 21600 0 0"/>
                  <a:gd name="G1" fmla="+- 14937 0 0"/>
                  <a:gd name="G2" fmla="+- 21600 0 0"/>
                  <a:gd name="T0" fmla="*/ 38709 w 43200"/>
                  <a:gd name="T1" fmla="*/ 1752 h 36537"/>
                  <a:gd name="T2" fmla="*/ 5997 w 43200"/>
                  <a:gd name="T3" fmla="*/ 0 h 36537"/>
                  <a:gd name="T4" fmla="*/ 21600 w 43200"/>
                  <a:gd name="T5" fmla="*/ 14937 h 365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36537" fill="none" extrusionOk="0">
                    <a:moveTo>
                      <a:pt x="38708" y="1752"/>
                    </a:moveTo>
                    <a:cubicBezTo>
                      <a:pt x="41620" y="5530"/>
                      <a:pt x="43200" y="10166"/>
                      <a:pt x="43200" y="14937"/>
                    </a:cubicBezTo>
                    <a:cubicBezTo>
                      <a:pt x="43200" y="26866"/>
                      <a:pt x="33529" y="36537"/>
                      <a:pt x="21600" y="36537"/>
                    </a:cubicBezTo>
                    <a:cubicBezTo>
                      <a:pt x="9670" y="36537"/>
                      <a:pt x="0" y="26866"/>
                      <a:pt x="0" y="14937"/>
                    </a:cubicBezTo>
                    <a:cubicBezTo>
                      <a:pt x="-1" y="9371"/>
                      <a:pt x="2148" y="4020"/>
                      <a:pt x="5997" y="0"/>
                    </a:cubicBezTo>
                  </a:path>
                  <a:path w="43200" h="36537" stroke="0" extrusionOk="0">
                    <a:moveTo>
                      <a:pt x="38708" y="1752"/>
                    </a:moveTo>
                    <a:cubicBezTo>
                      <a:pt x="41620" y="5530"/>
                      <a:pt x="43200" y="10166"/>
                      <a:pt x="43200" y="14937"/>
                    </a:cubicBezTo>
                    <a:cubicBezTo>
                      <a:pt x="43200" y="26866"/>
                      <a:pt x="33529" y="36537"/>
                      <a:pt x="21600" y="36537"/>
                    </a:cubicBezTo>
                    <a:cubicBezTo>
                      <a:pt x="9670" y="36537"/>
                      <a:pt x="0" y="26866"/>
                      <a:pt x="0" y="14937"/>
                    </a:cubicBezTo>
                    <a:cubicBezTo>
                      <a:pt x="-1" y="9371"/>
                      <a:pt x="2148" y="4020"/>
                      <a:pt x="5997" y="0"/>
                    </a:cubicBezTo>
                    <a:lnTo>
                      <a:pt x="21600" y="14937"/>
                    </a:lnTo>
                    <a:close/>
                  </a:path>
                </a:pathLst>
              </a:custGeom>
              <a:noFill/>
              <a:ln w="9525">
                <a:solidFill>
                  <a:srgbClr val="FF9900"/>
                </a:solidFill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8982" name="Arc 16"/>
              <p:cNvSpPr/>
              <p:nvPr/>
            </p:nvSpPr>
            <p:spPr bwMode="auto">
              <a:xfrm>
                <a:off x="1249" y="1341"/>
                <a:ext cx="2616" cy="532"/>
              </a:xfrm>
              <a:custGeom>
                <a:avLst/>
                <a:gdLst>
                  <a:gd name="G0" fmla="+- 21600 0 0"/>
                  <a:gd name="G1" fmla="+- 18486 0 0"/>
                  <a:gd name="G2" fmla="+- 21600 0 0"/>
                  <a:gd name="T0" fmla="*/ 32773 w 43200"/>
                  <a:gd name="T1" fmla="*/ 0 h 40086"/>
                  <a:gd name="T2" fmla="*/ 8977 w 43200"/>
                  <a:gd name="T3" fmla="*/ 958 h 40086"/>
                  <a:gd name="T4" fmla="*/ 21600 w 43200"/>
                  <a:gd name="T5" fmla="*/ 18486 h 400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40086" fill="none" extrusionOk="0">
                    <a:moveTo>
                      <a:pt x="32772" y="0"/>
                    </a:moveTo>
                    <a:cubicBezTo>
                      <a:pt x="39245" y="3911"/>
                      <a:pt x="43200" y="10923"/>
                      <a:pt x="43200" y="18486"/>
                    </a:cubicBezTo>
                    <a:cubicBezTo>
                      <a:pt x="43200" y="30415"/>
                      <a:pt x="33529" y="40086"/>
                      <a:pt x="21600" y="40086"/>
                    </a:cubicBezTo>
                    <a:cubicBezTo>
                      <a:pt x="9670" y="40086"/>
                      <a:pt x="0" y="30415"/>
                      <a:pt x="0" y="18486"/>
                    </a:cubicBezTo>
                    <a:cubicBezTo>
                      <a:pt x="-1" y="11539"/>
                      <a:pt x="3340" y="5017"/>
                      <a:pt x="8977" y="958"/>
                    </a:cubicBezTo>
                  </a:path>
                  <a:path w="43200" h="40086" stroke="0" extrusionOk="0">
                    <a:moveTo>
                      <a:pt x="32772" y="0"/>
                    </a:moveTo>
                    <a:cubicBezTo>
                      <a:pt x="39245" y="3911"/>
                      <a:pt x="43200" y="10923"/>
                      <a:pt x="43200" y="18486"/>
                    </a:cubicBezTo>
                    <a:cubicBezTo>
                      <a:pt x="43200" y="30415"/>
                      <a:pt x="33529" y="40086"/>
                      <a:pt x="21600" y="40086"/>
                    </a:cubicBezTo>
                    <a:cubicBezTo>
                      <a:pt x="9670" y="40086"/>
                      <a:pt x="0" y="30415"/>
                      <a:pt x="0" y="18486"/>
                    </a:cubicBezTo>
                    <a:cubicBezTo>
                      <a:pt x="-1" y="11539"/>
                      <a:pt x="3340" y="5017"/>
                      <a:pt x="8977" y="958"/>
                    </a:cubicBezTo>
                    <a:lnTo>
                      <a:pt x="21600" y="18486"/>
                    </a:lnTo>
                    <a:close/>
                  </a:path>
                </a:pathLst>
              </a:custGeom>
              <a:noFill/>
              <a:ln w="9525">
                <a:solidFill>
                  <a:srgbClr val="FF9900"/>
                </a:solidFill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8983" name="Arc 17"/>
              <p:cNvSpPr/>
              <p:nvPr/>
            </p:nvSpPr>
            <p:spPr bwMode="auto">
              <a:xfrm rot="10800000">
                <a:off x="1498" y="1326"/>
                <a:ext cx="2112" cy="858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6875 w 43200"/>
                  <a:gd name="T1" fmla="*/ 37403 h 37403"/>
                  <a:gd name="T2" fmla="*/ 37153 w 43200"/>
                  <a:gd name="T3" fmla="*/ 36589 h 37403"/>
                  <a:gd name="T4" fmla="*/ 21600 w 43200"/>
                  <a:gd name="T5" fmla="*/ 21600 h 374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37403" fill="none" extrusionOk="0">
                    <a:moveTo>
                      <a:pt x="6875" y="37402"/>
                    </a:moveTo>
                    <a:cubicBezTo>
                      <a:pt x="2490" y="33317"/>
                      <a:pt x="0" y="27593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7190"/>
                      <a:pt x="41032" y="32563"/>
                      <a:pt x="37152" y="36588"/>
                    </a:cubicBezTo>
                  </a:path>
                  <a:path w="43200" h="37403" stroke="0" extrusionOk="0">
                    <a:moveTo>
                      <a:pt x="6875" y="37402"/>
                    </a:moveTo>
                    <a:cubicBezTo>
                      <a:pt x="2490" y="33317"/>
                      <a:pt x="0" y="27593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7190"/>
                      <a:pt x="41032" y="32563"/>
                      <a:pt x="37152" y="36588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FF9900"/>
                </a:solidFill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8984" name="Arc 18"/>
              <p:cNvSpPr/>
              <p:nvPr/>
            </p:nvSpPr>
            <p:spPr bwMode="auto">
              <a:xfrm>
                <a:off x="1588" y="1341"/>
                <a:ext cx="1920" cy="426"/>
              </a:xfrm>
              <a:custGeom>
                <a:avLst/>
                <a:gdLst>
                  <a:gd name="G0" fmla="+- 21600 0 0"/>
                  <a:gd name="G1" fmla="+- 15115 0 0"/>
                  <a:gd name="G2" fmla="+- 21600 0 0"/>
                  <a:gd name="T0" fmla="*/ 37030 w 43200"/>
                  <a:gd name="T1" fmla="*/ 0 h 36715"/>
                  <a:gd name="T2" fmla="*/ 4586 w 43200"/>
                  <a:gd name="T3" fmla="*/ 1807 h 36715"/>
                  <a:gd name="T4" fmla="*/ 21600 w 43200"/>
                  <a:gd name="T5" fmla="*/ 15115 h 367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36715" fill="none" extrusionOk="0">
                    <a:moveTo>
                      <a:pt x="37030" y="-1"/>
                    </a:moveTo>
                    <a:cubicBezTo>
                      <a:pt x="40985" y="4037"/>
                      <a:pt x="43200" y="9463"/>
                      <a:pt x="43200" y="15115"/>
                    </a:cubicBezTo>
                    <a:cubicBezTo>
                      <a:pt x="43200" y="27044"/>
                      <a:pt x="33529" y="36715"/>
                      <a:pt x="21600" y="36715"/>
                    </a:cubicBezTo>
                    <a:cubicBezTo>
                      <a:pt x="9670" y="36715"/>
                      <a:pt x="0" y="27044"/>
                      <a:pt x="0" y="15115"/>
                    </a:cubicBezTo>
                    <a:cubicBezTo>
                      <a:pt x="-1" y="10291"/>
                      <a:pt x="1614" y="5606"/>
                      <a:pt x="4586" y="1807"/>
                    </a:cubicBezTo>
                  </a:path>
                  <a:path w="43200" h="36715" stroke="0" extrusionOk="0">
                    <a:moveTo>
                      <a:pt x="37030" y="-1"/>
                    </a:moveTo>
                    <a:cubicBezTo>
                      <a:pt x="40985" y="4037"/>
                      <a:pt x="43200" y="9463"/>
                      <a:pt x="43200" y="15115"/>
                    </a:cubicBezTo>
                    <a:cubicBezTo>
                      <a:pt x="43200" y="27044"/>
                      <a:pt x="33529" y="36715"/>
                      <a:pt x="21600" y="36715"/>
                    </a:cubicBezTo>
                    <a:cubicBezTo>
                      <a:pt x="9670" y="36715"/>
                      <a:pt x="0" y="27044"/>
                      <a:pt x="0" y="15115"/>
                    </a:cubicBezTo>
                    <a:cubicBezTo>
                      <a:pt x="-1" y="10291"/>
                      <a:pt x="1614" y="5606"/>
                      <a:pt x="4586" y="1807"/>
                    </a:cubicBezTo>
                    <a:lnTo>
                      <a:pt x="21600" y="15115"/>
                    </a:lnTo>
                    <a:close/>
                  </a:path>
                </a:pathLst>
              </a:custGeom>
              <a:noFill/>
              <a:ln w="9525">
                <a:solidFill>
                  <a:srgbClr val="FF9900"/>
                </a:solidFill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8985" name="Arc 19"/>
              <p:cNvSpPr/>
              <p:nvPr/>
            </p:nvSpPr>
            <p:spPr bwMode="auto">
              <a:xfrm rot="10800000">
                <a:off x="1258" y="795"/>
                <a:ext cx="2592" cy="529"/>
              </a:xfrm>
              <a:custGeom>
                <a:avLst/>
                <a:gdLst>
                  <a:gd name="G0" fmla="+- 21600 0 0"/>
                  <a:gd name="G1" fmla="+- 18238 0 0"/>
                  <a:gd name="G2" fmla="+- 21600 0 0"/>
                  <a:gd name="T0" fmla="*/ 34395 w 43200"/>
                  <a:gd name="T1" fmla="*/ 835 h 39838"/>
                  <a:gd name="T2" fmla="*/ 10028 w 43200"/>
                  <a:gd name="T3" fmla="*/ 0 h 39838"/>
                  <a:gd name="T4" fmla="*/ 21600 w 43200"/>
                  <a:gd name="T5" fmla="*/ 18238 h 398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39838" fill="none" extrusionOk="0">
                    <a:moveTo>
                      <a:pt x="34394" y="835"/>
                    </a:moveTo>
                    <a:cubicBezTo>
                      <a:pt x="39930" y="4905"/>
                      <a:pt x="43200" y="11366"/>
                      <a:pt x="43200" y="18238"/>
                    </a:cubicBezTo>
                    <a:cubicBezTo>
                      <a:pt x="43200" y="30167"/>
                      <a:pt x="33529" y="39838"/>
                      <a:pt x="21600" y="39838"/>
                    </a:cubicBezTo>
                    <a:cubicBezTo>
                      <a:pt x="9670" y="39838"/>
                      <a:pt x="0" y="30167"/>
                      <a:pt x="0" y="18238"/>
                    </a:cubicBezTo>
                    <a:cubicBezTo>
                      <a:pt x="-1" y="10842"/>
                      <a:pt x="3783" y="3961"/>
                      <a:pt x="10027" y="-1"/>
                    </a:cubicBezTo>
                  </a:path>
                  <a:path w="43200" h="39838" stroke="0" extrusionOk="0">
                    <a:moveTo>
                      <a:pt x="34394" y="835"/>
                    </a:moveTo>
                    <a:cubicBezTo>
                      <a:pt x="39930" y="4905"/>
                      <a:pt x="43200" y="11366"/>
                      <a:pt x="43200" y="18238"/>
                    </a:cubicBezTo>
                    <a:cubicBezTo>
                      <a:pt x="43200" y="30167"/>
                      <a:pt x="33529" y="39838"/>
                      <a:pt x="21600" y="39838"/>
                    </a:cubicBezTo>
                    <a:cubicBezTo>
                      <a:pt x="9670" y="39838"/>
                      <a:pt x="0" y="30167"/>
                      <a:pt x="0" y="18238"/>
                    </a:cubicBezTo>
                    <a:cubicBezTo>
                      <a:pt x="-1" y="10842"/>
                      <a:pt x="3783" y="3961"/>
                      <a:pt x="10027" y="-1"/>
                    </a:cubicBezTo>
                    <a:lnTo>
                      <a:pt x="21600" y="18238"/>
                    </a:lnTo>
                    <a:close/>
                  </a:path>
                </a:pathLst>
              </a:custGeom>
              <a:noFill/>
              <a:ln w="9525">
                <a:solidFill>
                  <a:srgbClr val="FF9900"/>
                </a:solidFill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8986" name="Arc 20"/>
              <p:cNvSpPr/>
              <p:nvPr/>
            </p:nvSpPr>
            <p:spPr bwMode="auto">
              <a:xfrm rot="10800000">
                <a:off x="2254" y="948"/>
                <a:ext cx="581" cy="528"/>
              </a:xfrm>
              <a:custGeom>
                <a:avLst/>
                <a:gdLst>
                  <a:gd name="G0" fmla="+- 16968 0 0"/>
                  <a:gd name="G1" fmla="+- 0 0 0"/>
                  <a:gd name="G2" fmla="+- 21600 0 0"/>
                  <a:gd name="T0" fmla="*/ 33603 w 33603"/>
                  <a:gd name="T1" fmla="*/ 13779 h 21600"/>
                  <a:gd name="T2" fmla="*/ 0 w 33603"/>
                  <a:gd name="T3" fmla="*/ 13365 h 21600"/>
                  <a:gd name="T4" fmla="*/ 16968 w 33603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3603" h="21600" fill="none" extrusionOk="0">
                    <a:moveTo>
                      <a:pt x="33602" y="13778"/>
                    </a:moveTo>
                    <a:cubicBezTo>
                      <a:pt x="29499" y="18732"/>
                      <a:pt x="23400" y="21599"/>
                      <a:pt x="16968" y="21600"/>
                    </a:cubicBezTo>
                    <a:cubicBezTo>
                      <a:pt x="10348" y="21600"/>
                      <a:pt x="4095" y="18565"/>
                      <a:pt x="-1" y="13365"/>
                    </a:cubicBezTo>
                  </a:path>
                  <a:path w="33603" h="21600" stroke="0" extrusionOk="0">
                    <a:moveTo>
                      <a:pt x="33602" y="13778"/>
                    </a:moveTo>
                    <a:cubicBezTo>
                      <a:pt x="29499" y="18732"/>
                      <a:pt x="23400" y="21599"/>
                      <a:pt x="16968" y="21600"/>
                    </a:cubicBezTo>
                    <a:cubicBezTo>
                      <a:pt x="10348" y="21600"/>
                      <a:pt x="4095" y="18565"/>
                      <a:pt x="-1" y="13365"/>
                    </a:cubicBezTo>
                    <a:lnTo>
                      <a:pt x="16968" y="0"/>
                    </a:lnTo>
                    <a:close/>
                  </a:path>
                </a:pathLst>
              </a:custGeom>
              <a:noFill/>
              <a:ln w="9525">
                <a:solidFill>
                  <a:srgbClr val="FF9900"/>
                </a:solidFill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8987" name="Arc 21"/>
              <p:cNvSpPr/>
              <p:nvPr/>
            </p:nvSpPr>
            <p:spPr bwMode="auto">
              <a:xfrm rot="-451056">
                <a:off x="2261" y="1319"/>
                <a:ext cx="1992" cy="842"/>
              </a:xfrm>
              <a:custGeom>
                <a:avLst/>
                <a:gdLst>
                  <a:gd name="G0" fmla="+- 0 0 0"/>
                  <a:gd name="G1" fmla="+- 18523 0 0"/>
                  <a:gd name="G2" fmla="+- 21600 0 0"/>
                  <a:gd name="T0" fmla="*/ 11111 w 21600"/>
                  <a:gd name="T1" fmla="*/ 0 h 28984"/>
                  <a:gd name="T2" fmla="*/ 18898 w 21600"/>
                  <a:gd name="T3" fmla="*/ 28984 h 28984"/>
                  <a:gd name="T4" fmla="*/ 0 w 21600"/>
                  <a:gd name="T5" fmla="*/ 18523 h 289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8984" fill="none" extrusionOk="0">
                    <a:moveTo>
                      <a:pt x="11111" y="-1"/>
                    </a:moveTo>
                    <a:cubicBezTo>
                      <a:pt x="17618" y="3903"/>
                      <a:pt x="21600" y="10934"/>
                      <a:pt x="21600" y="18523"/>
                    </a:cubicBezTo>
                    <a:cubicBezTo>
                      <a:pt x="21600" y="22182"/>
                      <a:pt x="20670" y="25782"/>
                      <a:pt x="18897" y="28983"/>
                    </a:cubicBezTo>
                  </a:path>
                  <a:path w="21600" h="28984" stroke="0" extrusionOk="0">
                    <a:moveTo>
                      <a:pt x="11111" y="-1"/>
                    </a:moveTo>
                    <a:cubicBezTo>
                      <a:pt x="17618" y="3903"/>
                      <a:pt x="21600" y="10934"/>
                      <a:pt x="21600" y="18523"/>
                    </a:cubicBezTo>
                    <a:cubicBezTo>
                      <a:pt x="21600" y="22182"/>
                      <a:pt x="20670" y="25782"/>
                      <a:pt x="18897" y="28983"/>
                    </a:cubicBezTo>
                    <a:lnTo>
                      <a:pt x="0" y="18523"/>
                    </a:lnTo>
                    <a:close/>
                  </a:path>
                </a:pathLst>
              </a:custGeom>
              <a:noFill/>
              <a:ln w="9525">
                <a:solidFill>
                  <a:srgbClr val="FF9900"/>
                </a:solidFill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8988" name="Arc 22"/>
              <p:cNvSpPr/>
              <p:nvPr/>
            </p:nvSpPr>
            <p:spPr bwMode="auto">
              <a:xfrm rot="10501297">
                <a:off x="905" y="510"/>
                <a:ext cx="1734" cy="826"/>
              </a:xfrm>
              <a:custGeom>
                <a:avLst/>
                <a:gdLst>
                  <a:gd name="G0" fmla="+- 0 0 0"/>
                  <a:gd name="G1" fmla="+- 18552 0 0"/>
                  <a:gd name="G2" fmla="+- 21600 0 0"/>
                  <a:gd name="T0" fmla="*/ 11062 w 21600"/>
                  <a:gd name="T1" fmla="*/ 0 h 28481"/>
                  <a:gd name="T2" fmla="*/ 19183 w 21600"/>
                  <a:gd name="T3" fmla="*/ 28481 h 28481"/>
                  <a:gd name="T4" fmla="*/ 0 w 21600"/>
                  <a:gd name="T5" fmla="*/ 18552 h 284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8481" fill="none" extrusionOk="0">
                    <a:moveTo>
                      <a:pt x="11062" y="-1"/>
                    </a:moveTo>
                    <a:cubicBezTo>
                      <a:pt x="17597" y="3896"/>
                      <a:pt x="21600" y="10943"/>
                      <a:pt x="21600" y="18552"/>
                    </a:cubicBezTo>
                    <a:cubicBezTo>
                      <a:pt x="21600" y="22007"/>
                      <a:pt x="20771" y="25412"/>
                      <a:pt x="19182" y="28480"/>
                    </a:cubicBezTo>
                  </a:path>
                  <a:path w="21600" h="28481" stroke="0" extrusionOk="0">
                    <a:moveTo>
                      <a:pt x="11062" y="-1"/>
                    </a:moveTo>
                    <a:cubicBezTo>
                      <a:pt x="17597" y="3896"/>
                      <a:pt x="21600" y="10943"/>
                      <a:pt x="21600" y="18552"/>
                    </a:cubicBezTo>
                    <a:cubicBezTo>
                      <a:pt x="21600" y="22007"/>
                      <a:pt x="20771" y="25412"/>
                      <a:pt x="19182" y="28480"/>
                    </a:cubicBezTo>
                    <a:lnTo>
                      <a:pt x="0" y="18552"/>
                    </a:lnTo>
                    <a:close/>
                  </a:path>
                </a:pathLst>
              </a:custGeom>
              <a:noFill/>
              <a:ln w="9525">
                <a:solidFill>
                  <a:srgbClr val="FF9900"/>
                </a:solidFill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8989" name="Arc 23"/>
              <p:cNvSpPr/>
              <p:nvPr/>
            </p:nvSpPr>
            <p:spPr bwMode="auto">
              <a:xfrm>
                <a:off x="817" y="1326"/>
                <a:ext cx="1526" cy="840"/>
              </a:xfrm>
              <a:custGeom>
                <a:avLst/>
                <a:gdLst>
                  <a:gd name="G0" fmla="+- 21600 0 0"/>
                  <a:gd name="G1" fmla="+- 20119 0 0"/>
                  <a:gd name="G2" fmla="+- 21600 0 0"/>
                  <a:gd name="T0" fmla="*/ 1882 w 21600"/>
                  <a:gd name="T1" fmla="*/ 28938 h 28938"/>
                  <a:gd name="T2" fmla="*/ 13738 w 21600"/>
                  <a:gd name="T3" fmla="*/ 0 h 28938"/>
                  <a:gd name="T4" fmla="*/ 21600 w 21600"/>
                  <a:gd name="T5" fmla="*/ 20119 h 289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8938" fill="none" extrusionOk="0">
                    <a:moveTo>
                      <a:pt x="1882" y="28937"/>
                    </a:moveTo>
                    <a:cubicBezTo>
                      <a:pt x="641" y="26163"/>
                      <a:pt x="0" y="23158"/>
                      <a:pt x="0" y="20119"/>
                    </a:cubicBezTo>
                    <a:cubicBezTo>
                      <a:pt x="-1" y="11223"/>
                      <a:pt x="5453" y="3238"/>
                      <a:pt x="13738" y="0"/>
                    </a:cubicBezTo>
                  </a:path>
                  <a:path w="21600" h="28938" stroke="0" extrusionOk="0">
                    <a:moveTo>
                      <a:pt x="1882" y="28937"/>
                    </a:moveTo>
                    <a:cubicBezTo>
                      <a:pt x="641" y="26163"/>
                      <a:pt x="0" y="23158"/>
                      <a:pt x="0" y="20119"/>
                    </a:cubicBezTo>
                    <a:cubicBezTo>
                      <a:pt x="-1" y="11223"/>
                      <a:pt x="5453" y="3238"/>
                      <a:pt x="13738" y="0"/>
                    </a:cubicBezTo>
                    <a:lnTo>
                      <a:pt x="21600" y="20119"/>
                    </a:lnTo>
                    <a:close/>
                  </a:path>
                </a:pathLst>
              </a:custGeom>
              <a:noFill/>
              <a:ln w="9525">
                <a:solidFill>
                  <a:srgbClr val="FF9900"/>
                </a:solidFill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8990" name="Line 24"/>
              <p:cNvSpPr>
                <a:spLocks noChangeShapeType="1"/>
              </p:cNvSpPr>
              <p:nvPr/>
            </p:nvSpPr>
            <p:spPr bwMode="auto">
              <a:xfrm>
                <a:off x="3232" y="1333"/>
                <a:ext cx="1342" cy="0"/>
              </a:xfrm>
              <a:prstGeom prst="line">
                <a:avLst/>
              </a:prstGeom>
              <a:noFill/>
              <a:ln w="9525">
                <a:solidFill>
                  <a:srgbClr val="FF9900"/>
                </a:solidFill>
                <a:round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8991" name="Arc 25"/>
              <p:cNvSpPr/>
              <p:nvPr/>
            </p:nvSpPr>
            <p:spPr bwMode="auto">
              <a:xfrm rot="549166">
                <a:off x="2365" y="458"/>
                <a:ext cx="1927" cy="839"/>
              </a:xfrm>
              <a:custGeom>
                <a:avLst/>
                <a:gdLst>
                  <a:gd name="G0" fmla="+- 0 0 0"/>
                  <a:gd name="G1" fmla="+- 10826 0 0"/>
                  <a:gd name="G2" fmla="+- 21600 0 0"/>
                  <a:gd name="T0" fmla="*/ 18691 w 21600"/>
                  <a:gd name="T1" fmla="*/ 0 h 28850"/>
                  <a:gd name="T2" fmla="*/ 11904 w 21600"/>
                  <a:gd name="T3" fmla="*/ 28850 h 28850"/>
                  <a:gd name="T4" fmla="*/ 0 w 21600"/>
                  <a:gd name="T5" fmla="*/ 10826 h 288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8850" fill="none" extrusionOk="0">
                    <a:moveTo>
                      <a:pt x="18691" y="-1"/>
                    </a:moveTo>
                    <a:cubicBezTo>
                      <a:pt x="20596" y="3289"/>
                      <a:pt x="21600" y="7024"/>
                      <a:pt x="21600" y="10826"/>
                    </a:cubicBezTo>
                    <a:cubicBezTo>
                      <a:pt x="21600" y="18081"/>
                      <a:pt x="17957" y="24851"/>
                      <a:pt x="11903" y="28849"/>
                    </a:cubicBezTo>
                  </a:path>
                  <a:path w="21600" h="28850" stroke="0" extrusionOk="0">
                    <a:moveTo>
                      <a:pt x="18691" y="-1"/>
                    </a:moveTo>
                    <a:cubicBezTo>
                      <a:pt x="20596" y="3289"/>
                      <a:pt x="21600" y="7024"/>
                      <a:pt x="21600" y="10826"/>
                    </a:cubicBezTo>
                    <a:cubicBezTo>
                      <a:pt x="21600" y="18081"/>
                      <a:pt x="17957" y="24851"/>
                      <a:pt x="11903" y="28849"/>
                    </a:cubicBezTo>
                    <a:lnTo>
                      <a:pt x="0" y="10826"/>
                    </a:lnTo>
                    <a:close/>
                  </a:path>
                </a:pathLst>
              </a:custGeom>
              <a:noFill/>
              <a:ln w="9525">
                <a:solidFill>
                  <a:srgbClr val="FF9900"/>
                </a:solidFill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8992" name="Arc 26"/>
              <p:cNvSpPr/>
              <p:nvPr/>
            </p:nvSpPr>
            <p:spPr bwMode="auto">
              <a:xfrm rot="10800000">
                <a:off x="1079" y="360"/>
                <a:ext cx="2915" cy="945"/>
              </a:xfrm>
              <a:custGeom>
                <a:avLst/>
                <a:gdLst>
                  <a:gd name="G0" fmla="+- 21600 0 0"/>
                  <a:gd name="G1" fmla="+- 18992 0 0"/>
                  <a:gd name="G2" fmla="+- 21600 0 0"/>
                  <a:gd name="T0" fmla="*/ 32723 w 43200"/>
                  <a:gd name="T1" fmla="*/ 476 h 40592"/>
                  <a:gd name="T2" fmla="*/ 11311 w 43200"/>
                  <a:gd name="T3" fmla="*/ 0 h 40592"/>
                  <a:gd name="T4" fmla="*/ 21600 w 43200"/>
                  <a:gd name="T5" fmla="*/ 18992 h 405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40592" fill="none" extrusionOk="0">
                    <a:moveTo>
                      <a:pt x="32722" y="476"/>
                    </a:moveTo>
                    <a:cubicBezTo>
                      <a:pt x="39223" y="4381"/>
                      <a:pt x="43200" y="11408"/>
                      <a:pt x="43200" y="18992"/>
                    </a:cubicBezTo>
                    <a:cubicBezTo>
                      <a:pt x="43200" y="30921"/>
                      <a:pt x="33529" y="40592"/>
                      <a:pt x="21600" y="40592"/>
                    </a:cubicBezTo>
                    <a:cubicBezTo>
                      <a:pt x="9670" y="40592"/>
                      <a:pt x="0" y="30921"/>
                      <a:pt x="0" y="18992"/>
                    </a:cubicBezTo>
                    <a:cubicBezTo>
                      <a:pt x="-1" y="11065"/>
                      <a:pt x="4341" y="3775"/>
                      <a:pt x="11310" y="-1"/>
                    </a:cubicBezTo>
                  </a:path>
                  <a:path w="43200" h="40592" stroke="0" extrusionOk="0">
                    <a:moveTo>
                      <a:pt x="32722" y="476"/>
                    </a:moveTo>
                    <a:cubicBezTo>
                      <a:pt x="39223" y="4381"/>
                      <a:pt x="43200" y="11408"/>
                      <a:pt x="43200" y="18992"/>
                    </a:cubicBezTo>
                    <a:cubicBezTo>
                      <a:pt x="43200" y="30921"/>
                      <a:pt x="33529" y="40592"/>
                      <a:pt x="21600" y="40592"/>
                    </a:cubicBezTo>
                    <a:cubicBezTo>
                      <a:pt x="9670" y="40592"/>
                      <a:pt x="0" y="30921"/>
                      <a:pt x="0" y="18992"/>
                    </a:cubicBezTo>
                    <a:cubicBezTo>
                      <a:pt x="-1" y="11065"/>
                      <a:pt x="4341" y="3775"/>
                      <a:pt x="11310" y="-1"/>
                    </a:cubicBezTo>
                    <a:lnTo>
                      <a:pt x="21600" y="18992"/>
                    </a:lnTo>
                    <a:close/>
                  </a:path>
                </a:pathLst>
              </a:custGeom>
              <a:noFill/>
              <a:ln w="9525">
                <a:solidFill>
                  <a:srgbClr val="FF9900"/>
                </a:solidFill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8993" name="Arc 27"/>
              <p:cNvSpPr/>
              <p:nvPr/>
            </p:nvSpPr>
            <p:spPr bwMode="auto">
              <a:xfrm>
                <a:off x="1093" y="1357"/>
                <a:ext cx="2928" cy="948"/>
              </a:xfrm>
              <a:custGeom>
                <a:avLst/>
                <a:gdLst>
                  <a:gd name="G0" fmla="+- 21600 0 0"/>
                  <a:gd name="G1" fmla="+- 19112 0 0"/>
                  <a:gd name="G2" fmla="+- 21600 0 0"/>
                  <a:gd name="T0" fmla="*/ 31665 w 43200"/>
                  <a:gd name="T1" fmla="*/ 0 h 40712"/>
                  <a:gd name="T2" fmla="*/ 10262 w 43200"/>
                  <a:gd name="T3" fmla="*/ 727 h 40712"/>
                  <a:gd name="T4" fmla="*/ 21600 w 43200"/>
                  <a:gd name="T5" fmla="*/ 19112 h 40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40712" fill="none" extrusionOk="0">
                    <a:moveTo>
                      <a:pt x="31664" y="0"/>
                    </a:moveTo>
                    <a:cubicBezTo>
                      <a:pt x="38758" y="3736"/>
                      <a:pt x="43200" y="11094"/>
                      <a:pt x="43200" y="19112"/>
                    </a:cubicBezTo>
                    <a:cubicBezTo>
                      <a:pt x="43200" y="31041"/>
                      <a:pt x="33529" y="40712"/>
                      <a:pt x="21600" y="40712"/>
                    </a:cubicBezTo>
                    <a:cubicBezTo>
                      <a:pt x="9670" y="40712"/>
                      <a:pt x="0" y="31041"/>
                      <a:pt x="0" y="19112"/>
                    </a:cubicBezTo>
                    <a:cubicBezTo>
                      <a:pt x="-1" y="11618"/>
                      <a:pt x="3883" y="4660"/>
                      <a:pt x="10261" y="726"/>
                    </a:cubicBezTo>
                  </a:path>
                  <a:path w="43200" h="40712" stroke="0" extrusionOk="0">
                    <a:moveTo>
                      <a:pt x="31664" y="0"/>
                    </a:moveTo>
                    <a:cubicBezTo>
                      <a:pt x="38758" y="3736"/>
                      <a:pt x="43200" y="11094"/>
                      <a:pt x="43200" y="19112"/>
                    </a:cubicBezTo>
                    <a:cubicBezTo>
                      <a:pt x="43200" y="31041"/>
                      <a:pt x="33529" y="40712"/>
                      <a:pt x="21600" y="40712"/>
                    </a:cubicBezTo>
                    <a:cubicBezTo>
                      <a:pt x="9670" y="40712"/>
                      <a:pt x="0" y="31041"/>
                      <a:pt x="0" y="19112"/>
                    </a:cubicBezTo>
                    <a:cubicBezTo>
                      <a:pt x="-1" y="11618"/>
                      <a:pt x="3883" y="4660"/>
                      <a:pt x="10261" y="726"/>
                    </a:cubicBezTo>
                    <a:lnTo>
                      <a:pt x="21600" y="19112"/>
                    </a:lnTo>
                    <a:close/>
                  </a:path>
                </a:pathLst>
              </a:custGeom>
              <a:noFill/>
              <a:ln w="9525">
                <a:solidFill>
                  <a:srgbClr val="FF9900"/>
                </a:solidFill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8994" name="Arc 28"/>
              <p:cNvSpPr/>
              <p:nvPr/>
            </p:nvSpPr>
            <p:spPr bwMode="auto">
              <a:xfrm>
                <a:off x="2230" y="1129"/>
                <a:ext cx="594" cy="467"/>
              </a:xfrm>
              <a:custGeom>
                <a:avLst/>
                <a:gdLst>
                  <a:gd name="G0" fmla="+- 16968 0 0"/>
                  <a:gd name="G1" fmla="+- 0 0 0"/>
                  <a:gd name="G2" fmla="+- 21600 0 0"/>
                  <a:gd name="T0" fmla="*/ 34380 w 34380"/>
                  <a:gd name="T1" fmla="*/ 12782 h 21600"/>
                  <a:gd name="T2" fmla="*/ 0 w 34380"/>
                  <a:gd name="T3" fmla="*/ 13365 h 21600"/>
                  <a:gd name="T4" fmla="*/ 16968 w 34380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380" h="21600" fill="none" extrusionOk="0">
                    <a:moveTo>
                      <a:pt x="34380" y="12782"/>
                    </a:moveTo>
                    <a:cubicBezTo>
                      <a:pt x="30310" y="18325"/>
                      <a:pt x="23844" y="21599"/>
                      <a:pt x="16968" y="21600"/>
                    </a:cubicBezTo>
                    <a:cubicBezTo>
                      <a:pt x="10348" y="21600"/>
                      <a:pt x="4095" y="18565"/>
                      <a:pt x="-1" y="13365"/>
                    </a:cubicBezTo>
                  </a:path>
                  <a:path w="34380" h="21600" stroke="0" extrusionOk="0">
                    <a:moveTo>
                      <a:pt x="34380" y="12782"/>
                    </a:moveTo>
                    <a:cubicBezTo>
                      <a:pt x="30310" y="18325"/>
                      <a:pt x="23844" y="21599"/>
                      <a:pt x="16968" y="21600"/>
                    </a:cubicBezTo>
                    <a:cubicBezTo>
                      <a:pt x="10348" y="21600"/>
                      <a:pt x="4095" y="18565"/>
                      <a:pt x="-1" y="13365"/>
                    </a:cubicBezTo>
                    <a:lnTo>
                      <a:pt x="16968" y="0"/>
                    </a:lnTo>
                    <a:close/>
                  </a:path>
                </a:pathLst>
              </a:custGeom>
              <a:noFill/>
              <a:ln w="9525">
                <a:solidFill>
                  <a:srgbClr val="FF9900"/>
                </a:solidFill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8995" name="Arc 29"/>
              <p:cNvSpPr/>
              <p:nvPr/>
            </p:nvSpPr>
            <p:spPr bwMode="auto">
              <a:xfrm rot="299958">
                <a:off x="2124" y="589"/>
                <a:ext cx="2436" cy="751"/>
              </a:xfrm>
              <a:custGeom>
                <a:avLst/>
                <a:gdLst>
                  <a:gd name="G0" fmla="+- 0 0 0"/>
                  <a:gd name="G1" fmla="+- 7207 0 0"/>
                  <a:gd name="G2" fmla="+- 21600 0 0"/>
                  <a:gd name="T0" fmla="*/ 20362 w 21600"/>
                  <a:gd name="T1" fmla="*/ 0 h 26319"/>
                  <a:gd name="T2" fmla="*/ 10064 w 21600"/>
                  <a:gd name="T3" fmla="*/ 26319 h 26319"/>
                  <a:gd name="T4" fmla="*/ 0 w 21600"/>
                  <a:gd name="T5" fmla="*/ 7207 h 263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6319" fill="none" extrusionOk="0">
                    <a:moveTo>
                      <a:pt x="20362" y="-1"/>
                    </a:moveTo>
                    <a:cubicBezTo>
                      <a:pt x="21181" y="2314"/>
                      <a:pt x="21600" y="4751"/>
                      <a:pt x="21600" y="7207"/>
                    </a:cubicBezTo>
                    <a:cubicBezTo>
                      <a:pt x="21600" y="15225"/>
                      <a:pt x="17158" y="22583"/>
                      <a:pt x="10064" y="26319"/>
                    </a:cubicBezTo>
                  </a:path>
                  <a:path w="21600" h="26319" stroke="0" extrusionOk="0">
                    <a:moveTo>
                      <a:pt x="20362" y="-1"/>
                    </a:moveTo>
                    <a:cubicBezTo>
                      <a:pt x="21181" y="2314"/>
                      <a:pt x="21600" y="4751"/>
                      <a:pt x="21600" y="7207"/>
                    </a:cubicBezTo>
                    <a:cubicBezTo>
                      <a:pt x="21600" y="15225"/>
                      <a:pt x="17158" y="22583"/>
                      <a:pt x="10064" y="26319"/>
                    </a:cubicBezTo>
                    <a:lnTo>
                      <a:pt x="0" y="7207"/>
                    </a:lnTo>
                    <a:close/>
                  </a:path>
                </a:pathLst>
              </a:custGeom>
              <a:noFill/>
              <a:ln w="9525">
                <a:solidFill>
                  <a:srgbClr val="FF9900"/>
                </a:solidFill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8996" name="Arc 30"/>
              <p:cNvSpPr/>
              <p:nvPr/>
            </p:nvSpPr>
            <p:spPr bwMode="auto">
              <a:xfrm rot="-451056">
                <a:off x="2148" y="1311"/>
                <a:ext cx="2333" cy="841"/>
              </a:xfrm>
              <a:custGeom>
                <a:avLst/>
                <a:gdLst>
                  <a:gd name="G0" fmla="+- 0 0 0"/>
                  <a:gd name="G1" fmla="+- 18858 0 0"/>
                  <a:gd name="G2" fmla="+- 21600 0 0"/>
                  <a:gd name="T0" fmla="*/ 10533 w 21600"/>
                  <a:gd name="T1" fmla="*/ 0 h 28922"/>
                  <a:gd name="T2" fmla="*/ 19112 w 21600"/>
                  <a:gd name="T3" fmla="*/ 28922 h 28922"/>
                  <a:gd name="T4" fmla="*/ 0 w 21600"/>
                  <a:gd name="T5" fmla="*/ 18858 h 28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8922" fill="none" extrusionOk="0">
                    <a:moveTo>
                      <a:pt x="10532" y="0"/>
                    </a:moveTo>
                    <a:cubicBezTo>
                      <a:pt x="17366" y="3816"/>
                      <a:pt x="21600" y="11031"/>
                      <a:pt x="21600" y="18858"/>
                    </a:cubicBezTo>
                    <a:cubicBezTo>
                      <a:pt x="21600" y="22364"/>
                      <a:pt x="20746" y="25819"/>
                      <a:pt x="19112" y="28922"/>
                    </a:cubicBezTo>
                  </a:path>
                  <a:path w="21600" h="28922" stroke="0" extrusionOk="0">
                    <a:moveTo>
                      <a:pt x="10532" y="0"/>
                    </a:moveTo>
                    <a:cubicBezTo>
                      <a:pt x="17366" y="3816"/>
                      <a:pt x="21600" y="11031"/>
                      <a:pt x="21600" y="18858"/>
                    </a:cubicBezTo>
                    <a:cubicBezTo>
                      <a:pt x="21600" y="22364"/>
                      <a:pt x="20746" y="25819"/>
                      <a:pt x="19112" y="28922"/>
                    </a:cubicBezTo>
                    <a:lnTo>
                      <a:pt x="0" y="18858"/>
                    </a:lnTo>
                    <a:close/>
                  </a:path>
                </a:pathLst>
              </a:custGeom>
              <a:noFill/>
              <a:ln w="9525">
                <a:solidFill>
                  <a:srgbClr val="FF9900"/>
                </a:solidFill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8997" name="Arc 31"/>
              <p:cNvSpPr/>
              <p:nvPr/>
            </p:nvSpPr>
            <p:spPr bwMode="auto">
              <a:xfrm rot="10416522">
                <a:off x="635" y="577"/>
                <a:ext cx="2107" cy="761"/>
              </a:xfrm>
              <a:custGeom>
                <a:avLst/>
                <a:gdLst>
                  <a:gd name="G0" fmla="+- 0 0 0"/>
                  <a:gd name="G1" fmla="+- 19035 0 0"/>
                  <a:gd name="G2" fmla="+- 21600 0 0"/>
                  <a:gd name="T0" fmla="*/ 10208 w 21600"/>
                  <a:gd name="T1" fmla="*/ 0 h 26206"/>
                  <a:gd name="T2" fmla="*/ 20375 w 21600"/>
                  <a:gd name="T3" fmla="*/ 26206 h 26206"/>
                  <a:gd name="T4" fmla="*/ 0 w 21600"/>
                  <a:gd name="T5" fmla="*/ 19035 h 26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6206" fill="none" extrusionOk="0">
                    <a:moveTo>
                      <a:pt x="10208" y="-1"/>
                    </a:moveTo>
                    <a:cubicBezTo>
                      <a:pt x="17222" y="3761"/>
                      <a:pt x="21600" y="11075"/>
                      <a:pt x="21600" y="19035"/>
                    </a:cubicBezTo>
                    <a:cubicBezTo>
                      <a:pt x="21600" y="21477"/>
                      <a:pt x="21185" y="23902"/>
                      <a:pt x="20374" y="26205"/>
                    </a:cubicBezTo>
                  </a:path>
                  <a:path w="21600" h="26206" stroke="0" extrusionOk="0">
                    <a:moveTo>
                      <a:pt x="10208" y="-1"/>
                    </a:moveTo>
                    <a:cubicBezTo>
                      <a:pt x="17222" y="3761"/>
                      <a:pt x="21600" y="11075"/>
                      <a:pt x="21600" y="19035"/>
                    </a:cubicBezTo>
                    <a:cubicBezTo>
                      <a:pt x="21600" y="21477"/>
                      <a:pt x="21185" y="23902"/>
                      <a:pt x="20374" y="26205"/>
                    </a:cubicBezTo>
                    <a:lnTo>
                      <a:pt x="0" y="19035"/>
                    </a:lnTo>
                    <a:close/>
                  </a:path>
                </a:pathLst>
              </a:custGeom>
              <a:noFill/>
              <a:ln w="9525">
                <a:solidFill>
                  <a:srgbClr val="FF9900"/>
                </a:solidFill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8998" name="Arc 32"/>
              <p:cNvSpPr/>
              <p:nvPr/>
            </p:nvSpPr>
            <p:spPr bwMode="auto">
              <a:xfrm rot="287305">
                <a:off x="634" y="1311"/>
                <a:ext cx="1682" cy="738"/>
              </a:xfrm>
              <a:custGeom>
                <a:avLst/>
                <a:gdLst>
                  <a:gd name="G0" fmla="+- 21600 0 0"/>
                  <a:gd name="G1" fmla="+- 20403 0 0"/>
                  <a:gd name="G2" fmla="+- 21600 0 0"/>
                  <a:gd name="T0" fmla="*/ 585 w 21600"/>
                  <a:gd name="T1" fmla="*/ 25397 h 25397"/>
                  <a:gd name="T2" fmla="*/ 14509 w 21600"/>
                  <a:gd name="T3" fmla="*/ 0 h 25397"/>
                  <a:gd name="T4" fmla="*/ 21600 w 21600"/>
                  <a:gd name="T5" fmla="*/ 20403 h 253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5397" fill="none" extrusionOk="0">
                    <a:moveTo>
                      <a:pt x="585" y="25396"/>
                    </a:moveTo>
                    <a:cubicBezTo>
                      <a:pt x="196" y="23760"/>
                      <a:pt x="0" y="22084"/>
                      <a:pt x="0" y="20403"/>
                    </a:cubicBezTo>
                    <a:cubicBezTo>
                      <a:pt x="-1" y="11206"/>
                      <a:pt x="5822" y="3019"/>
                      <a:pt x="14509" y="0"/>
                    </a:cubicBezTo>
                  </a:path>
                  <a:path w="21600" h="25397" stroke="0" extrusionOk="0">
                    <a:moveTo>
                      <a:pt x="585" y="25396"/>
                    </a:moveTo>
                    <a:cubicBezTo>
                      <a:pt x="196" y="23760"/>
                      <a:pt x="0" y="22084"/>
                      <a:pt x="0" y="20403"/>
                    </a:cubicBezTo>
                    <a:cubicBezTo>
                      <a:pt x="-1" y="11206"/>
                      <a:pt x="5822" y="3019"/>
                      <a:pt x="14509" y="0"/>
                    </a:cubicBezTo>
                    <a:lnTo>
                      <a:pt x="21600" y="20403"/>
                    </a:lnTo>
                    <a:close/>
                  </a:path>
                </a:pathLst>
              </a:custGeom>
              <a:noFill/>
              <a:ln w="9525">
                <a:solidFill>
                  <a:srgbClr val="FF9900"/>
                </a:solidFill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8999" name="Line 33"/>
              <p:cNvSpPr>
                <a:spLocks noChangeShapeType="1"/>
              </p:cNvSpPr>
              <p:nvPr/>
            </p:nvSpPr>
            <p:spPr bwMode="auto">
              <a:xfrm>
                <a:off x="538" y="1345"/>
                <a:ext cx="1255" cy="0"/>
              </a:xfrm>
              <a:prstGeom prst="line">
                <a:avLst/>
              </a:prstGeom>
              <a:noFill/>
              <a:ln w="9525">
                <a:solidFill>
                  <a:srgbClr val="FF9900"/>
                </a:solidFill>
                <a:round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9000" name="Line 34"/>
              <p:cNvSpPr>
                <a:spLocks noChangeShapeType="1"/>
              </p:cNvSpPr>
              <p:nvPr/>
            </p:nvSpPr>
            <p:spPr bwMode="auto">
              <a:xfrm rot="16200000">
                <a:off x="2453" y="2271"/>
                <a:ext cx="0" cy="65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tailEnd type="stealth" w="lg" len="lg"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9001" name="Line 35"/>
              <p:cNvSpPr>
                <a:spLocks noChangeShapeType="1"/>
              </p:cNvSpPr>
              <p:nvPr/>
            </p:nvSpPr>
            <p:spPr bwMode="auto">
              <a:xfrm rot="16320000">
                <a:off x="2454" y="2149"/>
                <a:ext cx="0" cy="65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tailEnd type="stealth" w="lg" len="lg"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9002" name="Line 36"/>
              <p:cNvSpPr>
                <a:spLocks noChangeShapeType="1"/>
              </p:cNvSpPr>
              <p:nvPr/>
            </p:nvSpPr>
            <p:spPr bwMode="auto">
              <a:xfrm rot="16320000">
                <a:off x="2461" y="1839"/>
                <a:ext cx="0" cy="65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tailEnd type="stealth" w="lg" len="lg"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9003" name="Line 37"/>
              <p:cNvSpPr>
                <a:spLocks noChangeShapeType="1"/>
              </p:cNvSpPr>
              <p:nvPr/>
            </p:nvSpPr>
            <p:spPr bwMode="auto">
              <a:xfrm rot="16140000">
                <a:off x="2455" y="1733"/>
                <a:ext cx="0" cy="65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tailEnd type="stealth" w="lg" len="lg"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9004" name="Line 38"/>
              <p:cNvSpPr>
                <a:spLocks noChangeShapeType="1"/>
              </p:cNvSpPr>
              <p:nvPr/>
            </p:nvSpPr>
            <p:spPr bwMode="auto">
              <a:xfrm rot="16380000">
                <a:off x="2516" y="1561"/>
                <a:ext cx="0" cy="65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tailEnd type="stealth" w="lg" len="lg"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9005" name="Line 39"/>
              <p:cNvSpPr>
                <a:spLocks noChangeShapeType="1"/>
              </p:cNvSpPr>
              <p:nvPr/>
            </p:nvSpPr>
            <p:spPr bwMode="auto">
              <a:xfrm rot="16260000">
                <a:off x="2538" y="915"/>
                <a:ext cx="0" cy="65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tailEnd type="stealth" w="lg" len="lg"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9006" name="Line 40"/>
              <p:cNvSpPr>
                <a:spLocks noChangeShapeType="1"/>
              </p:cNvSpPr>
              <p:nvPr/>
            </p:nvSpPr>
            <p:spPr bwMode="auto">
              <a:xfrm rot="16080000">
                <a:off x="2464" y="851"/>
                <a:ext cx="0" cy="65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tailEnd type="stealth" w="lg" len="lg"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9007" name="Line 41"/>
              <p:cNvSpPr>
                <a:spLocks noChangeShapeType="1"/>
              </p:cNvSpPr>
              <p:nvPr/>
            </p:nvSpPr>
            <p:spPr bwMode="auto">
              <a:xfrm rot="16260000">
                <a:off x="2465" y="763"/>
                <a:ext cx="0" cy="65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tailEnd type="stealth" w="lg" len="lg"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9008" name="Line 42"/>
              <p:cNvSpPr>
                <a:spLocks noChangeShapeType="1"/>
              </p:cNvSpPr>
              <p:nvPr/>
            </p:nvSpPr>
            <p:spPr bwMode="auto">
              <a:xfrm rot="16260000">
                <a:off x="2466" y="425"/>
                <a:ext cx="0" cy="65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tailEnd type="stealth" w="lg" len="lg"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9009" name="Line 43"/>
              <p:cNvSpPr>
                <a:spLocks noChangeShapeType="1"/>
              </p:cNvSpPr>
              <p:nvPr/>
            </p:nvSpPr>
            <p:spPr bwMode="auto">
              <a:xfrm rot="16260000">
                <a:off x="2465" y="327"/>
                <a:ext cx="0" cy="65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tailEnd type="stealth" w="lg" len="lg"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9010" name="Line 44"/>
              <p:cNvSpPr>
                <a:spLocks noChangeShapeType="1"/>
              </p:cNvSpPr>
              <p:nvPr/>
            </p:nvSpPr>
            <p:spPr bwMode="auto">
              <a:xfrm rot="4260000">
                <a:off x="3610" y="1169"/>
                <a:ext cx="0" cy="65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tailEnd type="stealth" w="lg" len="lg"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9011" name="Line 45"/>
              <p:cNvSpPr>
                <a:spLocks noChangeShapeType="1"/>
              </p:cNvSpPr>
              <p:nvPr/>
            </p:nvSpPr>
            <p:spPr bwMode="auto">
              <a:xfrm rot="3600000">
                <a:off x="3780" y="1137"/>
                <a:ext cx="0" cy="65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tailEnd type="stealth" w="lg" len="lg"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9012" name="Line 46"/>
              <p:cNvSpPr>
                <a:spLocks noChangeShapeType="1"/>
              </p:cNvSpPr>
              <p:nvPr/>
            </p:nvSpPr>
            <p:spPr bwMode="auto">
              <a:xfrm rot="6720000">
                <a:off x="3631" y="1429"/>
                <a:ext cx="0" cy="65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tailEnd type="stealth" w="lg" len="lg"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9013" name="Line 47"/>
              <p:cNvSpPr>
                <a:spLocks noChangeShapeType="1"/>
              </p:cNvSpPr>
              <p:nvPr/>
            </p:nvSpPr>
            <p:spPr bwMode="auto">
              <a:xfrm rot="7500000">
                <a:off x="3796" y="1463"/>
                <a:ext cx="0" cy="65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tailEnd type="stealth" w="lg" len="lg"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9014" name="Line 48"/>
              <p:cNvSpPr>
                <a:spLocks noChangeShapeType="1"/>
              </p:cNvSpPr>
              <p:nvPr/>
            </p:nvSpPr>
            <p:spPr bwMode="auto">
              <a:xfrm rot="6780000">
                <a:off x="4060" y="1467"/>
                <a:ext cx="0" cy="65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tailEnd type="stealth" w="lg" len="lg"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9015" name="Line 49"/>
              <p:cNvSpPr>
                <a:spLocks noChangeShapeType="1"/>
              </p:cNvSpPr>
              <p:nvPr/>
            </p:nvSpPr>
            <p:spPr bwMode="auto">
              <a:xfrm rot="6780000">
                <a:off x="4248" y="1441"/>
                <a:ext cx="0" cy="65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tailEnd type="stealth" w="lg" len="lg"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9016" name="Line 50"/>
              <p:cNvSpPr>
                <a:spLocks noChangeShapeType="1"/>
              </p:cNvSpPr>
              <p:nvPr/>
            </p:nvSpPr>
            <p:spPr bwMode="auto">
              <a:xfrm rot="5400000">
                <a:off x="4438" y="1299"/>
                <a:ext cx="0" cy="65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tailEnd type="stealth" w="lg" len="lg"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9017" name="Line 51"/>
              <p:cNvSpPr>
                <a:spLocks noChangeShapeType="1"/>
              </p:cNvSpPr>
              <p:nvPr/>
            </p:nvSpPr>
            <p:spPr bwMode="auto">
              <a:xfrm rot="3840000">
                <a:off x="4046" y="1141"/>
                <a:ext cx="0" cy="65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tailEnd type="stealth" w="lg" len="lg"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9018" name="Line 52"/>
              <p:cNvSpPr>
                <a:spLocks noChangeShapeType="1"/>
              </p:cNvSpPr>
              <p:nvPr/>
            </p:nvSpPr>
            <p:spPr bwMode="auto">
              <a:xfrm rot="4020000">
                <a:off x="4260" y="1135"/>
                <a:ext cx="0" cy="65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tailEnd type="stealth" w="lg" len="lg"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9019" name="Line 53"/>
              <p:cNvSpPr>
                <a:spLocks noChangeShapeType="1"/>
              </p:cNvSpPr>
              <p:nvPr/>
            </p:nvSpPr>
            <p:spPr bwMode="auto">
              <a:xfrm rot="4080000">
                <a:off x="1500" y="1421"/>
                <a:ext cx="0" cy="65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tailEnd type="stealth" w="lg" len="lg"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9020" name="Line 54"/>
              <p:cNvSpPr>
                <a:spLocks noChangeShapeType="1"/>
              </p:cNvSpPr>
              <p:nvPr/>
            </p:nvSpPr>
            <p:spPr bwMode="auto">
              <a:xfrm rot="3360000">
                <a:off x="1325" y="1459"/>
                <a:ext cx="0" cy="65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tailEnd type="stealth" w="lg" len="lg"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9021" name="Line 55"/>
              <p:cNvSpPr>
                <a:spLocks noChangeShapeType="1"/>
              </p:cNvSpPr>
              <p:nvPr/>
            </p:nvSpPr>
            <p:spPr bwMode="auto">
              <a:xfrm rot="3540000">
                <a:off x="1105" y="1513"/>
                <a:ext cx="0" cy="65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tailEnd type="stealth" w="lg" len="lg"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9022" name="Line 56"/>
              <p:cNvSpPr>
                <a:spLocks noChangeShapeType="1"/>
              </p:cNvSpPr>
              <p:nvPr/>
            </p:nvSpPr>
            <p:spPr bwMode="auto">
              <a:xfrm rot="3720000">
                <a:off x="895" y="1493"/>
                <a:ext cx="0" cy="65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tailEnd type="stealth" w="lg" len="lg"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9023" name="Line 57"/>
              <p:cNvSpPr>
                <a:spLocks noChangeShapeType="1"/>
              </p:cNvSpPr>
              <p:nvPr/>
            </p:nvSpPr>
            <p:spPr bwMode="auto">
              <a:xfrm rot="5400000">
                <a:off x="749" y="1313"/>
                <a:ext cx="0" cy="65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tailEnd type="stealth" w="lg" len="lg"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9024" name="Line 58"/>
              <p:cNvSpPr>
                <a:spLocks noChangeShapeType="1"/>
              </p:cNvSpPr>
              <p:nvPr/>
            </p:nvSpPr>
            <p:spPr bwMode="auto">
              <a:xfrm rot="6540000">
                <a:off x="1508" y="1185"/>
                <a:ext cx="0" cy="65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tailEnd type="stealth" w="lg" len="lg"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9025" name="Line 59"/>
              <p:cNvSpPr>
                <a:spLocks noChangeShapeType="1"/>
              </p:cNvSpPr>
              <p:nvPr/>
            </p:nvSpPr>
            <p:spPr bwMode="auto">
              <a:xfrm rot="7440000">
                <a:off x="1341" y="1149"/>
                <a:ext cx="0" cy="65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tailEnd type="stealth" w="lg" len="lg"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9026" name="Line 60"/>
              <p:cNvSpPr>
                <a:spLocks noChangeShapeType="1"/>
              </p:cNvSpPr>
              <p:nvPr/>
            </p:nvSpPr>
            <p:spPr bwMode="auto">
              <a:xfrm rot="7440000">
                <a:off x="1092" y="1097"/>
                <a:ext cx="0" cy="65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tailEnd type="stealth" w="lg" len="lg"/>
              </a:ln>
              <a:effectLst/>
            </p:spPr>
            <p:txBody>
              <a:bodyPr/>
              <a:p>
                <a:endParaRPr lang="en-US"/>
              </a:p>
            </p:txBody>
          </p:sp>
          <p:sp>
            <p:nvSpPr>
              <p:cNvPr id="1049027" name="Line 61"/>
              <p:cNvSpPr>
                <a:spLocks noChangeShapeType="1"/>
              </p:cNvSpPr>
              <p:nvPr/>
            </p:nvSpPr>
            <p:spPr bwMode="auto">
              <a:xfrm rot="6720000">
                <a:off x="888" y="1129"/>
                <a:ext cx="0" cy="65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tailEnd type="stealth" w="lg" len="lg"/>
              </a:ln>
              <a:effectLst/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1049028" name="AutoShape 207"/>
            <p:cNvSpPr>
              <a:spLocks noChangeArrowheads="1"/>
            </p:cNvSpPr>
            <p:nvPr/>
          </p:nvSpPr>
          <p:spPr bwMode="auto">
            <a:xfrm>
              <a:off x="1200149" y="458788"/>
              <a:ext cx="2499791" cy="1065212"/>
            </a:xfrm>
            <a:prstGeom prst="wedgeEllipseCallout">
              <a:avLst>
                <a:gd name="adj1" fmla="val -42361"/>
                <a:gd name="adj2" fmla="val 100074"/>
              </a:avLst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p>
              <a:pPr algn="ctr"/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Nam châm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49029" name="TextBox 1"/>
          <p:cNvSpPr txBox="1"/>
          <p:nvPr/>
        </p:nvSpPr>
        <p:spPr>
          <a:xfrm>
            <a:off x="2521793" y="112276"/>
            <a:ext cx="3644029" cy="10566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nghiệ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vi-V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6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3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p>
            <a:fld id="{8F8769F2-6C82-45D6-A82B-0F585CEC7708}" type="slidenum">
              <a:rPr lang="en-US"/>
            </a:fld>
            <a:endParaRPr lang="en-US" dirty="0"/>
          </a:p>
        </p:txBody>
      </p:sp>
      <p:sp>
        <p:nvSpPr>
          <p:cNvPr id="1049031" name="Rectangle 2" descr="Medium wood"/>
          <p:cNvSpPr>
            <a:spLocks noChangeArrowheads="1"/>
          </p:cNvSpPr>
          <p:nvPr/>
        </p:nvSpPr>
        <p:spPr bwMode="auto">
          <a:xfrm>
            <a:off x="5562600" y="5638800"/>
            <a:ext cx="2665413" cy="488950"/>
          </a:xfrm>
          <a:prstGeom prst="rect">
            <a:avLst/>
          </a:prstGeom>
          <a:blipFill dpi="0" rotWithShape="1">
            <a:blip r:embed="rId1" cstate="print"/>
            <a:srcRect/>
            <a:tile tx="0" ty="0" sx="100000" sy="100000" flip="none" algn="tl"/>
          </a:blipFill>
          <a:ln w="9525">
            <a:miter lim="800000"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996633"/>
            </a:extrusionClr>
          </a:sp3d>
        </p:spPr>
        <p:txBody>
          <a:bodyPr wrap="none" anchor="ctr">
            <a:flatTx/>
          </a:bodyPr>
          <a:p>
            <a:endParaRPr lang="en-US"/>
          </a:p>
        </p:txBody>
      </p:sp>
      <p:sp>
        <p:nvSpPr>
          <p:cNvPr id="1049032" name="AutoShape 3"/>
          <p:cNvSpPr>
            <a:spLocks noChangeArrowheads="1"/>
          </p:cNvSpPr>
          <p:nvPr/>
        </p:nvSpPr>
        <p:spPr bwMode="auto">
          <a:xfrm>
            <a:off x="7154863" y="5741988"/>
            <a:ext cx="184150" cy="184150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00CCFF"/>
          </a:solidFill>
          <a:ln w="12700">
            <a:solidFill>
              <a:srgbClr val="FF3300"/>
            </a:solidFill>
            <a:round/>
          </a:ln>
          <a:effectLst/>
        </p:spPr>
        <p:txBody>
          <a:bodyPr wrap="none" anchor="ctr"/>
          <a:p>
            <a:endParaRPr lang="en-US"/>
          </a:p>
        </p:txBody>
      </p:sp>
      <p:sp>
        <p:nvSpPr>
          <p:cNvPr id="1049033" name="AutoShape 4"/>
          <p:cNvSpPr>
            <a:spLocks noChangeArrowheads="1"/>
          </p:cNvSpPr>
          <p:nvPr/>
        </p:nvSpPr>
        <p:spPr bwMode="auto">
          <a:xfrm>
            <a:off x="6437313" y="5741988"/>
            <a:ext cx="184150" cy="184150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FF00"/>
          </a:solidFill>
          <a:ln w="12700">
            <a:solidFill>
              <a:srgbClr val="0000FF"/>
            </a:solidFill>
            <a:round/>
          </a:ln>
          <a:effectLst/>
        </p:spPr>
        <p:txBody>
          <a:bodyPr wrap="none" anchor="ctr"/>
          <a:p>
            <a:endParaRPr lang="en-US"/>
          </a:p>
        </p:txBody>
      </p:sp>
      <p:sp>
        <p:nvSpPr>
          <p:cNvPr id="1049034" name="Arc 5"/>
          <p:cNvSpPr/>
          <p:nvPr/>
        </p:nvSpPr>
        <p:spPr bwMode="auto">
          <a:xfrm flipH="1">
            <a:off x="4633913" y="1171575"/>
            <a:ext cx="468312" cy="1978025"/>
          </a:xfrm>
          <a:custGeom>
            <a:avLst/>
            <a:gdLst>
              <a:gd name="G0" fmla="+- 21600 0 0"/>
              <a:gd name="G1" fmla="+- 21592 0 0"/>
              <a:gd name="G2" fmla="+- 21600 0 0"/>
              <a:gd name="T0" fmla="*/ 20040 w 21600"/>
              <a:gd name="T1" fmla="*/ 43136 h 43136"/>
              <a:gd name="T2" fmla="*/ 21005 w 21600"/>
              <a:gd name="T3" fmla="*/ 0 h 43136"/>
              <a:gd name="T4" fmla="*/ 21600 w 21600"/>
              <a:gd name="T5" fmla="*/ 21592 h 43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3136" fill="none" extrusionOk="0">
                <a:moveTo>
                  <a:pt x="20040" y="43135"/>
                </a:moveTo>
                <a:cubicBezTo>
                  <a:pt x="8745" y="42317"/>
                  <a:pt x="0" y="32916"/>
                  <a:pt x="0" y="21592"/>
                </a:cubicBezTo>
                <a:cubicBezTo>
                  <a:pt x="-1" y="9894"/>
                  <a:pt x="9311" y="322"/>
                  <a:pt x="21005" y="0"/>
                </a:cubicBezTo>
              </a:path>
              <a:path w="21600" h="43136" stroke="0" extrusionOk="0">
                <a:moveTo>
                  <a:pt x="20040" y="43135"/>
                </a:moveTo>
                <a:cubicBezTo>
                  <a:pt x="8745" y="42317"/>
                  <a:pt x="0" y="32916"/>
                  <a:pt x="0" y="21592"/>
                </a:cubicBezTo>
                <a:cubicBezTo>
                  <a:pt x="-1" y="9894"/>
                  <a:pt x="9311" y="322"/>
                  <a:pt x="21005" y="0"/>
                </a:cubicBezTo>
                <a:lnTo>
                  <a:pt x="21600" y="21592"/>
                </a:lnTo>
                <a:close/>
              </a:path>
            </a:pathLst>
          </a:custGeom>
          <a:noFill/>
          <a:ln w="76200">
            <a:solidFill>
              <a:srgbClr val="993300"/>
            </a:solidFill>
            <a:round/>
          </a:ln>
          <a:effectLst/>
        </p:spPr>
        <p:txBody>
          <a:bodyPr wrap="none" anchor="ctr"/>
          <a:p>
            <a:endParaRPr lang="en-US"/>
          </a:p>
        </p:txBody>
      </p:sp>
      <p:sp>
        <p:nvSpPr>
          <p:cNvPr id="1049035" name="Arc 6"/>
          <p:cNvSpPr/>
          <p:nvPr/>
        </p:nvSpPr>
        <p:spPr bwMode="auto">
          <a:xfrm flipH="1">
            <a:off x="4462463" y="1165225"/>
            <a:ext cx="749300" cy="1981200"/>
          </a:xfrm>
          <a:custGeom>
            <a:avLst/>
            <a:gdLst>
              <a:gd name="G0" fmla="+- 21600 0 0"/>
              <a:gd name="G1" fmla="+- 21592 0 0"/>
              <a:gd name="G2" fmla="+- 21600 0 0"/>
              <a:gd name="T0" fmla="*/ 34532 w 34532"/>
              <a:gd name="T1" fmla="*/ 38893 h 43192"/>
              <a:gd name="T2" fmla="*/ 21005 w 34532"/>
              <a:gd name="T3" fmla="*/ 0 h 43192"/>
              <a:gd name="T4" fmla="*/ 21600 w 34532"/>
              <a:gd name="T5" fmla="*/ 21592 h 43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532" h="43192" fill="none" extrusionOk="0">
                <a:moveTo>
                  <a:pt x="34531" y="38892"/>
                </a:moveTo>
                <a:cubicBezTo>
                  <a:pt x="30798" y="41683"/>
                  <a:pt x="26261" y="43191"/>
                  <a:pt x="21600" y="43192"/>
                </a:cubicBezTo>
                <a:cubicBezTo>
                  <a:pt x="9670" y="43192"/>
                  <a:pt x="0" y="33521"/>
                  <a:pt x="0" y="21592"/>
                </a:cubicBezTo>
                <a:cubicBezTo>
                  <a:pt x="-1" y="9894"/>
                  <a:pt x="9311" y="322"/>
                  <a:pt x="21005" y="0"/>
                </a:cubicBezTo>
              </a:path>
              <a:path w="34532" h="43192" stroke="0" extrusionOk="0">
                <a:moveTo>
                  <a:pt x="34531" y="38892"/>
                </a:moveTo>
                <a:cubicBezTo>
                  <a:pt x="30798" y="41683"/>
                  <a:pt x="26261" y="43191"/>
                  <a:pt x="21600" y="43192"/>
                </a:cubicBezTo>
                <a:cubicBezTo>
                  <a:pt x="9670" y="43192"/>
                  <a:pt x="0" y="33521"/>
                  <a:pt x="0" y="21592"/>
                </a:cubicBezTo>
                <a:cubicBezTo>
                  <a:pt x="-1" y="9894"/>
                  <a:pt x="9311" y="322"/>
                  <a:pt x="21005" y="0"/>
                </a:cubicBezTo>
                <a:lnTo>
                  <a:pt x="21600" y="21592"/>
                </a:lnTo>
                <a:close/>
              </a:path>
            </a:pathLst>
          </a:custGeom>
          <a:noFill/>
          <a:ln w="76200">
            <a:solidFill>
              <a:srgbClr val="993300"/>
            </a:solidFill>
            <a:round/>
          </a:ln>
          <a:effectLst/>
        </p:spPr>
        <p:txBody>
          <a:bodyPr wrap="none" anchor="ctr"/>
          <a:p>
            <a:endParaRPr lang="en-US"/>
          </a:p>
        </p:txBody>
      </p:sp>
      <p:sp>
        <p:nvSpPr>
          <p:cNvPr id="1049036" name="Arc 7"/>
          <p:cNvSpPr/>
          <p:nvPr/>
        </p:nvSpPr>
        <p:spPr bwMode="auto">
          <a:xfrm flipH="1">
            <a:off x="4573588" y="1173163"/>
            <a:ext cx="749300" cy="1981200"/>
          </a:xfrm>
          <a:custGeom>
            <a:avLst/>
            <a:gdLst>
              <a:gd name="G0" fmla="+- 21600 0 0"/>
              <a:gd name="G1" fmla="+- 21592 0 0"/>
              <a:gd name="G2" fmla="+- 21600 0 0"/>
              <a:gd name="T0" fmla="*/ 34532 w 34532"/>
              <a:gd name="T1" fmla="*/ 38893 h 43192"/>
              <a:gd name="T2" fmla="*/ 21005 w 34532"/>
              <a:gd name="T3" fmla="*/ 0 h 43192"/>
              <a:gd name="T4" fmla="*/ 21600 w 34532"/>
              <a:gd name="T5" fmla="*/ 21592 h 43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532" h="43192" fill="none" extrusionOk="0">
                <a:moveTo>
                  <a:pt x="34531" y="38892"/>
                </a:moveTo>
                <a:cubicBezTo>
                  <a:pt x="30798" y="41683"/>
                  <a:pt x="26261" y="43191"/>
                  <a:pt x="21600" y="43192"/>
                </a:cubicBezTo>
                <a:cubicBezTo>
                  <a:pt x="9670" y="43192"/>
                  <a:pt x="0" y="33521"/>
                  <a:pt x="0" y="21592"/>
                </a:cubicBezTo>
                <a:cubicBezTo>
                  <a:pt x="-1" y="9894"/>
                  <a:pt x="9311" y="322"/>
                  <a:pt x="21005" y="0"/>
                </a:cubicBezTo>
              </a:path>
              <a:path w="34532" h="43192" stroke="0" extrusionOk="0">
                <a:moveTo>
                  <a:pt x="34531" y="38892"/>
                </a:moveTo>
                <a:cubicBezTo>
                  <a:pt x="30798" y="41683"/>
                  <a:pt x="26261" y="43191"/>
                  <a:pt x="21600" y="43192"/>
                </a:cubicBezTo>
                <a:cubicBezTo>
                  <a:pt x="9670" y="43192"/>
                  <a:pt x="0" y="33521"/>
                  <a:pt x="0" y="21592"/>
                </a:cubicBezTo>
                <a:cubicBezTo>
                  <a:pt x="-1" y="9894"/>
                  <a:pt x="9311" y="322"/>
                  <a:pt x="21005" y="0"/>
                </a:cubicBezTo>
                <a:lnTo>
                  <a:pt x="21600" y="21592"/>
                </a:lnTo>
                <a:close/>
              </a:path>
            </a:pathLst>
          </a:custGeom>
          <a:noFill/>
          <a:ln w="76200">
            <a:solidFill>
              <a:srgbClr val="993300"/>
            </a:solidFill>
            <a:round/>
          </a:ln>
          <a:effectLst/>
        </p:spPr>
        <p:txBody>
          <a:bodyPr wrap="none" anchor="ctr"/>
          <a:p>
            <a:endParaRPr lang="en-US"/>
          </a:p>
        </p:txBody>
      </p:sp>
      <p:sp>
        <p:nvSpPr>
          <p:cNvPr id="1049037" name="Arc 8"/>
          <p:cNvSpPr/>
          <p:nvPr/>
        </p:nvSpPr>
        <p:spPr bwMode="auto">
          <a:xfrm flipH="1">
            <a:off x="4676775" y="1173163"/>
            <a:ext cx="749300" cy="1981200"/>
          </a:xfrm>
          <a:custGeom>
            <a:avLst/>
            <a:gdLst>
              <a:gd name="G0" fmla="+- 21600 0 0"/>
              <a:gd name="G1" fmla="+- 21592 0 0"/>
              <a:gd name="G2" fmla="+- 21600 0 0"/>
              <a:gd name="T0" fmla="*/ 34532 w 34532"/>
              <a:gd name="T1" fmla="*/ 38893 h 43192"/>
              <a:gd name="T2" fmla="*/ 21005 w 34532"/>
              <a:gd name="T3" fmla="*/ 0 h 43192"/>
              <a:gd name="T4" fmla="*/ 21600 w 34532"/>
              <a:gd name="T5" fmla="*/ 21592 h 43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532" h="43192" fill="none" extrusionOk="0">
                <a:moveTo>
                  <a:pt x="34531" y="38892"/>
                </a:moveTo>
                <a:cubicBezTo>
                  <a:pt x="30798" y="41683"/>
                  <a:pt x="26261" y="43191"/>
                  <a:pt x="21600" y="43192"/>
                </a:cubicBezTo>
                <a:cubicBezTo>
                  <a:pt x="9670" y="43192"/>
                  <a:pt x="0" y="33521"/>
                  <a:pt x="0" y="21592"/>
                </a:cubicBezTo>
                <a:cubicBezTo>
                  <a:pt x="-1" y="9894"/>
                  <a:pt x="9311" y="322"/>
                  <a:pt x="21005" y="0"/>
                </a:cubicBezTo>
              </a:path>
              <a:path w="34532" h="43192" stroke="0" extrusionOk="0">
                <a:moveTo>
                  <a:pt x="34531" y="38892"/>
                </a:moveTo>
                <a:cubicBezTo>
                  <a:pt x="30798" y="41683"/>
                  <a:pt x="26261" y="43191"/>
                  <a:pt x="21600" y="43192"/>
                </a:cubicBezTo>
                <a:cubicBezTo>
                  <a:pt x="9670" y="43192"/>
                  <a:pt x="0" y="33521"/>
                  <a:pt x="0" y="21592"/>
                </a:cubicBezTo>
                <a:cubicBezTo>
                  <a:pt x="-1" y="9894"/>
                  <a:pt x="9311" y="322"/>
                  <a:pt x="21005" y="0"/>
                </a:cubicBezTo>
                <a:lnTo>
                  <a:pt x="21600" y="21592"/>
                </a:lnTo>
                <a:close/>
              </a:path>
            </a:pathLst>
          </a:custGeom>
          <a:noFill/>
          <a:ln w="76200">
            <a:solidFill>
              <a:srgbClr val="993300"/>
            </a:solidFill>
            <a:round/>
          </a:ln>
          <a:effectLst/>
        </p:spPr>
        <p:txBody>
          <a:bodyPr wrap="none" anchor="ctr"/>
          <a:p>
            <a:endParaRPr lang="en-US"/>
          </a:p>
        </p:txBody>
      </p:sp>
      <p:sp>
        <p:nvSpPr>
          <p:cNvPr id="1049038" name="Arc 9"/>
          <p:cNvSpPr/>
          <p:nvPr/>
        </p:nvSpPr>
        <p:spPr bwMode="auto">
          <a:xfrm flipH="1">
            <a:off x="4779963" y="1173163"/>
            <a:ext cx="749300" cy="1981200"/>
          </a:xfrm>
          <a:custGeom>
            <a:avLst/>
            <a:gdLst>
              <a:gd name="G0" fmla="+- 21600 0 0"/>
              <a:gd name="G1" fmla="+- 21592 0 0"/>
              <a:gd name="G2" fmla="+- 21600 0 0"/>
              <a:gd name="T0" fmla="*/ 34532 w 34532"/>
              <a:gd name="T1" fmla="*/ 38893 h 43192"/>
              <a:gd name="T2" fmla="*/ 21005 w 34532"/>
              <a:gd name="T3" fmla="*/ 0 h 43192"/>
              <a:gd name="T4" fmla="*/ 21600 w 34532"/>
              <a:gd name="T5" fmla="*/ 21592 h 43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532" h="43192" fill="none" extrusionOk="0">
                <a:moveTo>
                  <a:pt x="34531" y="38892"/>
                </a:moveTo>
                <a:cubicBezTo>
                  <a:pt x="30798" y="41683"/>
                  <a:pt x="26261" y="43191"/>
                  <a:pt x="21600" y="43192"/>
                </a:cubicBezTo>
                <a:cubicBezTo>
                  <a:pt x="9670" y="43192"/>
                  <a:pt x="0" y="33521"/>
                  <a:pt x="0" y="21592"/>
                </a:cubicBezTo>
                <a:cubicBezTo>
                  <a:pt x="-1" y="9894"/>
                  <a:pt x="9311" y="322"/>
                  <a:pt x="21005" y="0"/>
                </a:cubicBezTo>
              </a:path>
              <a:path w="34532" h="43192" stroke="0" extrusionOk="0">
                <a:moveTo>
                  <a:pt x="34531" y="38892"/>
                </a:moveTo>
                <a:cubicBezTo>
                  <a:pt x="30798" y="41683"/>
                  <a:pt x="26261" y="43191"/>
                  <a:pt x="21600" y="43192"/>
                </a:cubicBezTo>
                <a:cubicBezTo>
                  <a:pt x="9670" y="43192"/>
                  <a:pt x="0" y="33521"/>
                  <a:pt x="0" y="21592"/>
                </a:cubicBezTo>
                <a:cubicBezTo>
                  <a:pt x="-1" y="9894"/>
                  <a:pt x="9311" y="322"/>
                  <a:pt x="21005" y="0"/>
                </a:cubicBezTo>
                <a:lnTo>
                  <a:pt x="21600" y="21592"/>
                </a:lnTo>
                <a:close/>
              </a:path>
            </a:pathLst>
          </a:custGeom>
          <a:noFill/>
          <a:ln w="76200">
            <a:solidFill>
              <a:srgbClr val="993300"/>
            </a:solidFill>
            <a:round/>
          </a:ln>
          <a:effectLst/>
        </p:spPr>
        <p:txBody>
          <a:bodyPr wrap="none" anchor="ctr"/>
          <a:p>
            <a:endParaRPr lang="en-US"/>
          </a:p>
        </p:txBody>
      </p:sp>
      <p:sp>
        <p:nvSpPr>
          <p:cNvPr id="1049039" name="Arc 10"/>
          <p:cNvSpPr/>
          <p:nvPr/>
        </p:nvSpPr>
        <p:spPr bwMode="auto">
          <a:xfrm flipH="1">
            <a:off x="5160963" y="1173163"/>
            <a:ext cx="468312" cy="1766887"/>
          </a:xfrm>
          <a:custGeom>
            <a:avLst/>
            <a:gdLst>
              <a:gd name="G0" fmla="+- 21600 0 0"/>
              <a:gd name="G1" fmla="+- 21592 0 0"/>
              <a:gd name="G2" fmla="+- 21600 0 0"/>
              <a:gd name="T0" fmla="*/ 8187 w 21600"/>
              <a:gd name="T1" fmla="*/ 38523 h 38523"/>
              <a:gd name="T2" fmla="*/ 21005 w 21600"/>
              <a:gd name="T3" fmla="*/ 0 h 38523"/>
              <a:gd name="T4" fmla="*/ 21600 w 21600"/>
              <a:gd name="T5" fmla="*/ 21592 h 385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8523" fill="none" extrusionOk="0">
                <a:moveTo>
                  <a:pt x="8187" y="38522"/>
                </a:moveTo>
                <a:cubicBezTo>
                  <a:pt x="3015" y="34425"/>
                  <a:pt x="0" y="28189"/>
                  <a:pt x="0" y="21592"/>
                </a:cubicBezTo>
                <a:cubicBezTo>
                  <a:pt x="-1" y="9894"/>
                  <a:pt x="9311" y="322"/>
                  <a:pt x="21005" y="0"/>
                </a:cubicBezTo>
              </a:path>
              <a:path w="21600" h="38523" stroke="0" extrusionOk="0">
                <a:moveTo>
                  <a:pt x="8187" y="38522"/>
                </a:moveTo>
                <a:cubicBezTo>
                  <a:pt x="3015" y="34425"/>
                  <a:pt x="0" y="28189"/>
                  <a:pt x="0" y="21592"/>
                </a:cubicBezTo>
                <a:cubicBezTo>
                  <a:pt x="-1" y="9894"/>
                  <a:pt x="9311" y="322"/>
                  <a:pt x="21005" y="0"/>
                </a:cubicBezTo>
                <a:lnTo>
                  <a:pt x="21600" y="21592"/>
                </a:lnTo>
                <a:close/>
              </a:path>
            </a:pathLst>
          </a:custGeom>
          <a:noFill/>
          <a:ln w="76200">
            <a:solidFill>
              <a:srgbClr val="993300"/>
            </a:solidFill>
            <a:round/>
          </a:ln>
          <a:effectLst/>
        </p:spPr>
        <p:txBody>
          <a:bodyPr wrap="none" anchor="ctr"/>
          <a:p>
            <a:endParaRPr lang="en-US"/>
          </a:p>
        </p:txBody>
      </p:sp>
      <p:grpSp>
        <p:nvGrpSpPr>
          <p:cNvPr id="168" name="Group 11"/>
          <p:cNvGrpSpPr/>
          <p:nvPr/>
        </p:nvGrpSpPr>
        <p:grpSpPr bwMode="auto">
          <a:xfrm>
            <a:off x="-1524000" y="571500"/>
            <a:ext cx="6407150" cy="3087688"/>
            <a:chOff x="538" y="360"/>
            <a:chExt cx="4036" cy="1945"/>
          </a:xfrm>
        </p:grpSpPr>
        <p:sp>
          <p:nvSpPr>
            <p:cNvPr id="1049040" name="Rectangle 12"/>
            <p:cNvSpPr>
              <a:spLocks noChangeArrowheads="1"/>
            </p:cNvSpPr>
            <p:nvPr/>
          </p:nvSpPr>
          <p:spPr bwMode="auto">
            <a:xfrm>
              <a:off x="1799" y="1263"/>
              <a:ext cx="672" cy="288"/>
            </a:xfrm>
            <a:prstGeom prst="rect">
              <a:avLst/>
            </a:prstGeom>
            <a:solidFill>
              <a:srgbClr val="FF3300"/>
            </a:solidFill>
            <a:ln w="9525">
              <a:miter lim="800000"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F3300"/>
              </a:extrusionClr>
            </a:sp3d>
          </p:spPr>
          <p:txBody>
            <a:bodyPr wrap="none" anchor="ctr">
              <a:flatTx/>
            </a:bodyPr>
            <a:p>
              <a:pPr algn="ctr"/>
              <a:r>
                <a:rPr lang="en-US" b="1">
                  <a:solidFill>
                    <a:schemeClr val="bg1"/>
                  </a:solidFill>
                  <a:latin typeface=".VnBodoniH" panose="020B7200000000000000" pitchFamily="34" charset="0"/>
                </a:rPr>
                <a:t>N</a:t>
              </a:r>
              <a:endParaRPr lang="en-US" b="1">
                <a:solidFill>
                  <a:schemeClr val="bg1"/>
                </a:solidFill>
                <a:latin typeface=".VnBodoniH" panose="020B7200000000000000" pitchFamily="34" charset="0"/>
              </a:endParaRPr>
            </a:p>
          </p:txBody>
        </p:sp>
        <p:sp>
          <p:nvSpPr>
            <p:cNvPr id="1049041" name="Rectangle 13"/>
            <p:cNvSpPr>
              <a:spLocks noChangeArrowheads="1"/>
            </p:cNvSpPr>
            <p:nvPr/>
          </p:nvSpPr>
          <p:spPr bwMode="auto">
            <a:xfrm>
              <a:off x="2473" y="1263"/>
              <a:ext cx="672" cy="288"/>
            </a:xfrm>
            <a:prstGeom prst="rect">
              <a:avLst/>
            </a:prstGeom>
            <a:solidFill>
              <a:srgbClr val="0000FF"/>
            </a:solidFill>
            <a:ln w="9525">
              <a:miter lim="800000"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0000FF"/>
              </a:extrusionClr>
            </a:sp3d>
          </p:spPr>
          <p:txBody>
            <a:bodyPr wrap="none" anchor="ctr">
              <a:flatTx/>
            </a:bodyPr>
            <a:p>
              <a:pPr algn="ctr"/>
              <a:r>
                <a:rPr lang="en-US" b="1">
                  <a:solidFill>
                    <a:schemeClr val="bg1"/>
                  </a:solidFill>
                  <a:latin typeface=".VnBodoniH" panose="020B7200000000000000" pitchFamily="34" charset="0"/>
                </a:rPr>
                <a:t>S</a:t>
              </a:r>
              <a:endParaRPr lang="en-US" b="1">
                <a:solidFill>
                  <a:schemeClr val="bg1"/>
                </a:solidFill>
                <a:latin typeface=".VnBodoniH" panose="020B7200000000000000" pitchFamily="34" charset="0"/>
              </a:endParaRPr>
            </a:p>
          </p:txBody>
        </p:sp>
        <p:sp>
          <p:nvSpPr>
            <p:cNvPr id="1049042" name="Arc 14"/>
            <p:cNvSpPr/>
            <p:nvPr/>
          </p:nvSpPr>
          <p:spPr bwMode="auto">
            <a:xfrm>
              <a:off x="1503" y="456"/>
              <a:ext cx="2112" cy="868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5892 w 43200"/>
                <a:gd name="T1" fmla="*/ 36427 h 37644"/>
                <a:gd name="T2" fmla="*/ 36062 w 43200"/>
                <a:gd name="T3" fmla="*/ 37644 h 37644"/>
                <a:gd name="T4" fmla="*/ 21600 w 43200"/>
                <a:gd name="T5" fmla="*/ 21600 h 376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7644" fill="none" extrusionOk="0">
                  <a:moveTo>
                    <a:pt x="5892" y="36426"/>
                  </a:moveTo>
                  <a:cubicBezTo>
                    <a:pt x="2108" y="32417"/>
                    <a:pt x="0" y="2711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7717"/>
                    <a:pt x="40605" y="33548"/>
                    <a:pt x="36062" y="37644"/>
                  </a:cubicBezTo>
                </a:path>
                <a:path w="43200" h="37644" stroke="0" extrusionOk="0">
                  <a:moveTo>
                    <a:pt x="5892" y="36426"/>
                  </a:moveTo>
                  <a:cubicBezTo>
                    <a:pt x="2108" y="32417"/>
                    <a:pt x="0" y="2711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7717"/>
                    <a:pt x="40605" y="33548"/>
                    <a:pt x="36062" y="37644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9525">
              <a:solidFill>
                <a:srgbClr val="FF99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9043" name="Arc 15"/>
            <p:cNvSpPr/>
            <p:nvPr/>
          </p:nvSpPr>
          <p:spPr bwMode="auto">
            <a:xfrm rot="10800000">
              <a:off x="1594" y="883"/>
              <a:ext cx="1920" cy="424"/>
            </a:xfrm>
            <a:custGeom>
              <a:avLst/>
              <a:gdLst>
                <a:gd name="G0" fmla="+- 21600 0 0"/>
                <a:gd name="G1" fmla="+- 14937 0 0"/>
                <a:gd name="G2" fmla="+- 21600 0 0"/>
                <a:gd name="T0" fmla="*/ 38709 w 43200"/>
                <a:gd name="T1" fmla="*/ 1752 h 36537"/>
                <a:gd name="T2" fmla="*/ 5997 w 43200"/>
                <a:gd name="T3" fmla="*/ 0 h 36537"/>
                <a:gd name="T4" fmla="*/ 21600 w 43200"/>
                <a:gd name="T5" fmla="*/ 14937 h 36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6537" fill="none" extrusionOk="0">
                  <a:moveTo>
                    <a:pt x="38708" y="1752"/>
                  </a:moveTo>
                  <a:cubicBezTo>
                    <a:pt x="41620" y="5530"/>
                    <a:pt x="43200" y="10166"/>
                    <a:pt x="43200" y="14937"/>
                  </a:cubicBezTo>
                  <a:cubicBezTo>
                    <a:pt x="43200" y="26866"/>
                    <a:pt x="33529" y="36537"/>
                    <a:pt x="21600" y="36537"/>
                  </a:cubicBezTo>
                  <a:cubicBezTo>
                    <a:pt x="9670" y="36537"/>
                    <a:pt x="0" y="26866"/>
                    <a:pt x="0" y="14937"/>
                  </a:cubicBezTo>
                  <a:cubicBezTo>
                    <a:pt x="-1" y="9371"/>
                    <a:pt x="2148" y="4020"/>
                    <a:pt x="5997" y="0"/>
                  </a:cubicBezTo>
                </a:path>
                <a:path w="43200" h="36537" stroke="0" extrusionOk="0">
                  <a:moveTo>
                    <a:pt x="38708" y="1752"/>
                  </a:moveTo>
                  <a:cubicBezTo>
                    <a:pt x="41620" y="5530"/>
                    <a:pt x="43200" y="10166"/>
                    <a:pt x="43200" y="14937"/>
                  </a:cubicBezTo>
                  <a:cubicBezTo>
                    <a:pt x="43200" y="26866"/>
                    <a:pt x="33529" y="36537"/>
                    <a:pt x="21600" y="36537"/>
                  </a:cubicBezTo>
                  <a:cubicBezTo>
                    <a:pt x="9670" y="36537"/>
                    <a:pt x="0" y="26866"/>
                    <a:pt x="0" y="14937"/>
                  </a:cubicBezTo>
                  <a:cubicBezTo>
                    <a:pt x="-1" y="9371"/>
                    <a:pt x="2148" y="4020"/>
                    <a:pt x="5997" y="0"/>
                  </a:cubicBezTo>
                  <a:lnTo>
                    <a:pt x="21600" y="14937"/>
                  </a:lnTo>
                  <a:close/>
                </a:path>
              </a:pathLst>
            </a:custGeom>
            <a:noFill/>
            <a:ln w="9525">
              <a:solidFill>
                <a:srgbClr val="FF99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9044" name="Arc 16"/>
            <p:cNvSpPr/>
            <p:nvPr/>
          </p:nvSpPr>
          <p:spPr bwMode="auto">
            <a:xfrm>
              <a:off x="1249" y="1341"/>
              <a:ext cx="2616" cy="532"/>
            </a:xfrm>
            <a:custGeom>
              <a:avLst/>
              <a:gdLst>
                <a:gd name="G0" fmla="+- 21600 0 0"/>
                <a:gd name="G1" fmla="+- 18486 0 0"/>
                <a:gd name="G2" fmla="+- 21600 0 0"/>
                <a:gd name="T0" fmla="*/ 32773 w 43200"/>
                <a:gd name="T1" fmla="*/ 0 h 40086"/>
                <a:gd name="T2" fmla="*/ 8977 w 43200"/>
                <a:gd name="T3" fmla="*/ 958 h 40086"/>
                <a:gd name="T4" fmla="*/ 21600 w 43200"/>
                <a:gd name="T5" fmla="*/ 18486 h 400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0086" fill="none" extrusionOk="0">
                  <a:moveTo>
                    <a:pt x="32772" y="0"/>
                  </a:moveTo>
                  <a:cubicBezTo>
                    <a:pt x="39245" y="3911"/>
                    <a:pt x="43200" y="10923"/>
                    <a:pt x="43200" y="18486"/>
                  </a:cubicBezTo>
                  <a:cubicBezTo>
                    <a:pt x="43200" y="30415"/>
                    <a:pt x="33529" y="40086"/>
                    <a:pt x="21600" y="40086"/>
                  </a:cubicBezTo>
                  <a:cubicBezTo>
                    <a:pt x="9670" y="40086"/>
                    <a:pt x="0" y="30415"/>
                    <a:pt x="0" y="18486"/>
                  </a:cubicBezTo>
                  <a:cubicBezTo>
                    <a:pt x="-1" y="11539"/>
                    <a:pt x="3340" y="5017"/>
                    <a:pt x="8977" y="958"/>
                  </a:cubicBezTo>
                </a:path>
                <a:path w="43200" h="40086" stroke="0" extrusionOk="0">
                  <a:moveTo>
                    <a:pt x="32772" y="0"/>
                  </a:moveTo>
                  <a:cubicBezTo>
                    <a:pt x="39245" y="3911"/>
                    <a:pt x="43200" y="10923"/>
                    <a:pt x="43200" y="18486"/>
                  </a:cubicBezTo>
                  <a:cubicBezTo>
                    <a:pt x="43200" y="30415"/>
                    <a:pt x="33529" y="40086"/>
                    <a:pt x="21600" y="40086"/>
                  </a:cubicBezTo>
                  <a:cubicBezTo>
                    <a:pt x="9670" y="40086"/>
                    <a:pt x="0" y="30415"/>
                    <a:pt x="0" y="18486"/>
                  </a:cubicBezTo>
                  <a:cubicBezTo>
                    <a:pt x="-1" y="11539"/>
                    <a:pt x="3340" y="5017"/>
                    <a:pt x="8977" y="958"/>
                  </a:cubicBezTo>
                  <a:lnTo>
                    <a:pt x="21600" y="18486"/>
                  </a:lnTo>
                  <a:close/>
                </a:path>
              </a:pathLst>
            </a:custGeom>
            <a:noFill/>
            <a:ln w="9525">
              <a:solidFill>
                <a:srgbClr val="FF99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9045" name="Arc 17"/>
            <p:cNvSpPr/>
            <p:nvPr/>
          </p:nvSpPr>
          <p:spPr bwMode="auto">
            <a:xfrm rot="10800000">
              <a:off x="1498" y="1326"/>
              <a:ext cx="2112" cy="858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6875 w 43200"/>
                <a:gd name="T1" fmla="*/ 37403 h 37403"/>
                <a:gd name="T2" fmla="*/ 37153 w 43200"/>
                <a:gd name="T3" fmla="*/ 36589 h 37403"/>
                <a:gd name="T4" fmla="*/ 21600 w 43200"/>
                <a:gd name="T5" fmla="*/ 21600 h 37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7403" fill="none" extrusionOk="0">
                  <a:moveTo>
                    <a:pt x="6875" y="37402"/>
                  </a:moveTo>
                  <a:cubicBezTo>
                    <a:pt x="2490" y="33317"/>
                    <a:pt x="0" y="2759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7190"/>
                    <a:pt x="41032" y="32563"/>
                    <a:pt x="37152" y="36588"/>
                  </a:cubicBezTo>
                </a:path>
                <a:path w="43200" h="37403" stroke="0" extrusionOk="0">
                  <a:moveTo>
                    <a:pt x="6875" y="37402"/>
                  </a:moveTo>
                  <a:cubicBezTo>
                    <a:pt x="2490" y="33317"/>
                    <a:pt x="0" y="2759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7190"/>
                    <a:pt x="41032" y="32563"/>
                    <a:pt x="37152" y="36588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9525">
              <a:solidFill>
                <a:srgbClr val="FF99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9046" name="Arc 18"/>
            <p:cNvSpPr/>
            <p:nvPr/>
          </p:nvSpPr>
          <p:spPr bwMode="auto">
            <a:xfrm>
              <a:off x="1588" y="1341"/>
              <a:ext cx="1920" cy="426"/>
            </a:xfrm>
            <a:custGeom>
              <a:avLst/>
              <a:gdLst>
                <a:gd name="G0" fmla="+- 21600 0 0"/>
                <a:gd name="G1" fmla="+- 15115 0 0"/>
                <a:gd name="G2" fmla="+- 21600 0 0"/>
                <a:gd name="T0" fmla="*/ 37030 w 43200"/>
                <a:gd name="T1" fmla="*/ 0 h 36715"/>
                <a:gd name="T2" fmla="*/ 4586 w 43200"/>
                <a:gd name="T3" fmla="*/ 1807 h 36715"/>
                <a:gd name="T4" fmla="*/ 21600 w 43200"/>
                <a:gd name="T5" fmla="*/ 15115 h 36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6715" fill="none" extrusionOk="0">
                  <a:moveTo>
                    <a:pt x="37030" y="-1"/>
                  </a:moveTo>
                  <a:cubicBezTo>
                    <a:pt x="40985" y="4037"/>
                    <a:pt x="43200" y="9463"/>
                    <a:pt x="43200" y="15115"/>
                  </a:cubicBezTo>
                  <a:cubicBezTo>
                    <a:pt x="43200" y="27044"/>
                    <a:pt x="33529" y="36715"/>
                    <a:pt x="21600" y="36715"/>
                  </a:cubicBezTo>
                  <a:cubicBezTo>
                    <a:pt x="9670" y="36715"/>
                    <a:pt x="0" y="27044"/>
                    <a:pt x="0" y="15115"/>
                  </a:cubicBezTo>
                  <a:cubicBezTo>
                    <a:pt x="-1" y="10291"/>
                    <a:pt x="1614" y="5606"/>
                    <a:pt x="4586" y="1807"/>
                  </a:cubicBezTo>
                </a:path>
                <a:path w="43200" h="36715" stroke="0" extrusionOk="0">
                  <a:moveTo>
                    <a:pt x="37030" y="-1"/>
                  </a:moveTo>
                  <a:cubicBezTo>
                    <a:pt x="40985" y="4037"/>
                    <a:pt x="43200" y="9463"/>
                    <a:pt x="43200" y="15115"/>
                  </a:cubicBezTo>
                  <a:cubicBezTo>
                    <a:pt x="43200" y="27044"/>
                    <a:pt x="33529" y="36715"/>
                    <a:pt x="21600" y="36715"/>
                  </a:cubicBezTo>
                  <a:cubicBezTo>
                    <a:pt x="9670" y="36715"/>
                    <a:pt x="0" y="27044"/>
                    <a:pt x="0" y="15115"/>
                  </a:cubicBezTo>
                  <a:cubicBezTo>
                    <a:pt x="-1" y="10291"/>
                    <a:pt x="1614" y="5606"/>
                    <a:pt x="4586" y="1807"/>
                  </a:cubicBezTo>
                  <a:lnTo>
                    <a:pt x="21600" y="15115"/>
                  </a:lnTo>
                  <a:close/>
                </a:path>
              </a:pathLst>
            </a:custGeom>
            <a:noFill/>
            <a:ln w="9525">
              <a:solidFill>
                <a:srgbClr val="FF99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9047" name="Arc 19"/>
            <p:cNvSpPr/>
            <p:nvPr/>
          </p:nvSpPr>
          <p:spPr bwMode="auto">
            <a:xfrm rot="10800000">
              <a:off x="1258" y="795"/>
              <a:ext cx="2592" cy="529"/>
            </a:xfrm>
            <a:custGeom>
              <a:avLst/>
              <a:gdLst>
                <a:gd name="G0" fmla="+- 21600 0 0"/>
                <a:gd name="G1" fmla="+- 18238 0 0"/>
                <a:gd name="G2" fmla="+- 21600 0 0"/>
                <a:gd name="T0" fmla="*/ 34395 w 43200"/>
                <a:gd name="T1" fmla="*/ 835 h 39838"/>
                <a:gd name="T2" fmla="*/ 10028 w 43200"/>
                <a:gd name="T3" fmla="*/ 0 h 39838"/>
                <a:gd name="T4" fmla="*/ 21600 w 43200"/>
                <a:gd name="T5" fmla="*/ 18238 h 398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9838" fill="none" extrusionOk="0">
                  <a:moveTo>
                    <a:pt x="34394" y="835"/>
                  </a:moveTo>
                  <a:cubicBezTo>
                    <a:pt x="39930" y="4905"/>
                    <a:pt x="43200" y="11366"/>
                    <a:pt x="43200" y="18238"/>
                  </a:cubicBezTo>
                  <a:cubicBezTo>
                    <a:pt x="43200" y="30167"/>
                    <a:pt x="33529" y="39838"/>
                    <a:pt x="21600" y="39838"/>
                  </a:cubicBezTo>
                  <a:cubicBezTo>
                    <a:pt x="9670" y="39838"/>
                    <a:pt x="0" y="30167"/>
                    <a:pt x="0" y="18238"/>
                  </a:cubicBezTo>
                  <a:cubicBezTo>
                    <a:pt x="-1" y="10842"/>
                    <a:pt x="3783" y="3961"/>
                    <a:pt x="10027" y="-1"/>
                  </a:cubicBezTo>
                </a:path>
                <a:path w="43200" h="39838" stroke="0" extrusionOk="0">
                  <a:moveTo>
                    <a:pt x="34394" y="835"/>
                  </a:moveTo>
                  <a:cubicBezTo>
                    <a:pt x="39930" y="4905"/>
                    <a:pt x="43200" y="11366"/>
                    <a:pt x="43200" y="18238"/>
                  </a:cubicBezTo>
                  <a:cubicBezTo>
                    <a:pt x="43200" y="30167"/>
                    <a:pt x="33529" y="39838"/>
                    <a:pt x="21600" y="39838"/>
                  </a:cubicBezTo>
                  <a:cubicBezTo>
                    <a:pt x="9670" y="39838"/>
                    <a:pt x="0" y="30167"/>
                    <a:pt x="0" y="18238"/>
                  </a:cubicBezTo>
                  <a:cubicBezTo>
                    <a:pt x="-1" y="10842"/>
                    <a:pt x="3783" y="3961"/>
                    <a:pt x="10027" y="-1"/>
                  </a:cubicBezTo>
                  <a:lnTo>
                    <a:pt x="21600" y="18238"/>
                  </a:lnTo>
                  <a:close/>
                </a:path>
              </a:pathLst>
            </a:custGeom>
            <a:noFill/>
            <a:ln w="9525">
              <a:solidFill>
                <a:srgbClr val="FF99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9048" name="Arc 20"/>
            <p:cNvSpPr/>
            <p:nvPr/>
          </p:nvSpPr>
          <p:spPr bwMode="auto">
            <a:xfrm rot="10800000">
              <a:off x="2254" y="948"/>
              <a:ext cx="581" cy="528"/>
            </a:xfrm>
            <a:custGeom>
              <a:avLst/>
              <a:gdLst>
                <a:gd name="G0" fmla="+- 16968 0 0"/>
                <a:gd name="G1" fmla="+- 0 0 0"/>
                <a:gd name="G2" fmla="+- 21600 0 0"/>
                <a:gd name="T0" fmla="*/ 33603 w 33603"/>
                <a:gd name="T1" fmla="*/ 13779 h 21600"/>
                <a:gd name="T2" fmla="*/ 0 w 33603"/>
                <a:gd name="T3" fmla="*/ 13365 h 21600"/>
                <a:gd name="T4" fmla="*/ 16968 w 33603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603" h="21600" fill="none" extrusionOk="0">
                  <a:moveTo>
                    <a:pt x="33602" y="13778"/>
                  </a:moveTo>
                  <a:cubicBezTo>
                    <a:pt x="29499" y="18732"/>
                    <a:pt x="23400" y="21599"/>
                    <a:pt x="16968" y="21600"/>
                  </a:cubicBezTo>
                  <a:cubicBezTo>
                    <a:pt x="10348" y="21600"/>
                    <a:pt x="4095" y="18565"/>
                    <a:pt x="-1" y="13365"/>
                  </a:cubicBezTo>
                </a:path>
                <a:path w="33603" h="21600" stroke="0" extrusionOk="0">
                  <a:moveTo>
                    <a:pt x="33602" y="13778"/>
                  </a:moveTo>
                  <a:cubicBezTo>
                    <a:pt x="29499" y="18732"/>
                    <a:pt x="23400" y="21599"/>
                    <a:pt x="16968" y="21600"/>
                  </a:cubicBezTo>
                  <a:cubicBezTo>
                    <a:pt x="10348" y="21600"/>
                    <a:pt x="4095" y="18565"/>
                    <a:pt x="-1" y="13365"/>
                  </a:cubicBezTo>
                  <a:lnTo>
                    <a:pt x="16968" y="0"/>
                  </a:lnTo>
                  <a:close/>
                </a:path>
              </a:pathLst>
            </a:custGeom>
            <a:noFill/>
            <a:ln w="9525">
              <a:solidFill>
                <a:srgbClr val="FF99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9049" name="Arc 21"/>
            <p:cNvSpPr/>
            <p:nvPr/>
          </p:nvSpPr>
          <p:spPr bwMode="auto">
            <a:xfrm rot="-451056">
              <a:off x="2261" y="1319"/>
              <a:ext cx="1992" cy="842"/>
            </a:xfrm>
            <a:custGeom>
              <a:avLst/>
              <a:gdLst>
                <a:gd name="G0" fmla="+- 0 0 0"/>
                <a:gd name="G1" fmla="+- 18523 0 0"/>
                <a:gd name="G2" fmla="+- 21600 0 0"/>
                <a:gd name="T0" fmla="*/ 11111 w 21600"/>
                <a:gd name="T1" fmla="*/ 0 h 28984"/>
                <a:gd name="T2" fmla="*/ 18898 w 21600"/>
                <a:gd name="T3" fmla="*/ 28984 h 28984"/>
                <a:gd name="T4" fmla="*/ 0 w 21600"/>
                <a:gd name="T5" fmla="*/ 18523 h 289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8984" fill="none" extrusionOk="0">
                  <a:moveTo>
                    <a:pt x="11111" y="-1"/>
                  </a:moveTo>
                  <a:cubicBezTo>
                    <a:pt x="17618" y="3903"/>
                    <a:pt x="21600" y="10934"/>
                    <a:pt x="21600" y="18523"/>
                  </a:cubicBezTo>
                  <a:cubicBezTo>
                    <a:pt x="21600" y="22182"/>
                    <a:pt x="20670" y="25782"/>
                    <a:pt x="18897" y="28983"/>
                  </a:cubicBezTo>
                </a:path>
                <a:path w="21600" h="28984" stroke="0" extrusionOk="0">
                  <a:moveTo>
                    <a:pt x="11111" y="-1"/>
                  </a:moveTo>
                  <a:cubicBezTo>
                    <a:pt x="17618" y="3903"/>
                    <a:pt x="21600" y="10934"/>
                    <a:pt x="21600" y="18523"/>
                  </a:cubicBezTo>
                  <a:cubicBezTo>
                    <a:pt x="21600" y="22182"/>
                    <a:pt x="20670" y="25782"/>
                    <a:pt x="18897" y="28983"/>
                  </a:cubicBezTo>
                  <a:lnTo>
                    <a:pt x="0" y="18523"/>
                  </a:lnTo>
                  <a:close/>
                </a:path>
              </a:pathLst>
            </a:custGeom>
            <a:noFill/>
            <a:ln w="9525">
              <a:solidFill>
                <a:srgbClr val="FF99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9050" name="Arc 22"/>
            <p:cNvSpPr/>
            <p:nvPr/>
          </p:nvSpPr>
          <p:spPr bwMode="auto">
            <a:xfrm rot="10501297">
              <a:off x="905" y="510"/>
              <a:ext cx="1734" cy="826"/>
            </a:xfrm>
            <a:custGeom>
              <a:avLst/>
              <a:gdLst>
                <a:gd name="G0" fmla="+- 0 0 0"/>
                <a:gd name="G1" fmla="+- 18552 0 0"/>
                <a:gd name="G2" fmla="+- 21600 0 0"/>
                <a:gd name="T0" fmla="*/ 11062 w 21600"/>
                <a:gd name="T1" fmla="*/ 0 h 28481"/>
                <a:gd name="T2" fmla="*/ 19183 w 21600"/>
                <a:gd name="T3" fmla="*/ 28481 h 28481"/>
                <a:gd name="T4" fmla="*/ 0 w 21600"/>
                <a:gd name="T5" fmla="*/ 18552 h 28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8481" fill="none" extrusionOk="0">
                  <a:moveTo>
                    <a:pt x="11062" y="-1"/>
                  </a:moveTo>
                  <a:cubicBezTo>
                    <a:pt x="17597" y="3896"/>
                    <a:pt x="21600" y="10943"/>
                    <a:pt x="21600" y="18552"/>
                  </a:cubicBezTo>
                  <a:cubicBezTo>
                    <a:pt x="21600" y="22007"/>
                    <a:pt x="20771" y="25412"/>
                    <a:pt x="19182" y="28480"/>
                  </a:cubicBezTo>
                </a:path>
                <a:path w="21600" h="28481" stroke="0" extrusionOk="0">
                  <a:moveTo>
                    <a:pt x="11062" y="-1"/>
                  </a:moveTo>
                  <a:cubicBezTo>
                    <a:pt x="17597" y="3896"/>
                    <a:pt x="21600" y="10943"/>
                    <a:pt x="21600" y="18552"/>
                  </a:cubicBezTo>
                  <a:cubicBezTo>
                    <a:pt x="21600" y="22007"/>
                    <a:pt x="20771" y="25412"/>
                    <a:pt x="19182" y="28480"/>
                  </a:cubicBezTo>
                  <a:lnTo>
                    <a:pt x="0" y="18552"/>
                  </a:lnTo>
                  <a:close/>
                </a:path>
              </a:pathLst>
            </a:custGeom>
            <a:noFill/>
            <a:ln w="9525">
              <a:solidFill>
                <a:srgbClr val="FF99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9051" name="Arc 23"/>
            <p:cNvSpPr/>
            <p:nvPr/>
          </p:nvSpPr>
          <p:spPr bwMode="auto">
            <a:xfrm>
              <a:off x="817" y="1326"/>
              <a:ext cx="1526" cy="840"/>
            </a:xfrm>
            <a:custGeom>
              <a:avLst/>
              <a:gdLst>
                <a:gd name="G0" fmla="+- 21600 0 0"/>
                <a:gd name="G1" fmla="+- 20119 0 0"/>
                <a:gd name="G2" fmla="+- 21600 0 0"/>
                <a:gd name="T0" fmla="*/ 1882 w 21600"/>
                <a:gd name="T1" fmla="*/ 28938 h 28938"/>
                <a:gd name="T2" fmla="*/ 13738 w 21600"/>
                <a:gd name="T3" fmla="*/ 0 h 28938"/>
                <a:gd name="T4" fmla="*/ 21600 w 21600"/>
                <a:gd name="T5" fmla="*/ 20119 h 28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8938" fill="none" extrusionOk="0">
                  <a:moveTo>
                    <a:pt x="1882" y="28937"/>
                  </a:moveTo>
                  <a:cubicBezTo>
                    <a:pt x="641" y="26163"/>
                    <a:pt x="0" y="23158"/>
                    <a:pt x="0" y="20119"/>
                  </a:cubicBezTo>
                  <a:cubicBezTo>
                    <a:pt x="-1" y="11223"/>
                    <a:pt x="5453" y="3238"/>
                    <a:pt x="13738" y="0"/>
                  </a:cubicBezTo>
                </a:path>
                <a:path w="21600" h="28938" stroke="0" extrusionOk="0">
                  <a:moveTo>
                    <a:pt x="1882" y="28937"/>
                  </a:moveTo>
                  <a:cubicBezTo>
                    <a:pt x="641" y="26163"/>
                    <a:pt x="0" y="23158"/>
                    <a:pt x="0" y="20119"/>
                  </a:cubicBezTo>
                  <a:cubicBezTo>
                    <a:pt x="-1" y="11223"/>
                    <a:pt x="5453" y="3238"/>
                    <a:pt x="13738" y="0"/>
                  </a:cubicBezTo>
                  <a:lnTo>
                    <a:pt x="21600" y="20119"/>
                  </a:lnTo>
                  <a:close/>
                </a:path>
              </a:pathLst>
            </a:custGeom>
            <a:noFill/>
            <a:ln w="9525">
              <a:solidFill>
                <a:srgbClr val="FF99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9052" name="Line 24"/>
            <p:cNvSpPr>
              <a:spLocks noChangeShapeType="1"/>
            </p:cNvSpPr>
            <p:nvPr/>
          </p:nvSpPr>
          <p:spPr bwMode="auto">
            <a:xfrm>
              <a:off x="3232" y="1333"/>
              <a:ext cx="1342" cy="0"/>
            </a:xfrm>
            <a:prstGeom prst="line">
              <a:avLst/>
            </a:prstGeom>
            <a:noFill/>
            <a:ln w="9525">
              <a:solidFill>
                <a:srgbClr val="FF9900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053" name="Arc 25"/>
            <p:cNvSpPr/>
            <p:nvPr/>
          </p:nvSpPr>
          <p:spPr bwMode="auto">
            <a:xfrm rot="549166">
              <a:off x="2365" y="458"/>
              <a:ext cx="1927" cy="839"/>
            </a:xfrm>
            <a:custGeom>
              <a:avLst/>
              <a:gdLst>
                <a:gd name="G0" fmla="+- 0 0 0"/>
                <a:gd name="G1" fmla="+- 10826 0 0"/>
                <a:gd name="G2" fmla="+- 21600 0 0"/>
                <a:gd name="T0" fmla="*/ 18691 w 21600"/>
                <a:gd name="T1" fmla="*/ 0 h 28850"/>
                <a:gd name="T2" fmla="*/ 11904 w 21600"/>
                <a:gd name="T3" fmla="*/ 28850 h 28850"/>
                <a:gd name="T4" fmla="*/ 0 w 21600"/>
                <a:gd name="T5" fmla="*/ 10826 h 288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8850" fill="none" extrusionOk="0">
                  <a:moveTo>
                    <a:pt x="18691" y="-1"/>
                  </a:moveTo>
                  <a:cubicBezTo>
                    <a:pt x="20596" y="3289"/>
                    <a:pt x="21600" y="7024"/>
                    <a:pt x="21600" y="10826"/>
                  </a:cubicBezTo>
                  <a:cubicBezTo>
                    <a:pt x="21600" y="18081"/>
                    <a:pt x="17957" y="24851"/>
                    <a:pt x="11903" y="28849"/>
                  </a:cubicBezTo>
                </a:path>
                <a:path w="21600" h="28850" stroke="0" extrusionOk="0">
                  <a:moveTo>
                    <a:pt x="18691" y="-1"/>
                  </a:moveTo>
                  <a:cubicBezTo>
                    <a:pt x="20596" y="3289"/>
                    <a:pt x="21600" y="7024"/>
                    <a:pt x="21600" y="10826"/>
                  </a:cubicBezTo>
                  <a:cubicBezTo>
                    <a:pt x="21600" y="18081"/>
                    <a:pt x="17957" y="24851"/>
                    <a:pt x="11903" y="28849"/>
                  </a:cubicBezTo>
                  <a:lnTo>
                    <a:pt x="0" y="10826"/>
                  </a:lnTo>
                  <a:close/>
                </a:path>
              </a:pathLst>
            </a:custGeom>
            <a:noFill/>
            <a:ln w="9525">
              <a:solidFill>
                <a:srgbClr val="FF99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9054" name="Arc 26"/>
            <p:cNvSpPr/>
            <p:nvPr/>
          </p:nvSpPr>
          <p:spPr bwMode="auto">
            <a:xfrm rot="10800000">
              <a:off x="1079" y="360"/>
              <a:ext cx="2915" cy="945"/>
            </a:xfrm>
            <a:custGeom>
              <a:avLst/>
              <a:gdLst>
                <a:gd name="G0" fmla="+- 21600 0 0"/>
                <a:gd name="G1" fmla="+- 18992 0 0"/>
                <a:gd name="G2" fmla="+- 21600 0 0"/>
                <a:gd name="T0" fmla="*/ 32723 w 43200"/>
                <a:gd name="T1" fmla="*/ 476 h 40592"/>
                <a:gd name="T2" fmla="*/ 11311 w 43200"/>
                <a:gd name="T3" fmla="*/ 0 h 40592"/>
                <a:gd name="T4" fmla="*/ 21600 w 43200"/>
                <a:gd name="T5" fmla="*/ 18992 h 405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0592" fill="none" extrusionOk="0">
                  <a:moveTo>
                    <a:pt x="32722" y="476"/>
                  </a:moveTo>
                  <a:cubicBezTo>
                    <a:pt x="39223" y="4381"/>
                    <a:pt x="43200" y="11408"/>
                    <a:pt x="43200" y="18992"/>
                  </a:cubicBezTo>
                  <a:cubicBezTo>
                    <a:pt x="43200" y="30921"/>
                    <a:pt x="33529" y="40592"/>
                    <a:pt x="21600" y="40592"/>
                  </a:cubicBezTo>
                  <a:cubicBezTo>
                    <a:pt x="9670" y="40592"/>
                    <a:pt x="0" y="30921"/>
                    <a:pt x="0" y="18992"/>
                  </a:cubicBezTo>
                  <a:cubicBezTo>
                    <a:pt x="-1" y="11065"/>
                    <a:pt x="4341" y="3775"/>
                    <a:pt x="11310" y="-1"/>
                  </a:cubicBezTo>
                </a:path>
                <a:path w="43200" h="40592" stroke="0" extrusionOk="0">
                  <a:moveTo>
                    <a:pt x="32722" y="476"/>
                  </a:moveTo>
                  <a:cubicBezTo>
                    <a:pt x="39223" y="4381"/>
                    <a:pt x="43200" y="11408"/>
                    <a:pt x="43200" y="18992"/>
                  </a:cubicBezTo>
                  <a:cubicBezTo>
                    <a:pt x="43200" y="30921"/>
                    <a:pt x="33529" y="40592"/>
                    <a:pt x="21600" y="40592"/>
                  </a:cubicBezTo>
                  <a:cubicBezTo>
                    <a:pt x="9670" y="40592"/>
                    <a:pt x="0" y="30921"/>
                    <a:pt x="0" y="18992"/>
                  </a:cubicBezTo>
                  <a:cubicBezTo>
                    <a:pt x="-1" y="11065"/>
                    <a:pt x="4341" y="3775"/>
                    <a:pt x="11310" y="-1"/>
                  </a:cubicBezTo>
                  <a:lnTo>
                    <a:pt x="21600" y="18992"/>
                  </a:lnTo>
                  <a:close/>
                </a:path>
              </a:pathLst>
            </a:custGeom>
            <a:noFill/>
            <a:ln w="9525">
              <a:solidFill>
                <a:srgbClr val="FF99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9055" name="Arc 27"/>
            <p:cNvSpPr/>
            <p:nvPr/>
          </p:nvSpPr>
          <p:spPr bwMode="auto">
            <a:xfrm>
              <a:off x="1093" y="1357"/>
              <a:ext cx="2928" cy="948"/>
            </a:xfrm>
            <a:custGeom>
              <a:avLst/>
              <a:gdLst>
                <a:gd name="G0" fmla="+- 21600 0 0"/>
                <a:gd name="G1" fmla="+- 19112 0 0"/>
                <a:gd name="G2" fmla="+- 21600 0 0"/>
                <a:gd name="T0" fmla="*/ 31665 w 43200"/>
                <a:gd name="T1" fmla="*/ 0 h 40712"/>
                <a:gd name="T2" fmla="*/ 10262 w 43200"/>
                <a:gd name="T3" fmla="*/ 727 h 40712"/>
                <a:gd name="T4" fmla="*/ 21600 w 43200"/>
                <a:gd name="T5" fmla="*/ 19112 h 40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0712" fill="none" extrusionOk="0">
                  <a:moveTo>
                    <a:pt x="31664" y="0"/>
                  </a:moveTo>
                  <a:cubicBezTo>
                    <a:pt x="38758" y="3736"/>
                    <a:pt x="43200" y="11094"/>
                    <a:pt x="43200" y="19112"/>
                  </a:cubicBezTo>
                  <a:cubicBezTo>
                    <a:pt x="43200" y="31041"/>
                    <a:pt x="33529" y="40712"/>
                    <a:pt x="21600" y="40712"/>
                  </a:cubicBezTo>
                  <a:cubicBezTo>
                    <a:pt x="9670" y="40712"/>
                    <a:pt x="0" y="31041"/>
                    <a:pt x="0" y="19112"/>
                  </a:cubicBezTo>
                  <a:cubicBezTo>
                    <a:pt x="-1" y="11618"/>
                    <a:pt x="3883" y="4660"/>
                    <a:pt x="10261" y="726"/>
                  </a:cubicBezTo>
                </a:path>
                <a:path w="43200" h="40712" stroke="0" extrusionOk="0">
                  <a:moveTo>
                    <a:pt x="31664" y="0"/>
                  </a:moveTo>
                  <a:cubicBezTo>
                    <a:pt x="38758" y="3736"/>
                    <a:pt x="43200" y="11094"/>
                    <a:pt x="43200" y="19112"/>
                  </a:cubicBezTo>
                  <a:cubicBezTo>
                    <a:pt x="43200" y="31041"/>
                    <a:pt x="33529" y="40712"/>
                    <a:pt x="21600" y="40712"/>
                  </a:cubicBezTo>
                  <a:cubicBezTo>
                    <a:pt x="9670" y="40712"/>
                    <a:pt x="0" y="31041"/>
                    <a:pt x="0" y="19112"/>
                  </a:cubicBezTo>
                  <a:cubicBezTo>
                    <a:pt x="-1" y="11618"/>
                    <a:pt x="3883" y="4660"/>
                    <a:pt x="10261" y="726"/>
                  </a:cubicBezTo>
                  <a:lnTo>
                    <a:pt x="21600" y="19112"/>
                  </a:lnTo>
                  <a:close/>
                </a:path>
              </a:pathLst>
            </a:custGeom>
            <a:noFill/>
            <a:ln w="9525">
              <a:solidFill>
                <a:srgbClr val="FF99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9056" name="Arc 28"/>
            <p:cNvSpPr/>
            <p:nvPr/>
          </p:nvSpPr>
          <p:spPr bwMode="auto">
            <a:xfrm>
              <a:off x="2230" y="1129"/>
              <a:ext cx="594" cy="467"/>
            </a:xfrm>
            <a:custGeom>
              <a:avLst/>
              <a:gdLst>
                <a:gd name="G0" fmla="+- 16968 0 0"/>
                <a:gd name="G1" fmla="+- 0 0 0"/>
                <a:gd name="G2" fmla="+- 21600 0 0"/>
                <a:gd name="T0" fmla="*/ 34380 w 34380"/>
                <a:gd name="T1" fmla="*/ 12782 h 21600"/>
                <a:gd name="T2" fmla="*/ 0 w 34380"/>
                <a:gd name="T3" fmla="*/ 13365 h 21600"/>
                <a:gd name="T4" fmla="*/ 16968 w 3438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4380" h="21600" fill="none" extrusionOk="0">
                  <a:moveTo>
                    <a:pt x="34380" y="12782"/>
                  </a:moveTo>
                  <a:cubicBezTo>
                    <a:pt x="30310" y="18325"/>
                    <a:pt x="23844" y="21599"/>
                    <a:pt x="16968" y="21600"/>
                  </a:cubicBezTo>
                  <a:cubicBezTo>
                    <a:pt x="10348" y="21600"/>
                    <a:pt x="4095" y="18565"/>
                    <a:pt x="-1" y="13365"/>
                  </a:cubicBezTo>
                </a:path>
                <a:path w="34380" h="21600" stroke="0" extrusionOk="0">
                  <a:moveTo>
                    <a:pt x="34380" y="12782"/>
                  </a:moveTo>
                  <a:cubicBezTo>
                    <a:pt x="30310" y="18325"/>
                    <a:pt x="23844" y="21599"/>
                    <a:pt x="16968" y="21600"/>
                  </a:cubicBezTo>
                  <a:cubicBezTo>
                    <a:pt x="10348" y="21600"/>
                    <a:pt x="4095" y="18565"/>
                    <a:pt x="-1" y="13365"/>
                  </a:cubicBezTo>
                  <a:lnTo>
                    <a:pt x="16968" y="0"/>
                  </a:lnTo>
                  <a:close/>
                </a:path>
              </a:pathLst>
            </a:custGeom>
            <a:noFill/>
            <a:ln w="9525">
              <a:solidFill>
                <a:srgbClr val="FF99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9057" name="Arc 29"/>
            <p:cNvSpPr/>
            <p:nvPr/>
          </p:nvSpPr>
          <p:spPr bwMode="auto">
            <a:xfrm rot="299958">
              <a:off x="2124" y="589"/>
              <a:ext cx="2436" cy="751"/>
            </a:xfrm>
            <a:custGeom>
              <a:avLst/>
              <a:gdLst>
                <a:gd name="G0" fmla="+- 0 0 0"/>
                <a:gd name="G1" fmla="+- 7207 0 0"/>
                <a:gd name="G2" fmla="+- 21600 0 0"/>
                <a:gd name="T0" fmla="*/ 20362 w 21600"/>
                <a:gd name="T1" fmla="*/ 0 h 26319"/>
                <a:gd name="T2" fmla="*/ 10064 w 21600"/>
                <a:gd name="T3" fmla="*/ 26319 h 26319"/>
                <a:gd name="T4" fmla="*/ 0 w 21600"/>
                <a:gd name="T5" fmla="*/ 7207 h 26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6319" fill="none" extrusionOk="0">
                  <a:moveTo>
                    <a:pt x="20362" y="-1"/>
                  </a:moveTo>
                  <a:cubicBezTo>
                    <a:pt x="21181" y="2314"/>
                    <a:pt x="21600" y="4751"/>
                    <a:pt x="21600" y="7207"/>
                  </a:cubicBezTo>
                  <a:cubicBezTo>
                    <a:pt x="21600" y="15225"/>
                    <a:pt x="17158" y="22583"/>
                    <a:pt x="10064" y="26319"/>
                  </a:cubicBezTo>
                </a:path>
                <a:path w="21600" h="26319" stroke="0" extrusionOk="0">
                  <a:moveTo>
                    <a:pt x="20362" y="-1"/>
                  </a:moveTo>
                  <a:cubicBezTo>
                    <a:pt x="21181" y="2314"/>
                    <a:pt x="21600" y="4751"/>
                    <a:pt x="21600" y="7207"/>
                  </a:cubicBezTo>
                  <a:cubicBezTo>
                    <a:pt x="21600" y="15225"/>
                    <a:pt x="17158" y="22583"/>
                    <a:pt x="10064" y="26319"/>
                  </a:cubicBezTo>
                  <a:lnTo>
                    <a:pt x="0" y="7207"/>
                  </a:lnTo>
                  <a:close/>
                </a:path>
              </a:pathLst>
            </a:custGeom>
            <a:noFill/>
            <a:ln w="9525">
              <a:solidFill>
                <a:srgbClr val="FF99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9058" name="Arc 30"/>
            <p:cNvSpPr/>
            <p:nvPr/>
          </p:nvSpPr>
          <p:spPr bwMode="auto">
            <a:xfrm rot="-451056">
              <a:off x="2148" y="1311"/>
              <a:ext cx="2333" cy="841"/>
            </a:xfrm>
            <a:custGeom>
              <a:avLst/>
              <a:gdLst>
                <a:gd name="G0" fmla="+- 0 0 0"/>
                <a:gd name="G1" fmla="+- 18858 0 0"/>
                <a:gd name="G2" fmla="+- 21600 0 0"/>
                <a:gd name="T0" fmla="*/ 10533 w 21600"/>
                <a:gd name="T1" fmla="*/ 0 h 28922"/>
                <a:gd name="T2" fmla="*/ 19112 w 21600"/>
                <a:gd name="T3" fmla="*/ 28922 h 28922"/>
                <a:gd name="T4" fmla="*/ 0 w 21600"/>
                <a:gd name="T5" fmla="*/ 18858 h 289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8922" fill="none" extrusionOk="0">
                  <a:moveTo>
                    <a:pt x="10532" y="0"/>
                  </a:moveTo>
                  <a:cubicBezTo>
                    <a:pt x="17366" y="3816"/>
                    <a:pt x="21600" y="11031"/>
                    <a:pt x="21600" y="18858"/>
                  </a:cubicBezTo>
                  <a:cubicBezTo>
                    <a:pt x="21600" y="22364"/>
                    <a:pt x="20746" y="25819"/>
                    <a:pt x="19112" y="28922"/>
                  </a:cubicBezTo>
                </a:path>
                <a:path w="21600" h="28922" stroke="0" extrusionOk="0">
                  <a:moveTo>
                    <a:pt x="10532" y="0"/>
                  </a:moveTo>
                  <a:cubicBezTo>
                    <a:pt x="17366" y="3816"/>
                    <a:pt x="21600" y="11031"/>
                    <a:pt x="21600" y="18858"/>
                  </a:cubicBezTo>
                  <a:cubicBezTo>
                    <a:pt x="21600" y="22364"/>
                    <a:pt x="20746" y="25819"/>
                    <a:pt x="19112" y="28922"/>
                  </a:cubicBezTo>
                  <a:lnTo>
                    <a:pt x="0" y="18858"/>
                  </a:lnTo>
                  <a:close/>
                </a:path>
              </a:pathLst>
            </a:custGeom>
            <a:noFill/>
            <a:ln w="9525">
              <a:solidFill>
                <a:srgbClr val="FF99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9059" name="Arc 31"/>
            <p:cNvSpPr/>
            <p:nvPr/>
          </p:nvSpPr>
          <p:spPr bwMode="auto">
            <a:xfrm rot="10416522">
              <a:off x="635" y="577"/>
              <a:ext cx="2107" cy="761"/>
            </a:xfrm>
            <a:custGeom>
              <a:avLst/>
              <a:gdLst>
                <a:gd name="G0" fmla="+- 0 0 0"/>
                <a:gd name="G1" fmla="+- 19035 0 0"/>
                <a:gd name="G2" fmla="+- 21600 0 0"/>
                <a:gd name="T0" fmla="*/ 10208 w 21600"/>
                <a:gd name="T1" fmla="*/ 0 h 26206"/>
                <a:gd name="T2" fmla="*/ 20375 w 21600"/>
                <a:gd name="T3" fmla="*/ 26206 h 26206"/>
                <a:gd name="T4" fmla="*/ 0 w 21600"/>
                <a:gd name="T5" fmla="*/ 19035 h 26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6206" fill="none" extrusionOk="0">
                  <a:moveTo>
                    <a:pt x="10208" y="-1"/>
                  </a:moveTo>
                  <a:cubicBezTo>
                    <a:pt x="17222" y="3761"/>
                    <a:pt x="21600" y="11075"/>
                    <a:pt x="21600" y="19035"/>
                  </a:cubicBezTo>
                  <a:cubicBezTo>
                    <a:pt x="21600" y="21477"/>
                    <a:pt x="21185" y="23902"/>
                    <a:pt x="20374" y="26205"/>
                  </a:cubicBezTo>
                </a:path>
                <a:path w="21600" h="26206" stroke="0" extrusionOk="0">
                  <a:moveTo>
                    <a:pt x="10208" y="-1"/>
                  </a:moveTo>
                  <a:cubicBezTo>
                    <a:pt x="17222" y="3761"/>
                    <a:pt x="21600" y="11075"/>
                    <a:pt x="21600" y="19035"/>
                  </a:cubicBezTo>
                  <a:cubicBezTo>
                    <a:pt x="21600" y="21477"/>
                    <a:pt x="21185" y="23902"/>
                    <a:pt x="20374" y="26205"/>
                  </a:cubicBezTo>
                  <a:lnTo>
                    <a:pt x="0" y="19035"/>
                  </a:lnTo>
                  <a:close/>
                </a:path>
              </a:pathLst>
            </a:custGeom>
            <a:noFill/>
            <a:ln w="9525">
              <a:solidFill>
                <a:srgbClr val="FF99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9060" name="Arc 32"/>
            <p:cNvSpPr/>
            <p:nvPr/>
          </p:nvSpPr>
          <p:spPr bwMode="auto">
            <a:xfrm rot="287305">
              <a:off x="634" y="1311"/>
              <a:ext cx="1682" cy="738"/>
            </a:xfrm>
            <a:custGeom>
              <a:avLst/>
              <a:gdLst>
                <a:gd name="G0" fmla="+- 21600 0 0"/>
                <a:gd name="G1" fmla="+- 20403 0 0"/>
                <a:gd name="G2" fmla="+- 21600 0 0"/>
                <a:gd name="T0" fmla="*/ 585 w 21600"/>
                <a:gd name="T1" fmla="*/ 25397 h 25397"/>
                <a:gd name="T2" fmla="*/ 14509 w 21600"/>
                <a:gd name="T3" fmla="*/ 0 h 25397"/>
                <a:gd name="T4" fmla="*/ 21600 w 21600"/>
                <a:gd name="T5" fmla="*/ 20403 h 25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5397" fill="none" extrusionOk="0">
                  <a:moveTo>
                    <a:pt x="585" y="25396"/>
                  </a:moveTo>
                  <a:cubicBezTo>
                    <a:pt x="196" y="23760"/>
                    <a:pt x="0" y="22084"/>
                    <a:pt x="0" y="20403"/>
                  </a:cubicBezTo>
                  <a:cubicBezTo>
                    <a:pt x="-1" y="11206"/>
                    <a:pt x="5822" y="3019"/>
                    <a:pt x="14509" y="0"/>
                  </a:cubicBezTo>
                </a:path>
                <a:path w="21600" h="25397" stroke="0" extrusionOk="0">
                  <a:moveTo>
                    <a:pt x="585" y="25396"/>
                  </a:moveTo>
                  <a:cubicBezTo>
                    <a:pt x="196" y="23760"/>
                    <a:pt x="0" y="22084"/>
                    <a:pt x="0" y="20403"/>
                  </a:cubicBezTo>
                  <a:cubicBezTo>
                    <a:pt x="-1" y="11206"/>
                    <a:pt x="5822" y="3019"/>
                    <a:pt x="14509" y="0"/>
                  </a:cubicBezTo>
                  <a:lnTo>
                    <a:pt x="21600" y="20403"/>
                  </a:lnTo>
                  <a:close/>
                </a:path>
              </a:pathLst>
            </a:custGeom>
            <a:noFill/>
            <a:ln w="9525">
              <a:solidFill>
                <a:srgbClr val="FF99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9061" name="Line 33"/>
            <p:cNvSpPr>
              <a:spLocks noChangeShapeType="1"/>
            </p:cNvSpPr>
            <p:nvPr/>
          </p:nvSpPr>
          <p:spPr bwMode="auto">
            <a:xfrm>
              <a:off x="538" y="1345"/>
              <a:ext cx="1255" cy="0"/>
            </a:xfrm>
            <a:prstGeom prst="line">
              <a:avLst/>
            </a:prstGeom>
            <a:noFill/>
            <a:ln w="9525">
              <a:solidFill>
                <a:srgbClr val="FF9900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062" name="Line 34"/>
            <p:cNvSpPr>
              <a:spLocks noChangeShapeType="1"/>
            </p:cNvSpPr>
            <p:nvPr/>
          </p:nvSpPr>
          <p:spPr bwMode="auto">
            <a:xfrm rot="16200000">
              <a:off x="2453" y="2271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063" name="Line 35"/>
            <p:cNvSpPr>
              <a:spLocks noChangeShapeType="1"/>
            </p:cNvSpPr>
            <p:nvPr/>
          </p:nvSpPr>
          <p:spPr bwMode="auto">
            <a:xfrm rot="16320000">
              <a:off x="2454" y="2149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064" name="Line 36"/>
            <p:cNvSpPr>
              <a:spLocks noChangeShapeType="1"/>
            </p:cNvSpPr>
            <p:nvPr/>
          </p:nvSpPr>
          <p:spPr bwMode="auto">
            <a:xfrm rot="16320000">
              <a:off x="2461" y="1839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065" name="Line 37"/>
            <p:cNvSpPr>
              <a:spLocks noChangeShapeType="1"/>
            </p:cNvSpPr>
            <p:nvPr/>
          </p:nvSpPr>
          <p:spPr bwMode="auto">
            <a:xfrm rot="16140000">
              <a:off x="2455" y="1733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066" name="Line 38"/>
            <p:cNvSpPr>
              <a:spLocks noChangeShapeType="1"/>
            </p:cNvSpPr>
            <p:nvPr/>
          </p:nvSpPr>
          <p:spPr bwMode="auto">
            <a:xfrm rot="16380000">
              <a:off x="2516" y="1561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067" name="Line 39"/>
            <p:cNvSpPr>
              <a:spLocks noChangeShapeType="1"/>
            </p:cNvSpPr>
            <p:nvPr/>
          </p:nvSpPr>
          <p:spPr bwMode="auto">
            <a:xfrm rot="16260000">
              <a:off x="2538" y="915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068" name="Line 40"/>
            <p:cNvSpPr>
              <a:spLocks noChangeShapeType="1"/>
            </p:cNvSpPr>
            <p:nvPr/>
          </p:nvSpPr>
          <p:spPr bwMode="auto">
            <a:xfrm rot="16080000">
              <a:off x="2464" y="851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069" name="Line 41"/>
            <p:cNvSpPr>
              <a:spLocks noChangeShapeType="1"/>
            </p:cNvSpPr>
            <p:nvPr/>
          </p:nvSpPr>
          <p:spPr bwMode="auto">
            <a:xfrm rot="16260000">
              <a:off x="2465" y="763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070" name="Line 42"/>
            <p:cNvSpPr>
              <a:spLocks noChangeShapeType="1"/>
            </p:cNvSpPr>
            <p:nvPr/>
          </p:nvSpPr>
          <p:spPr bwMode="auto">
            <a:xfrm rot="16260000">
              <a:off x="2466" y="425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071" name="Line 43"/>
            <p:cNvSpPr>
              <a:spLocks noChangeShapeType="1"/>
            </p:cNvSpPr>
            <p:nvPr/>
          </p:nvSpPr>
          <p:spPr bwMode="auto">
            <a:xfrm rot="16260000">
              <a:off x="2465" y="327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072" name="Line 44"/>
            <p:cNvSpPr>
              <a:spLocks noChangeShapeType="1"/>
            </p:cNvSpPr>
            <p:nvPr/>
          </p:nvSpPr>
          <p:spPr bwMode="auto">
            <a:xfrm rot="4260000">
              <a:off x="3610" y="1169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073" name="Line 45"/>
            <p:cNvSpPr>
              <a:spLocks noChangeShapeType="1"/>
            </p:cNvSpPr>
            <p:nvPr/>
          </p:nvSpPr>
          <p:spPr bwMode="auto">
            <a:xfrm rot="3600000">
              <a:off x="3780" y="1137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074" name="Line 46"/>
            <p:cNvSpPr>
              <a:spLocks noChangeShapeType="1"/>
            </p:cNvSpPr>
            <p:nvPr/>
          </p:nvSpPr>
          <p:spPr bwMode="auto">
            <a:xfrm rot="6720000">
              <a:off x="3631" y="1429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075" name="Line 47"/>
            <p:cNvSpPr>
              <a:spLocks noChangeShapeType="1"/>
            </p:cNvSpPr>
            <p:nvPr/>
          </p:nvSpPr>
          <p:spPr bwMode="auto">
            <a:xfrm rot="7500000">
              <a:off x="3796" y="1463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076" name="Line 48"/>
            <p:cNvSpPr>
              <a:spLocks noChangeShapeType="1"/>
            </p:cNvSpPr>
            <p:nvPr/>
          </p:nvSpPr>
          <p:spPr bwMode="auto">
            <a:xfrm rot="6780000">
              <a:off x="4060" y="1467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077" name="Line 49"/>
            <p:cNvSpPr>
              <a:spLocks noChangeShapeType="1"/>
            </p:cNvSpPr>
            <p:nvPr/>
          </p:nvSpPr>
          <p:spPr bwMode="auto">
            <a:xfrm rot="6780000">
              <a:off x="4248" y="1441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078" name="Line 50"/>
            <p:cNvSpPr>
              <a:spLocks noChangeShapeType="1"/>
            </p:cNvSpPr>
            <p:nvPr/>
          </p:nvSpPr>
          <p:spPr bwMode="auto">
            <a:xfrm rot="5400000">
              <a:off x="4438" y="1299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079" name="Line 51"/>
            <p:cNvSpPr>
              <a:spLocks noChangeShapeType="1"/>
            </p:cNvSpPr>
            <p:nvPr/>
          </p:nvSpPr>
          <p:spPr bwMode="auto">
            <a:xfrm rot="3840000">
              <a:off x="4046" y="1141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080" name="Line 52"/>
            <p:cNvSpPr>
              <a:spLocks noChangeShapeType="1"/>
            </p:cNvSpPr>
            <p:nvPr/>
          </p:nvSpPr>
          <p:spPr bwMode="auto">
            <a:xfrm rot="4020000">
              <a:off x="4260" y="1135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081" name="Line 53"/>
            <p:cNvSpPr>
              <a:spLocks noChangeShapeType="1"/>
            </p:cNvSpPr>
            <p:nvPr/>
          </p:nvSpPr>
          <p:spPr bwMode="auto">
            <a:xfrm rot="4080000">
              <a:off x="1500" y="1421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082" name="Line 54"/>
            <p:cNvSpPr>
              <a:spLocks noChangeShapeType="1"/>
            </p:cNvSpPr>
            <p:nvPr/>
          </p:nvSpPr>
          <p:spPr bwMode="auto">
            <a:xfrm rot="3360000">
              <a:off x="1325" y="1459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083" name="Line 55"/>
            <p:cNvSpPr>
              <a:spLocks noChangeShapeType="1"/>
            </p:cNvSpPr>
            <p:nvPr/>
          </p:nvSpPr>
          <p:spPr bwMode="auto">
            <a:xfrm rot="3540000">
              <a:off x="1105" y="1513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084" name="Line 56"/>
            <p:cNvSpPr>
              <a:spLocks noChangeShapeType="1"/>
            </p:cNvSpPr>
            <p:nvPr/>
          </p:nvSpPr>
          <p:spPr bwMode="auto">
            <a:xfrm rot="3720000">
              <a:off x="895" y="1493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085" name="Line 57"/>
            <p:cNvSpPr>
              <a:spLocks noChangeShapeType="1"/>
            </p:cNvSpPr>
            <p:nvPr/>
          </p:nvSpPr>
          <p:spPr bwMode="auto">
            <a:xfrm rot="5400000">
              <a:off x="749" y="1313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086" name="Line 58"/>
            <p:cNvSpPr>
              <a:spLocks noChangeShapeType="1"/>
            </p:cNvSpPr>
            <p:nvPr/>
          </p:nvSpPr>
          <p:spPr bwMode="auto">
            <a:xfrm rot="6540000">
              <a:off x="1508" y="1185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087" name="Line 59"/>
            <p:cNvSpPr>
              <a:spLocks noChangeShapeType="1"/>
            </p:cNvSpPr>
            <p:nvPr/>
          </p:nvSpPr>
          <p:spPr bwMode="auto">
            <a:xfrm rot="7440000">
              <a:off x="1341" y="1149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088" name="Line 60"/>
            <p:cNvSpPr>
              <a:spLocks noChangeShapeType="1"/>
            </p:cNvSpPr>
            <p:nvPr/>
          </p:nvSpPr>
          <p:spPr bwMode="auto">
            <a:xfrm rot="7440000">
              <a:off x="1092" y="1097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089" name="Line 61"/>
            <p:cNvSpPr>
              <a:spLocks noChangeShapeType="1"/>
            </p:cNvSpPr>
            <p:nvPr/>
          </p:nvSpPr>
          <p:spPr bwMode="auto">
            <a:xfrm rot="6720000">
              <a:off x="888" y="1129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</p:grpSp>
      <p:grpSp>
        <p:nvGrpSpPr>
          <p:cNvPr id="169" name="Group 62"/>
          <p:cNvGrpSpPr/>
          <p:nvPr/>
        </p:nvGrpSpPr>
        <p:grpSpPr bwMode="auto">
          <a:xfrm>
            <a:off x="4168775" y="1163638"/>
            <a:ext cx="1023938" cy="1968500"/>
            <a:chOff x="2626" y="733"/>
            <a:chExt cx="645" cy="1240"/>
          </a:xfrm>
        </p:grpSpPr>
        <p:sp>
          <p:nvSpPr>
            <p:cNvPr id="1049090" name="Arc 63"/>
            <p:cNvSpPr/>
            <p:nvPr/>
          </p:nvSpPr>
          <p:spPr bwMode="auto">
            <a:xfrm flipH="1">
              <a:off x="2626" y="737"/>
              <a:ext cx="313" cy="1146"/>
            </a:xfrm>
            <a:custGeom>
              <a:avLst/>
              <a:gdLst>
                <a:gd name="G0" fmla="+- 1213 0 0"/>
                <a:gd name="G1" fmla="+- 21600 0 0"/>
                <a:gd name="G2" fmla="+- 21600 0 0"/>
                <a:gd name="T0" fmla="*/ 0 w 22813"/>
                <a:gd name="T1" fmla="*/ 34 h 39652"/>
                <a:gd name="T2" fmla="*/ 13074 w 22813"/>
                <a:gd name="T3" fmla="*/ 39652 h 39652"/>
                <a:gd name="T4" fmla="*/ 1213 w 22813"/>
                <a:gd name="T5" fmla="*/ 21600 h 396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813" h="39652" fill="none" extrusionOk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8873"/>
                    <a:pt x="19152" y="35658"/>
                    <a:pt x="13074" y="39652"/>
                  </a:cubicBezTo>
                </a:path>
                <a:path w="22813" h="39652" stroke="0" extrusionOk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8873"/>
                    <a:pt x="19152" y="35658"/>
                    <a:pt x="13074" y="39652"/>
                  </a:cubicBezTo>
                  <a:lnTo>
                    <a:pt x="1213" y="21600"/>
                  </a:lnTo>
                  <a:close/>
                </a:path>
              </a:pathLst>
            </a:custGeom>
            <a:noFill/>
            <a:ln w="76200">
              <a:solidFill>
                <a:srgbClr val="9933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9091" name="Arc 64"/>
            <p:cNvSpPr/>
            <p:nvPr/>
          </p:nvSpPr>
          <p:spPr bwMode="auto">
            <a:xfrm flipH="1">
              <a:off x="2693" y="733"/>
              <a:ext cx="313" cy="1155"/>
            </a:xfrm>
            <a:custGeom>
              <a:avLst/>
              <a:gdLst>
                <a:gd name="G0" fmla="+- 1213 0 0"/>
                <a:gd name="G1" fmla="+- 21600 0 0"/>
                <a:gd name="G2" fmla="+- 21600 0 0"/>
                <a:gd name="T0" fmla="*/ 0 w 22813"/>
                <a:gd name="T1" fmla="*/ 34 h 39945"/>
                <a:gd name="T2" fmla="*/ 12616 w 22813"/>
                <a:gd name="T3" fmla="*/ 39945 h 39945"/>
                <a:gd name="T4" fmla="*/ 1213 w 22813"/>
                <a:gd name="T5" fmla="*/ 21600 h 39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813" h="39945" fill="none" extrusionOk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</a:path>
                <a:path w="22813" h="39945" stroke="0" extrusionOk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  <a:lnTo>
                    <a:pt x="1213" y="21600"/>
                  </a:lnTo>
                  <a:close/>
                </a:path>
              </a:pathLst>
            </a:custGeom>
            <a:noFill/>
            <a:ln w="76200">
              <a:solidFill>
                <a:srgbClr val="9933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9092" name="Arc 65"/>
            <p:cNvSpPr/>
            <p:nvPr/>
          </p:nvSpPr>
          <p:spPr bwMode="auto">
            <a:xfrm flipH="1">
              <a:off x="2763" y="738"/>
              <a:ext cx="313" cy="1155"/>
            </a:xfrm>
            <a:custGeom>
              <a:avLst/>
              <a:gdLst>
                <a:gd name="G0" fmla="+- 1213 0 0"/>
                <a:gd name="G1" fmla="+- 21600 0 0"/>
                <a:gd name="G2" fmla="+- 21600 0 0"/>
                <a:gd name="T0" fmla="*/ 0 w 22813"/>
                <a:gd name="T1" fmla="*/ 34 h 39945"/>
                <a:gd name="T2" fmla="*/ 12616 w 22813"/>
                <a:gd name="T3" fmla="*/ 39945 h 39945"/>
                <a:gd name="T4" fmla="*/ 1213 w 22813"/>
                <a:gd name="T5" fmla="*/ 21600 h 39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813" h="39945" fill="none" extrusionOk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</a:path>
                <a:path w="22813" h="39945" stroke="0" extrusionOk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  <a:lnTo>
                    <a:pt x="1213" y="21600"/>
                  </a:lnTo>
                  <a:close/>
                </a:path>
              </a:pathLst>
            </a:custGeom>
            <a:noFill/>
            <a:ln w="76200">
              <a:solidFill>
                <a:srgbClr val="9933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9093" name="Arc 66"/>
            <p:cNvSpPr/>
            <p:nvPr/>
          </p:nvSpPr>
          <p:spPr bwMode="auto">
            <a:xfrm flipH="1">
              <a:off x="2828" y="738"/>
              <a:ext cx="313" cy="1155"/>
            </a:xfrm>
            <a:custGeom>
              <a:avLst/>
              <a:gdLst>
                <a:gd name="G0" fmla="+- 1213 0 0"/>
                <a:gd name="G1" fmla="+- 21600 0 0"/>
                <a:gd name="G2" fmla="+- 21600 0 0"/>
                <a:gd name="T0" fmla="*/ 0 w 22813"/>
                <a:gd name="T1" fmla="*/ 34 h 39945"/>
                <a:gd name="T2" fmla="*/ 12616 w 22813"/>
                <a:gd name="T3" fmla="*/ 39945 h 39945"/>
                <a:gd name="T4" fmla="*/ 1213 w 22813"/>
                <a:gd name="T5" fmla="*/ 21600 h 39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813" h="39945" fill="none" extrusionOk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</a:path>
                <a:path w="22813" h="39945" stroke="0" extrusionOk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  <a:lnTo>
                    <a:pt x="1213" y="21600"/>
                  </a:lnTo>
                  <a:close/>
                </a:path>
              </a:pathLst>
            </a:custGeom>
            <a:noFill/>
            <a:ln w="76200">
              <a:solidFill>
                <a:srgbClr val="9933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9094" name="Arc 67"/>
            <p:cNvSpPr/>
            <p:nvPr/>
          </p:nvSpPr>
          <p:spPr bwMode="auto">
            <a:xfrm flipH="1">
              <a:off x="2893" y="738"/>
              <a:ext cx="313" cy="1155"/>
            </a:xfrm>
            <a:custGeom>
              <a:avLst/>
              <a:gdLst>
                <a:gd name="G0" fmla="+- 1213 0 0"/>
                <a:gd name="G1" fmla="+- 21600 0 0"/>
                <a:gd name="G2" fmla="+- 21600 0 0"/>
                <a:gd name="T0" fmla="*/ 0 w 22813"/>
                <a:gd name="T1" fmla="*/ 34 h 39945"/>
                <a:gd name="T2" fmla="*/ 12616 w 22813"/>
                <a:gd name="T3" fmla="*/ 39945 h 39945"/>
                <a:gd name="T4" fmla="*/ 1213 w 22813"/>
                <a:gd name="T5" fmla="*/ 21600 h 39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813" h="39945" fill="none" extrusionOk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</a:path>
                <a:path w="22813" h="39945" stroke="0" extrusionOk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  <a:lnTo>
                    <a:pt x="1213" y="21600"/>
                  </a:lnTo>
                  <a:close/>
                </a:path>
              </a:pathLst>
            </a:custGeom>
            <a:noFill/>
            <a:ln w="76200">
              <a:solidFill>
                <a:srgbClr val="9933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9095" name="Arc 68"/>
            <p:cNvSpPr/>
            <p:nvPr/>
          </p:nvSpPr>
          <p:spPr bwMode="auto">
            <a:xfrm flipH="1">
              <a:off x="2958" y="738"/>
              <a:ext cx="313" cy="1235"/>
            </a:xfrm>
            <a:custGeom>
              <a:avLst/>
              <a:gdLst>
                <a:gd name="G0" fmla="+- 1213 0 0"/>
                <a:gd name="G1" fmla="+- 21600 0 0"/>
                <a:gd name="G2" fmla="+- 21600 0 0"/>
                <a:gd name="T0" fmla="*/ 0 w 22813"/>
                <a:gd name="T1" fmla="*/ 34 h 42699"/>
                <a:gd name="T2" fmla="*/ 5836 w 22813"/>
                <a:gd name="T3" fmla="*/ 42699 h 42699"/>
                <a:gd name="T4" fmla="*/ 1213 w 22813"/>
                <a:gd name="T5" fmla="*/ 21600 h 42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813" h="42699" fill="none" extrusionOk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31747"/>
                    <a:pt x="15748" y="40527"/>
                    <a:pt x="5836" y="42699"/>
                  </a:cubicBezTo>
                </a:path>
                <a:path w="22813" h="42699" stroke="0" extrusionOk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31747"/>
                    <a:pt x="15748" y="40527"/>
                    <a:pt x="5836" y="42699"/>
                  </a:cubicBezTo>
                  <a:lnTo>
                    <a:pt x="1213" y="21600"/>
                  </a:lnTo>
                  <a:close/>
                </a:path>
              </a:pathLst>
            </a:custGeom>
            <a:noFill/>
            <a:ln w="76200">
              <a:solidFill>
                <a:srgbClr val="9933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</p:grpSp>
      <p:grpSp>
        <p:nvGrpSpPr>
          <p:cNvPr id="170" name="Group 69"/>
          <p:cNvGrpSpPr/>
          <p:nvPr/>
        </p:nvGrpSpPr>
        <p:grpSpPr bwMode="auto">
          <a:xfrm>
            <a:off x="533400" y="4010025"/>
            <a:ext cx="2286000" cy="2238375"/>
            <a:chOff x="336" y="2286"/>
            <a:chExt cx="1440" cy="1410"/>
          </a:xfrm>
        </p:grpSpPr>
        <p:grpSp>
          <p:nvGrpSpPr>
            <p:cNvPr id="171" name="Group 70"/>
            <p:cNvGrpSpPr/>
            <p:nvPr/>
          </p:nvGrpSpPr>
          <p:grpSpPr bwMode="auto">
            <a:xfrm>
              <a:off x="336" y="2286"/>
              <a:ext cx="1440" cy="1410"/>
              <a:chOff x="1920" y="1344"/>
              <a:chExt cx="1440" cy="1410"/>
            </a:xfrm>
          </p:grpSpPr>
          <p:sp>
            <p:nvSpPr>
              <p:cNvPr id="1049096" name="Oval 71"/>
              <p:cNvSpPr>
                <a:spLocks noChangeArrowheads="1"/>
              </p:cNvSpPr>
              <p:nvPr/>
            </p:nvSpPr>
            <p:spPr bwMode="auto">
              <a:xfrm>
                <a:off x="3320" y="2032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097" name="Oval 72"/>
              <p:cNvSpPr>
                <a:spLocks noChangeArrowheads="1"/>
              </p:cNvSpPr>
              <p:nvPr/>
            </p:nvSpPr>
            <p:spPr bwMode="auto">
              <a:xfrm>
                <a:off x="3229" y="2383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098" name="Oval 73"/>
              <p:cNvSpPr>
                <a:spLocks noChangeArrowheads="1"/>
              </p:cNvSpPr>
              <p:nvPr/>
            </p:nvSpPr>
            <p:spPr bwMode="auto">
              <a:xfrm>
                <a:off x="1920" y="2036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099" name="Oval 74"/>
              <p:cNvSpPr>
                <a:spLocks noChangeArrowheads="1"/>
              </p:cNvSpPr>
              <p:nvPr/>
            </p:nvSpPr>
            <p:spPr bwMode="auto">
              <a:xfrm>
                <a:off x="2016" y="2379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100" name="Oval 75"/>
              <p:cNvSpPr>
                <a:spLocks noChangeArrowheads="1"/>
              </p:cNvSpPr>
              <p:nvPr/>
            </p:nvSpPr>
            <p:spPr bwMode="auto">
              <a:xfrm>
                <a:off x="2270" y="2633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101" name="Oval 76"/>
              <p:cNvSpPr>
                <a:spLocks noChangeArrowheads="1"/>
              </p:cNvSpPr>
              <p:nvPr/>
            </p:nvSpPr>
            <p:spPr bwMode="auto">
              <a:xfrm>
                <a:off x="2626" y="2714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102" name="Oval 77"/>
              <p:cNvSpPr>
                <a:spLocks noChangeArrowheads="1"/>
              </p:cNvSpPr>
              <p:nvPr/>
            </p:nvSpPr>
            <p:spPr bwMode="auto">
              <a:xfrm>
                <a:off x="2975" y="2622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103" name="Oval 78"/>
              <p:cNvSpPr>
                <a:spLocks noChangeArrowheads="1"/>
              </p:cNvSpPr>
              <p:nvPr/>
            </p:nvSpPr>
            <p:spPr bwMode="auto">
              <a:xfrm>
                <a:off x="2627" y="1344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104" name="Oval 79"/>
              <p:cNvSpPr>
                <a:spLocks noChangeArrowheads="1"/>
              </p:cNvSpPr>
              <p:nvPr/>
            </p:nvSpPr>
            <p:spPr bwMode="auto">
              <a:xfrm>
                <a:off x="2966" y="1440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105" name="Oval 80"/>
              <p:cNvSpPr>
                <a:spLocks noChangeArrowheads="1"/>
              </p:cNvSpPr>
              <p:nvPr/>
            </p:nvSpPr>
            <p:spPr bwMode="auto">
              <a:xfrm>
                <a:off x="2274" y="1436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106" name="Oval 81"/>
              <p:cNvSpPr>
                <a:spLocks noChangeArrowheads="1"/>
              </p:cNvSpPr>
              <p:nvPr/>
            </p:nvSpPr>
            <p:spPr bwMode="auto">
              <a:xfrm>
                <a:off x="2031" y="1687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107" name="Oval 82"/>
              <p:cNvSpPr>
                <a:spLocks noChangeArrowheads="1"/>
              </p:cNvSpPr>
              <p:nvPr/>
            </p:nvSpPr>
            <p:spPr bwMode="auto">
              <a:xfrm>
                <a:off x="3224" y="1697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</p:grpSp>
        <p:grpSp>
          <p:nvGrpSpPr>
            <p:cNvPr id="172" name="Group 83"/>
            <p:cNvGrpSpPr/>
            <p:nvPr/>
          </p:nvGrpSpPr>
          <p:grpSpPr bwMode="auto">
            <a:xfrm>
              <a:off x="474" y="2417"/>
              <a:ext cx="1159" cy="1149"/>
              <a:chOff x="474" y="2417"/>
              <a:chExt cx="1159" cy="1149"/>
            </a:xfrm>
          </p:grpSpPr>
          <p:sp>
            <p:nvSpPr>
              <p:cNvPr id="1049108" name="Oval 84"/>
              <p:cNvSpPr>
                <a:spLocks noChangeArrowheads="1"/>
              </p:cNvSpPr>
              <p:nvPr/>
            </p:nvSpPr>
            <p:spPr bwMode="auto">
              <a:xfrm>
                <a:off x="1031" y="2971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grpSp>
            <p:nvGrpSpPr>
              <p:cNvPr id="173" name="Group 85"/>
              <p:cNvGrpSpPr/>
              <p:nvPr/>
            </p:nvGrpSpPr>
            <p:grpSpPr bwMode="auto">
              <a:xfrm>
                <a:off x="474" y="2417"/>
                <a:ext cx="1159" cy="1149"/>
                <a:chOff x="2058" y="1475"/>
                <a:chExt cx="1159" cy="1149"/>
              </a:xfrm>
            </p:grpSpPr>
            <p:sp>
              <p:nvSpPr>
                <p:cNvPr id="1049109" name="Oval 86"/>
                <p:cNvSpPr>
                  <a:spLocks noChangeArrowheads="1"/>
                </p:cNvSpPr>
                <p:nvPr/>
              </p:nvSpPr>
              <p:spPr bwMode="auto">
                <a:xfrm>
                  <a:off x="2891" y="2500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110" name="Oval 87"/>
                <p:cNvSpPr>
                  <a:spLocks noChangeArrowheads="1"/>
                </p:cNvSpPr>
                <p:nvPr/>
              </p:nvSpPr>
              <p:spPr bwMode="auto">
                <a:xfrm>
                  <a:off x="3177" y="2032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111" name="Oval 88"/>
                <p:cNvSpPr>
                  <a:spLocks noChangeArrowheads="1"/>
                </p:cNvSpPr>
                <p:nvPr/>
              </p:nvSpPr>
              <p:spPr bwMode="auto">
                <a:xfrm>
                  <a:off x="2058" y="2031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112" name="Oval 89"/>
                <p:cNvSpPr>
                  <a:spLocks noChangeArrowheads="1"/>
                </p:cNvSpPr>
                <p:nvPr/>
              </p:nvSpPr>
              <p:spPr bwMode="auto">
                <a:xfrm>
                  <a:off x="2148" y="2303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113" name="Oval 90"/>
                <p:cNvSpPr>
                  <a:spLocks noChangeArrowheads="1"/>
                </p:cNvSpPr>
                <p:nvPr/>
              </p:nvSpPr>
              <p:spPr bwMode="auto">
                <a:xfrm>
                  <a:off x="2338" y="2503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114" name="Oval 91"/>
                <p:cNvSpPr>
                  <a:spLocks noChangeArrowheads="1"/>
                </p:cNvSpPr>
                <p:nvPr/>
              </p:nvSpPr>
              <p:spPr bwMode="auto">
                <a:xfrm>
                  <a:off x="2626" y="2584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115" name="Oval 92"/>
                <p:cNvSpPr>
                  <a:spLocks noChangeArrowheads="1"/>
                </p:cNvSpPr>
                <p:nvPr/>
              </p:nvSpPr>
              <p:spPr bwMode="auto">
                <a:xfrm>
                  <a:off x="3093" y="2310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116" name="Oval 93"/>
                <p:cNvSpPr>
                  <a:spLocks noChangeArrowheads="1"/>
                </p:cNvSpPr>
                <p:nvPr/>
              </p:nvSpPr>
              <p:spPr bwMode="auto">
                <a:xfrm>
                  <a:off x="2627" y="1475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117" name="Oval 94"/>
                <p:cNvSpPr>
                  <a:spLocks noChangeArrowheads="1"/>
                </p:cNvSpPr>
                <p:nvPr/>
              </p:nvSpPr>
              <p:spPr bwMode="auto">
                <a:xfrm>
                  <a:off x="2344" y="1545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118" name="Oval 95"/>
                <p:cNvSpPr>
                  <a:spLocks noChangeArrowheads="1"/>
                </p:cNvSpPr>
                <p:nvPr/>
              </p:nvSpPr>
              <p:spPr bwMode="auto">
                <a:xfrm>
                  <a:off x="2911" y="1549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119" name="Oval 96"/>
                <p:cNvSpPr>
                  <a:spLocks noChangeArrowheads="1"/>
                </p:cNvSpPr>
                <p:nvPr/>
              </p:nvSpPr>
              <p:spPr bwMode="auto">
                <a:xfrm>
                  <a:off x="2143" y="1747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120" name="Oval 97"/>
                <p:cNvSpPr>
                  <a:spLocks noChangeArrowheads="1"/>
                </p:cNvSpPr>
                <p:nvPr/>
              </p:nvSpPr>
              <p:spPr bwMode="auto">
                <a:xfrm>
                  <a:off x="3099" y="1767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</p:grpSp>
          <p:grpSp>
            <p:nvGrpSpPr>
              <p:cNvPr id="174" name="Group 98"/>
              <p:cNvGrpSpPr/>
              <p:nvPr/>
            </p:nvGrpSpPr>
            <p:grpSpPr bwMode="auto">
              <a:xfrm>
                <a:off x="638" y="2587"/>
                <a:ext cx="813" cy="828"/>
                <a:chOff x="2222" y="1645"/>
                <a:chExt cx="813" cy="828"/>
              </a:xfrm>
            </p:grpSpPr>
            <p:sp>
              <p:nvSpPr>
                <p:cNvPr id="1049121" name="Oval 99"/>
                <p:cNvSpPr>
                  <a:spLocks noChangeArrowheads="1"/>
                </p:cNvSpPr>
                <p:nvPr/>
              </p:nvSpPr>
              <p:spPr bwMode="auto">
                <a:xfrm>
                  <a:off x="2995" y="2032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122" name="Oval 100"/>
                <p:cNvSpPr>
                  <a:spLocks noChangeArrowheads="1"/>
                </p:cNvSpPr>
                <p:nvPr/>
              </p:nvSpPr>
              <p:spPr bwMode="auto">
                <a:xfrm>
                  <a:off x="2222" y="2026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123" name="Oval 101"/>
                <p:cNvSpPr>
                  <a:spLocks noChangeArrowheads="1"/>
                </p:cNvSpPr>
                <p:nvPr/>
              </p:nvSpPr>
              <p:spPr bwMode="auto">
                <a:xfrm>
                  <a:off x="2273" y="2233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124" name="Oval 102"/>
                <p:cNvSpPr>
                  <a:spLocks noChangeArrowheads="1"/>
                </p:cNvSpPr>
                <p:nvPr/>
              </p:nvSpPr>
              <p:spPr bwMode="auto">
                <a:xfrm>
                  <a:off x="2412" y="2373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125" name="Oval 103"/>
                <p:cNvSpPr>
                  <a:spLocks noChangeArrowheads="1"/>
                </p:cNvSpPr>
                <p:nvPr/>
              </p:nvSpPr>
              <p:spPr bwMode="auto">
                <a:xfrm>
                  <a:off x="2631" y="2433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126" name="Oval 104"/>
                <p:cNvSpPr>
                  <a:spLocks noChangeArrowheads="1"/>
                </p:cNvSpPr>
                <p:nvPr/>
              </p:nvSpPr>
              <p:spPr bwMode="auto">
                <a:xfrm>
                  <a:off x="2833" y="2362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127" name="Oval 105"/>
                <p:cNvSpPr>
                  <a:spLocks noChangeArrowheads="1"/>
                </p:cNvSpPr>
                <p:nvPr/>
              </p:nvSpPr>
              <p:spPr bwMode="auto">
                <a:xfrm>
                  <a:off x="2940" y="2224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128" name="Oval 106"/>
                <p:cNvSpPr>
                  <a:spLocks noChangeArrowheads="1"/>
                </p:cNvSpPr>
                <p:nvPr/>
              </p:nvSpPr>
              <p:spPr bwMode="auto">
                <a:xfrm>
                  <a:off x="2627" y="1645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129" name="Oval 107"/>
                <p:cNvSpPr>
                  <a:spLocks noChangeArrowheads="1"/>
                </p:cNvSpPr>
                <p:nvPr/>
              </p:nvSpPr>
              <p:spPr bwMode="auto">
                <a:xfrm>
                  <a:off x="2422" y="1691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130" name="Oval 108"/>
                <p:cNvSpPr>
                  <a:spLocks noChangeArrowheads="1"/>
                </p:cNvSpPr>
                <p:nvPr/>
              </p:nvSpPr>
              <p:spPr bwMode="auto">
                <a:xfrm>
                  <a:off x="2271" y="1836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131" name="Oval 109"/>
                <p:cNvSpPr>
                  <a:spLocks noChangeArrowheads="1"/>
                </p:cNvSpPr>
                <p:nvPr/>
              </p:nvSpPr>
              <p:spPr bwMode="auto">
                <a:xfrm>
                  <a:off x="2948" y="1837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132" name="Oval 110"/>
                <p:cNvSpPr>
                  <a:spLocks noChangeArrowheads="1"/>
                </p:cNvSpPr>
                <p:nvPr/>
              </p:nvSpPr>
              <p:spPr bwMode="auto">
                <a:xfrm>
                  <a:off x="2820" y="1696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</p:grpSp>
          <p:sp>
            <p:nvSpPr>
              <p:cNvPr id="1049133" name="Oval 111"/>
              <p:cNvSpPr>
                <a:spLocks noChangeArrowheads="1"/>
              </p:cNvSpPr>
              <p:nvPr/>
            </p:nvSpPr>
            <p:spPr bwMode="auto">
              <a:xfrm>
                <a:off x="1140" y="2980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134" name="Oval 112"/>
              <p:cNvSpPr>
                <a:spLocks noChangeArrowheads="1"/>
              </p:cNvSpPr>
              <p:nvPr/>
            </p:nvSpPr>
            <p:spPr bwMode="auto">
              <a:xfrm>
                <a:off x="938" y="2971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135" name="Oval 113"/>
              <p:cNvSpPr>
                <a:spLocks noChangeArrowheads="1"/>
              </p:cNvSpPr>
              <p:nvPr/>
            </p:nvSpPr>
            <p:spPr bwMode="auto">
              <a:xfrm>
                <a:off x="1044" y="3086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grpSp>
            <p:nvGrpSpPr>
              <p:cNvPr id="175" name="Group 114"/>
              <p:cNvGrpSpPr/>
              <p:nvPr/>
            </p:nvGrpSpPr>
            <p:grpSpPr bwMode="auto">
              <a:xfrm>
                <a:off x="789" y="2744"/>
                <a:ext cx="524" cy="533"/>
                <a:chOff x="2373" y="1802"/>
                <a:chExt cx="524" cy="533"/>
              </a:xfrm>
            </p:grpSpPr>
            <p:sp>
              <p:nvSpPr>
                <p:cNvPr id="1049136" name="Oval 115"/>
                <p:cNvSpPr>
                  <a:spLocks noChangeArrowheads="1"/>
                </p:cNvSpPr>
                <p:nvPr/>
              </p:nvSpPr>
              <p:spPr bwMode="auto">
                <a:xfrm>
                  <a:off x="2857" y="2037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137" name="Oval 116"/>
                <p:cNvSpPr>
                  <a:spLocks noChangeArrowheads="1"/>
                </p:cNvSpPr>
                <p:nvPr/>
              </p:nvSpPr>
              <p:spPr bwMode="auto">
                <a:xfrm>
                  <a:off x="2373" y="2034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138" name="Oval 117"/>
                <p:cNvSpPr>
                  <a:spLocks noChangeArrowheads="1"/>
                </p:cNvSpPr>
                <p:nvPr/>
              </p:nvSpPr>
              <p:spPr bwMode="auto">
                <a:xfrm>
                  <a:off x="2403" y="2181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139" name="Oval 118"/>
                <p:cNvSpPr>
                  <a:spLocks noChangeArrowheads="1"/>
                </p:cNvSpPr>
                <p:nvPr/>
              </p:nvSpPr>
              <p:spPr bwMode="auto">
                <a:xfrm>
                  <a:off x="2494" y="2259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140" name="Oval 119"/>
                <p:cNvSpPr>
                  <a:spLocks noChangeArrowheads="1"/>
                </p:cNvSpPr>
                <p:nvPr/>
              </p:nvSpPr>
              <p:spPr bwMode="auto">
                <a:xfrm>
                  <a:off x="2636" y="2295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141" name="Oval 120"/>
                <p:cNvSpPr>
                  <a:spLocks noChangeArrowheads="1"/>
                </p:cNvSpPr>
                <p:nvPr/>
              </p:nvSpPr>
              <p:spPr bwMode="auto">
                <a:xfrm>
                  <a:off x="2619" y="1802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142" name="Oval 121"/>
                <p:cNvSpPr>
                  <a:spLocks noChangeArrowheads="1"/>
                </p:cNvSpPr>
                <p:nvPr/>
              </p:nvSpPr>
              <p:spPr bwMode="auto">
                <a:xfrm>
                  <a:off x="2747" y="1831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143" name="Oval 122"/>
                <p:cNvSpPr>
                  <a:spLocks noChangeArrowheads="1"/>
                </p:cNvSpPr>
                <p:nvPr/>
              </p:nvSpPr>
              <p:spPr bwMode="auto">
                <a:xfrm>
                  <a:off x="2825" y="1909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144" name="Oval 123"/>
                <p:cNvSpPr>
                  <a:spLocks noChangeArrowheads="1"/>
                </p:cNvSpPr>
                <p:nvPr/>
              </p:nvSpPr>
              <p:spPr bwMode="auto">
                <a:xfrm>
                  <a:off x="2500" y="1831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145" name="Oval 124"/>
                <p:cNvSpPr>
                  <a:spLocks noChangeArrowheads="1"/>
                </p:cNvSpPr>
                <p:nvPr/>
              </p:nvSpPr>
              <p:spPr bwMode="auto">
                <a:xfrm>
                  <a:off x="2396" y="1909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146" name="Oval 125"/>
                <p:cNvSpPr>
                  <a:spLocks noChangeArrowheads="1"/>
                </p:cNvSpPr>
                <p:nvPr/>
              </p:nvSpPr>
              <p:spPr bwMode="auto">
                <a:xfrm>
                  <a:off x="2838" y="2169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147" name="Oval 126"/>
                <p:cNvSpPr>
                  <a:spLocks noChangeArrowheads="1"/>
                </p:cNvSpPr>
                <p:nvPr/>
              </p:nvSpPr>
              <p:spPr bwMode="auto">
                <a:xfrm>
                  <a:off x="2747" y="2247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</p:grpSp>
          <p:sp>
            <p:nvSpPr>
              <p:cNvPr id="1049148" name="Oval 127"/>
              <p:cNvSpPr>
                <a:spLocks noChangeArrowheads="1"/>
              </p:cNvSpPr>
              <p:nvPr/>
            </p:nvSpPr>
            <p:spPr bwMode="auto">
              <a:xfrm>
                <a:off x="1046" y="2873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149" name="Oval 128"/>
              <p:cNvSpPr>
                <a:spLocks noChangeArrowheads="1"/>
              </p:cNvSpPr>
              <p:nvPr/>
            </p:nvSpPr>
            <p:spPr bwMode="auto">
              <a:xfrm>
                <a:off x="943" y="3052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150" name="Oval 129"/>
              <p:cNvSpPr>
                <a:spLocks noChangeArrowheads="1"/>
              </p:cNvSpPr>
              <p:nvPr/>
            </p:nvSpPr>
            <p:spPr bwMode="auto">
              <a:xfrm>
                <a:off x="976" y="2896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151" name="Oval 130"/>
              <p:cNvSpPr>
                <a:spLocks noChangeArrowheads="1"/>
              </p:cNvSpPr>
              <p:nvPr/>
            </p:nvSpPr>
            <p:spPr bwMode="auto">
              <a:xfrm>
                <a:off x="1129" y="3040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152" name="Oval 131"/>
              <p:cNvSpPr>
                <a:spLocks noChangeArrowheads="1"/>
              </p:cNvSpPr>
              <p:nvPr/>
            </p:nvSpPr>
            <p:spPr bwMode="auto">
              <a:xfrm>
                <a:off x="1111" y="2905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</p:grpSp>
      </p:grpSp>
      <p:sp>
        <p:nvSpPr>
          <p:cNvPr id="1049153" name="Oval 132"/>
          <p:cNvSpPr>
            <a:spLocks noChangeArrowheads="1"/>
          </p:cNvSpPr>
          <p:nvPr/>
        </p:nvSpPr>
        <p:spPr bwMode="auto">
          <a:xfrm rot="10800000">
            <a:off x="757238" y="4214813"/>
            <a:ext cx="1828800" cy="1828800"/>
          </a:xfrm>
          <a:prstGeom prst="ellipse">
            <a:avLst/>
          </a:prstGeom>
          <a:noFill/>
          <a:ln w="57150">
            <a:solidFill>
              <a:srgbClr val="009900"/>
            </a:solidFill>
            <a:round/>
          </a:ln>
          <a:effectLst/>
        </p:spPr>
        <p:txBody>
          <a:bodyPr wrap="none" anchor="ctr"/>
          <a:p>
            <a:endParaRPr lang="en-US"/>
          </a:p>
        </p:txBody>
      </p:sp>
      <p:sp>
        <p:nvSpPr>
          <p:cNvPr id="1049154" name="Freeform 133"/>
          <p:cNvSpPr/>
          <p:nvPr/>
        </p:nvSpPr>
        <p:spPr bwMode="auto">
          <a:xfrm>
            <a:off x="5461000" y="2922588"/>
            <a:ext cx="2908300" cy="30797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1" y="1214"/>
              </a:cxn>
              <a:cxn ang="0">
                <a:pos x="417" y="1402"/>
              </a:cxn>
              <a:cxn ang="0">
                <a:pos x="640" y="1135"/>
              </a:cxn>
              <a:cxn ang="0">
                <a:pos x="1216" y="1519"/>
              </a:cxn>
              <a:cxn ang="0">
                <a:pos x="1744" y="1465"/>
              </a:cxn>
              <a:cxn ang="0">
                <a:pos x="1744" y="1615"/>
              </a:cxn>
              <a:cxn ang="0">
                <a:pos x="1504" y="1903"/>
              </a:cxn>
              <a:cxn ang="0">
                <a:pos x="1126" y="1836"/>
              </a:cxn>
            </a:cxnLst>
            <a:rect l="0" t="0" r="r" b="b"/>
            <a:pathLst>
              <a:path w="1832" h="1940">
                <a:moveTo>
                  <a:pt x="0" y="0"/>
                </a:moveTo>
                <a:cubicBezTo>
                  <a:pt x="15" y="202"/>
                  <a:pt x="22" y="980"/>
                  <a:pt x="91" y="1214"/>
                </a:cubicBezTo>
                <a:cubicBezTo>
                  <a:pt x="160" y="1448"/>
                  <a:pt x="326" y="1415"/>
                  <a:pt x="417" y="1402"/>
                </a:cubicBezTo>
                <a:cubicBezTo>
                  <a:pt x="508" y="1389"/>
                  <a:pt x="507" y="1116"/>
                  <a:pt x="640" y="1135"/>
                </a:cubicBezTo>
                <a:cubicBezTo>
                  <a:pt x="773" y="1154"/>
                  <a:pt x="1032" y="1464"/>
                  <a:pt x="1216" y="1519"/>
                </a:cubicBezTo>
                <a:cubicBezTo>
                  <a:pt x="1400" y="1574"/>
                  <a:pt x="1656" y="1449"/>
                  <a:pt x="1744" y="1465"/>
                </a:cubicBezTo>
                <a:cubicBezTo>
                  <a:pt x="1832" y="1481"/>
                  <a:pt x="1784" y="1542"/>
                  <a:pt x="1744" y="1615"/>
                </a:cubicBezTo>
                <a:cubicBezTo>
                  <a:pt x="1704" y="1688"/>
                  <a:pt x="1607" y="1866"/>
                  <a:pt x="1504" y="1903"/>
                </a:cubicBezTo>
                <a:cubicBezTo>
                  <a:pt x="1401" y="1940"/>
                  <a:pt x="1205" y="1850"/>
                  <a:pt x="1126" y="1836"/>
                </a:cubicBezTo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 type="oval" w="sm" len="sm"/>
            <a:tailEnd type="oval" w="sm" len="sm"/>
          </a:ln>
          <a:effectLst/>
        </p:spPr>
        <p:txBody>
          <a:bodyPr/>
          <a:p>
            <a:endParaRPr lang="en-US"/>
          </a:p>
        </p:txBody>
      </p:sp>
      <p:sp>
        <p:nvSpPr>
          <p:cNvPr id="1049155" name="Rectangle 134" descr="Brown marble"/>
          <p:cNvSpPr>
            <a:spLocks noChangeArrowheads="1"/>
          </p:cNvSpPr>
          <p:nvPr/>
        </p:nvSpPr>
        <p:spPr bwMode="auto">
          <a:xfrm>
            <a:off x="6067425" y="3733800"/>
            <a:ext cx="1944688" cy="17526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miter lim="800000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3300"/>
            </a:extrusionClr>
          </a:sp3d>
        </p:spPr>
        <p:txBody>
          <a:bodyPr wrap="none" anchor="ctr">
            <a:flatTx/>
          </a:bodyPr>
          <a:p>
            <a:endParaRPr lang="en-US"/>
          </a:p>
        </p:txBody>
      </p:sp>
      <p:sp>
        <p:nvSpPr>
          <p:cNvPr id="1049156" name="Rectangle 135"/>
          <p:cNvSpPr>
            <a:spLocks noChangeArrowheads="1"/>
          </p:cNvSpPr>
          <p:nvPr/>
        </p:nvSpPr>
        <p:spPr bwMode="auto">
          <a:xfrm>
            <a:off x="6057900" y="3743325"/>
            <a:ext cx="1944688" cy="1752600"/>
          </a:xfrm>
          <a:prstGeom prst="rect">
            <a:avLst/>
          </a:prstGeom>
          <a:solidFill>
            <a:schemeClr val="bg1"/>
          </a:solidFill>
          <a:ln w="57150" cmpd="thickThin">
            <a:solidFill>
              <a:srgbClr val="663300"/>
            </a:solidFill>
            <a:miter lim="800000"/>
          </a:ln>
          <a:effectLst/>
        </p:spPr>
        <p:txBody>
          <a:bodyPr wrap="none" anchor="ctr"/>
          <a:p>
            <a:endParaRPr lang="en-US"/>
          </a:p>
        </p:txBody>
      </p:sp>
      <p:sp>
        <p:nvSpPr>
          <p:cNvPr id="1049157" name="Rectangle 136"/>
          <p:cNvSpPr>
            <a:spLocks noChangeArrowheads="1"/>
          </p:cNvSpPr>
          <p:nvPr/>
        </p:nvSpPr>
        <p:spPr bwMode="auto">
          <a:xfrm>
            <a:off x="6140450" y="3803650"/>
            <a:ext cx="1787525" cy="990600"/>
          </a:xfrm>
          <a:prstGeom prst="rect">
            <a:avLst/>
          </a:prstGeom>
          <a:solidFill>
            <a:schemeClr val="bg1">
              <a:alpha val="38000"/>
            </a:schemeClr>
          </a:solidFill>
          <a:ln w="19050">
            <a:solidFill>
              <a:schemeClr val="tx1"/>
            </a:solidFill>
            <a:miter lim="800000"/>
          </a:ln>
          <a:effectLst/>
        </p:spPr>
        <p:txBody>
          <a:bodyPr wrap="none" anchor="ctr"/>
          <a:p>
            <a:endParaRPr lang="en-US"/>
          </a:p>
        </p:txBody>
      </p:sp>
      <p:sp>
        <p:nvSpPr>
          <p:cNvPr id="1049158" name="Oval 137"/>
          <p:cNvSpPr>
            <a:spLocks noChangeArrowheads="1"/>
          </p:cNvSpPr>
          <p:nvPr/>
        </p:nvSpPr>
        <p:spPr bwMode="auto">
          <a:xfrm>
            <a:off x="6283325" y="3905250"/>
            <a:ext cx="1511300" cy="1511300"/>
          </a:xfrm>
          <a:prstGeom prst="ellipse">
            <a:avLst/>
          </a:prstGeom>
          <a:solidFill>
            <a:srgbClr val="FFFFCC"/>
          </a:solidFill>
          <a:ln w="12700">
            <a:solidFill>
              <a:schemeClr val="accent2"/>
            </a:solidFill>
            <a:round/>
          </a:ln>
          <a:effectLst/>
        </p:spPr>
        <p:txBody>
          <a:bodyPr wrap="none" anchor="ctr"/>
          <a:p>
            <a:endParaRPr lang="en-US"/>
          </a:p>
        </p:txBody>
      </p:sp>
      <p:sp>
        <p:nvSpPr>
          <p:cNvPr id="1049159" name="Text Box 138"/>
          <p:cNvSpPr txBox="1">
            <a:spLocks noChangeArrowheads="1"/>
          </p:cNvSpPr>
          <p:nvPr/>
        </p:nvSpPr>
        <p:spPr bwMode="auto">
          <a:xfrm rot="6420000">
            <a:off x="6239669" y="4358481"/>
            <a:ext cx="355600" cy="274638"/>
          </a:xfrm>
          <a:prstGeom prst="rect">
            <a:avLst/>
          </a:prstGeom>
          <a:noFill/>
          <a:ln w="6350">
            <a:noFill/>
            <a:miter lim="800000"/>
          </a:ln>
          <a:effectLst/>
        </p:spPr>
        <p:txBody>
          <a:bodyPr>
            <a:spAutoFit/>
          </a:bodyPr>
          <a:p>
            <a:pPr algn="ctr"/>
            <a:r>
              <a:rPr lang="en-US" sz="1200">
                <a:solidFill>
                  <a:srgbClr val="0000FF"/>
                </a:solidFill>
                <a:latin typeface=".VnTime" panose="020B7200000000000000" pitchFamily="34" charset="0"/>
              </a:rPr>
              <a:t>9</a:t>
            </a:r>
            <a:endParaRPr lang="en-US" sz="1800">
              <a:latin typeface="Arial" panose="020B0604020202020204" pitchFamily="34" charset="0"/>
            </a:endParaRPr>
          </a:p>
        </p:txBody>
      </p:sp>
      <p:sp>
        <p:nvSpPr>
          <p:cNvPr id="1049160" name="Oval 139"/>
          <p:cNvSpPr>
            <a:spLocks noChangeArrowheads="1"/>
          </p:cNvSpPr>
          <p:nvPr/>
        </p:nvSpPr>
        <p:spPr bwMode="auto">
          <a:xfrm rot="5400000">
            <a:off x="6227763" y="3859213"/>
            <a:ext cx="1612900" cy="1612900"/>
          </a:xfrm>
          <a:prstGeom prst="ellipse">
            <a:avLst/>
          </a:prstGeom>
          <a:noFill/>
          <a:ln w="12700">
            <a:solidFill>
              <a:srgbClr val="003300"/>
            </a:solidFill>
            <a:round/>
          </a:ln>
          <a:effectLst/>
        </p:spPr>
        <p:txBody>
          <a:bodyPr wrap="none" anchor="ctr"/>
          <a:p>
            <a:endParaRPr lang="en-US"/>
          </a:p>
        </p:txBody>
      </p:sp>
      <p:grpSp>
        <p:nvGrpSpPr>
          <p:cNvPr id="176" name="Group 140"/>
          <p:cNvGrpSpPr/>
          <p:nvPr/>
        </p:nvGrpSpPr>
        <p:grpSpPr bwMode="auto">
          <a:xfrm>
            <a:off x="6396038" y="3868738"/>
            <a:ext cx="1279525" cy="839787"/>
            <a:chOff x="4163" y="2571"/>
            <a:chExt cx="806" cy="529"/>
          </a:xfrm>
        </p:grpSpPr>
        <p:sp>
          <p:nvSpPr>
            <p:cNvPr id="1049161" name="Arc 141"/>
            <p:cNvSpPr/>
            <p:nvPr/>
          </p:nvSpPr>
          <p:spPr bwMode="auto">
            <a:xfrm rot="6681726" flipH="1">
              <a:off x="4397" y="2586"/>
              <a:ext cx="392" cy="636"/>
            </a:xfrm>
            <a:custGeom>
              <a:avLst/>
              <a:gdLst>
                <a:gd name="G0" fmla="+- 2653 0 0"/>
                <a:gd name="G1" fmla="+- 17906 0 0"/>
                <a:gd name="G2" fmla="+- 21600 0 0"/>
                <a:gd name="T0" fmla="*/ 14733 w 24253"/>
                <a:gd name="T1" fmla="*/ 0 h 39506"/>
                <a:gd name="T2" fmla="*/ 0 w 24253"/>
                <a:gd name="T3" fmla="*/ 39342 h 39506"/>
                <a:gd name="T4" fmla="*/ 2653 w 24253"/>
                <a:gd name="T5" fmla="*/ 17906 h 39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253" h="39506" fill="none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6"/>
                    <a:pt x="880" y="39451"/>
                    <a:pt x="-1" y="39342"/>
                  </a:cubicBezTo>
                </a:path>
                <a:path w="24253" h="39506" stroke="0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6"/>
                    <a:pt x="880" y="39451"/>
                    <a:pt x="-1" y="39342"/>
                  </a:cubicBezTo>
                  <a:lnTo>
                    <a:pt x="2653" y="17906"/>
                  </a:lnTo>
                  <a:close/>
                </a:path>
              </a:pathLst>
            </a:custGeom>
            <a:noFill/>
            <a:ln w="3175">
              <a:solidFill>
                <a:srgbClr val="00FFFF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9162" name="Line 142"/>
            <p:cNvSpPr>
              <a:spLocks noChangeShapeType="1"/>
            </p:cNvSpPr>
            <p:nvPr/>
          </p:nvSpPr>
          <p:spPr bwMode="auto">
            <a:xfrm rot="10800000">
              <a:off x="4566" y="2709"/>
              <a:ext cx="0" cy="9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163" name="Text Box 143"/>
            <p:cNvSpPr txBox="1">
              <a:spLocks noChangeArrowheads="1"/>
            </p:cNvSpPr>
            <p:nvPr/>
          </p:nvSpPr>
          <p:spPr bwMode="auto">
            <a:xfrm rot="18600000">
              <a:off x="4140" y="2723"/>
              <a:ext cx="220" cy="174"/>
            </a:xfrm>
            <a:prstGeom prst="rect">
              <a:avLst/>
            </a:prstGeom>
            <a:noFill/>
            <a:ln w="3175">
              <a:noFill/>
              <a:miter lim="800000"/>
            </a:ln>
            <a:effectLst/>
          </p:spPr>
          <p:txBody>
            <a:bodyPr>
              <a:spAutoFit/>
            </a:bodyPr>
            <a:p>
              <a:pPr algn="ctr"/>
              <a:r>
                <a:rPr lang="en-US" sz="1200">
                  <a:solidFill>
                    <a:srgbClr val="0000FF"/>
                  </a:solidFill>
                  <a:latin typeface=".VnTime" panose="020B7200000000000000" pitchFamily="34" charset="0"/>
                </a:rPr>
                <a:t>4</a:t>
              </a:r>
              <a:endParaRPr lang="en-US" sz="1800">
                <a:latin typeface="Arial" panose="020B0604020202020204" pitchFamily="34" charset="0"/>
              </a:endParaRPr>
            </a:p>
          </p:txBody>
        </p:sp>
        <p:sp>
          <p:nvSpPr>
            <p:cNvPr id="1049164" name="Text Box 144"/>
            <p:cNvSpPr txBox="1">
              <a:spLocks noChangeArrowheads="1"/>
            </p:cNvSpPr>
            <p:nvPr/>
          </p:nvSpPr>
          <p:spPr bwMode="auto">
            <a:xfrm rot="20100000">
              <a:off x="4241" y="2612"/>
              <a:ext cx="301" cy="172"/>
            </a:xfrm>
            <a:prstGeom prst="rect">
              <a:avLst/>
            </a:prstGeom>
            <a:noFill/>
            <a:ln w="12700">
              <a:noFill/>
              <a:miter lim="800000"/>
            </a:ln>
            <a:effectLst/>
          </p:spPr>
          <p:txBody>
            <a:bodyPr>
              <a:spAutoFit/>
            </a:bodyPr>
            <a:p>
              <a:pPr algn="ctr"/>
              <a:r>
                <a:rPr lang="en-US" sz="1200">
                  <a:solidFill>
                    <a:srgbClr val="0000FF"/>
                  </a:solidFill>
                  <a:latin typeface=".VnTime" panose="020B7200000000000000" pitchFamily="34" charset="0"/>
                </a:rPr>
                <a:t>2</a:t>
              </a:r>
              <a:endParaRPr lang="en-US" sz="1800">
                <a:latin typeface="Arial" panose="020B0604020202020204" pitchFamily="34" charset="0"/>
              </a:endParaRPr>
            </a:p>
          </p:txBody>
        </p:sp>
        <p:sp>
          <p:nvSpPr>
            <p:cNvPr id="1049165" name="Line 145"/>
            <p:cNvSpPr>
              <a:spLocks noChangeShapeType="1"/>
            </p:cNvSpPr>
            <p:nvPr/>
          </p:nvSpPr>
          <p:spPr bwMode="auto">
            <a:xfrm rot="300000">
              <a:off x="4598" y="2709"/>
              <a:ext cx="0" cy="38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166" name="Line 146"/>
            <p:cNvSpPr>
              <a:spLocks noChangeShapeType="1"/>
            </p:cNvSpPr>
            <p:nvPr/>
          </p:nvSpPr>
          <p:spPr bwMode="auto">
            <a:xfrm rot="600000">
              <a:off x="4627" y="2712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167" name="Line 147"/>
            <p:cNvSpPr>
              <a:spLocks noChangeShapeType="1"/>
            </p:cNvSpPr>
            <p:nvPr/>
          </p:nvSpPr>
          <p:spPr bwMode="auto">
            <a:xfrm rot="900000">
              <a:off x="4656" y="2720"/>
              <a:ext cx="0" cy="38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168" name="Line 148"/>
            <p:cNvSpPr>
              <a:spLocks noChangeShapeType="1"/>
            </p:cNvSpPr>
            <p:nvPr/>
          </p:nvSpPr>
          <p:spPr bwMode="auto">
            <a:xfrm rot="1200000">
              <a:off x="4684" y="2730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169" name="Line 149"/>
            <p:cNvSpPr>
              <a:spLocks noChangeShapeType="1"/>
            </p:cNvSpPr>
            <p:nvPr/>
          </p:nvSpPr>
          <p:spPr bwMode="auto">
            <a:xfrm rot="1500000">
              <a:off x="4706" y="2741"/>
              <a:ext cx="0" cy="8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170" name="Line 150"/>
            <p:cNvSpPr>
              <a:spLocks noChangeShapeType="1"/>
            </p:cNvSpPr>
            <p:nvPr/>
          </p:nvSpPr>
          <p:spPr bwMode="auto">
            <a:xfrm rot="1800000">
              <a:off x="4738" y="2759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171" name="Line 151"/>
            <p:cNvSpPr>
              <a:spLocks noChangeShapeType="1"/>
            </p:cNvSpPr>
            <p:nvPr/>
          </p:nvSpPr>
          <p:spPr bwMode="auto">
            <a:xfrm rot="2100000">
              <a:off x="4760" y="2774"/>
              <a:ext cx="0" cy="38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172" name="Line 152"/>
            <p:cNvSpPr>
              <a:spLocks noChangeShapeType="1"/>
            </p:cNvSpPr>
            <p:nvPr/>
          </p:nvSpPr>
          <p:spPr bwMode="auto">
            <a:xfrm rot="2400000">
              <a:off x="4785" y="2792"/>
              <a:ext cx="0" cy="38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173" name="Line 153"/>
            <p:cNvSpPr>
              <a:spLocks noChangeShapeType="1"/>
            </p:cNvSpPr>
            <p:nvPr/>
          </p:nvSpPr>
          <p:spPr bwMode="auto">
            <a:xfrm rot="2700000">
              <a:off x="4806" y="2814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174" name="Line 154"/>
            <p:cNvSpPr>
              <a:spLocks noChangeShapeType="1"/>
            </p:cNvSpPr>
            <p:nvPr/>
          </p:nvSpPr>
          <p:spPr bwMode="auto">
            <a:xfrm rot="3000000">
              <a:off x="4810" y="2828"/>
              <a:ext cx="0" cy="8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175" name="Line 155"/>
            <p:cNvSpPr>
              <a:spLocks noChangeShapeType="1"/>
            </p:cNvSpPr>
            <p:nvPr/>
          </p:nvSpPr>
          <p:spPr bwMode="auto">
            <a:xfrm rot="29400000">
              <a:off x="4324" y="2826"/>
              <a:ext cx="0" cy="9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176" name="Line 156"/>
            <p:cNvSpPr>
              <a:spLocks noChangeShapeType="1"/>
            </p:cNvSpPr>
            <p:nvPr/>
          </p:nvSpPr>
          <p:spPr bwMode="auto">
            <a:xfrm rot="18900000">
              <a:off x="4323" y="2813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177" name="Line 157"/>
            <p:cNvSpPr>
              <a:spLocks noChangeShapeType="1"/>
            </p:cNvSpPr>
            <p:nvPr/>
          </p:nvSpPr>
          <p:spPr bwMode="auto">
            <a:xfrm rot="19200000">
              <a:off x="4344" y="2794"/>
              <a:ext cx="0" cy="37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178" name="Line 158"/>
            <p:cNvSpPr>
              <a:spLocks noChangeShapeType="1"/>
            </p:cNvSpPr>
            <p:nvPr/>
          </p:nvSpPr>
          <p:spPr bwMode="auto">
            <a:xfrm rot="19500000">
              <a:off x="4369" y="2776"/>
              <a:ext cx="0" cy="37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179" name="Line 159"/>
            <p:cNvSpPr>
              <a:spLocks noChangeShapeType="1"/>
            </p:cNvSpPr>
            <p:nvPr/>
          </p:nvSpPr>
          <p:spPr bwMode="auto">
            <a:xfrm rot="19800000">
              <a:off x="4392" y="2758"/>
              <a:ext cx="0" cy="37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180" name="Line 160"/>
            <p:cNvSpPr>
              <a:spLocks noChangeShapeType="1"/>
            </p:cNvSpPr>
            <p:nvPr/>
          </p:nvSpPr>
          <p:spPr bwMode="auto">
            <a:xfrm rot="20100000">
              <a:off x="4431" y="2740"/>
              <a:ext cx="0" cy="8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181" name="Line 161"/>
            <p:cNvSpPr>
              <a:spLocks noChangeShapeType="1"/>
            </p:cNvSpPr>
            <p:nvPr/>
          </p:nvSpPr>
          <p:spPr bwMode="auto">
            <a:xfrm rot="20400000">
              <a:off x="4448" y="2730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182" name="Line 162"/>
            <p:cNvSpPr>
              <a:spLocks noChangeShapeType="1"/>
            </p:cNvSpPr>
            <p:nvPr/>
          </p:nvSpPr>
          <p:spPr bwMode="auto">
            <a:xfrm rot="20700000">
              <a:off x="4473" y="2723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183" name="Line 163"/>
            <p:cNvSpPr>
              <a:spLocks noChangeShapeType="1"/>
            </p:cNvSpPr>
            <p:nvPr/>
          </p:nvSpPr>
          <p:spPr bwMode="auto">
            <a:xfrm rot="21000000">
              <a:off x="4503" y="2716"/>
              <a:ext cx="0" cy="38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184" name="Line 164"/>
            <p:cNvSpPr>
              <a:spLocks noChangeShapeType="1"/>
            </p:cNvSpPr>
            <p:nvPr/>
          </p:nvSpPr>
          <p:spPr bwMode="auto">
            <a:xfrm rot="21300000">
              <a:off x="4534" y="2711"/>
              <a:ext cx="0" cy="37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185" name="Line 165"/>
            <p:cNvSpPr>
              <a:spLocks noChangeShapeType="1"/>
            </p:cNvSpPr>
            <p:nvPr/>
          </p:nvSpPr>
          <p:spPr bwMode="auto">
            <a:xfrm rot="49500000">
              <a:off x="4266" y="2946"/>
              <a:ext cx="0" cy="9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186" name="Line 166"/>
            <p:cNvSpPr>
              <a:spLocks noChangeShapeType="1"/>
            </p:cNvSpPr>
            <p:nvPr/>
          </p:nvSpPr>
          <p:spPr bwMode="auto">
            <a:xfrm rot="39000000">
              <a:off x="4248" y="2938"/>
              <a:ext cx="0" cy="37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187" name="Line 167"/>
            <p:cNvSpPr>
              <a:spLocks noChangeShapeType="1"/>
            </p:cNvSpPr>
            <p:nvPr/>
          </p:nvSpPr>
          <p:spPr bwMode="auto">
            <a:xfrm rot="39300000">
              <a:off x="4258" y="2912"/>
              <a:ext cx="0" cy="38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188" name="Line 168"/>
            <p:cNvSpPr>
              <a:spLocks noChangeShapeType="1"/>
            </p:cNvSpPr>
            <p:nvPr/>
          </p:nvSpPr>
          <p:spPr bwMode="auto">
            <a:xfrm rot="39600000">
              <a:off x="4273" y="2887"/>
              <a:ext cx="0" cy="37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189" name="Line 169"/>
            <p:cNvSpPr>
              <a:spLocks noChangeShapeType="1"/>
            </p:cNvSpPr>
            <p:nvPr/>
          </p:nvSpPr>
          <p:spPr bwMode="auto">
            <a:xfrm rot="39900000">
              <a:off x="4287" y="2859"/>
              <a:ext cx="0" cy="37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190" name="Line 170"/>
            <p:cNvSpPr>
              <a:spLocks noChangeShapeType="1"/>
            </p:cNvSpPr>
            <p:nvPr/>
          </p:nvSpPr>
          <p:spPr bwMode="auto">
            <a:xfrm rot="3300000">
              <a:off x="4840" y="2861"/>
              <a:ext cx="0" cy="37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191" name="Line 171"/>
            <p:cNvSpPr>
              <a:spLocks noChangeShapeType="1"/>
            </p:cNvSpPr>
            <p:nvPr/>
          </p:nvSpPr>
          <p:spPr bwMode="auto">
            <a:xfrm rot="3600000">
              <a:off x="4852" y="2883"/>
              <a:ext cx="0" cy="38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192" name="Line 172"/>
            <p:cNvSpPr>
              <a:spLocks noChangeShapeType="1"/>
            </p:cNvSpPr>
            <p:nvPr/>
          </p:nvSpPr>
          <p:spPr bwMode="auto">
            <a:xfrm rot="3900000">
              <a:off x="4869" y="2909"/>
              <a:ext cx="0" cy="37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193" name="Line 173"/>
            <p:cNvSpPr>
              <a:spLocks noChangeShapeType="1"/>
            </p:cNvSpPr>
            <p:nvPr/>
          </p:nvSpPr>
          <p:spPr bwMode="auto">
            <a:xfrm rot="4200000">
              <a:off x="4880" y="2938"/>
              <a:ext cx="0" cy="37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194" name="Line 174"/>
            <p:cNvSpPr>
              <a:spLocks noChangeShapeType="1"/>
            </p:cNvSpPr>
            <p:nvPr/>
          </p:nvSpPr>
          <p:spPr bwMode="auto">
            <a:xfrm rot="4500000">
              <a:off x="4868" y="2950"/>
              <a:ext cx="0" cy="8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195" name="Text Box 175"/>
            <p:cNvSpPr txBox="1">
              <a:spLocks noChangeArrowheads="1"/>
            </p:cNvSpPr>
            <p:nvPr/>
          </p:nvSpPr>
          <p:spPr bwMode="auto">
            <a:xfrm>
              <a:off x="4413" y="2571"/>
              <a:ext cx="301" cy="173"/>
            </a:xfrm>
            <a:prstGeom prst="rect">
              <a:avLst/>
            </a:prstGeom>
            <a:noFill/>
            <a:ln w="12700">
              <a:noFill/>
              <a:miter lim="800000"/>
            </a:ln>
            <a:effectLst/>
          </p:spPr>
          <p:txBody>
            <a:bodyPr>
              <a:spAutoFit/>
            </a:bodyPr>
            <a:p>
              <a:pPr algn="ctr"/>
              <a:r>
                <a:rPr lang="en-US" sz="1200">
                  <a:solidFill>
                    <a:srgbClr val="0000FF"/>
                  </a:solidFill>
                  <a:latin typeface=".VnTime" panose="020B7200000000000000" pitchFamily="34" charset="0"/>
                </a:rPr>
                <a:t>0</a:t>
              </a:r>
              <a:endParaRPr lang="en-US" sz="1800">
                <a:latin typeface="Arial" panose="020B0604020202020204" pitchFamily="34" charset="0"/>
              </a:endParaRPr>
            </a:p>
          </p:txBody>
        </p:sp>
        <p:sp>
          <p:nvSpPr>
            <p:cNvPr id="1049196" name="Text Box 176"/>
            <p:cNvSpPr txBox="1">
              <a:spLocks noChangeArrowheads="1"/>
            </p:cNvSpPr>
            <p:nvPr/>
          </p:nvSpPr>
          <p:spPr bwMode="auto">
            <a:xfrm rot="1500000">
              <a:off x="4596" y="2612"/>
              <a:ext cx="301" cy="174"/>
            </a:xfrm>
            <a:prstGeom prst="rect">
              <a:avLst/>
            </a:prstGeom>
            <a:noFill/>
            <a:ln w="12700">
              <a:noFill/>
              <a:miter lim="800000"/>
            </a:ln>
            <a:effectLst/>
          </p:spPr>
          <p:txBody>
            <a:bodyPr>
              <a:spAutoFit/>
            </a:bodyPr>
            <a:p>
              <a:pPr algn="ctr"/>
              <a:r>
                <a:rPr lang="en-US" sz="1200">
                  <a:solidFill>
                    <a:srgbClr val="0000FF"/>
                  </a:solidFill>
                  <a:latin typeface=".VnTime" panose="020B7200000000000000" pitchFamily="34" charset="0"/>
                </a:rPr>
                <a:t>2</a:t>
              </a:r>
              <a:endParaRPr lang="en-US" sz="1800">
                <a:latin typeface="Arial" panose="020B0604020202020204" pitchFamily="34" charset="0"/>
              </a:endParaRPr>
            </a:p>
          </p:txBody>
        </p:sp>
        <p:sp>
          <p:nvSpPr>
            <p:cNvPr id="1049197" name="Text Box 177"/>
            <p:cNvSpPr txBox="1">
              <a:spLocks noChangeArrowheads="1"/>
            </p:cNvSpPr>
            <p:nvPr/>
          </p:nvSpPr>
          <p:spPr bwMode="auto">
            <a:xfrm rot="3000000">
              <a:off x="4734" y="2721"/>
              <a:ext cx="297" cy="173"/>
            </a:xfrm>
            <a:prstGeom prst="rect">
              <a:avLst/>
            </a:prstGeom>
            <a:noFill/>
            <a:ln w="12700">
              <a:noFill/>
              <a:miter lim="800000"/>
            </a:ln>
            <a:effectLst/>
          </p:spPr>
          <p:txBody>
            <a:bodyPr>
              <a:spAutoFit/>
            </a:bodyPr>
            <a:p>
              <a:pPr algn="ctr"/>
              <a:r>
                <a:rPr lang="en-US" sz="1200">
                  <a:solidFill>
                    <a:srgbClr val="0000FF"/>
                  </a:solidFill>
                  <a:latin typeface=".VnTime" panose="020B7200000000000000" pitchFamily="34" charset="0"/>
                </a:rPr>
                <a:t>4</a:t>
              </a:r>
              <a:endParaRPr lang="en-US" sz="1800">
                <a:latin typeface="Arial" panose="020B0604020202020204" pitchFamily="34" charset="0"/>
              </a:endParaRPr>
            </a:p>
          </p:txBody>
        </p:sp>
      </p:grpSp>
      <p:sp>
        <p:nvSpPr>
          <p:cNvPr id="1049198" name="Text Box 178"/>
          <p:cNvSpPr txBox="1">
            <a:spLocks noChangeArrowheads="1"/>
          </p:cNvSpPr>
          <p:nvPr/>
        </p:nvSpPr>
        <p:spPr bwMode="auto">
          <a:xfrm rot="4500000">
            <a:off x="7432675" y="4354513"/>
            <a:ext cx="474663" cy="274637"/>
          </a:xfrm>
          <a:prstGeom prst="rect">
            <a:avLst/>
          </a:prstGeom>
          <a:noFill/>
          <a:ln w="12700">
            <a:noFill/>
            <a:miter lim="800000"/>
          </a:ln>
          <a:effectLst/>
        </p:spPr>
        <p:txBody>
          <a:bodyPr>
            <a:spAutoFit/>
          </a:bodyPr>
          <a:p>
            <a:pPr algn="ctr"/>
            <a:r>
              <a:rPr lang="en-US" sz="1200">
                <a:solidFill>
                  <a:srgbClr val="0000FF"/>
                </a:solidFill>
                <a:latin typeface=".VnTime" panose="020B7200000000000000" pitchFamily="34" charset="0"/>
              </a:rPr>
              <a:t>6</a:t>
            </a:r>
            <a:endParaRPr lang="en-US" sz="1800">
              <a:latin typeface="Arial" panose="020B0604020202020204" pitchFamily="34" charset="0"/>
            </a:endParaRPr>
          </a:p>
        </p:txBody>
      </p:sp>
      <p:sp>
        <p:nvSpPr>
          <p:cNvPr id="1049199" name="Text Box 179"/>
          <p:cNvSpPr txBox="1">
            <a:spLocks noChangeArrowheads="1"/>
          </p:cNvSpPr>
          <p:nvPr/>
        </p:nvSpPr>
        <p:spPr bwMode="auto">
          <a:xfrm>
            <a:off x="6623050" y="4302125"/>
            <a:ext cx="823913" cy="366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p>
            <a:pPr algn="ctr"/>
            <a:r>
              <a:rPr lang="en-US" sz="1800">
                <a:latin typeface="Arial" panose="020B0604020202020204" pitchFamily="34" charset="0"/>
              </a:rPr>
              <a:t>mA</a:t>
            </a:r>
            <a:endParaRPr lang="en-US" sz="1800">
              <a:latin typeface="Arial" panose="020B0604020202020204" pitchFamily="34" charset="0"/>
            </a:endParaRPr>
          </a:p>
        </p:txBody>
      </p:sp>
      <p:sp>
        <p:nvSpPr>
          <p:cNvPr id="1049200" name="AutoShape 180"/>
          <p:cNvSpPr>
            <a:spLocks noChangeArrowheads="1"/>
          </p:cNvSpPr>
          <p:nvPr/>
        </p:nvSpPr>
        <p:spPr bwMode="auto">
          <a:xfrm rot="10800000">
            <a:off x="6405563" y="4064000"/>
            <a:ext cx="1270000" cy="1190625"/>
          </a:xfrm>
          <a:custGeom>
            <a:avLst/>
            <a:gdLst>
              <a:gd name="G0" fmla="+- 1811 0 0"/>
              <a:gd name="G1" fmla="+- -11364493 0 0"/>
              <a:gd name="G2" fmla="+- 0 0 -11364493"/>
              <a:gd name="T0" fmla="*/ 0 256 1"/>
              <a:gd name="T1" fmla="*/ 180 256 1"/>
              <a:gd name="G3" fmla="+- -11364493 T0 T1"/>
              <a:gd name="T2" fmla="*/ 0 256 1"/>
              <a:gd name="T3" fmla="*/ 90 256 1"/>
              <a:gd name="G4" fmla="+- -11364493 T2 T3"/>
              <a:gd name="G5" fmla="*/ G4 2 1"/>
              <a:gd name="T4" fmla="*/ 90 256 1"/>
              <a:gd name="T5" fmla="*/ 0 256 1"/>
              <a:gd name="G6" fmla="+- -11364493 T4 T5"/>
              <a:gd name="G7" fmla="*/ G6 2 1"/>
              <a:gd name="G8" fmla="abs -11364493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811"/>
              <a:gd name="G18" fmla="*/ 1811 1 2"/>
              <a:gd name="G19" fmla="+- G18 5400 0"/>
              <a:gd name="G20" fmla="cos G19 -11364493"/>
              <a:gd name="G21" fmla="sin G19 -11364493"/>
              <a:gd name="G22" fmla="+- G20 10800 0"/>
              <a:gd name="G23" fmla="+- G21 10800 0"/>
              <a:gd name="G24" fmla="+- 10800 0 G20"/>
              <a:gd name="G25" fmla="+- 1811 10800 0"/>
              <a:gd name="G26" fmla="?: G9 G17 G25"/>
              <a:gd name="G27" fmla="?: G9 0 21600"/>
              <a:gd name="G28" fmla="cos 10800 -11364493"/>
              <a:gd name="G29" fmla="sin 10800 -11364493"/>
              <a:gd name="G30" fmla="sin 1811 -11364493"/>
              <a:gd name="G31" fmla="+- G28 10800 0"/>
              <a:gd name="G32" fmla="+- G29 10800 0"/>
              <a:gd name="G33" fmla="+- G30 10800 0"/>
              <a:gd name="G34" fmla="?: G4 0 G31"/>
              <a:gd name="G35" fmla="?: -11364493 G34 0"/>
              <a:gd name="G36" fmla="?: G6 G35 G31"/>
              <a:gd name="G37" fmla="+- 21600 0 G36"/>
              <a:gd name="G38" fmla="?: G4 0 G33"/>
              <a:gd name="G39" fmla="?: -11364493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4535 w 21600"/>
              <a:gd name="T15" fmla="*/ 10076 h 21600"/>
              <a:gd name="T16" fmla="*/ 10800 w 21600"/>
              <a:gd name="T17" fmla="*/ 8989 h 21600"/>
              <a:gd name="T18" fmla="*/ 17065 w 21600"/>
              <a:gd name="T19" fmla="*/ 10076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9000" y="10592"/>
                </a:moveTo>
                <a:cubicBezTo>
                  <a:pt x="9106" y="9678"/>
                  <a:pt x="9880" y="8988"/>
                  <a:pt x="10800" y="8989"/>
                </a:cubicBezTo>
                <a:cubicBezTo>
                  <a:pt x="11719" y="8989"/>
                  <a:pt x="12493" y="9678"/>
                  <a:pt x="12599" y="10592"/>
                </a:cubicBezTo>
                <a:lnTo>
                  <a:pt x="21528" y="9560"/>
                </a:lnTo>
                <a:cubicBezTo>
                  <a:pt x="20898" y="4111"/>
                  <a:pt x="16285" y="-1"/>
                  <a:pt x="10799" y="0"/>
                </a:cubicBezTo>
                <a:cubicBezTo>
                  <a:pt x="5314" y="0"/>
                  <a:pt x="701" y="4111"/>
                  <a:pt x="71" y="9560"/>
                </a:cubicBezTo>
                <a:close/>
              </a:path>
            </a:pathLst>
          </a:custGeom>
          <a:solidFill>
            <a:srgbClr val="FFFFCC"/>
          </a:solidFill>
          <a:ln w="3175" algn="ctr">
            <a:noFill/>
            <a:miter lim="800000"/>
          </a:ln>
          <a:effectLst/>
        </p:spPr>
        <p:txBody>
          <a:bodyPr wrap="none" anchor="ctr"/>
          <a:p>
            <a:endParaRPr lang="en-US"/>
          </a:p>
        </p:txBody>
      </p:sp>
      <p:sp>
        <p:nvSpPr>
          <p:cNvPr id="1049201" name="Text Box 181"/>
          <p:cNvSpPr txBox="1">
            <a:spLocks noChangeArrowheads="1"/>
          </p:cNvSpPr>
          <p:nvPr/>
        </p:nvSpPr>
        <p:spPr bwMode="auto">
          <a:xfrm>
            <a:off x="6300788" y="4597400"/>
            <a:ext cx="608012" cy="2143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p>
            <a:pPr algn="ctr"/>
            <a:r>
              <a:rPr lang="en-US" sz="800">
                <a:solidFill>
                  <a:srgbClr val="0000FF"/>
                </a:solidFill>
                <a:latin typeface="Arial" panose="020B0604020202020204" pitchFamily="34" charset="0"/>
              </a:rPr>
              <a:t>0:6</a:t>
            </a:r>
            <a:r>
              <a:rPr lang="en-US" sz="800">
                <a:solidFill>
                  <a:srgbClr val="FF3300"/>
                </a:solidFill>
                <a:latin typeface="Arial" panose="020B0604020202020204" pitchFamily="34" charset="0"/>
              </a:rPr>
              <a:t> mA</a:t>
            </a:r>
            <a:endParaRPr lang="en-US" sz="1800">
              <a:latin typeface="Arial" panose="020B0604020202020204" pitchFamily="34" charset="0"/>
            </a:endParaRPr>
          </a:p>
        </p:txBody>
      </p:sp>
      <p:grpSp>
        <p:nvGrpSpPr>
          <p:cNvPr id="177" name="Group 182"/>
          <p:cNvGrpSpPr/>
          <p:nvPr/>
        </p:nvGrpSpPr>
        <p:grpSpPr bwMode="auto">
          <a:xfrm>
            <a:off x="7000875" y="4086225"/>
            <a:ext cx="66675" cy="1171575"/>
            <a:chOff x="4560" y="2640"/>
            <a:chExt cx="42" cy="738"/>
          </a:xfrm>
        </p:grpSpPr>
        <p:sp>
          <p:nvSpPr>
            <p:cNvPr id="1049202" name="Line 183"/>
            <p:cNvSpPr>
              <a:spLocks noChangeShapeType="1"/>
            </p:cNvSpPr>
            <p:nvPr/>
          </p:nvSpPr>
          <p:spPr bwMode="auto">
            <a:xfrm rot="5400000">
              <a:off x="4212" y="3009"/>
              <a:ext cx="738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 type="stealth" w="sm" len="lg"/>
              <a:tailEnd type="stealth" w="sm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203" name="Oval 184"/>
            <p:cNvSpPr>
              <a:spLocks noChangeArrowheads="1"/>
            </p:cNvSpPr>
            <p:nvPr/>
          </p:nvSpPr>
          <p:spPr bwMode="auto">
            <a:xfrm>
              <a:off x="4560" y="2986"/>
              <a:ext cx="42" cy="42"/>
            </a:xfrm>
            <a:prstGeom prst="ellipse">
              <a:avLst/>
            </a:prstGeom>
            <a:solidFill>
              <a:srgbClr val="0000FF"/>
            </a:solidFill>
            <a:ln w="6350">
              <a:solidFill>
                <a:srgbClr val="FF00FF"/>
              </a:solidFill>
              <a:round/>
            </a:ln>
            <a:effectLst/>
          </p:spPr>
          <p:txBody>
            <a:bodyPr wrap="none" anchor="ctr"/>
            <a:p>
              <a:pPr algn="ctr"/>
              <a:endParaRPr lang="en-US" sz="1800">
                <a:latin typeface="Arial" panose="020B0604020202020204" pitchFamily="34" charset="0"/>
              </a:endParaRPr>
            </a:p>
          </p:txBody>
        </p:sp>
      </p:grpSp>
      <p:sp>
        <p:nvSpPr>
          <p:cNvPr id="1049204" name="Rectangle 185"/>
          <p:cNvSpPr>
            <a:spLocks noChangeArrowheads="1"/>
          </p:cNvSpPr>
          <p:nvPr/>
        </p:nvSpPr>
        <p:spPr bwMode="auto">
          <a:xfrm>
            <a:off x="6172200" y="4800600"/>
            <a:ext cx="1689100" cy="603250"/>
          </a:xfrm>
          <a:prstGeom prst="rect">
            <a:avLst/>
          </a:prstGeom>
          <a:solidFill>
            <a:schemeClr val="bg1"/>
          </a:solidFill>
          <a:ln w="57150" cmpd="thickThin">
            <a:noFill/>
            <a:miter lim="800000"/>
          </a:ln>
          <a:effectLst/>
        </p:spPr>
        <p:txBody>
          <a:bodyPr wrap="none" anchor="ctr"/>
          <a:p>
            <a:endParaRPr lang="en-US"/>
          </a:p>
        </p:txBody>
      </p:sp>
      <p:sp>
        <p:nvSpPr>
          <p:cNvPr id="1049205" name="Rectangle 187"/>
          <p:cNvSpPr>
            <a:spLocks noChangeArrowheads="1"/>
          </p:cNvSpPr>
          <p:nvPr/>
        </p:nvSpPr>
        <p:spPr bwMode="auto">
          <a:xfrm>
            <a:off x="6145213" y="3806825"/>
            <a:ext cx="1778000" cy="9906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</a:ln>
          <a:effectLst/>
        </p:spPr>
        <p:txBody>
          <a:bodyPr wrap="none" anchor="ctr"/>
          <a:p>
            <a:pPr algn="ctr"/>
            <a:endParaRPr lang="en-US" sz="1800">
              <a:latin typeface="Arial" panose="020B0604020202020204" pitchFamily="34" charset="0"/>
            </a:endParaRPr>
          </a:p>
        </p:txBody>
      </p:sp>
      <p:sp>
        <p:nvSpPr>
          <p:cNvPr id="1049206" name="Rectangle 188"/>
          <p:cNvSpPr>
            <a:spLocks noChangeArrowheads="1"/>
          </p:cNvSpPr>
          <p:nvPr/>
        </p:nvSpPr>
        <p:spPr bwMode="auto">
          <a:xfrm>
            <a:off x="6057900" y="3743325"/>
            <a:ext cx="1944688" cy="1752600"/>
          </a:xfrm>
          <a:prstGeom prst="rect">
            <a:avLst/>
          </a:prstGeom>
          <a:noFill/>
          <a:ln w="57150" cmpd="thickThin">
            <a:solidFill>
              <a:srgbClr val="663300"/>
            </a:solidFill>
            <a:miter lim="800000"/>
          </a:ln>
          <a:effectLst/>
        </p:spPr>
        <p:txBody>
          <a:bodyPr wrap="none" anchor="ctr"/>
          <a:p>
            <a:endParaRPr lang="en-US"/>
          </a:p>
        </p:txBody>
      </p:sp>
      <p:sp>
        <p:nvSpPr>
          <p:cNvPr id="1049207" name="AutoShape 189"/>
          <p:cNvSpPr>
            <a:spLocks noChangeArrowheads="1"/>
          </p:cNvSpPr>
          <p:nvPr/>
        </p:nvSpPr>
        <p:spPr bwMode="auto">
          <a:xfrm>
            <a:off x="6994525" y="4856163"/>
            <a:ext cx="79375" cy="79375"/>
          </a:xfrm>
          <a:custGeom>
            <a:avLst/>
            <a:gdLst>
              <a:gd name="G0" fmla="+- 432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6647" y="13593"/>
                </a:moveTo>
                <a:cubicBezTo>
                  <a:pt x="17063" y="12720"/>
                  <a:pt x="17280" y="11766"/>
                  <a:pt x="17280" y="10800"/>
                </a:cubicBezTo>
                <a:cubicBezTo>
                  <a:pt x="17280" y="7221"/>
                  <a:pt x="14378" y="4320"/>
                  <a:pt x="10800" y="4320"/>
                </a:cubicBezTo>
                <a:cubicBezTo>
                  <a:pt x="9833" y="4319"/>
                  <a:pt x="8879" y="4536"/>
                  <a:pt x="8006" y="4952"/>
                </a:cubicBezTo>
                <a:close/>
                <a:moveTo>
                  <a:pt x="4952" y="8006"/>
                </a:moveTo>
                <a:cubicBezTo>
                  <a:pt x="4536" y="8879"/>
                  <a:pt x="4320" y="9833"/>
                  <a:pt x="4320" y="10799"/>
                </a:cubicBezTo>
                <a:cubicBezTo>
                  <a:pt x="4320" y="14378"/>
                  <a:pt x="7221" y="17280"/>
                  <a:pt x="10800" y="17280"/>
                </a:cubicBezTo>
                <a:cubicBezTo>
                  <a:pt x="11766" y="17280"/>
                  <a:pt x="12720" y="17063"/>
                  <a:pt x="13593" y="16647"/>
                </a:cubicBezTo>
                <a:close/>
              </a:path>
            </a:pathLst>
          </a:custGeom>
          <a:solidFill>
            <a:srgbClr val="FF3300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p>
            <a:endParaRPr lang="en-US"/>
          </a:p>
        </p:txBody>
      </p:sp>
      <p:grpSp>
        <p:nvGrpSpPr>
          <p:cNvPr id="178" name="Group 190"/>
          <p:cNvGrpSpPr/>
          <p:nvPr/>
        </p:nvGrpSpPr>
        <p:grpSpPr bwMode="auto">
          <a:xfrm>
            <a:off x="6965950" y="4832350"/>
            <a:ext cx="136525" cy="63500"/>
            <a:chOff x="2838" y="2415"/>
            <a:chExt cx="86" cy="40"/>
          </a:xfrm>
        </p:grpSpPr>
        <p:sp>
          <p:nvSpPr>
            <p:cNvPr id="1049208" name="Arc 191"/>
            <p:cNvSpPr/>
            <p:nvPr/>
          </p:nvSpPr>
          <p:spPr bwMode="auto">
            <a:xfrm flipV="1">
              <a:off x="2841" y="2415"/>
              <a:ext cx="80" cy="40"/>
            </a:xfrm>
            <a:custGeom>
              <a:avLst/>
              <a:gdLst>
                <a:gd name="G0" fmla="+- 20850 0 0"/>
                <a:gd name="G1" fmla="+- 0 0 0"/>
                <a:gd name="G2" fmla="+- 21600 0 0"/>
                <a:gd name="T0" fmla="*/ 42223 w 42223"/>
                <a:gd name="T1" fmla="*/ 3121 h 21600"/>
                <a:gd name="T2" fmla="*/ 0 w 42223"/>
                <a:gd name="T3" fmla="*/ 5642 h 21600"/>
                <a:gd name="T4" fmla="*/ 20850 w 42223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23" h="21600" fill="none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</a:path>
                <a:path w="42223" h="21600" stroke="0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  <a:lnTo>
                    <a:pt x="20850" y="0"/>
                  </a:lnTo>
                  <a:close/>
                </a:path>
              </a:pathLst>
            </a:custGeom>
            <a:noFill/>
            <a:ln w="6350">
              <a:solidFill>
                <a:srgbClr val="0000FF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9209" name="Freeform 192"/>
            <p:cNvSpPr/>
            <p:nvPr/>
          </p:nvSpPr>
          <p:spPr bwMode="auto">
            <a:xfrm>
              <a:off x="2838" y="2438"/>
              <a:ext cx="12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8"/>
                </a:cxn>
                <a:cxn ang="0">
                  <a:pos x="48" y="0"/>
                </a:cxn>
              </a:cxnLst>
              <a:rect l="0" t="0" r="r" b="b"/>
              <a:pathLst>
                <a:path w="48" h="48">
                  <a:moveTo>
                    <a:pt x="0" y="0"/>
                  </a:moveTo>
                  <a:lnTo>
                    <a:pt x="0" y="48"/>
                  </a:lnTo>
                  <a:lnTo>
                    <a:pt x="48" y="0"/>
                  </a:lnTo>
                </a:path>
              </a:pathLst>
            </a:custGeom>
            <a:noFill/>
            <a:ln w="6350" cmpd="sng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210" name="Freeform 193"/>
            <p:cNvSpPr/>
            <p:nvPr/>
          </p:nvSpPr>
          <p:spPr bwMode="auto">
            <a:xfrm>
              <a:off x="2912" y="2442"/>
              <a:ext cx="12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48"/>
                </a:cxn>
                <a:cxn ang="0">
                  <a:pos x="48" y="0"/>
                </a:cxn>
              </a:cxnLst>
              <a:rect l="0" t="0" r="r" b="b"/>
              <a:pathLst>
                <a:path w="48" h="48">
                  <a:moveTo>
                    <a:pt x="0" y="0"/>
                  </a:moveTo>
                  <a:lnTo>
                    <a:pt x="48" y="48"/>
                  </a:lnTo>
                  <a:lnTo>
                    <a:pt x="48" y="0"/>
                  </a:lnTo>
                </a:path>
              </a:pathLst>
            </a:custGeom>
            <a:noFill/>
            <a:ln w="6350" cmpd="sng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</p:grpSp>
      <p:sp>
        <p:nvSpPr>
          <p:cNvPr id="1049211" name="Text Box 195"/>
          <p:cNvSpPr txBox="1">
            <a:spLocks noChangeArrowheads="1"/>
          </p:cNvSpPr>
          <p:nvPr/>
        </p:nvSpPr>
        <p:spPr bwMode="auto">
          <a:xfrm>
            <a:off x="6184900" y="4791075"/>
            <a:ext cx="647700" cy="2143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p>
            <a:r>
              <a:rPr lang="en-US" sz="800">
                <a:latin typeface="Arial" panose="020B0604020202020204" pitchFamily="34" charset="0"/>
              </a:rPr>
              <a:t>= 1 ┴</a:t>
            </a:r>
            <a:endParaRPr lang="en-US" sz="2000">
              <a:latin typeface="Arial" panose="020B0604020202020204" pitchFamily="34" charset="0"/>
            </a:endParaRPr>
          </a:p>
        </p:txBody>
      </p:sp>
      <p:sp>
        <p:nvSpPr>
          <p:cNvPr id="1049212" name="Oval 196"/>
          <p:cNvSpPr>
            <a:spLocks noChangeArrowheads="1"/>
          </p:cNvSpPr>
          <p:nvPr/>
        </p:nvSpPr>
        <p:spPr bwMode="auto">
          <a:xfrm>
            <a:off x="7000875" y="4635500"/>
            <a:ext cx="66675" cy="66675"/>
          </a:xfrm>
          <a:prstGeom prst="ellipse">
            <a:avLst/>
          </a:prstGeom>
          <a:solidFill>
            <a:srgbClr val="0000FF"/>
          </a:solidFill>
          <a:ln w="6350">
            <a:solidFill>
              <a:srgbClr val="009900"/>
            </a:solidFill>
            <a:round/>
          </a:ln>
          <a:effectLst/>
        </p:spPr>
        <p:txBody>
          <a:bodyPr wrap="none" anchor="ctr"/>
          <a:p>
            <a:pPr algn="ctr"/>
            <a:endParaRPr lang="en-US" sz="1800">
              <a:latin typeface="Arial" panose="020B0604020202020204" pitchFamily="34" charset="0"/>
            </a:endParaRPr>
          </a:p>
        </p:txBody>
      </p:sp>
      <p:sp>
        <p:nvSpPr>
          <p:cNvPr id="1049213" name="Freeform 197"/>
          <p:cNvSpPr/>
          <p:nvPr/>
        </p:nvSpPr>
        <p:spPr bwMode="auto">
          <a:xfrm>
            <a:off x="4214813" y="2976563"/>
            <a:ext cx="2309812" cy="3036887"/>
          </a:xfrm>
          <a:custGeom>
            <a:avLst/>
            <a:gdLst/>
            <a:ahLst/>
            <a:cxnLst>
              <a:cxn ang="0">
                <a:pos x="99" y="0"/>
              </a:cxn>
              <a:cxn ang="0">
                <a:pos x="149" y="1509"/>
              </a:cxn>
              <a:cxn ang="0">
                <a:pos x="993" y="1533"/>
              </a:cxn>
              <a:cxn ang="0">
                <a:pos x="1281" y="1869"/>
              </a:cxn>
              <a:cxn ang="0">
                <a:pos x="1455" y="1799"/>
              </a:cxn>
            </a:cxnLst>
            <a:rect l="0" t="0" r="r" b="b"/>
            <a:pathLst>
              <a:path w="1455" h="1913">
                <a:moveTo>
                  <a:pt x="99" y="0"/>
                </a:moveTo>
                <a:cubicBezTo>
                  <a:pt x="107" y="252"/>
                  <a:pt x="0" y="1253"/>
                  <a:pt x="149" y="1509"/>
                </a:cubicBezTo>
                <a:cubicBezTo>
                  <a:pt x="298" y="1765"/>
                  <a:pt x="804" y="1473"/>
                  <a:pt x="993" y="1533"/>
                </a:cubicBezTo>
                <a:cubicBezTo>
                  <a:pt x="1182" y="1593"/>
                  <a:pt x="1204" y="1825"/>
                  <a:pt x="1281" y="1869"/>
                </a:cubicBezTo>
                <a:cubicBezTo>
                  <a:pt x="1358" y="1913"/>
                  <a:pt x="1419" y="1814"/>
                  <a:pt x="1455" y="1799"/>
                </a:cubicBezTo>
              </a:path>
            </a:pathLst>
          </a:custGeom>
          <a:noFill/>
          <a:ln w="9525" cap="flat" cmpd="sng">
            <a:solidFill>
              <a:srgbClr val="0000FF"/>
            </a:solidFill>
            <a:prstDash val="solid"/>
            <a:round/>
            <a:headEnd type="oval" w="sm" len="sm"/>
            <a:tailEnd type="oval" w="sm" len="sm"/>
          </a:ln>
          <a:effectLst/>
        </p:spPr>
        <p:txBody>
          <a:bodyPr/>
          <a:p>
            <a:endParaRPr lang="en-US"/>
          </a:p>
        </p:txBody>
      </p:sp>
      <p:sp>
        <p:nvSpPr>
          <p:cNvPr id="1049214" name="Oval 198"/>
          <p:cNvSpPr>
            <a:spLocks noChangeArrowheads="1"/>
          </p:cNvSpPr>
          <p:nvPr/>
        </p:nvSpPr>
        <p:spPr bwMode="auto">
          <a:xfrm>
            <a:off x="2133600" y="48768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</a:ln>
          <a:effectLst/>
        </p:spPr>
        <p:txBody>
          <a:bodyPr wrap="none" anchor="ctr"/>
          <a:p>
            <a:endParaRPr lang="en-US"/>
          </a:p>
        </p:txBody>
      </p:sp>
      <p:sp>
        <p:nvSpPr>
          <p:cNvPr id="1049215" name="Oval 199"/>
          <p:cNvSpPr>
            <a:spLocks noChangeArrowheads="1"/>
          </p:cNvSpPr>
          <p:nvPr/>
        </p:nvSpPr>
        <p:spPr bwMode="auto">
          <a:xfrm>
            <a:off x="1219200" y="55626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</a:ln>
          <a:effectLst/>
        </p:spPr>
        <p:txBody>
          <a:bodyPr wrap="none" anchor="ctr"/>
          <a:p>
            <a:endParaRPr lang="en-US"/>
          </a:p>
        </p:txBody>
      </p:sp>
      <p:sp>
        <p:nvSpPr>
          <p:cNvPr id="1049216" name="Oval 200"/>
          <p:cNvSpPr>
            <a:spLocks noChangeArrowheads="1"/>
          </p:cNvSpPr>
          <p:nvPr/>
        </p:nvSpPr>
        <p:spPr bwMode="auto">
          <a:xfrm>
            <a:off x="1219200" y="47244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</a:ln>
          <a:effectLst/>
        </p:spPr>
        <p:txBody>
          <a:bodyPr wrap="none" anchor="ctr"/>
          <a:p>
            <a:endParaRPr lang="en-US"/>
          </a:p>
        </p:txBody>
      </p:sp>
      <p:sp>
        <p:nvSpPr>
          <p:cNvPr id="1049217" name="Oval 201"/>
          <p:cNvSpPr>
            <a:spLocks noChangeArrowheads="1"/>
          </p:cNvSpPr>
          <p:nvPr/>
        </p:nvSpPr>
        <p:spPr bwMode="auto">
          <a:xfrm>
            <a:off x="1752600" y="53340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</a:ln>
          <a:effectLst/>
        </p:spPr>
        <p:txBody>
          <a:bodyPr wrap="none" anchor="ctr"/>
          <a:p>
            <a:endParaRPr lang="en-US"/>
          </a:p>
        </p:txBody>
      </p:sp>
      <p:sp>
        <p:nvSpPr>
          <p:cNvPr id="1049218" name="Oval 202"/>
          <p:cNvSpPr>
            <a:spLocks noChangeArrowheads="1"/>
          </p:cNvSpPr>
          <p:nvPr/>
        </p:nvSpPr>
        <p:spPr bwMode="auto">
          <a:xfrm>
            <a:off x="1828800" y="57150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</a:ln>
          <a:effectLst/>
        </p:spPr>
        <p:txBody>
          <a:bodyPr wrap="none" anchor="ctr"/>
          <a:p>
            <a:endParaRPr lang="en-US"/>
          </a:p>
        </p:txBody>
      </p:sp>
      <p:sp>
        <p:nvSpPr>
          <p:cNvPr id="1049219" name="Oval 203"/>
          <p:cNvSpPr>
            <a:spLocks noChangeArrowheads="1"/>
          </p:cNvSpPr>
          <p:nvPr/>
        </p:nvSpPr>
        <p:spPr bwMode="auto">
          <a:xfrm>
            <a:off x="1676400" y="45720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</a:ln>
          <a:effectLst/>
        </p:spPr>
        <p:txBody>
          <a:bodyPr wrap="none" anchor="ctr"/>
          <a:p>
            <a:endParaRPr lang="en-US"/>
          </a:p>
        </p:txBody>
      </p:sp>
      <p:sp>
        <p:nvSpPr>
          <p:cNvPr id="1049220" name="Oval 204"/>
          <p:cNvSpPr>
            <a:spLocks noChangeArrowheads="1"/>
          </p:cNvSpPr>
          <p:nvPr/>
        </p:nvSpPr>
        <p:spPr bwMode="auto">
          <a:xfrm>
            <a:off x="1371600" y="50292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</a:ln>
          <a:effectLst/>
        </p:spPr>
        <p:txBody>
          <a:bodyPr wrap="none" anchor="ctr"/>
          <a:p>
            <a:endParaRPr lang="en-US"/>
          </a:p>
        </p:txBody>
      </p:sp>
      <p:sp>
        <p:nvSpPr>
          <p:cNvPr id="1049221" name="AutoShape 208"/>
          <p:cNvSpPr>
            <a:spLocks noChangeArrowheads="1"/>
          </p:cNvSpPr>
          <p:nvPr/>
        </p:nvSpPr>
        <p:spPr bwMode="auto">
          <a:xfrm flipV="1">
            <a:off x="431800" y="6219824"/>
            <a:ext cx="5400675" cy="638175"/>
          </a:xfrm>
          <a:prstGeom prst="wedgeEllipseCallout">
            <a:avLst>
              <a:gd name="adj1" fmla="val -13435"/>
              <a:gd name="adj2" fmla="val 172884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10800000"/>
          <a:p>
            <a:pPr algn="ctr"/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ố đường sức từ qua ống dây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9222" name="Text Box 4"/>
          <p:cNvSpPr txBox="1">
            <a:spLocks noChangeArrowheads="1"/>
          </p:cNvSpPr>
          <p:nvPr/>
        </p:nvSpPr>
        <p:spPr bwMode="auto">
          <a:xfrm>
            <a:off x="0" y="2743200"/>
            <a:ext cx="9144000" cy="646331"/>
          </a:xfrm>
          <a:prstGeom prst="rect">
            <a:avLst/>
          </a:prstGeom>
          <a:solidFill>
            <a:srgbClr val="FFFF00"/>
          </a:solidFill>
          <a:ln w="9525">
            <a:solidFill>
              <a:srgbClr val="0000FF"/>
            </a:solidFill>
            <a:miter lim="800000"/>
          </a:ln>
          <a:effectLst/>
        </p:spPr>
        <p:txBody>
          <a:bodyPr wrap="square">
            <a:spAutoFit/>
          </a:bodyPr>
          <a:p>
            <a:pPr algn="ctr">
              <a:spcBef>
                <a:spcPct val="50000"/>
              </a:spcBef>
            </a:pPr>
            <a:r>
              <a:rPr lang="vi-V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 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châm chuyển động lại gần ống dây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9223" name="Down Arrow 210"/>
          <p:cNvSpPr/>
          <p:nvPr/>
        </p:nvSpPr>
        <p:spPr>
          <a:xfrm>
            <a:off x="4240096" y="3773304"/>
            <a:ext cx="216024" cy="576064"/>
          </a:xfrm>
          <a:prstGeom prst="downArrow">
            <a:avLst/>
          </a:prstGeom>
          <a:gradFill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>
            <a:gradFill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vi-VN"/>
          </a:p>
        </p:txBody>
      </p:sp>
      <p:sp>
        <p:nvSpPr>
          <p:cNvPr id="1049224" name="Up Arrow 211"/>
          <p:cNvSpPr/>
          <p:nvPr/>
        </p:nvSpPr>
        <p:spPr>
          <a:xfrm>
            <a:off x="5393892" y="3587084"/>
            <a:ext cx="216024" cy="576064"/>
          </a:xfrm>
          <a:prstGeom prst="upArrow">
            <a:avLst/>
          </a:prstGeom>
          <a:gradFill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>
            <a:gradFill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vi-VN"/>
          </a:p>
        </p:txBody>
      </p:sp>
      <p:sp>
        <p:nvSpPr>
          <p:cNvPr id="1049225" name="TextBox 212"/>
          <p:cNvSpPr txBox="1"/>
          <p:nvPr/>
        </p:nvSpPr>
        <p:spPr>
          <a:xfrm>
            <a:off x="3923928" y="3861048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vi-VN" sz="2400" dirty="0" smtClean="0">
                <a:solidFill>
                  <a:srgbClr val="FF0000"/>
                </a:solidFill>
              </a:rPr>
              <a:t>I</a:t>
            </a:r>
            <a:endParaRPr lang="vi-VN" sz="2400" dirty="0">
              <a:solidFill>
                <a:srgbClr val="FF0000"/>
              </a:solidFill>
            </a:endParaRPr>
          </a:p>
        </p:txBody>
      </p:sp>
      <p:sp>
        <p:nvSpPr>
          <p:cNvPr id="1049226" name="TextBox 213"/>
          <p:cNvSpPr txBox="1"/>
          <p:nvPr/>
        </p:nvSpPr>
        <p:spPr>
          <a:xfrm>
            <a:off x="5148064" y="3645024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vi-VN" sz="2400" dirty="0" smtClean="0">
                <a:solidFill>
                  <a:srgbClr val="FF0000"/>
                </a:solidFill>
              </a:rPr>
              <a:t>I</a:t>
            </a:r>
            <a:endParaRPr lang="vi-VN" sz="2400" dirty="0">
              <a:solidFill>
                <a:srgbClr val="FF0000"/>
              </a:solidFill>
            </a:endParaRPr>
          </a:p>
        </p:txBody>
      </p:sp>
      <p:sp>
        <p:nvSpPr>
          <p:cNvPr id="1049227" name="TextBox 204"/>
          <p:cNvSpPr txBox="1"/>
          <p:nvPr/>
        </p:nvSpPr>
        <p:spPr>
          <a:xfrm>
            <a:off x="3670010" y="106647"/>
            <a:ext cx="33115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49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49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1049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49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49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49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49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49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49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049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049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49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49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49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0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04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0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0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0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0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049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049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049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049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049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049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049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049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049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049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049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049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049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1049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04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104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104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104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104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48" dur="3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7" presetClass="emph" presetSubtype="0" repeatCount="200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8" dur="250" autoRev="1" fill="hold"/>
                                        <p:tgtEl>
                                          <p:spTgt spid="1049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59" dur="250" autoRev="1" fill="hold"/>
                                        <p:tgtEl>
                                          <p:spTgt spid="1049225"/>
                                        </p:tgtEl>
                                        <p:attrNameLst>
                                          <p:attrName>fill.color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0" dur="250" autoRev="1" fill="hold"/>
                                        <p:tgtEl>
                                          <p:spTgt spid="1049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1" dur="250" autoRev="1" fill="hold"/>
                                        <p:tgtEl>
                                          <p:spTgt spid="10492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27" presetClass="emph" presetSubtype="0" repeatCount="200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3" dur="250" autoRev="1" fill="hold"/>
                                        <p:tgtEl>
                                          <p:spTgt spid="10492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4" dur="250" autoRev="1" fill="hold"/>
                                        <p:tgtEl>
                                          <p:spTgt spid="1049223"/>
                                        </p:tgtEl>
                                        <p:attrNameLst>
                                          <p:attrName>fill.color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5" dur="250" autoRev="1" fill="hold"/>
                                        <p:tgtEl>
                                          <p:spTgt spid="10492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6" dur="250" autoRev="1" fill="hold"/>
                                        <p:tgtEl>
                                          <p:spTgt spid="10492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7" presetClass="emph" presetSubtype="0" repeatCount="200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8" dur="250" autoRev="1" fill="hold"/>
                                        <p:tgtEl>
                                          <p:spTgt spid="10492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9" dur="250" autoRev="1" fill="hold"/>
                                        <p:tgtEl>
                                          <p:spTgt spid="1049224"/>
                                        </p:tgtEl>
                                        <p:attrNameLst>
                                          <p:attrName>fill.color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0" dur="250" autoRev="1" fill="hold"/>
                                        <p:tgtEl>
                                          <p:spTgt spid="1049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1" dur="250" autoRev="1" fill="hold"/>
                                        <p:tgtEl>
                                          <p:spTgt spid="10492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27" presetClass="emph" presetSubtype="0" repeatCount="200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3" dur="250" autoRev="1" fill="hold"/>
                                        <p:tgtEl>
                                          <p:spTgt spid="10492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4" dur="250" autoRev="1" fill="hold"/>
                                        <p:tgtEl>
                                          <p:spTgt spid="1049226"/>
                                        </p:tgtEl>
                                        <p:attrNameLst>
                                          <p:attrName>fill.color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5" dur="250" autoRev="1" fill="hold"/>
                                        <p:tgtEl>
                                          <p:spTgt spid="10492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6" dur="250" autoRev="1" fill="hold"/>
                                        <p:tgtEl>
                                          <p:spTgt spid="10492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0" presetClass="exit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2000"/>
                                        <p:tgtEl>
                                          <p:spTgt spid="1049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0" presetClass="exit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1049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0" presetClass="exit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2000"/>
                                        <p:tgtEl>
                                          <p:spTgt spid="1049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0" presetClass="exit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1049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1" dur="3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500000">
                                      <p:cBhvr>
                                        <p:cTn id="193" dur="3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3000"/>
                            </p:stCondLst>
                            <p:childTnLst>
                              <p:par>
                                <p:cTn id="19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500000">
                                      <p:cBhvr>
                                        <p:cTn id="196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9030" grpId="0"/>
      <p:bldP spid="1049031" grpId="0" animBg="1"/>
      <p:bldP spid="1049032" grpId="0" animBg="1"/>
      <p:bldP spid="1049033" grpId="0" animBg="1"/>
      <p:bldP spid="1049034" grpId="0" animBg="1"/>
      <p:bldP spid="1049035" grpId="0" animBg="1"/>
      <p:bldP spid="1049036" grpId="0" animBg="1"/>
      <p:bldP spid="1049037" grpId="0" animBg="1"/>
      <p:bldP spid="1049038" grpId="0" animBg="1"/>
      <p:bldP spid="1049039" grpId="0" animBg="1"/>
      <p:bldP spid="1049153" grpId="0" animBg="1"/>
      <p:bldP spid="1049154" grpId="0" animBg="1"/>
      <p:bldP spid="1049155" grpId="0" animBg="1"/>
      <p:bldP spid="1049156" grpId="0" animBg="1"/>
      <p:bldP spid="1049157" grpId="0" animBg="1"/>
      <p:bldP spid="1049158" grpId="0" animBg="1"/>
      <p:bldP spid="1049159" grpId="0"/>
      <p:bldP spid="1049160" grpId="0" animBg="1"/>
      <p:bldP spid="1049198" grpId="0"/>
      <p:bldP spid="1049199" grpId="0"/>
      <p:bldP spid="1049200" grpId="0" animBg="1"/>
      <p:bldP spid="1049201" grpId="0"/>
      <p:bldP spid="1049204" grpId="0" animBg="1"/>
      <p:bldP spid="1049205" grpId="0" animBg="1"/>
      <p:bldP spid="1049206" grpId="0" animBg="1"/>
      <p:bldP spid="1049207" grpId="0" animBg="1"/>
      <p:bldP spid="1049211" grpId="0"/>
      <p:bldP spid="1049212" grpId="0" animBg="1"/>
      <p:bldP spid="1049213" grpId="0" animBg="1"/>
      <p:bldP spid="1049214" grpId="0" animBg="1"/>
      <p:bldP spid="1049215" grpId="0" animBg="1"/>
      <p:bldP spid="1049216" grpId="0" animBg="1"/>
      <p:bldP spid="1049217" grpId="0" animBg="1"/>
      <p:bldP spid="1049218" grpId="0" animBg="1"/>
      <p:bldP spid="1049219" grpId="0" animBg="1"/>
      <p:bldP spid="1049220" grpId="0" animBg="1"/>
      <p:bldP spid="1049221" grpId="0" animBg="1"/>
      <p:bldP spid="1049222" grpId="0" animBg="1"/>
      <p:bldP spid="1049222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7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28" name="Text Box 7"/>
          <p:cNvSpPr txBox="1">
            <a:spLocks noChangeArrowheads="1"/>
          </p:cNvSpPr>
          <p:nvPr/>
        </p:nvSpPr>
        <p:spPr bwMode="auto">
          <a:xfrm>
            <a:off x="0" y="2514600"/>
            <a:ext cx="9144000" cy="769441"/>
          </a:xfrm>
          <a:prstGeom prst="rect">
            <a:avLst/>
          </a:prstGeom>
          <a:solidFill>
            <a:srgbClr val="FFFF00"/>
          </a:solidFill>
          <a:ln w="9525">
            <a:solidFill>
              <a:srgbClr val="0000FF"/>
            </a:solidFill>
            <a:miter lim="800000"/>
          </a:ln>
          <a:effectLst/>
        </p:spPr>
        <p:txBody>
          <a:bodyPr wrap="square">
            <a:spAutoFit/>
          </a:bodyPr>
          <a:p>
            <a:pPr algn="ctr">
              <a:spcBef>
                <a:spcPct val="50000"/>
              </a:spcBef>
            </a:pPr>
            <a:r>
              <a:rPr lang="vi-VN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 </a:t>
            </a:r>
            <a:r>
              <a:rPr lang="vi-V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châm dịch ra xa ống dây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922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p>
            <a:fld id="{89BFAD11-DADF-4CB7-9AE9-979DEC04434D}" type="slidenum">
              <a:rPr lang="en-US"/>
            </a:fld>
            <a:endParaRPr lang="en-US" dirty="0"/>
          </a:p>
        </p:txBody>
      </p:sp>
      <p:sp>
        <p:nvSpPr>
          <p:cNvPr id="1049230" name="Rectangle 2" descr="Medium wood"/>
          <p:cNvSpPr>
            <a:spLocks noChangeArrowheads="1"/>
          </p:cNvSpPr>
          <p:nvPr/>
        </p:nvSpPr>
        <p:spPr bwMode="auto">
          <a:xfrm>
            <a:off x="5562600" y="5638800"/>
            <a:ext cx="2665413" cy="488950"/>
          </a:xfrm>
          <a:prstGeom prst="rect">
            <a:avLst/>
          </a:prstGeom>
          <a:blipFill dpi="0" rotWithShape="1">
            <a:blip r:embed="rId1" cstate="print"/>
            <a:srcRect/>
            <a:tile tx="0" ty="0" sx="100000" sy="100000" flip="none" algn="tl"/>
          </a:blipFill>
          <a:ln w="9525">
            <a:miter lim="800000"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996633"/>
            </a:extrusionClr>
          </a:sp3d>
        </p:spPr>
        <p:txBody>
          <a:bodyPr wrap="none" anchor="ctr">
            <a:flatTx/>
          </a:bodyPr>
          <a:p>
            <a:endParaRPr lang="en-US"/>
          </a:p>
        </p:txBody>
      </p:sp>
      <p:sp>
        <p:nvSpPr>
          <p:cNvPr id="1049231" name="AutoShape 3"/>
          <p:cNvSpPr>
            <a:spLocks noChangeArrowheads="1"/>
          </p:cNvSpPr>
          <p:nvPr/>
        </p:nvSpPr>
        <p:spPr bwMode="auto">
          <a:xfrm>
            <a:off x="7154863" y="5741988"/>
            <a:ext cx="184150" cy="184150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00CCFF"/>
          </a:solidFill>
          <a:ln w="12700">
            <a:solidFill>
              <a:srgbClr val="FF3300"/>
            </a:solidFill>
            <a:round/>
          </a:ln>
          <a:effectLst/>
        </p:spPr>
        <p:txBody>
          <a:bodyPr wrap="none" anchor="ctr"/>
          <a:p>
            <a:endParaRPr lang="en-US"/>
          </a:p>
        </p:txBody>
      </p:sp>
      <p:sp>
        <p:nvSpPr>
          <p:cNvPr id="1049232" name="AutoShape 4"/>
          <p:cNvSpPr>
            <a:spLocks noChangeArrowheads="1"/>
          </p:cNvSpPr>
          <p:nvPr/>
        </p:nvSpPr>
        <p:spPr bwMode="auto">
          <a:xfrm>
            <a:off x="6437313" y="5741988"/>
            <a:ext cx="184150" cy="184150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FF00"/>
          </a:solidFill>
          <a:ln w="12700">
            <a:solidFill>
              <a:srgbClr val="0000FF"/>
            </a:solidFill>
            <a:round/>
          </a:ln>
          <a:effectLst/>
        </p:spPr>
        <p:txBody>
          <a:bodyPr wrap="none" anchor="ctr"/>
          <a:p>
            <a:endParaRPr lang="en-US"/>
          </a:p>
        </p:txBody>
      </p:sp>
      <p:sp>
        <p:nvSpPr>
          <p:cNvPr id="1049233" name="Arc 5"/>
          <p:cNvSpPr/>
          <p:nvPr/>
        </p:nvSpPr>
        <p:spPr bwMode="auto">
          <a:xfrm flipH="1">
            <a:off x="4633913" y="1171575"/>
            <a:ext cx="468312" cy="1978025"/>
          </a:xfrm>
          <a:custGeom>
            <a:avLst/>
            <a:gdLst>
              <a:gd name="G0" fmla="+- 21600 0 0"/>
              <a:gd name="G1" fmla="+- 21592 0 0"/>
              <a:gd name="G2" fmla="+- 21600 0 0"/>
              <a:gd name="T0" fmla="*/ 20040 w 21600"/>
              <a:gd name="T1" fmla="*/ 43136 h 43136"/>
              <a:gd name="T2" fmla="*/ 21005 w 21600"/>
              <a:gd name="T3" fmla="*/ 0 h 43136"/>
              <a:gd name="T4" fmla="*/ 21600 w 21600"/>
              <a:gd name="T5" fmla="*/ 21592 h 43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3136" fill="none" extrusionOk="0">
                <a:moveTo>
                  <a:pt x="20040" y="43135"/>
                </a:moveTo>
                <a:cubicBezTo>
                  <a:pt x="8745" y="42317"/>
                  <a:pt x="0" y="32916"/>
                  <a:pt x="0" y="21592"/>
                </a:cubicBezTo>
                <a:cubicBezTo>
                  <a:pt x="-1" y="9894"/>
                  <a:pt x="9311" y="322"/>
                  <a:pt x="21005" y="0"/>
                </a:cubicBezTo>
              </a:path>
              <a:path w="21600" h="43136" stroke="0" extrusionOk="0">
                <a:moveTo>
                  <a:pt x="20040" y="43135"/>
                </a:moveTo>
                <a:cubicBezTo>
                  <a:pt x="8745" y="42317"/>
                  <a:pt x="0" y="32916"/>
                  <a:pt x="0" y="21592"/>
                </a:cubicBezTo>
                <a:cubicBezTo>
                  <a:pt x="-1" y="9894"/>
                  <a:pt x="9311" y="322"/>
                  <a:pt x="21005" y="0"/>
                </a:cubicBezTo>
                <a:lnTo>
                  <a:pt x="21600" y="21592"/>
                </a:lnTo>
                <a:close/>
              </a:path>
            </a:pathLst>
          </a:custGeom>
          <a:noFill/>
          <a:ln w="76200">
            <a:solidFill>
              <a:srgbClr val="993300"/>
            </a:solidFill>
            <a:round/>
          </a:ln>
          <a:effectLst/>
        </p:spPr>
        <p:txBody>
          <a:bodyPr wrap="none" anchor="ctr"/>
          <a:p>
            <a:endParaRPr lang="en-US"/>
          </a:p>
        </p:txBody>
      </p:sp>
      <p:sp>
        <p:nvSpPr>
          <p:cNvPr id="1049234" name="Arc 6"/>
          <p:cNvSpPr/>
          <p:nvPr/>
        </p:nvSpPr>
        <p:spPr bwMode="auto">
          <a:xfrm flipH="1">
            <a:off x="4462463" y="1165225"/>
            <a:ext cx="749300" cy="1981200"/>
          </a:xfrm>
          <a:custGeom>
            <a:avLst/>
            <a:gdLst>
              <a:gd name="G0" fmla="+- 21600 0 0"/>
              <a:gd name="G1" fmla="+- 21592 0 0"/>
              <a:gd name="G2" fmla="+- 21600 0 0"/>
              <a:gd name="T0" fmla="*/ 34532 w 34532"/>
              <a:gd name="T1" fmla="*/ 38893 h 43192"/>
              <a:gd name="T2" fmla="*/ 21005 w 34532"/>
              <a:gd name="T3" fmla="*/ 0 h 43192"/>
              <a:gd name="T4" fmla="*/ 21600 w 34532"/>
              <a:gd name="T5" fmla="*/ 21592 h 43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532" h="43192" fill="none" extrusionOk="0">
                <a:moveTo>
                  <a:pt x="34531" y="38892"/>
                </a:moveTo>
                <a:cubicBezTo>
                  <a:pt x="30798" y="41683"/>
                  <a:pt x="26261" y="43191"/>
                  <a:pt x="21600" y="43192"/>
                </a:cubicBezTo>
                <a:cubicBezTo>
                  <a:pt x="9670" y="43192"/>
                  <a:pt x="0" y="33521"/>
                  <a:pt x="0" y="21592"/>
                </a:cubicBezTo>
                <a:cubicBezTo>
                  <a:pt x="-1" y="9894"/>
                  <a:pt x="9311" y="322"/>
                  <a:pt x="21005" y="0"/>
                </a:cubicBezTo>
              </a:path>
              <a:path w="34532" h="43192" stroke="0" extrusionOk="0">
                <a:moveTo>
                  <a:pt x="34531" y="38892"/>
                </a:moveTo>
                <a:cubicBezTo>
                  <a:pt x="30798" y="41683"/>
                  <a:pt x="26261" y="43191"/>
                  <a:pt x="21600" y="43192"/>
                </a:cubicBezTo>
                <a:cubicBezTo>
                  <a:pt x="9670" y="43192"/>
                  <a:pt x="0" y="33521"/>
                  <a:pt x="0" y="21592"/>
                </a:cubicBezTo>
                <a:cubicBezTo>
                  <a:pt x="-1" y="9894"/>
                  <a:pt x="9311" y="322"/>
                  <a:pt x="21005" y="0"/>
                </a:cubicBezTo>
                <a:lnTo>
                  <a:pt x="21600" y="21592"/>
                </a:lnTo>
                <a:close/>
              </a:path>
            </a:pathLst>
          </a:custGeom>
          <a:noFill/>
          <a:ln w="76200">
            <a:solidFill>
              <a:srgbClr val="993300"/>
            </a:solidFill>
            <a:round/>
          </a:ln>
          <a:effectLst/>
        </p:spPr>
        <p:txBody>
          <a:bodyPr wrap="none" anchor="ctr"/>
          <a:p>
            <a:endParaRPr lang="en-US"/>
          </a:p>
        </p:txBody>
      </p:sp>
      <p:sp>
        <p:nvSpPr>
          <p:cNvPr id="1049235" name="Arc 7"/>
          <p:cNvSpPr/>
          <p:nvPr/>
        </p:nvSpPr>
        <p:spPr bwMode="auto">
          <a:xfrm flipH="1">
            <a:off x="4573588" y="1173163"/>
            <a:ext cx="749300" cy="1981200"/>
          </a:xfrm>
          <a:custGeom>
            <a:avLst/>
            <a:gdLst>
              <a:gd name="G0" fmla="+- 21600 0 0"/>
              <a:gd name="G1" fmla="+- 21592 0 0"/>
              <a:gd name="G2" fmla="+- 21600 0 0"/>
              <a:gd name="T0" fmla="*/ 34532 w 34532"/>
              <a:gd name="T1" fmla="*/ 38893 h 43192"/>
              <a:gd name="T2" fmla="*/ 21005 w 34532"/>
              <a:gd name="T3" fmla="*/ 0 h 43192"/>
              <a:gd name="T4" fmla="*/ 21600 w 34532"/>
              <a:gd name="T5" fmla="*/ 21592 h 43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532" h="43192" fill="none" extrusionOk="0">
                <a:moveTo>
                  <a:pt x="34531" y="38892"/>
                </a:moveTo>
                <a:cubicBezTo>
                  <a:pt x="30798" y="41683"/>
                  <a:pt x="26261" y="43191"/>
                  <a:pt x="21600" y="43192"/>
                </a:cubicBezTo>
                <a:cubicBezTo>
                  <a:pt x="9670" y="43192"/>
                  <a:pt x="0" y="33521"/>
                  <a:pt x="0" y="21592"/>
                </a:cubicBezTo>
                <a:cubicBezTo>
                  <a:pt x="-1" y="9894"/>
                  <a:pt x="9311" y="322"/>
                  <a:pt x="21005" y="0"/>
                </a:cubicBezTo>
              </a:path>
              <a:path w="34532" h="43192" stroke="0" extrusionOk="0">
                <a:moveTo>
                  <a:pt x="34531" y="38892"/>
                </a:moveTo>
                <a:cubicBezTo>
                  <a:pt x="30798" y="41683"/>
                  <a:pt x="26261" y="43191"/>
                  <a:pt x="21600" y="43192"/>
                </a:cubicBezTo>
                <a:cubicBezTo>
                  <a:pt x="9670" y="43192"/>
                  <a:pt x="0" y="33521"/>
                  <a:pt x="0" y="21592"/>
                </a:cubicBezTo>
                <a:cubicBezTo>
                  <a:pt x="-1" y="9894"/>
                  <a:pt x="9311" y="322"/>
                  <a:pt x="21005" y="0"/>
                </a:cubicBezTo>
                <a:lnTo>
                  <a:pt x="21600" y="21592"/>
                </a:lnTo>
                <a:close/>
              </a:path>
            </a:pathLst>
          </a:custGeom>
          <a:noFill/>
          <a:ln w="76200">
            <a:solidFill>
              <a:srgbClr val="993300"/>
            </a:solidFill>
            <a:round/>
          </a:ln>
          <a:effectLst/>
        </p:spPr>
        <p:txBody>
          <a:bodyPr wrap="none" anchor="ctr"/>
          <a:p>
            <a:endParaRPr lang="en-US"/>
          </a:p>
        </p:txBody>
      </p:sp>
      <p:sp>
        <p:nvSpPr>
          <p:cNvPr id="1049236" name="Arc 8"/>
          <p:cNvSpPr/>
          <p:nvPr/>
        </p:nvSpPr>
        <p:spPr bwMode="auto">
          <a:xfrm flipH="1">
            <a:off x="4676775" y="1173163"/>
            <a:ext cx="749300" cy="1981200"/>
          </a:xfrm>
          <a:custGeom>
            <a:avLst/>
            <a:gdLst>
              <a:gd name="G0" fmla="+- 21600 0 0"/>
              <a:gd name="G1" fmla="+- 21592 0 0"/>
              <a:gd name="G2" fmla="+- 21600 0 0"/>
              <a:gd name="T0" fmla="*/ 34532 w 34532"/>
              <a:gd name="T1" fmla="*/ 38893 h 43192"/>
              <a:gd name="T2" fmla="*/ 21005 w 34532"/>
              <a:gd name="T3" fmla="*/ 0 h 43192"/>
              <a:gd name="T4" fmla="*/ 21600 w 34532"/>
              <a:gd name="T5" fmla="*/ 21592 h 43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532" h="43192" fill="none" extrusionOk="0">
                <a:moveTo>
                  <a:pt x="34531" y="38892"/>
                </a:moveTo>
                <a:cubicBezTo>
                  <a:pt x="30798" y="41683"/>
                  <a:pt x="26261" y="43191"/>
                  <a:pt x="21600" y="43192"/>
                </a:cubicBezTo>
                <a:cubicBezTo>
                  <a:pt x="9670" y="43192"/>
                  <a:pt x="0" y="33521"/>
                  <a:pt x="0" y="21592"/>
                </a:cubicBezTo>
                <a:cubicBezTo>
                  <a:pt x="-1" y="9894"/>
                  <a:pt x="9311" y="322"/>
                  <a:pt x="21005" y="0"/>
                </a:cubicBezTo>
              </a:path>
              <a:path w="34532" h="43192" stroke="0" extrusionOk="0">
                <a:moveTo>
                  <a:pt x="34531" y="38892"/>
                </a:moveTo>
                <a:cubicBezTo>
                  <a:pt x="30798" y="41683"/>
                  <a:pt x="26261" y="43191"/>
                  <a:pt x="21600" y="43192"/>
                </a:cubicBezTo>
                <a:cubicBezTo>
                  <a:pt x="9670" y="43192"/>
                  <a:pt x="0" y="33521"/>
                  <a:pt x="0" y="21592"/>
                </a:cubicBezTo>
                <a:cubicBezTo>
                  <a:pt x="-1" y="9894"/>
                  <a:pt x="9311" y="322"/>
                  <a:pt x="21005" y="0"/>
                </a:cubicBezTo>
                <a:lnTo>
                  <a:pt x="21600" y="21592"/>
                </a:lnTo>
                <a:close/>
              </a:path>
            </a:pathLst>
          </a:custGeom>
          <a:noFill/>
          <a:ln w="76200">
            <a:solidFill>
              <a:srgbClr val="993300"/>
            </a:solidFill>
            <a:round/>
          </a:ln>
          <a:effectLst/>
        </p:spPr>
        <p:txBody>
          <a:bodyPr wrap="none" anchor="ctr"/>
          <a:p>
            <a:endParaRPr lang="en-US"/>
          </a:p>
        </p:txBody>
      </p:sp>
      <p:sp>
        <p:nvSpPr>
          <p:cNvPr id="1049237" name="Arc 9"/>
          <p:cNvSpPr/>
          <p:nvPr/>
        </p:nvSpPr>
        <p:spPr bwMode="auto">
          <a:xfrm flipH="1">
            <a:off x="4779963" y="1173163"/>
            <a:ext cx="749300" cy="1981200"/>
          </a:xfrm>
          <a:custGeom>
            <a:avLst/>
            <a:gdLst>
              <a:gd name="G0" fmla="+- 21600 0 0"/>
              <a:gd name="G1" fmla="+- 21592 0 0"/>
              <a:gd name="G2" fmla="+- 21600 0 0"/>
              <a:gd name="T0" fmla="*/ 34532 w 34532"/>
              <a:gd name="T1" fmla="*/ 38893 h 43192"/>
              <a:gd name="T2" fmla="*/ 21005 w 34532"/>
              <a:gd name="T3" fmla="*/ 0 h 43192"/>
              <a:gd name="T4" fmla="*/ 21600 w 34532"/>
              <a:gd name="T5" fmla="*/ 21592 h 43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532" h="43192" fill="none" extrusionOk="0">
                <a:moveTo>
                  <a:pt x="34531" y="38892"/>
                </a:moveTo>
                <a:cubicBezTo>
                  <a:pt x="30798" y="41683"/>
                  <a:pt x="26261" y="43191"/>
                  <a:pt x="21600" y="43192"/>
                </a:cubicBezTo>
                <a:cubicBezTo>
                  <a:pt x="9670" y="43192"/>
                  <a:pt x="0" y="33521"/>
                  <a:pt x="0" y="21592"/>
                </a:cubicBezTo>
                <a:cubicBezTo>
                  <a:pt x="-1" y="9894"/>
                  <a:pt x="9311" y="322"/>
                  <a:pt x="21005" y="0"/>
                </a:cubicBezTo>
              </a:path>
              <a:path w="34532" h="43192" stroke="0" extrusionOk="0">
                <a:moveTo>
                  <a:pt x="34531" y="38892"/>
                </a:moveTo>
                <a:cubicBezTo>
                  <a:pt x="30798" y="41683"/>
                  <a:pt x="26261" y="43191"/>
                  <a:pt x="21600" y="43192"/>
                </a:cubicBezTo>
                <a:cubicBezTo>
                  <a:pt x="9670" y="43192"/>
                  <a:pt x="0" y="33521"/>
                  <a:pt x="0" y="21592"/>
                </a:cubicBezTo>
                <a:cubicBezTo>
                  <a:pt x="-1" y="9894"/>
                  <a:pt x="9311" y="322"/>
                  <a:pt x="21005" y="0"/>
                </a:cubicBezTo>
                <a:lnTo>
                  <a:pt x="21600" y="21592"/>
                </a:lnTo>
                <a:close/>
              </a:path>
            </a:pathLst>
          </a:custGeom>
          <a:noFill/>
          <a:ln w="76200">
            <a:solidFill>
              <a:srgbClr val="993300"/>
            </a:solidFill>
            <a:round/>
          </a:ln>
          <a:effectLst/>
        </p:spPr>
        <p:txBody>
          <a:bodyPr wrap="none" anchor="ctr"/>
          <a:p>
            <a:endParaRPr lang="en-US"/>
          </a:p>
        </p:txBody>
      </p:sp>
      <p:sp>
        <p:nvSpPr>
          <p:cNvPr id="1049238" name="Arc 10"/>
          <p:cNvSpPr/>
          <p:nvPr/>
        </p:nvSpPr>
        <p:spPr bwMode="auto">
          <a:xfrm flipH="1">
            <a:off x="5160963" y="1173163"/>
            <a:ext cx="468312" cy="1766887"/>
          </a:xfrm>
          <a:custGeom>
            <a:avLst/>
            <a:gdLst>
              <a:gd name="G0" fmla="+- 21600 0 0"/>
              <a:gd name="G1" fmla="+- 21592 0 0"/>
              <a:gd name="G2" fmla="+- 21600 0 0"/>
              <a:gd name="T0" fmla="*/ 8187 w 21600"/>
              <a:gd name="T1" fmla="*/ 38523 h 38523"/>
              <a:gd name="T2" fmla="*/ 21005 w 21600"/>
              <a:gd name="T3" fmla="*/ 0 h 38523"/>
              <a:gd name="T4" fmla="*/ 21600 w 21600"/>
              <a:gd name="T5" fmla="*/ 21592 h 385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8523" fill="none" extrusionOk="0">
                <a:moveTo>
                  <a:pt x="8187" y="38522"/>
                </a:moveTo>
                <a:cubicBezTo>
                  <a:pt x="3015" y="34425"/>
                  <a:pt x="0" y="28189"/>
                  <a:pt x="0" y="21592"/>
                </a:cubicBezTo>
                <a:cubicBezTo>
                  <a:pt x="-1" y="9894"/>
                  <a:pt x="9311" y="322"/>
                  <a:pt x="21005" y="0"/>
                </a:cubicBezTo>
              </a:path>
              <a:path w="21600" h="38523" stroke="0" extrusionOk="0">
                <a:moveTo>
                  <a:pt x="8187" y="38522"/>
                </a:moveTo>
                <a:cubicBezTo>
                  <a:pt x="3015" y="34425"/>
                  <a:pt x="0" y="28189"/>
                  <a:pt x="0" y="21592"/>
                </a:cubicBezTo>
                <a:cubicBezTo>
                  <a:pt x="-1" y="9894"/>
                  <a:pt x="9311" y="322"/>
                  <a:pt x="21005" y="0"/>
                </a:cubicBezTo>
                <a:lnTo>
                  <a:pt x="21600" y="21592"/>
                </a:lnTo>
                <a:close/>
              </a:path>
            </a:pathLst>
          </a:custGeom>
          <a:noFill/>
          <a:ln w="76200">
            <a:solidFill>
              <a:srgbClr val="993300"/>
            </a:solidFill>
            <a:round/>
          </a:ln>
          <a:effectLst/>
        </p:spPr>
        <p:txBody>
          <a:bodyPr wrap="none" anchor="ctr"/>
          <a:p>
            <a:endParaRPr lang="en-US"/>
          </a:p>
        </p:txBody>
      </p:sp>
      <p:grpSp>
        <p:nvGrpSpPr>
          <p:cNvPr id="180" name="Group 11"/>
          <p:cNvGrpSpPr/>
          <p:nvPr/>
        </p:nvGrpSpPr>
        <p:grpSpPr bwMode="auto">
          <a:xfrm>
            <a:off x="0" y="533400"/>
            <a:ext cx="6407150" cy="3087688"/>
            <a:chOff x="538" y="360"/>
            <a:chExt cx="4036" cy="1945"/>
          </a:xfrm>
        </p:grpSpPr>
        <p:sp>
          <p:nvSpPr>
            <p:cNvPr id="1049239" name="Rectangle 12"/>
            <p:cNvSpPr>
              <a:spLocks noChangeArrowheads="1"/>
            </p:cNvSpPr>
            <p:nvPr/>
          </p:nvSpPr>
          <p:spPr bwMode="auto">
            <a:xfrm>
              <a:off x="1799" y="1263"/>
              <a:ext cx="672" cy="288"/>
            </a:xfrm>
            <a:prstGeom prst="rect">
              <a:avLst/>
            </a:prstGeom>
            <a:solidFill>
              <a:srgbClr val="FF3300"/>
            </a:solidFill>
            <a:ln w="9525">
              <a:miter lim="800000"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F3300"/>
              </a:extrusionClr>
            </a:sp3d>
          </p:spPr>
          <p:txBody>
            <a:bodyPr wrap="none" anchor="ctr">
              <a:flatTx/>
            </a:bodyPr>
            <a:p>
              <a:pPr algn="ctr"/>
              <a:r>
                <a:rPr lang="en-US" b="1">
                  <a:solidFill>
                    <a:schemeClr val="bg1"/>
                  </a:solidFill>
                  <a:latin typeface=".VnBodoniH" panose="020B7200000000000000" pitchFamily="34" charset="0"/>
                </a:rPr>
                <a:t>N</a:t>
              </a:r>
              <a:endParaRPr lang="en-US" b="1">
                <a:solidFill>
                  <a:schemeClr val="bg1"/>
                </a:solidFill>
                <a:latin typeface=".VnBodoniH" panose="020B7200000000000000" pitchFamily="34" charset="0"/>
              </a:endParaRPr>
            </a:p>
          </p:txBody>
        </p:sp>
        <p:sp>
          <p:nvSpPr>
            <p:cNvPr id="1049240" name="Rectangle 13"/>
            <p:cNvSpPr>
              <a:spLocks noChangeArrowheads="1"/>
            </p:cNvSpPr>
            <p:nvPr/>
          </p:nvSpPr>
          <p:spPr bwMode="auto">
            <a:xfrm>
              <a:off x="2473" y="1263"/>
              <a:ext cx="672" cy="288"/>
            </a:xfrm>
            <a:prstGeom prst="rect">
              <a:avLst/>
            </a:prstGeom>
            <a:solidFill>
              <a:srgbClr val="0000FF"/>
            </a:solidFill>
            <a:ln w="9525">
              <a:miter lim="800000"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0000FF"/>
              </a:extrusionClr>
            </a:sp3d>
          </p:spPr>
          <p:txBody>
            <a:bodyPr wrap="none" anchor="ctr">
              <a:flatTx/>
            </a:bodyPr>
            <a:p>
              <a:pPr algn="ctr"/>
              <a:r>
                <a:rPr lang="en-US" b="1">
                  <a:solidFill>
                    <a:schemeClr val="bg1"/>
                  </a:solidFill>
                  <a:latin typeface=".VnBodoniH" panose="020B7200000000000000" pitchFamily="34" charset="0"/>
                </a:rPr>
                <a:t>S</a:t>
              </a:r>
              <a:endParaRPr lang="en-US" b="1">
                <a:solidFill>
                  <a:schemeClr val="bg1"/>
                </a:solidFill>
                <a:latin typeface=".VnBodoniH" panose="020B7200000000000000" pitchFamily="34" charset="0"/>
              </a:endParaRPr>
            </a:p>
          </p:txBody>
        </p:sp>
        <p:sp>
          <p:nvSpPr>
            <p:cNvPr id="1049241" name="Arc 14"/>
            <p:cNvSpPr/>
            <p:nvPr/>
          </p:nvSpPr>
          <p:spPr bwMode="auto">
            <a:xfrm>
              <a:off x="1503" y="456"/>
              <a:ext cx="2112" cy="868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5892 w 43200"/>
                <a:gd name="T1" fmla="*/ 36427 h 37644"/>
                <a:gd name="T2" fmla="*/ 36062 w 43200"/>
                <a:gd name="T3" fmla="*/ 37644 h 37644"/>
                <a:gd name="T4" fmla="*/ 21600 w 43200"/>
                <a:gd name="T5" fmla="*/ 21600 h 376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7644" fill="none" extrusionOk="0">
                  <a:moveTo>
                    <a:pt x="5892" y="36426"/>
                  </a:moveTo>
                  <a:cubicBezTo>
                    <a:pt x="2108" y="32417"/>
                    <a:pt x="0" y="2711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7717"/>
                    <a:pt x="40605" y="33548"/>
                    <a:pt x="36062" y="37644"/>
                  </a:cubicBezTo>
                </a:path>
                <a:path w="43200" h="37644" stroke="0" extrusionOk="0">
                  <a:moveTo>
                    <a:pt x="5892" y="36426"/>
                  </a:moveTo>
                  <a:cubicBezTo>
                    <a:pt x="2108" y="32417"/>
                    <a:pt x="0" y="2711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7717"/>
                    <a:pt x="40605" y="33548"/>
                    <a:pt x="36062" y="37644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9525">
              <a:solidFill>
                <a:srgbClr val="FF99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9242" name="Arc 15"/>
            <p:cNvSpPr/>
            <p:nvPr/>
          </p:nvSpPr>
          <p:spPr bwMode="auto">
            <a:xfrm rot="10800000">
              <a:off x="1594" y="883"/>
              <a:ext cx="1920" cy="424"/>
            </a:xfrm>
            <a:custGeom>
              <a:avLst/>
              <a:gdLst>
                <a:gd name="G0" fmla="+- 21600 0 0"/>
                <a:gd name="G1" fmla="+- 14937 0 0"/>
                <a:gd name="G2" fmla="+- 21600 0 0"/>
                <a:gd name="T0" fmla="*/ 38709 w 43200"/>
                <a:gd name="T1" fmla="*/ 1752 h 36537"/>
                <a:gd name="T2" fmla="*/ 5997 w 43200"/>
                <a:gd name="T3" fmla="*/ 0 h 36537"/>
                <a:gd name="T4" fmla="*/ 21600 w 43200"/>
                <a:gd name="T5" fmla="*/ 14937 h 36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6537" fill="none" extrusionOk="0">
                  <a:moveTo>
                    <a:pt x="38708" y="1752"/>
                  </a:moveTo>
                  <a:cubicBezTo>
                    <a:pt x="41620" y="5530"/>
                    <a:pt x="43200" y="10166"/>
                    <a:pt x="43200" y="14937"/>
                  </a:cubicBezTo>
                  <a:cubicBezTo>
                    <a:pt x="43200" y="26866"/>
                    <a:pt x="33529" y="36537"/>
                    <a:pt x="21600" y="36537"/>
                  </a:cubicBezTo>
                  <a:cubicBezTo>
                    <a:pt x="9670" y="36537"/>
                    <a:pt x="0" y="26866"/>
                    <a:pt x="0" y="14937"/>
                  </a:cubicBezTo>
                  <a:cubicBezTo>
                    <a:pt x="-1" y="9371"/>
                    <a:pt x="2148" y="4020"/>
                    <a:pt x="5997" y="0"/>
                  </a:cubicBezTo>
                </a:path>
                <a:path w="43200" h="36537" stroke="0" extrusionOk="0">
                  <a:moveTo>
                    <a:pt x="38708" y="1752"/>
                  </a:moveTo>
                  <a:cubicBezTo>
                    <a:pt x="41620" y="5530"/>
                    <a:pt x="43200" y="10166"/>
                    <a:pt x="43200" y="14937"/>
                  </a:cubicBezTo>
                  <a:cubicBezTo>
                    <a:pt x="43200" y="26866"/>
                    <a:pt x="33529" y="36537"/>
                    <a:pt x="21600" y="36537"/>
                  </a:cubicBezTo>
                  <a:cubicBezTo>
                    <a:pt x="9670" y="36537"/>
                    <a:pt x="0" y="26866"/>
                    <a:pt x="0" y="14937"/>
                  </a:cubicBezTo>
                  <a:cubicBezTo>
                    <a:pt x="-1" y="9371"/>
                    <a:pt x="2148" y="4020"/>
                    <a:pt x="5997" y="0"/>
                  </a:cubicBezTo>
                  <a:lnTo>
                    <a:pt x="21600" y="14937"/>
                  </a:lnTo>
                  <a:close/>
                </a:path>
              </a:pathLst>
            </a:custGeom>
            <a:noFill/>
            <a:ln w="9525">
              <a:solidFill>
                <a:srgbClr val="FF99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9243" name="Arc 16"/>
            <p:cNvSpPr/>
            <p:nvPr/>
          </p:nvSpPr>
          <p:spPr bwMode="auto">
            <a:xfrm>
              <a:off x="1249" y="1341"/>
              <a:ext cx="2616" cy="532"/>
            </a:xfrm>
            <a:custGeom>
              <a:avLst/>
              <a:gdLst>
                <a:gd name="G0" fmla="+- 21600 0 0"/>
                <a:gd name="G1" fmla="+- 18486 0 0"/>
                <a:gd name="G2" fmla="+- 21600 0 0"/>
                <a:gd name="T0" fmla="*/ 32773 w 43200"/>
                <a:gd name="T1" fmla="*/ 0 h 40086"/>
                <a:gd name="T2" fmla="*/ 8977 w 43200"/>
                <a:gd name="T3" fmla="*/ 958 h 40086"/>
                <a:gd name="T4" fmla="*/ 21600 w 43200"/>
                <a:gd name="T5" fmla="*/ 18486 h 400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0086" fill="none" extrusionOk="0">
                  <a:moveTo>
                    <a:pt x="32772" y="0"/>
                  </a:moveTo>
                  <a:cubicBezTo>
                    <a:pt x="39245" y="3911"/>
                    <a:pt x="43200" y="10923"/>
                    <a:pt x="43200" y="18486"/>
                  </a:cubicBezTo>
                  <a:cubicBezTo>
                    <a:pt x="43200" y="30415"/>
                    <a:pt x="33529" y="40086"/>
                    <a:pt x="21600" y="40086"/>
                  </a:cubicBezTo>
                  <a:cubicBezTo>
                    <a:pt x="9670" y="40086"/>
                    <a:pt x="0" y="30415"/>
                    <a:pt x="0" y="18486"/>
                  </a:cubicBezTo>
                  <a:cubicBezTo>
                    <a:pt x="-1" y="11539"/>
                    <a:pt x="3340" y="5017"/>
                    <a:pt x="8977" y="958"/>
                  </a:cubicBezTo>
                </a:path>
                <a:path w="43200" h="40086" stroke="0" extrusionOk="0">
                  <a:moveTo>
                    <a:pt x="32772" y="0"/>
                  </a:moveTo>
                  <a:cubicBezTo>
                    <a:pt x="39245" y="3911"/>
                    <a:pt x="43200" y="10923"/>
                    <a:pt x="43200" y="18486"/>
                  </a:cubicBezTo>
                  <a:cubicBezTo>
                    <a:pt x="43200" y="30415"/>
                    <a:pt x="33529" y="40086"/>
                    <a:pt x="21600" y="40086"/>
                  </a:cubicBezTo>
                  <a:cubicBezTo>
                    <a:pt x="9670" y="40086"/>
                    <a:pt x="0" y="30415"/>
                    <a:pt x="0" y="18486"/>
                  </a:cubicBezTo>
                  <a:cubicBezTo>
                    <a:pt x="-1" y="11539"/>
                    <a:pt x="3340" y="5017"/>
                    <a:pt x="8977" y="958"/>
                  </a:cubicBezTo>
                  <a:lnTo>
                    <a:pt x="21600" y="18486"/>
                  </a:lnTo>
                  <a:close/>
                </a:path>
              </a:pathLst>
            </a:custGeom>
            <a:noFill/>
            <a:ln w="9525">
              <a:solidFill>
                <a:srgbClr val="FF99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9244" name="Arc 17"/>
            <p:cNvSpPr/>
            <p:nvPr/>
          </p:nvSpPr>
          <p:spPr bwMode="auto">
            <a:xfrm rot="10800000">
              <a:off x="1498" y="1326"/>
              <a:ext cx="2112" cy="858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6875 w 43200"/>
                <a:gd name="T1" fmla="*/ 37403 h 37403"/>
                <a:gd name="T2" fmla="*/ 37153 w 43200"/>
                <a:gd name="T3" fmla="*/ 36589 h 37403"/>
                <a:gd name="T4" fmla="*/ 21600 w 43200"/>
                <a:gd name="T5" fmla="*/ 21600 h 37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7403" fill="none" extrusionOk="0">
                  <a:moveTo>
                    <a:pt x="6875" y="37402"/>
                  </a:moveTo>
                  <a:cubicBezTo>
                    <a:pt x="2490" y="33317"/>
                    <a:pt x="0" y="2759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7190"/>
                    <a:pt x="41032" y="32563"/>
                    <a:pt x="37152" y="36588"/>
                  </a:cubicBezTo>
                </a:path>
                <a:path w="43200" h="37403" stroke="0" extrusionOk="0">
                  <a:moveTo>
                    <a:pt x="6875" y="37402"/>
                  </a:moveTo>
                  <a:cubicBezTo>
                    <a:pt x="2490" y="33317"/>
                    <a:pt x="0" y="2759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7190"/>
                    <a:pt x="41032" y="32563"/>
                    <a:pt x="37152" y="36588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9525">
              <a:solidFill>
                <a:srgbClr val="FF99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9245" name="Arc 18"/>
            <p:cNvSpPr/>
            <p:nvPr/>
          </p:nvSpPr>
          <p:spPr bwMode="auto">
            <a:xfrm>
              <a:off x="1588" y="1341"/>
              <a:ext cx="1920" cy="426"/>
            </a:xfrm>
            <a:custGeom>
              <a:avLst/>
              <a:gdLst>
                <a:gd name="G0" fmla="+- 21600 0 0"/>
                <a:gd name="G1" fmla="+- 15115 0 0"/>
                <a:gd name="G2" fmla="+- 21600 0 0"/>
                <a:gd name="T0" fmla="*/ 37030 w 43200"/>
                <a:gd name="T1" fmla="*/ 0 h 36715"/>
                <a:gd name="T2" fmla="*/ 4586 w 43200"/>
                <a:gd name="T3" fmla="*/ 1807 h 36715"/>
                <a:gd name="T4" fmla="*/ 21600 w 43200"/>
                <a:gd name="T5" fmla="*/ 15115 h 36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6715" fill="none" extrusionOk="0">
                  <a:moveTo>
                    <a:pt x="37030" y="-1"/>
                  </a:moveTo>
                  <a:cubicBezTo>
                    <a:pt x="40985" y="4037"/>
                    <a:pt x="43200" y="9463"/>
                    <a:pt x="43200" y="15115"/>
                  </a:cubicBezTo>
                  <a:cubicBezTo>
                    <a:pt x="43200" y="27044"/>
                    <a:pt x="33529" y="36715"/>
                    <a:pt x="21600" y="36715"/>
                  </a:cubicBezTo>
                  <a:cubicBezTo>
                    <a:pt x="9670" y="36715"/>
                    <a:pt x="0" y="27044"/>
                    <a:pt x="0" y="15115"/>
                  </a:cubicBezTo>
                  <a:cubicBezTo>
                    <a:pt x="-1" y="10291"/>
                    <a:pt x="1614" y="5606"/>
                    <a:pt x="4586" y="1807"/>
                  </a:cubicBezTo>
                </a:path>
                <a:path w="43200" h="36715" stroke="0" extrusionOk="0">
                  <a:moveTo>
                    <a:pt x="37030" y="-1"/>
                  </a:moveTo>
                  <a:cubicBezTo>
                    <a:pt x="40985" y="4037"/>
                    <a:pt x="43200" y="9463"/>
                    <a:pt x="43200" y="15115"/>
                  </a:cubicBezTo>
                  <a:cubicBezTo>
                    <a:pt x="43200" y="27044"/>
                    <a:pt x="33529" y="36715"/>
                    <a:pt x="21600" y="36715"/>
                  </a:cubicBezTo>
                  <a:cubicBezTo>
                    <a:pt x="9670" y="36715"/>
                    <a:pt x="0" y="27044"/>
                    <a:pt x="0" y="15115"/>
                  </a:cubicBezTo>
                  <a:cubicBezTo>
                    <a:pt x="-1" y="10291"/>
                    <a:pt x="1614" y="5606"/>
                    <a:pt x="4586" y="1807"/>
                  </a:cubicBezTo>
                  <a:lnTo>
                    <a:pt x="21600" y="15115"/>
                  </a:lnTo>
                  <a:close/>
                </a:path>
              </a:pathLst>
            </a:custGeom>
            <a:noFill/>
            <a:ln w="9525">
              <a:solidFill>
                <a:srgbClr val="FF99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9246" name="Arc 19"/>
            <p:cNvSpPr/>
            <p:nvPr/>
          </p:nvSpPr>
          <p:spPr bwMode="auto">
            <a:xfrm rot="10800000">
              <a:off x="1258" y="795"/>
              <a:ext cx="2592" cy="529"/>
            </a:xfrm>
            <a:custGeom>
              <a:avLst/>
              <a:gdLst>
                <a:gd name="G0" fmla="+- 21600 0 0"/>
                <a:gd name="G1" fmla="+- 18238 0 0"/>
                <a:gd name="G2" fmla="+- 21600 0 0"/>
                <a:gd name="T0" fmla="*/ 34395 w 43200"/>
                <a:gd name="T1" fmla="*/ 835 h 39838"/>
                <a:gd name="T2" fmla="*/ 10028 w 43200"/>
                <a:gd name="T3" fmla="*/ 0 h 39838"/>
                <a:gd name="T4" fmla="*/ 21600 w 43200"/>
                <a:gd name="T5" fmla="*/ 18238 h 398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9838" fill="none" extrusionOk="0">
                  <a:moveTo>
                    <a:pt x="34394" y="835"/>
                  </a:moveTo>
                  <a:cubicBezTo>
                    <a:pt x="39930" y="4905"/>
                    <a:pt x="43200" y="11366"/>
                    <a:pt x="43200" y="18238"/>
                  </a:cubicBezTo>
                  <a:cubicBezTo>
                    <a:pt x="43200" y="30167"/>
                    <a:pt x="33529" y="39838"/>
                    <a:pt x="21600" y="39838"/>
                  </a:cubicBezTo>
                  <a:cubicBezTo>
                    <a:pt x="9670" y="39838"/>
                    <a:pt x="0" y="30167"/>
                    <a:pt x="0" y="18238"/>
                  </a:cubicBezTo>
                  <a:cubicBezTo>
                    <a:pt x="-1" y="10842"/>
                    <a:pt x="3783" y="3961"/>
                    <a:pt x="10027" y="-1"/>
                  </a:cubicBezTo>
                </a:path>
                <a:path w="43200" h="39838" stroke="0" extrusionOk="0">
                  <a:moveTo>
                    <a:pt x="34394" y="835"/>
                  </a:moveTo>
                  <a:cubicBezTo>
                    <a:pt x="39930" y="4905"/>
                    <a:pt x="43200" y="11366"/>
                    <a:pt x="43200" y="18238"/>
                  </a:cubicBezTo>
                  <a:cubicBezTo>
                    <a:pt x="43200" y="30167"/>
                    <a:pt x="33529" y="39838"/>
                    <a:pt x="21600" y="39838"/>
                  </a:cubicBezTo>
                  <a:cubicBezTo>
                    <a:pt x="9670" y="39838"/>
                    <a:pt x="0" y="30167"/>
                    <a:pt x="0" y="18238"/>
                  </a:cubicBezTo>
                  <a:cubicBezTo>
                    <a:pt x="-1" y="10842"/>
                    <a:pt x="3783" y="3961"/>
                    <a:pt x="10027" y="-1"/>
                  </a:cubicBezTo>
                  <a:lnTo>
                    <a:pt x="21600" y="18238"/>
                  </a:lnTo>
                  <a:close/>
                </a:path>
              </a:pathLst>
            </a:custGeom>
            <a:noFill/>
            <a:ln w="9525">
              <a:solidFill>
                <a:srgbClr val="FF99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9247" name="Arc 20"/>
            <p:cNvSpPr/>
            <p:nvPr/>
          </p:nvSpPr>
          <p:spPr bwMode="auto">
            <a:xfrm rot="10800000">
              <a:off x="2254" y="948"/>
              <a:ext cx="581" cy="528"/>
            </a:xfrm>
            <a:custGeom>
              <a:avLst/>
              <a:gdLst>
                <a:gd name="G0" fmla="+- 16968 0 0"/>
                <a:gd name="G1" fmla="+- 0 0 0"/>
                <a:gd name="G2" fmla="+- 21600 0 0"/>
                <a:gd name="T0" fmla="*/ 33603 w 33603"/>
                <a:gd name="T1" fmla="*/ 13779 h 21600"/>
                <a:gd name="T2" fmla="*/ 0 w 33603"/>
                <a:gd name="T3" fmla="*/ 13365 h 21600"/>
                <a:gd name="T4" fmla="*/ 16968 w 33603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603" h="21600" fill="none" extrusionOk="0">
                  <a:moveTo>
                    <a:pt x="33602" y="13778"/>
                  </a:moveTo>
                  <a:cubicBezTo>
                    <a:pt x="29499" y="18732"/>
                    <a:pt x="23400" y="21599"/>
                    <a:pt x="16968" y="21600"/>
                  </a:cubicBezTo>
                  <a:cubicBezTo>
                    <a:pt x="10348" y="21600"/>
                    <a:pt x="4095" y="18565"/>
                    <a:pt x="-1" y="13365"/>
                  </a:cubicBezTo>
                </a:path>
                <a:path w="33603" h="21600" stroke="0" extrusionOk="0">
                  <a:moveTo>
                    <a:pt x="33602" y="13778"/>
                  </a:moveTo>
                  <a:cubicBezTo>
                    <a:pt x="29499" y="18732"/>
                    <a:pt x="23400" y="21599"/>
                    <a:pt x="16968" y="21600"/>
                  </a:cubicBezTo>
                  <a:cubicBezTo>
                    <a:pt x="10348" y="21600"/>
                    <a:pt x="4095" y="18565"/>
                    <a:pt x="-1" y="13365"/>
                  </a:cubicBezTo>
                  <a:lnTo>
                    <a:pt x="16968" y="0"/>
                  </a:lnTo>
                  <a:close/>
                </a:path>
              </a:pathLst>
            </a:custGeom>
            <a:noFill/>
            <a:ln w="9525">
              <a:solidFill>
                <a:srgbClr val="FF99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9248" name="Arc 21"/>
            <p:cNvSpPr/>
            <p:nvPr/>
          </p:nvSpPr>
          <p:spPr bwMode="auto">
            <a:xfrm rot="-451056">
              <a:off x="2261" y="1319"/>
              <a:ext cx="1992" cy="842"/>
            </a:xfrm>
            <a:custGeom>
              <a:avLst/>
              <a:gdLst>
                <a:gd name="G0" fmla="+- 0 0 0"/>
                <a:gd name="G1" fmla="+- 18523 0 0"/>
                <a:gd name="G2" fmla="+- 21600 0 0"/>
                <a:gd name="T0" fmla="*/ 11111 w 21600"/>
                <a:gd name="T1" fmla="*/ 0 h 28984"/>
                <a:gd name="T2" fmla="*/ 18898 w 21600"/>
                <a:gd name="T3" fmla="*/ 28984 h 28984"/>
                <a:gd name="T4" fmla="*/ 0 w 21600"/>
                <a:gd name="T5" fmla="*/ 18523 h 289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8984" fill="none" extrusionOk="0">
                  <a:moveTo>
                    <a:pt x="11111" y="-1"/>
                  </a:moveTo>
                  <a:cubicBezTo>
                    <a:pt x="17618" y="3903"/>
                    <a:pt x="21600" y="10934"/>
                    <a:pt x="21600" y="18523"/>
                  </a:cubicBezTo>
                  <a:cubicBezTo>
                    <a:pt x="21600" y="22182"/>
                    <a:pt x="20670" y="25782"/>
                    <a:pt x="18897" y="28983"/>
                  </a:cubicBezTo>
                </a:path>
                <a:path w="21600" h="28984" stroke="0" extrusionOk="0">
                  <a:moveTo>
                    <a:pt x="11111" y="-1"/>
                  </a:moveTo>
                  <a:cubicBezTo>
                    <a:pt x="17618" y="3903"/>
                    <a:pt x="21600" y="10934"/>
                    <a:pt x="21600" y="18523"/>
                  </a:cubicBezTo>
                  <a:cubicBezTo>
                    <a:pt x="21600" y="22182"/>
                    <a:pt x="20670" y="25782"/>
                    <a:pt x="18897" y="28983"/>
                  </a:cubicBezTo>
                  <a:lnTo>
                    <a:pt x="0" y="18523"/>
                  </a:lnTo>
                  <a:close/>
                </a:path>
              </a:pathLst>
            </a:custGeom>
            <a:noFill/>
            <a:ln w="9525">
              <a:solidFill>
                <a:srgbClr val="FF99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9249" name="Arc 22"/>
            <p:cNvSpPr/>
            <p:nvPr/>
          </p:nvSpPr>
          <p:spPr bwMode="auto">
            <a:xfrm rot="10501297">
              <a:off x="905" y="510"/>
              <a:ext cx="1734" cy="826"/>
            </a:xfrm>
            <a:custGeom>
              <a:avLst/>
              <a:gdLst>
                <a:gd name="G0" fmla="+- 0 0 0"/>
                <a:gd name="G1" fmla="+- 18552 0 0"/>
                <a:gd name="G2" fmla="+- 21600 0 0"/>
                <a:gd name="T0" fmla="*/ 11062 w 21600"/>
                <a:gd name="T1" fmla="*/ 0 h 28481"/>
                <a:gd name="T2" fmla="*/ 19183 w 21600"/>
                <a:gd name="T3" fmla="*/ 28481 h 28481"/>
                <a:gd name="T4" fmla="*/ 0 w 21600"/>
                <a:gd name="T5" fmla="*/ 18552 h 28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8481" fill="none" extrusionOk="0">
                  <a:moveTo>
                    <a:pt x="11062" y="-1"/>
                  </a:moveTo>
                  <a:cubicBezTo>
                    <a:pt x="17597" y="3896"/>
                    <a:pt x="21600" y="10943"/>
                    <a:pt x="21600" y="18552"/>
                  </a:cubicBezTo>
                  <a:cubicBezTo>
                    <a:pt x="21600" y="22007"/>
                    <a:pt x="20771" y="25412"/>
                    <a:pt x="19182" y="28480"/>
                  </a:cubicBezTo>
                </a:path>
                <a:path w="21600" h="28481" stroke="0" extrusionOk="0">
                  <a:moveTo>
                    <a:pt x="11062" y="-1"/>
                  </a:moveTo>
                  <a:cubicBezTo>
                    <a:pt x="17597" y="3896"/>
                    <a:pt x="21600" y="10943"/>
                    <a:pt x="21600" y="18552"/>
                  </a:cubicBezTo>
                  <a:cubicBezTo>
                    <a:pt x="21600" y="22007"/>
                    <a:pt x="20771" y="25412"/>
                    <a:pt x="19182" y="28480"/>
                  </a:cubicBezTo>
                  <a:lnTo>
                    <a:pt x="0" y="18552"/>
                  </a:lnTo>
                  <a:close/>
                </a:path>
              </a:pathLst>
            </a:custGeom>
            <a:noFill/>
            <a:ln w="9525">
              <a:solidFill>
                <a:srgbClr val="FF99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9250" name="Arc 23"/>
            <p:cNvSpPr/>
            <p:nvPr/>
          </p:nvSpPr>
          <p:spPr bwMode="auto">
            <a:xfrm>
              <a:off x="817" y="1326"/>
              <a:ext cx="1526" cy="840"/>
            </a:xfrm>
            <a:custGeom>
              <a:avLst/>
              <a:gdLst>
                <a:gd name="G0" fmla="+- 21600 0 0"/>
                <a:gd name="G1" fmla="+- 20119 0 0"/>
                <a:gd name="G2" fmla="+- 21600 0 0"/>
                <a:gd name="T0" fmla="*/ 1882 w 21600"/>
                <a:gd name="T1" fmla="*/ 28938 h 28938"/>
                <a:gd name="T2" fmla="*/ 13738 w 21600"/>
                <a:gd name="T3" fmla="*/ 0 h 28938"/>
                <a:gd name="T4" fmla="*/ 21600 w 21600"/>
                <a:gd name="T5" fmla="*/ 20119 h 28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8938" fill="none" extrusionOk="0">
                  <a:moveTo>
                    <a:pt x="1882" y="28937"/>
                  </a:moveTo>
                  <a:cubicBezTo>
                    <a:pt x="641" y="26163"/>
                    <a:pt x="0" y="23158"/>
                    <a:pt x="0" y="20119"/>
                  </a:cubicBezTo>
                  <a:cubicBezTo>
                    <a:pt x="-1" y="11223"/>
                    <a:pt x="5453" y="3238"/>
                    <a:pt x="13738" y="0"/>
                  </a:cubicBezTo>
                </a:path>
                <a:path w="21600" h="28938" stroke="0" extrusionOk="0">
                  <a:moveTo>
                    <a:pt x="1882" y="28937"/>
                  </a:moveTo>
                  <a:cubicBezTo>
                    <a:pt x="641" y="26163"/>
                    <a:pt x="0" y="23158"/>
                    <a:pt x="0" y="20119"/>
                  </a:cubicBezTo>
                  <a:cubicBezTo>
                    <a:pt x="-1" y="11223"/>
                    <a:pt x="5453" y="3238"/>
                    <a:pt x="13738" y="0"/>
                  </a:cubicBezTo>
                  <a:lnTo>
                    <a:pt x="21600" y="20119"/>
                  </a:lnTo>
                  <a:close/>
                </a:path>
              </a:pathLst>
            </a:custGeom>
            <a:noFill/>
            <a:ln w="9525">
              <a:solidFill>
                <a:srgbClr val="FF99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9251" name="Line 24"/>
            <p:cNvSpPr>
              <a:spLocks noChangeShapeType="1"/>
            </p:cNvSpPr>
            <p:nvPr/>
          </p:nvSpPr>
          <p:spPr bwMode="auto">
            <a:xfrm>
              <a:off x="3232" y="1333"/>
              <a:ext cx="1342" cy="0"/>
            </a:xfrm>
            <a:prstGeom prst="line">
              <a:avLst/>
            </a:prstGeom>
            <a:noFill/>
            <a:ln w="9525">
              <a:solidFill>
                <a:srgbClr val="FF9900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252" name="Arc 25"/>
            <p:cNvSpPr/>
            <p:nvPr/>
          </p:nvSpPr>
          <p:spPr bwMode="auto">
            <a:xfrm rot="549166">
              <a:off x="2365" y="458"/>
              <a:ext cx="1927" cy="839"/>
            </a:xfrm>
            <a:custGeom>
              <a:avLst/>
              <a:gdLst>
                <a:gd name="G0" fmla="+- 0 0 0"/>
                <a:gd name="G1" fmla="+- 10826 0 0"/>
                <a:gd name="G2" fmla="+- 21600 0 0"/>
                <a:gd name="T0" fmla="*/ 18691 w 21600"/>
                <a:gd name="T1" fmla="*/ 0 h 28850"/>
                <a:gd name="T2" fmla="*/ 11904 w 21600"/>
                <a:gd name="T3" fmla="*/ 28850 h 28850"/>
                <a:gd name="T4" fmla="*/ 0 w 21600"/>
                <a:gd name="T5" fmla="*/ 10826 h 288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8850" fill="none" extrusionOk="0">
                  <a:moveTo>
                    <a:pt x="18691" y="-1"/>
                  </a:moveTo>
                  <a:cubicBezTo>
                    <a:pt x="20596" y="3289"/>
                    <a:pt x="21600" y="7024"/>
                    <a:pt x="21600" y="10826"/>
                  </a:cubicBezTo>
                  <a:cubicBezTo>
                    <a:pt x="21600" y="18081"/>
                    <a:pt x="17957" y="24851"/>
                    <a:pt x="11903" y="28849"/>
                  </a:cubicBezTo>
                </a:path>
                <a:path w="21600" h="28850" stroke="0" extrusionOk="0">
                  <a:moveTo>
                    <a:pt x="18691" y="-1"/>
                  </a:moveTo>
                  <a:cubicBezTo>
                    <a:pt x="20596" y="3289"/>
                    <a:pt x="21600" y="7024"/>
                    <a:pt x="21600" y="10826"/>
                  </a:cubicBezTo>
                  <a:cubicBezTo>
                    <a:pt x="21600" y="18081"/>
                    <a:pt x="17957" y="24851"/>
                    <a:pt x="11903" y="28849"/>
                  </a:cubicBezTo>
                  <a:lnTo>
                    <a:pt x="0" y="10826"/>
                  </a:lnTo>
                  <a:close/>
                </a:path>
              </a:pathLst>
            </a:custGeom>
            <a:noFill/>
            <a:ln w="9525">
              <a:solidFill>
                <a:srgbClr val="FF99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9253" name="Arc 26"/>
            <p:cNvSpPr/>
            <p:nvPr/>
          </p:nvSpPr>
          <p:spPr bwMode="auto">
            <a:xfrm rot="10800000">
              <a:off x="1079" y="360"/>
              <a:ext cx="2915" cy="945"/>
            </a:xfrm>
            <a:custGeom>
              <a:avLst/>
              <a:gdLst>
                <a:gd name="G0" fmla="+- 21600 0 0"/>
                <a:gd name="G1" fmla="+- 18992 0 0"/>
                <a:gd name="G2" fmla="+- 21600 0 0"/>
                <a:gd name="T0" fmla="*/ 32723 w 43200"/>
                <a:gd name="T1" fmla="*/ 476 h 40592"/>
                <a:gd name="T2" fmla="*/ 11311 w 43200"/>
                <a:gd name="T3" fmla="*/ 0 h 40592"/>
                <a:gd name="T4" fmla="*/ 21600 w 43200"/>
                <a:gd name="T5" fmla="*/ 18992 h 405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0592" fill="none" extrusionOk="0">
                  <a:moveTo>
                    <a:pt x="32722" y="476"/>
                  </a:moveTo>
                  <a:cubicBezTo>
                    <a:pt x="39223" y="4381"/>
                    <a:pt x="43200" y="11408"/>
                    <a:pt x="43200" y="18992"/>
                  </a:cubicBezTo>
                  <a:cubicBezTo>
                    <a:pt x="43200" y="30921"/>
                    <a:pt x="33529" y="40592"/>
                    <a:pt x="21600" y="40592"/>
                  </a:cubicBezTo>
                  <a:cubicBezTo>
                    <a:pt x="9670" y="40592"/>
                    <a:pt x="0" y="30921"/>
                    <a:pt x="0" y="18992"/>
                  </a:cubicBezTo>
                  <a:cubicBezTo>
                    <a:pt x="-1" y="11065"/>
                    <a:pt x="4341" y="3775"/>
                    <a:pt x="11310" y="-1"/>
                  </a:cubicBezTo>
                </a:path>
                <a:path w="43200" h="40592" stroke="0" extrusionOk="0">
                  <a:moveTo>
                    <a:pt x="32722" y="476"/>
                  </a:moveTo>
                  <a:cubicBezTo>
                    <a:pt x="39223" y="4381"/>
                    <a:pt x="43200" y="11408"/>
                    <a:pt x="43200" y="18992"/>
                  </a:cubicBezTo>
                  <a:cubicBezTo>
                    <a:pt x="43200" y="30921"/>
                    <a:pt x="33529" y="40592"/>
                    <a:pt x="21600" y="40592"/>
                  </a:cubicBezTo>
                  <a:cubicBezTo>
                    <a:pt x="9670" y="40592"/>
                    <a:pt x="0" y="30921"/>
                    <a:pt x="0" y="18992"/>
                  </a:cubicBezTo>
                  <a:cubicBezTo>
                    <a:pt x="-1" y="11065"/>
                    <a:pt x="4341" y="3775"/>
                    <a:pt x="11310" y="-1"/>
                  </a:cubicBezTo>
                  <a:lnTo>
                    <a:pt x="21600" y="18992"/>
                  </a:lnTo>
                  <a:close/>
                </a:path>
              </a:pathLst>
            </a:custGeom>
            <a:noFill/>
            <a:ln w="9525">
              <a:solidFill>
                <a:srgbClr val="FF99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9254" name="Arc 27"/>
            <p:cNvSpPr/>
            <p:nvPr/>
          </p:nvSpPr>
          <p:spPr bwMode="auto">
            <a:xfrm>
              <a:off x="1093" y="1357"/>
              <a:ext cx="2928" cy="948"/>
            </a:xfrm>
            <a:custGeom>
              <a:avLst/>
              <a:gdLst>
                <a:gd name="G0" fmla="+- 21600 0 0"/>
                <a:gd name="G1" fmla="+- 19112 0 0"/>
                <a:gd name="G2" fmla="+- 21600 0 0"/>
                <a:gd name="T0" fmla="*/ 31665 w 43200"/>
                <a:gd name="T1" fmla="*/ 0 h 40712"/>
                <a:gd name="T2" fmla="*/ 10262 w 43200"/>
                <a:gd name="T3" fmla="*/ 727 h 40712"/>
                <a:gd name="T4" fmla="*/ 21600 w 43200"/>
                <a:gd name="T5" fmla="*/ 19112 h 40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0712" fill="none" extrusionOk="0">
                  <a:moveTo>
                    <a:pt x="31664" y="0"/>
                  </a:moveTo>
                  <a:cubicBezTo>
                    <a:pt x="38758" y="3736"/>
                    <a:pt x="43200" y="11094"/>
                    <a:pt x="43200" y="19112"/>
                  </a:cubicBezTo>
                  <a:cubicBezTo>
                    <a:pt x="43200" y="31041"/>
                    <a:pt x="33529" y="40712"/>
                    <a:pt x="21600" y="40712"/>
                  </a:cubicBezTo>
                  <a:cubicBezTo>
                    <a:pt x="9670" y="40712"/>
                    <a:pt x="0" y="31041"/>
                    <a:pt x="0" y="19112"/>
                  </a:cubicBezTo>
                  <a:cubicBezTo>
                    <a:pt x="-1" y="11618"/>
                    <a:pt x="3883" y="4660"/>
                    <a:pt x="10261" y="726"/>
                  </a:cubicBezTo>
                </a:path>
                <a:path w="43200" h="40712" stroke="0" extrusionOk="0">
                  <a:moveTo>
                    <a:pt x="31664" y="0"/>
                  </a:moveTo>
                  <a:cubicBezTo>
                    <a:pt x="38758" y="3736"/>
                    <a:pt x="43200" y="11094"/>
                    <a:pt x="43200" y="19112"/>
                  </a:cubicBezTo>
                  <a:cubicBezTo>
                    <a:pt x="43200" y="31041"/>
                    <a:pt x="33529" y="40712"/>
                    <a:pt x="21600" y="40712"/>
                  </a:cubicBezTo>
                  <a:cubicBezTo>
                    <a:pt x="9670" y="40712"/>
                    <a:pt x="0" y="31041"/>
                    <a:pt x="0" y="19112"/>
                  </a:cubicBezTo>
                  <a:cubicBezTo>
                    <a:pt x="-1" y="11618"/>
                    <a:pt x="3883" y="4660"/>
                    <a:pt x="10261" y="726"/>
                  </a:cubicBezTo>
                  <a:lnTo>
                    <a:pt x="21600" y="19112"/>
                  </a:lnTo>
                  <a:close/>
                </a:path>
              </a:pathLst>
            </a:custGeom>
            <a:noFill/>
            <a:ln w="9525">
              <a:solidFill>
                <a:srgbClr val="FF99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9255" name="Arc 28"/>
            <p:cNvSpPr/>
            <p:nvPr/>
          </p:nvSpPr>
          <p:spPr bwMode="auto">
            <a:xfrm>
              <a:off x="2230" y="1129"/>
              <a:ext cx="594" cy="467"/>
            </a:xfrm>
            <a:custGeom>
              <a:avLst/>
              <a:gdLst>
                <a:gd name="G0" fmla="+- 16968 0 0"/>
                <a:gd name="G1" fmla="+- 0 0 0"/>
                <a:gd name="G2" fmla="+- 21600 0 0"/>
                <a:gd name="T0" fmla="*/ 34380 w 34380"/>
                <a:gd name="T1" fmla="*/ 12782 h 21600"/>
                <a:gd name="T2" fmla="*/ 0 w 34380"/>
                <a:gd name="T3" fmla="*/ 13365 h 21600"/>
                <a:gd name="T4" fmla="*/ 16968 w 3438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4380" h="21600" fill="none" extrusionOk="0">
                  <a:moveTo>
                    <a:pt x="34380" y="12782"/>
                  </a:moveTo>
                  <a:cubicBezTo>
                    <a:pt x="30310" y="18325"/>
                    <a:pt x="23844" y="21599"/>
                    <a:pt x="16968" y="21600"/>
                  </a:cubicBezTo>
                  <a:cubicBezTo>
                    <a:pt x="10348" y="21600"/>
                    <a:pt x="4095" y="18565"/>
                    <a:pt x="-1" y="13365"/>
                  </a:cubicBezTo>
                </a:path>
                <a:path w="34380" h="21600" stroke="0" extrusionOk="0">
                  <a:moveTo>
                    <a:pt x="34380" y="12782"/>
                  </a:moveTo>
                  <a:cubicBezTo>
                    <a:pt x="30310" y="18325"/>
                    <a:pt x="23844" y="21599"/>
                    <a:pt x="16968" y="21600"/>
                  </a:cubicBezTo>
                  <a:cubicBezTo>
                    <a:pt x="10348" y="21600"/>
                    <a:pt x="4095" y="18565"/>
                    <a:pt x="-1" y="13365"/>
                  </a:cubicBezTo>
                  <a:lnTo>
                    <a:pt x="16968" y="0"/>
                  </a:lnTo>
                  <a:close/>
                </a:path>
              </a:pathLst>
            </a:custGeom>
            <a:noFill/>
            <a:ln w="9525">
              <a:solidFill>
                <a:srgbClr val="FF99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9256" name="Arc 29"/>
            <p:cNvSpPr/>
            <p:nvPr/>
          </p:nvSpPr>
          <p:spPr bwMode="auto">
            <a:xfrm rot="299958">
              <a:off x="2124" y="589"/>
              <a:ext cx="2436" cy="751"/>
            </a:xfrm>
            <a:custGeom>
              <a:avLst/>
              <a:gdLst>
                <a:gd name="G0" fmla="+- 0 0 0"/>
                <a:gd name="G1" fmla="+- 7207 0 0"/>
                <a:gd name="G2" fmla="+- 21600 0 0"/>
                <a:gd name="T0" fmla="*/ 20362 w 21600"/>
                <a:gd name="T1" fmla="*/ 0 h 26319"/>
                <a:gd name="T2" fmla="*/ 10064 w 21600"/>
                <a:gd name="T3" fmla="*/ 26319 h 26319"/>
                <a:gd name="T4" fmla="*/ 0 w 21600"/>
                <a:gd name="T5" fmla="*/ 7207 h 26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6319" fill="none" extrusionOk="0">
                  <a:moveTo>
                    <a:pt x="20362" y="-1"/>
                  </a:moveTo>
                  <a:cubicBezTo>
                    <a:pt x="21181" y="2314"/>
                    <a:pt x="21600" y="4751"/>
                    <a:pt x="21600" y="7207"/>
                  </a:cubicBezTo>
                  <a:cubicBezTo>
                    <a:pt x="21600" y="15225"/>
                    <a:pt x="17158" y="22583"/>
                    <a:pt x="10064" y="26319"/>
                  </a:cubicBezTo>
                </a:path>
                <a:path w="21600" h="26319" stroke="0" extrusionOk="0">
                  <a:moveTo>
                    <a:pt x="20362" y="-1"/>
                  </a:moveTo>
                  <a:cubicBezTo>
                    <a:pt x="21181" y="2314"/>
                    <a:pt x="21600" y="4751"/>
                    <a:pt x="21600" y="7207"/>
                  </a:cubicBezTo>
                  <a:cubicBezTo>
                    <a:pt x="21600" y="15225"/>
                    <a:pt x="17158" y="22583"/>
                    <a:pt x="10064" y="26319"/>
                  </a:cubicBezTo>
                  <a:lnTo>
                    <a:pt x="0" y="7207"/>
                  </a:lnTo>
                  <a:close/>
                </a:path>
              </a:pathLst>
            </a:custGeom>
            <a:noFill/>
            <a:ln w="9525">
              <a:solidFill>
                <a:srgbClr val="FF99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9257" name="Arc 30"/>
            <p:cNvSpPr/>
            <p:nvPr/>
          </p:nvSpPr>
          <p:spPr bwMode="auto">
            <a:xfrm rot="-451056">
              <a:off x="2148" y="1311"/>
              <a:ext cx="2333" cy="841"/>
            </a:xfrm>
            <a:custGeom>
              <a:avLst/>
              <a:gdLst>
                <a:gd name="G0" fmla="+- 0 0 0"/>
                <a:gd name="G1" fmla="+- 18858 0 0"/>
                <a:gd name="G2" fmla="+- 21600 0 0"/>
                <a:gd name="T0" fmla="*/ 10533 w 21600"/>
                <a:gd name="T1" fmla="*/ 0 h 28922"/>
                <a:gd name="T2" fmla="*/ 19112 w 21600"/>
                <a:gd name="T3" fmla="*/ 28922 h 28922"/>
                <a:gd name="T4" fmla="*/ 0 w 21600"/>
                <a:gd name="T5" fmla="*/ 18858 h 289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8922" fill="none" extrusionOk="0">
                  <a:moveTo>
                    <a:pt x="10532" y="0"/>
                  </a:moveTo>
                  <a:cubicBezTo>
                    <a:pt x="17366" y="3816"/>
                    <a:pt x="21600" y="11031"/>
                    <a:pt x="21600" y="18858"/>
                  </a:cubicBezTo>
                  <a:cubicBezTo>
                    <a:pt x="21600" y="22364"/>
                    <a:pt x="20746" y="25819"/>
                    <a:pt x="19112" y="28922"/>
                  </a:cubicBezTo>
                </a:path>
                <a:path w="21600" h="28922" stroke="0" extrusionOk="0">
                  <a:moveTo>
                    <a:pt x="10532" y="0"/>
                  </a:moveTo>
                  <a:cubicBezTo>
                    <a:pt x="17366" y="3816"/>
                    <a:pt x="21600" y="11031"/>
                    <a:pt x="21600" y="18858"/>
                  </a:cubicBezTo>
                  <a:cubicBezTo>
                    <a:pt x="21600" y="22364"/>
                    <a:pt x="20746" y="25819"/>
                    <a:pt x="19112" y="28922"/>
                  </a:cubicBezTo>
                  <a:lnTo>
                    <a:pt x="0" y="18858"/>
                  </a:lnTo>
                  <a:close/>
                </a:path>
              </a:pathLst>
            </a:custGeom>
            <a:noFill/>
            <a:ln w="9525">
              <a:solidFill>
                <a:srgbClr val="FF99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9258" name="Arc 31"/>
            <p:cNvSpPr/>
            <p:nvPr/>
          </p:nvSpPr>
          <p:spPr bwMode="auto">
            <a:xfrm rot="10416522">
              <a:off x="635" y="577"/>
              <a:ext cx="2107" cy="761"/>
            </a:xfrm>
            <a:custGeom>
              <a:avLst/>
              <a:gdLst>
                <a:gd name="G0" fmla="+- 0 0 0"/>
                <a:gd name="G1" fmla="+- 19035 0 0"/>
                <a:gd name="G2" fmla="+- 21600 0 0"/>
                <a:gd name="T0" fmla="*/ 10208 w 21600"/>
                <a:gd name="T1" fmla="*/ 0 h 26206"/>
                <a:gd name="T2" fmla="*/ 20375 w 21600"/>
                <a:gd name="T3" fmla="*/ 26206 h 26206"/>
                <a:gd name="T4" fmla="*/ 0 w 21600"/>
                <a:gd name="T5" fmla="*/ 19035 h 26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6206" fill="none" extrusionOk="0">
                  <a:moveTo>
                    <a:pt x="10208" y="-1"/>
                  </a:moveTo>
                  <a:cubicBezTo>
                    <a:pt x="17222" y="3761"/>
                    <a:pt x="21600" y="11075"/>
                    <a:pt x="21600" y="19035"/>
                  </a:cubicBezTo>
                  <a:cubicBezTo>
                    <a:pt x="21600" y="21477"/>
                    <a:pt x="21185" y="23902"/>
                    <a:pt x="20374" y="26205"/>
                  </a:cubicBezTo>
                </a:path>
                <a:path w="21600" h="26206" stroke="0" extrusionOk="0">
                  <a:moveTo>
                    <a:pt x="10208" y="-1"/>
                  </a:moveTo>
                  <a:cubicBezTo>
                    <a:pt x="17222" y="3761"/>
                    <a:pt x="21600" y="11075"/>
                    <a:pt x="21600" y="19035"/>
                  </a:cubicBezTo>
                  <a:cubicBezTo>
                    <a:pt x="21600" y="21477"/>
                    <a:pt x="21185" y="23902"/>
                    <a:pt x="20374" y="26205"/>
                  </a:cubicBezTo>
                  <a:lnTo>
                    <a:pt x="0" y="19035"/>
                  </a:lnTo>
                  <a:close/>
                </a:path>
              </a:pathLst>
            </a:custGeom>
            <a:noFill/>
            <a:ln w="9525">
              <a:solidFill>
                <a:srgbClr val="FF99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9259" name="Arc 32"/>
            <p:cNvSpPr/>
            <p:nvPr/>
          </p:nvSpPr>
          <p:spPr bwMode="auto">
            <a:xfrm rot="287305">
              <a:off x="634" y="1311"/>
              <a:ext cx="1682" cy="738"/>
            </a:xfrm>
            <a:custGeom>
              <a:avLst/>
              <a:gdLst>
                <a:gd name="G0" fmla="+- 21600 0 0"/>
                <a:gd name="G1" fmla="+- 20403 0 0"/>
                <a:gd name="G2" fmla="+- 21600 0 0"/>
                <a:gd name="T0" fmla="*/ 585 w 21600"/>
                <a:gd name="T1" fmla="*/ 25397 h 25397"/>
                <a:gd name="T2" fmla="*/ 14509 w 21600"/>
                <a:gd name="T3" fmla="*/ 0 h 25397"/>
                <a:gd name="T4" fmla="*/ 21600 w 21600"/>
                <a:gd name="T5" fmla="*/ 20403 h 25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5397" fill="none" extrusionOk="0">
                  <a:moveTo>
                    <a:pt x="585" y="25396"/>
                  </a:moveTo>
                  <a:cubicBezTo>
                    <a:pt x="196" y="23760"/>
                    <a:pt x="0" y="22084"/>
                    <a:pt x="0" y="20403"/>
                  </a:cubicBezTo>
                  <a:cubicBezTo>
                    <a:pt x="-1" y="11206"/>
                    <a:pt x="5822" y="3019"/>
                    <a:pt x="14509" y="0"/>
                  </a:cubicBezTo>
                </a:path>
                <a:path w="21600" h="25397" stroke="0" extrusionOk="0">
                  <a:moveTo>
                    <a:pt x="585" y="25396"/>
                  </a:moveTo>
                  <a:cubicBezTo>
                    <a:pt x="196" y="23760"/>
                    <a:pt x="0" y="22084"/>
                    <a:pt x="0" y="20403"/>
                  </a:cubicBezTo>
                  <a:cubicBezTo>
                    <a:pt x="-1" y="11206"/>
                    <a:pt x="5822" y="3019"/>
                    <a:pt x="14509" y="0"/>
                  </a:cubicBezTo>
                  <a:lnTo>
                    <a:pt x="21600" y="20403"/>
                  </a:lnTo>
                  <a:close/>
                </a:path>
              </a:pathLst>
            </a:custGeom>
            <a:noFill/>
            <a:ln w="9525">
              <a:solidFill>
                <a:srgbClr val="FF99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9260" name="Line 33"/>
            <p:cNvSpPr>
              <a:spLocks noChangeShapeType="1"/>
            </p:cNvSpPr>
            <p:nvPr/>
          </p:nvSpPr>
          <p:spPr bwMode="auto">
            <a:xfrm>
              <a:off x="538" y="1345"/>
              <a:ext cx="1255" cy="0"/>
            </a:xfrm>
            <a:prstGeom prst="line">
              <a:avLst/>
            </a:prstGeom>
            <a:noFill/>
            <a:ln w="9525">
              <a:solidFill>
                <a:srgbClr val="FF9900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261" name="Line 34"/>
            <p:cNvSpPr>
              <a:spLocks noChangeShapeType="1"/>
            </p:cNvSpPr>
            <p:nvPr/>
          </p:nvSpPr>
          <p:spPr bwMode="auto">
            <a:xfrm rot="16200000">
              <a:off x="2453" y="2271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262" name="Line 35"/>
            <p:cNvSpPr>
              <a:spLocks noChangeShapeType="1"/>
            </p:cNvSpPr>
            <p:nvPr/>
          </p:nvSpPr>
          <p:spPr bwMode="auto">
            <a:xfrm rot="16320000">
              <a:off x="2454" y="2149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263" name="Line 36"/>
            <p:cNvSpPr>
              <a:spLocks noChangeShapeType="1"/>
            </p:cNvSpPr>
            <p:nvPr/>
          </p:nvSpPr>
          <p:spPr bwMode="auto">
            <a:xfrm rot="16320000">
              <a:off x="2461" y="1839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264" name="Line 37"/>
            <p:cNvSpPr>
              <a:spLocks noChangeShapeType="1"/>
            </p:cNvSpPr>
            <p:nvPr/>
          </p:nvSpPr>
          <p:spPr bwMode="auto">
            <a:xfrm rot="16140000">
              <a:off x="2455" y="1733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265" name="Line 38"/>
            <p:cNvSpPr>
              <a:spLocks noChangeShapeType="1"/>
            </p:cNvSpPr>
            <p:nvPr/>
          </p:nvSpPr>
          <p:spPr bwMode="auto">
            <a:xfrm rot="16380000">
              <a:off x="2516" y="1561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266" name="Line 39"/>
            <p:cNvSpPr>
              <a:spLocks noChangeShapeType="1"/>
            </p:cNvSpPr>
            <p:nvPr/>
          </p:nvSpPr>
          <p:spPr bwMode="auto">
            <a:xfrm rot="16260000">
              <a:off x="2538" y="915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267" name="Line 40"/>
            <p:cNvSpPr>
              <a:spLocks noChangeShapeType="1"/>
            </p:cNvSpPr>
            <p:nvPr/>
          </p:nvSpPr>
          <p:spPr bwMode="auto">
            <a:xfrm rot="16080000">
              <a:off x="2464" y="851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268" name="Line 41"/>
            <p:cNvSpPr>
              <a:spLocks noChangeShapeType="1"/>
            </p:cNvSpPr>
            <p:nvPr/>
          </p:nvSpPr>
          <p:spPr bwMode="auto">
            <a:xfrm rot="16260000">
              <a:off x="2465" y="763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269" name="Line 42"/>
            <p:cNvSpPr>
              <a:spLocks noChangeShapeType="1"/>
            </p:cNvSpPr>
            <p:nvPr/>
          </p:nvSpPr>
          <p:spPr bwMode="auto">
            <a:xfrm rot="16260000">
              <a:off x="2466" y="425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270" name="Line 43"/>
            <p:cNvSpPr>
              <a:spLocks noChangeShapeType="1"/>
            </p:cNvSpPr>
            <p:nvPr/>
          </p:nvSpPr>
          <p:spPr bwMode="auto">
            <a:xfrm rot="16260000">
              <a:off x="2465" y="327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271" name="Line 44"/>
            <p:cNvSpPr>
              <a:spLocks noChangeShapeType="1"/>
            </p:cNvSpPr>
            <p:nvPr/>
          </p:nvSpPr>
          <p:spPr bwMode="auto">
            <a:xfrm rot="4260000">
              <a:off x="3610" y="1169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272" name="Line 45"/>
            <p:cNvSpPr>
              <a:spLocks noChangeShapeType="1"/>
            </p:cNvSpPr>
            <p:nvPr/>
          </p:nvSpPr>
          <p:spPr bwMode="auto">
            <a:xfrm rot="3600000">
              <a:off x="3780" y="1137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273" name="Line 46"/>
            <p:cNvSpPr>
              <a:spLocks noChangeShapeType="1"/>
            </p:cNvSpPr>
            <p:nvPr/>
          </p:nvSpPr>
          <p:spPr bwMode="auto">
            <a:xfrm rot="6720000">
              <a:off x="3631" y="1429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274" name="Line 47"/>
            <p:cNvSpPr>
              <a:spLocks noChangeShapeType="1"/>
            </p:cNvSpPr>
            <p:nvPr/>
          </p:nvSpPr>
          <p:spPr bwMode="auto">
            <a:xfrm rot="7500000">
              <a:off x="3796" y="1463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275" name="Line 48"/>
            <p:cNvSpPr>
              <a:spLocks noChangeShapeType="1"/>
            </p:cNvSpPr>
            <p:nvPr/>
          </p:nvSpPr>
          <p:spPr bwMode="auto">
            <a:xfrm rot="6780000">
              <a:off x="4060" y="1467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276" name="Line 49"/>
            <p:cNvSpPr>
              <a:spLocks noChangeShapeType="1"/>
            </p:cNvSpPr>
            <p:nvPr/>
          </p:nvSpPr>
          <p:spPr bwMode="auto">
            <a:xfrm rot="6780000">
              <a:off x="4248" y="1441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277" name="Line 50"/>
            <p:cNvSpPr>
              <a:spLocks noChangeShapeType="1"/>
            </p:cNvSpPr>
            <p:nvPr/>
          </p:nvSpPr>
          <p:spPr bwMode="auto">
            <a:xfrm rot="5400000">
              <a:off x="4438" y="1299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278" name="Line 51"/>
            <p:cNvSpPr>
              <a:spLocks noChangeShapeType="1"/>
            </p:cNvSpPr>
            <p:nvPr/>
          </p:nvSpPr>
          <p:spPr bwMode="auto">
            <a:xfrm rot="3840000">
              <a:off x="4046" y="1141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279" name="Line 52"/>
            <p:cNvSpPr>
              <a:spLocks noChangeShapeType="1"/>
            </p:cNvSpPr>
            <p:nvPr/>
          </p:nvSpPr>
          <p:spPr bwMode="auto">
            <a:xfrm rot="4020000">
              <a:off x="4260" y="1135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280" name="Line 53"/>
            <p:cNvSpPr>
              <a:spLocks noChangeShapeType="1"/>
            </p:cNvSpPr>
            <p:nvPr/>
          </p:nvSpPr>
          <p:spPr bwMode="auto">
            <a:xfrm rot="4080000">
              <a:off x="1500" y="1421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281" name="Line 54"/>
            <p:cNvSpPr>
              <a:spLocks noChangeShapeType="1"/>
            </p:cNvSpPr>
            <p:nvPr/>
          </p:nvSpPr>
          <p:spPr bwMode="auto">
            <a:xfrm rot="3360000">
              <a:off x="1325" y="1459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282" name="Line 55"/>
            <p:cNvSpPr>
              <a:spLocks noChangeShapeType="1"/>
            </p:cNvSpPr>
            <p:nvPr/>
          </p:nvSpPr>
          <p:spPr bwMode="auto">
            <a:xfrm rot="3540000">
              <a:off x="1105" y="1513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283" name="Line 56"/>
            <p:cNvSpPr>
              <a:spLocks noChangeShapeType="1"/>
            </p:cNvSpPr>
            <p:nvPr/>
          </p:nvSpPr>
          <p:spPr bwMode="auto">
            <a:xfrm rot="3720000">
              <a:off x="895" y="1493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284" name="Line 57"/>
            <p:cNvSpPr>
              <a:spLocks noChangeShapeType="1"/>
            </p:cNvSpPr>
            <p:nvPr/>
          </p:nvSpPr>
          <p:spPr bwMode="auto">
            <a:xfrm rot="5400000">
              <a:off x="749" y="1313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285" name="Line 58"/>
            <p:cNvSpPr>
              <a:spLocks noChangeShapeType="1"/>
            </p:cNvSpPr>
            <p:nvPr/>
          </p:nvSpPr>
          <p:spPr bwMode="auto">
            <a:xfrm rot="6540000">
              <a:off x="1508" y="1185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286" name="Line 59"/>
            <p:cNvSpPr>
              <a:spLocks noChangeShapeType="1"/>
            </p:cNvSpPr>
            <p:nvPr/>
          </p:nvSpPr>
          <p:spPr bwMode="auto">
            <a:xfrm rot="7440000">
              <a:off x="1341" y="1149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287" name="Line 60"/>
            <p:cNvSpPr>
              <a:spLocks noChangeShapeType="1"/>
            </p:cNvSpPr>
            <p:nvPr/>
          </p:nvSpPr>
          <p:spPr bwMode="auto">
            <a:xfrm rot="7440000">
              <a:off x="1092" y="1097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288" name="Line 61"/>
            <p:cNvSpPr>
              <a:spLocks noChangeShapeType="1"/>
            </p:cNvSpPr>
            <p:nvPr/>
          </p:nvSpPr>
          <p:spPr bwMode="auto">
            <a:xfrm rot="6720000">
              <a:off x="888" y="1129"/>
              <a:ext cx="0" cy="6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tailEnd type="stealth" w="lg" len="lg"/>
            </a:ln>
            <a:effectLst/>
          </p:spPr>
          <p:txBody>
            <a:bodyPr/>
            <a:p>
              <a:endParaRPr lang="en-US"/>
            </a:p>
          </p:txBody>
        </p:sp>
      </p:grpSp>
      <p:grpSp>
        <p:nvGrpSpPr>
          <p:cNvPr id="181" name="Group 62"/>
          <p:cNvGrpSpPr/>
          <p:nvPr/>
        </p:nvGrpSpPr>
        <p:grpSpPr bwMode="auto">
          <a:xfrm>
            <a:off x="4168775" y="1163638"/>
            <a:ext cx="1023938" cy="1968500"/>
            <a:chOff x="2626" y="733"/>
            <a:chExt cx="645" cy="1240"/>
          </a:xfrm>
        </p:grpSpPr>
        <p:sp>
          <p:nvSpPr>
            <p:cNvPr id="1049289" name="Arc 63"/>
            <p:cNvSpPr/>
            <p:nvPr/>
          </p:nvSpPr>
          <p:spPr bwMode="auto">
            <a:xfrm flipH="1">
              <a:off x="2626" y="737"/>
              <a:ext cx="313" cy="1146"/>
            </a:xfrm>
            <a:custGeom>
              <a:avLst/>
              <a:gdLst>
                <a:gd name="G0" fmla="+- 1213 0 0"/>
                <a:gd name="G1" fmla="+- 21600 0 0"/>
                <a:gd name="G2" fmla="+- 21600 0 0"/>
                <a:gd name="T0" fmla="*/ 0 w 22813"/>
                <a:gd name="T1" fmla="*/ 34 h 39652"/>
                <a:gd name="T2" fmla="*/ 13074 w 22813"/>
                <a:gd name="T3" fmla="*/ 39652 h 39652"/>
                <a:gd name="T4" fmla="*/ 1213 w 22813"/>
                <a:gd name="T5" fmla="*/ 21600 h 396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813" h="39652" fill="none" extrusionOk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8873"/>
                    <a:pt x="19152" y="35658"/>
                    <a:pt x="13074" y="39652"/>
                  </a:cubicBezTo>
                </a:path>
                <a:path w="22813" h="39652" stroke="0" extrusionOk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8873"/>
                    <a:pt x="19152" y="35658"/>
                    <a:pt x="13074" y="39652"/>
                  </a:cubicBezTo>
                  <a:lnTo>
                    <a:pt x="1213" y="21600"/>
                  </a:lnTo>
                  <a:close/>
                </a:path>
              </a:pathLst>
            </a:custGeom>
            <a:noFill/>
            <a:ln w="76200">
              <a:solidFill>
                <a:srgbClr val="9933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9290" name="Arc 64"/>
            <p:cNvSpPr/>
            <p:nvPr/>
          </p:nvSpPr>
          <p:spPr bwMode="auto">
            <a:xfrm flipH="1">
              <a:off x="2693" y="733"/>
              <a:ext cx="313" cy="1155"/>
            </a:xfrm>
            <a:custGeom>
              <a:avLst/>
              <a:gdLst>
                <a:gd name="G0" fmla="+- 1213 0 0"/>
                <a:gd name="G1" fmla="+- 21600 0 0"/>
                <a:gd name="G2" fmla="+- 21600 0 0"/>
                <a:gd name="T0" fmla="*/ 0 w 22813"/>
                <a:gd name="T1" fmla="*/ 34 h 39945"/>
                <a:gd name="T2" fmla="*/ 12616 w 22813"/>
                <a:gd name="T3" fmla="*/ 39945 h 39945"/>
                <a:gd name="T4" fmla="*/ 1213 w 22813"/>
                <a:gd name="T5" fmla="*/ 21600 h 39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813" h="39945" fill="none" extrusionOk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</a:path>
                <a:path w="22813" h="39945" stroke="0" extrusionOk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  <a:lnTo>
                    <a:pt x="1213" y="21600"/>
                  </a:lnTo>
                  <a:close/>
                </a:path>
              </a:pathLst>
            </a:custGeom>
            <a:noFill/>
            <a:ln w="76200">
              <a:solidFill>
                <a:srgbClr val="9933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9291" name="Arc 65"/>
            <p:cNvSpPr/>
            <p:nvPr/>
          </p:nvSpPr>
          <p:spPr bwMode="auto">
            <a:xfrm flipH="1">
              <a:off x="2763" y="738"/>
              <a:ext cx="313" cy="1155"/>
            </a:xfrm>
            <a:custGeom>
              <a:avLst/>
              <a:gdLst>
                <a:gd name="G0" fmla="+- 1213 0 0"/>
                <a:gd name="G1" fmla="+- 21600 0 0"/>
                <a:gd name="G2" fmla="+- 21600 0 0"/>
                <a:gd name="T0" fmla="*/ 0 w 22813"/>
                <a:gd name="T1" fmla="*/ 34 h 39945"/>
                <a:gd name="T2" fmla="*/ 12616 w 22813"/>
                <a:gd name="T3" fmla="*/ 39945 h 39945"/>
                <a:gd name="T4" fmla="*/ 1213 w 22813"/>
                <a:gd name="T5" fmla="*/ 21600 h 39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813" h="39945" fill="none" extrusionOk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</a:path>
                <a:path w="22813" h="39945" stroke="0" extrusionOk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  <a:lnTo>
                    <a:pt x="1213" y="21600"/>
                  </a:lnTo>
                  <a:close/>
                </a:path>
              </a:pathLst>
            </a:custGeom>
            <a:noFill/>
            <a:ln w="76200">
              <a:solidFill>
                <a:srgbClr val="9933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9292" name="Arc 66"/>
            <p:cNvSpPr/>
            <p:nvPr/>
          </p:nvSpPr>
          <p:spPr bwMode="auto">
            <a:xfrm flipH="1">
              <a:off x="2828" y="738"/>
              <a:ext cx="313" cy="1155"/>
            </a:xfrm>
            <a:custGeom>
              <a:avLst/>
              <a:gdLst>
                <a:gd name="G0" fmla="+- 1213 0 0"/>
                <a:gd name="G1" fmla="+- 21600 0 0"/>
                <a:gd name="G2" fmla="+- 21600 0 0"/>
                <a:gd name="T0" fmla="*/ 0 w 22813"/>
                <a:gd name="T1" fmla="*/ 34 h 39945"/>
                <a:gd name="T2" fmla="*/ 12616 w 22813"/>
                <a:gd name="T3" fmla="*/ 39945 h 39945"/>
                <a:gd name="T4" fmla="*/ 1213 w 22813"/>
                <a:gd name="T5" fmla="*/ 21600 h 39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813" h="39945" fill="none" extrusionOk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</a:path>
                <a:path w="22813" h="39945" stroke="0" extrusionOk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  <a:lnTo>
                    <a:pt x="1213" y="21600"/>
                  </a:lnTo>
                  <a:close/>
                </a:path>
              </a:pathLst>
            </a:custGeom>
            <a:noFill/>
            <a:ln w="76200">
              <a:solidFill>
                <a:srgbClr val="9933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9293" name="Arc 67"/>
            <p:cNvSpPr/>
            <p:nvPr/>
          </p:nvSpPr>
          <p:spPr bwMode="auto">
            <a:xfrm flipH="1">
              <a:off x="2893" y="738"/>
              <a:ext cx="313" cy="1155"/>
            </a:xfrm>
            <a:custGeom>
              <a:avLst/>
              <a:gdLst>
                <a:gd name="G0" fmla="+- 1213 0 0"/>
                <a:gd name="G1" fmla="+- 21600 0 0"/>
                <a:gd name="G2" fmla="+- 21600 0 0"/>
                <a:gd name="T0" fmla="*/ 0 w 22813"/>
                <a:gd name="T1" fmla="*/ 34 h 39945"/>
                <a:gd name="T2" fmla="*/ 12616 w 22813"/>
                <a:gd name="T3" fmla="*/ 39945 h 39945"/>
                <a:gd name="T4" fmla="*/ 1213 w 22813"/>
                <a:gd name="T5" fmla="*/ 21600 h 39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813" h="39945" fill="none" extrusionOk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</a:path>
                <a:path w="22813" h="39945" stroke="0" extrusionOk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  <a:lnTo>
                    <a:pt x="1213" y="21600"/>
                  </a:lnTo>
                  <a:close/>
                </a:path>
              </a:pathLst>
            </a:custGeom>
            <a:noFill/>
            <a:ln w="76200">
              <a:solidFill>
                <a:srgbClr val="9933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9294" name="Arc 68"/>
            <p:cNvSpPr/>
            <p:nvPr/>
          </p:nvSpPr>
          <p:spPr bwMode="auto">
            <a:xfrm flipH="1">
              <a:off x="2958" y="738"/>
              <a:ext cx="313" cy="1235"/>
            </a:xfrm>
            <a:custGeom>
              <a:avLst/>
              <a:gdLst>
                <a:gd name="G0" fmla="+- 1213 0 0"/>
                <a:gd name="G1" fmla="+- 21600 0 0"/>
                <a:gd name="G2" fmla="+- 21600 0 0"/>
                <a:gd name="T0" fmla="*/ 0 w 22813"/>
                <a:gd name="T1" fmla="*/ 34 h 42699"/>
                <a:gd name="T2" fmla="*/ 5836 w 22813"/>
                <a:gd name="T3" fmla="*/ 42699 h 42699"/>
                <a:gd name="T4" fmla="*/ 1213 w 22813"/>
                <a:gd name="T5" fmla="*/ 21600 h 42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813" h="42699" fill="none" extrusionOk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31747"/>
                    <a:pt x="15748" y="40527"/>
                    <a:pt x="5836" y="42699"/>
                  </a:cubicBezTo>
                </a:path>
                <a:path w="22813" h="42699" stroke="0" extrusionOk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31747"/>
                    <a:pt x="15748" y="40527"/>
                    <a:pt x="5836" y="42699"/>
                  </a:cubicBezTo>
                  <a:lnTo>
                    <a:pt x="1213" y="21600"/>
                  </a:lnTo>
                  <a:close/>
                </a:path>
              </a:pathLst>
            </a:custGeom>
            <a:noFill/>
            <a:ln w="76200">
              <a:solidFill>
                <a:srgbClr val="993300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</p:grpSp>
      <p:grpSp>
        <p:nvGrpSpPr>
          <p:cNvPr id="182" name="Group 69"/>
          <p:cNvGrpSpPr/>
          <p:nvPr/>
        </p:nvGrpSpPr>
        <p:grpSpPr bwMode="auto">
          <a:xfrm>
            <a:off x="533400" y="4038600"/>
            <a:ext cx="2286000" cy="2238375"/>
            <a:chOff x="336" y="2286"/>
            <a:chExt cx="1440" cy="1410"/>
          </a:xfrm>
        </p:grpSpPr>
        <p:grpSp>
          <p:nvGrpSpPr>
            <p:cNvPr id="183" name="Group 71"/>
            <p:cNvGrpSpPr/>
            <p:nvPr/>
          </p:nvGrpSpPr>
          <p:grpSpPr bwMode="auto">
            <a:xfrm>
              <a:off x="336" y="2286"/>
              <a:ext cx="1440" cy="1410"/>
              <a:chOff x="1920" y="1344"/>
              <a:chExt cx="1440" cy="1410"/>
            </a:xfrm>
          </p:grpSpPr>
          <p:sp>
            <p:nvSpPr>
              <p:cNvPr id="1049295" name="Oval 71"/>
              <p:cNvSpPr>
                <a:spLocks noChangeArrowheads="1"/>
              </p:cNvSpPr>
              <p:nvPr/>
            </p:nvSpPr>
            <p:spPr bwMode="auto">
              <a:xfrm>
                <a:off x="3320" y="2032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296" name="Oval 72"/>
              <p:cNvSpPr>
                <a:spLocks noChangeArrowheads="1"/>
              </p:cNvSpPr>
              <p:nvPr/>
            </p:nvSpPr>
            <p:spPr bwMode="auto">
              <a:xfrm>
                <a:off x="3229" y="2383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297" name="Oval 73"/>
              <p:cNvSpPr>
                <a:spLocks noChangeArrowheads="1"/>
              </p:cNvSpPr>
              <p:nvPr/>
            </p:nvSpPr>
            <p:spPr bwMode="auto">
              <a:xfrm>
                <a:off x="1920" y="2036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298" name="Oval 74"/>
              <p:cNvSpPr>
                <a:spLocks noChangeArrowheads="1"/>
              </p:cNvSpPr>
              <p:nvPr/>
            </p:nvSpPr>
            <p:spPr bwMode="auto">
              <a:xfrm>
                <a:off x="2016" y="2379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299" name="Oval 75"/>
              <p:cNvSpPr>
                <a:spLocks noChangeArrowheads="1"/>
              </p:cNvSpPr>
              <p:nvPr/>
            </p:nvSpPr>
            <p:spPr bwMode="auto">
              <a:xfrm>
                <a:off x="2270" y="2633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300" name="Oval 76"/>
              <p:cNvSpPr>
                <a:spLocks noChangeArrowheads="1"/>
              </p:cNvSpPr>
              <p:nvPr/>
            </p:nvSpPr>
            <p:spPr bwMode="auto">
              <a:xfrm>
                <a:off x="2626" y="2714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301" name="Oval 77"/>
              <p:cNvSpPr>
                <a:spLocks noChangeArrowheads="1"/>
              </p:cNvSpPr>
              <p:nvPr/>
            </p:nvSpPr>
            <p:spPr bwMode="auto">
              <a:xfrm>
                <a:off x="2975" y="2622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302" name="Oval 78"/>
              <p:cNvSpPr>
                <a:spLocks noChangeArrowheads="1"/>
              </p:cNvSpPr>
              <p:nvPr/>
            </p:nvSpPr>
            <p:spPr bwMode="auto">
              <a:xfrm>
                <a:off x="2627" y="1344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303" name="Oval 79"/>
              <p:cNvSpPr>
                <a:spLocks noChangeArrowheads="1"/>
              </p:cNvSpPr>
              <p:nvPr/>
            </p:nvSpPr>
            <p:spPr bwMode="auto">
              <a:xfrm>
                <a:off x="2966" y="1440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304" name="Oval 80"/>
              <p:cNvSpPr>
                <a:spLocks noChangeArrowheads="1"/>
              </p:cNvSpPr>
              <p:nvPr/>
            </p:nvSpPr>
            <p:spPr bwMode="auto">
              <a:xfrm>
                <a:off x="2274" y="1436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305" name="Oval 81"/>
              <p:cNvSpPr>
                <a:spLocks noChangeArrowheads="1"/>
              </p:cNvSpPr>
              <p:nvPr/>
            </p:nvSpPr>
            <p:spPr bwMode="auto">
              <a:xfrm>
                <a:off x="2031" y="1687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306" name="Oval 82"/>
              <p:cNvSpPr>
                <a:spLocks noChangeArrowheads="1"/>
              </p:cNvSpPr>
              <p:nvPr/>
            </p:nvSpPr>
            <p:spPr bwMode="auto">
              <a:xfrm>
                <a:off x="3224" y="1697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</p:grpSp>
        <p:grpSp>
          <p:nvGrpSpPr>
            <p:cNvPr id="184" name="Group 83"/>
            <p:cNvGrpSpPr/>
            <p:nvPr/>
          </p:nvGrpSpPr>
          <p:grpSpPr bwMode="auto">
            <a:xfrm>
              <a:off x="474" y="2417"/>
              <a:ext cx="1159" cy="1149"/>
              <a:chOff x="474" y="2417"/>
              <a:chExt cx="1159" cy="1149"/>
            </a:xfrm>
          </p:grpSpPr>
          <p:sp>
            <p:nvSpPr>
              <p:cNvPr id="1049307" name="Oval 84"/>
              <p:cNvSpPr>
                <a:spLocks noChangeArrowheads="1"/>
              </p:cNvSpPr>
              <p:nvPr/>
            </p:nvSpPr>
            <p:spPr bwMode="auto">
              <a:xfrm>
                <a:off x="1031" y="2971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grpSp>
            <p:nvGrpSpPr>
              <p:cNvPr id="185" name="Group 85"/>
              <p:cNvGrpSpPr/>
              <p:nvPr/>
            </p:nvGrpSpPr>
            <p:grpSpPr bwMode="auto">
              <a:xfrm>
                <a:off x="474" y="2417"/>
                <a:ext cx="1159" cy="1149"/>
                <a:chOff x="2058" y="1475"/>
                <a:chExt cx="1159" cy="1149"/>
              </a:xfrm>
            </p:grpSpPr>
            <p:sp>
              <p:nvSpPr>
                <p:cNvPr id="1049308" name="Oval 86"/>
                <p:cNvSpPr>
                  <a:spLocks noChangeArrowheads="1"/>
                </p:cNvSpPr>
                <p:nvPr/>
              </p:nvSpPr>
              <p:spPr bwMode="auto">
                <a:xfrm>
                  <a:off x="2891" y="2500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309" name="Oval 87"/>
                <p:cNvSpPr>
                  <a:spLocks noChangeArrowheads="1"/>
                </p:cNvSpPr>
                <p:nvPr/>
              </p:nvSpPr>
              <p:spPr bwMode="auto">
                <a:xfrm>
                  <a:off x="3177" y="2032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310" name="Oval 88"/>
                <p:cNvSpPr>
                  <a:spLocks noChangeArrowheads="1"/>
                </p:cNvSpPr>
                <p:nvPr/>
              </p:nvSpPr>
              <p:spPr bwMode="auto">
                <a:xfrm>
                  <a:off x="2058" y="2031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311" name="Oval 89"/>
                <p:cNvSpPr>
                  <a:spLocks noChangeArrowheads="1"/>
                </p:cNvSpPr>
                <p:nvPr/>
              </p:nvSpPr>
              <p:spPr bwMode="auto">
                <a:xfrm>
                  <a:off x="2148" y="2303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312" name="Oval 90"/>
                <p:cNvSpPr>
                  <a:spLocks noChangeArrowheads="1"/>
                </p:cNvSpPr>
                <p:nvPr/>
              </p:nvSpPr>
              <p:spPr bwMode="auto">
                <a:xfrm>
                  <a:off x="2338" y="2503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313" name="Oval 91"/>
                <p:cNvSpPr>
                  <a:spLocks noChangeArrowheads="1"/>
                </p:cNvSpPr>
                <p:nvPr/>
              </p:nvSpPr>
              <p:spPr bwMode="auto">
                <a:xfrm>
                  <a:off x="2626" y="2584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314" name="Oval 92"/>
                <p:cNvSpPr>
                  <a:spLocks noChangeArrowheads="1"/>
                </p:cNvSpPr>
                <p:nvPr/>
              </p:nvSpPr>
              <p:spPr bwMode="auto">
                <a:xfrm>
                  <a:off x="3093" y="2310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315" name="Oval 93"/>
                <p:cNvSpPr>
                  <a:spLocks noChangeArrowheads="1"/>
                </p:cNvSpPr>
                <p:nvPr/>
              </p:nvSpPr>
              <p:spPr bwMode="auto">
                <a:xfrm>
                  <a:off x="2627" y="1475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316" name="Oval 94"/>
                <p:cNvSpPr>
                  <a:spLocks noChangeArrowheads="1"/>
                </p:cNvSpPr>
                <p:nvPr/>
              </p:nvSpPr>
              <p:spPr bwMode="auto">
                <a:xfrm>
                  <a:off x="2344" y="1545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317" name="Oval 95"/>
                <p:cNvSpPr>
                  <a:spLocks noChangeArrowheads="1"/>
                </p:cNvSpPr>
                <p:nvPr/>
              </p:nvSpPr>
              <p:spPr bwMode="auto">
                <a:xfrm>
                  <a:off x="2911" y="1549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318" name="Oval 96"/>
                <p:cNvSpPr>
                  <a:spLocks noChangeArrowheads="1"/>
                </p:cNvSpPr>
                <p:nvPr/>
              </p:nvSpPr>
              <p:spPr bwMode="auto">
                <a:xfrm>
                  <a:off x="2143" y="1747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319" name="Oval 97"/>
                <p:cNvSpPr>
                  <a:spLocks noChangeArrowheads="1"/>
                </p:cNvSpPr>
                <p:nvPr/>
              </p:nvSpPr>
              <p:spPr bwMode="auto">
                <a:xfrm>
                  <a:off x="3099" y="1767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</p:grpSp>
          <p:grpSp>
            <p:nvGrpSpPr>
              <p:cNvPr id="186" name="Group 98"/>
              <p:cNvGrpSpPr/>
              <p:nvPr/>
            </p:nvGrpSpPr>
            <p:grpSpPr bwMode="auto">
              <a:xfrm>
                <a:off x="638" y="2587"/>
                <a:ext cx="813" cy="828"/>
                <a:chOff x="2222" y="1645"/>
                <a:chExt cx="813" cy="828"/>
              </a:xfrm>
            </p:grpSpPr>
            <p:sp>
              <p:nvSpPr>
                <p:cNvPr id="1049320" name="Oval 99"/>
                <p:cNvSpPr>
                  <a:spLocks noChangeArrowheads="1"/>
                </p:cNvSpPr>
                <p:nvPr/>
              </p:nvSpPr>
              <p:spPr bwMode="auto">
                <a:xfrm>
                  <a:off x="2995" y="2032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321" name="Oval 100"/>
                <p:cNvSpPr>
                  <a:spLocks noChangeArrowheads="1"/>
                </p:cNvSpPr>
                <p:nvPr/>
              </p:nvSpPr>
              <p:spPr bwMode="auto">
                <a:xfrm>
                  <a:off x="2222" y="2026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322" name="Oval 101"/>
                <p:cNvSpPr>
                  <a:spLocks noChangeArrowheads="1"/>
                </p:cNvSpPr>
                <p:nvPr/>
              </p:nvSpPr>
              <p:spPr bwMode="auto">
                <a:xfrm>
                  <a:off x="2273" y="2233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323" name="Oval 102"/>
                <p:cNvSpPr>
                  <a:spLocks noChangeArrowheads="1"/>
                </p:cNvSpPr>
                <p:nvPr/>
              </p:nvSpPr>
              <p:spPr bwMode="auto">
                <a:xfrm>
                  <a:off x="2412" y="2373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324" name="Oval 103"/>
                <p:cNvSpPr>
                  <a:spLocks noChangeArrowheads="1"/>
                </p:cNvSpPr>
                <p:nvPr/>
              </p:nvSpPr>
              <p:spPr bwMode="auto">
                <a:xfrm>
                  <a:off x="2631" y="2433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325" name="Oval 104"/>
                <p:cNvSpPr>
                  <a:spLocks noChangeArrowheads="1"/>
                </p:cNvSpPr>
                <p:nvPr/>
              </p:nvSpPr>
              <p:spPr bwMode="auto">
                <a:xfrm>
                  <a:off x="2833" y="2362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326" name="Oval 105"/>
                <p:cNvSpPr>
                  <a:spLocks noChangeArrowheads="1"/>
                </p:cNvSpPr>
                <p:nvPr/>
              </p:nvSpPr>
              <p:spPr bwMode="auto">
                <a:xfrm>
                  <a:off x="2940" y="2224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327" name="Oval 106"/>
                <p:cNvSpPr>
                  <a:spLocks noChangeArrowheads="1"/>
                </p:cNvSpPr>
                <p:nvPr/>
              </p:nvSpPr>
              <p:spPr bwMode="auto">
                <a:xfrm>
                  <a:off x="2627" y="1645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328" name="Oval 107"/>
                <p:cNvSpPr>
                  <a:spLocks noChangeArrowheads="1"/>
                </p:cNvSpPr>
                <p:nvPr/>
              </p:nvSpPr>
              <p:spPr bwMode="auto">
                <a:xfrm>
                  <a:off x="2422" y="1691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329" name="Oval 108"/>
                <p:cNvSpPr>
                  <a:spLocks noChangeArrowheads="1"/>
                </p:cNvSpPr>
                <p:nvPr/>
              </p:nvSpPr>
              <p:spPr bwMode="auto">
                <a:xfrm>
                  <a:off x="2271" y="1836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330" name="Oval 109"/>
                <p:cNvSpPr>
                  <a:spLocks noChangeArrowheads="1"/>
                </p:cNvSpPr>
                <p:nvPr/>
              </p:nvSpPr>
              <p:spPr bwMode="auto">
                <a:xfrm>
                  <a:off x="2948" y="1837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331" name="Oval 110"/>
                <p:cNvSpPr>
                  <a:spLocks noChangeArrowheads="1"/>
                </p:cNvSpPr>
                <p:nvPr/>
              </p:nvSpPr>
              <p:spPr bwMode="auto">
                <a:xfrm>
                  <a:off x="2820" y="1696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</p:grpSp>
          <p:sp>
            <p:nvSpPr>
              <p:cNvPr id="1049332" name="Oval 111"/>
              <p:cNvSpPr>
                <a:spLocks noChangeArrowheads="1"/>
              </p:cNvSpPr>
              <p:nvPr/>
            </p:nvSpPr>
            <p:spPr bwMode="auto">
              <a:xfrm>
                <a:off x="1140" y="2980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333" name="Oval 112"/>
              <p:cNvSpPr>
                <a:spLocks noChangeArrowheads="1"/>
              </p:cNvSpPr>
              <p:nvPr/>
            </p:nvSpPr>
            <p:spPr bwMode="auto">
              <a:xfrm>
                <a:off x="938" y="2971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334" name="Oval 113"/>
              <p:cNvSpPr>
                <a:spLocks noChangeArrowheads="1"/>
              </p:cNvSpPr>
              <p:nvPr/>
            </p:nvSpPr>
            <p:spPr bwMode="auto">
              <a:xfrm>
                <a:off x="1044" y="3086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grpSp>
            <p:nvGrpSpPr>
              <p:cNvPr id="187" name="Group 114"/>
              <p:cNvGrpSpPr/>
              <p:nvPr/>
            </p:nvGrpSpPr>
            <p:grpSpPr bwMode="auto">
              <a:xfrm>
                <a:off x="789" y="2744"/>
                <a:ext cx="524" cy="533"/>
                <a:chOff x="2373" y="1802"/>
                <a:chExt cx="524" cy="533"/>
              </a:xfrm>
            </p:grpSpPr>
            <p:sp>
              <p:nvSpPr>
                <p:cNvPr id="1049335" name="Oval 115"/>
                <p:cNvSpPr>
                  <a:spLocks noChangeArrowheads="1"/>
                </p:cNvSpPr>
                <p:nvPr/>
              </p:nvSpPr>
              <p:spPr bwMode="auto">
                <a:xfrm>
                  <a:off x="2857" y="2037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336" name="Oval 116"/>
                <p:cNvSpPr>
                  <a:spLocks noChangeArrowheads="1"/>
                </p:cNvSpPr>
                <p:nvPr/>
              </p:nvSpPr>
              <p:spPr bwMode="auto">
                <a:xfrm>
                  <a:off x="2373" y="2034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337" name="Oval 117"/>
                <p:cNvSpPr>
                  <a:spLocks noChangeArrowheads="1"/>
                </p:cNvSpPr>
                <p:nvPr/>
              </p:nvSpPr>
              <p:spPr bwMode="auto">
                <a:xfrm>
                  <a:off x="2403" y="2181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338" name="Oval 118"/>
                <p:cNvSpPr>
                  <a:spLocks noChangeArrowheads="1"/>
                </p:cNvSpPr>
                <p:nvPr/>
              </p:nvSpPr>
              <p:spPr bwMode="auto">
                <a:xfrm>
                  <a:off x="2494" y="2259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339" name="Oval 119"/>
                <p:cNvSpPr>
                  <a:spLocks noChangeArrowheads="1"/>
                </p:cNvSpPr>
                <p:nvPr/>
              </p:nvSpPr>
              <p:spPr bwMode="auto">
                <a:xfrm>
                  <a:off x="2636" y="2295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340" name="Oval 120"/>
                <p:cNvSpPr>
                  <a:spLocks noChangeArrowheads="1"/>
                </p:cNvSpPr>
                <p:nvPr/>
              </p:nvSpPr>
              <p:spPr bwMode="auto">
                <a:xfrm>
                  <a:off x="2619" y="1802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341" name="Oval 121"/>
                <p:cNvSpPr>
                  <a:spLocks noChangeArrowheads="1"/>
                </p:cNvSpPr>
                <p:nvPr/>
              </p:nvSpPr>
              <p:spPr bwMode="auto">
                <a:xfrm>
                  <a:off x="2747" y="1831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342" name="Oval 122"/>
                <p:cNvSpPr>
                  <a:spLocks noChangeArrowheads="1"/>
                </p:cNvSpPr>
                <p:nvPr/>
              </p:nvSpPr>
              <p:spPr bwMode="auto">
                <a:xfrm>
                  <a:off x="2825" y="1909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343" name="Oval 123"/>
                <p:cNvSpPr>
                  <a:spLocks noChangeArrowheads="1"/>
                </p:cNvSpPr>
                <p:nvPr/>
              </p:nvSpPr>
              <p:spPr bwMode="auto">
                <a:xfrm>
                  <a:off x="2500" y="1831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344" name="Oval 124"/>
                <p:cNvSpPr>
                  <a:spLocks noChangeArrowheads="1"/>
                </p:cNvSpPr>
                <p:nvPr/>
              </p:nvSpPr>
              <p:spPr bwMode="auto">
                <a:xfrm>
                  <a:off x="2396" y="1909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345" name="Oval 125"/>
                <p:cNvSpPr>
                  <a:spLocks noChangeArrowheads="1"/>
                </p:cNvSpPr>
                <p:nvPr/>
              </p:nvSpPr>
              <p:spPr bwMode="auto">
                <a:xfrm>
                  <a:off x="2838" y="2169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346" name="Oval 126"/>
                <p:cNvSpPr>
                  <a:spLocks noChangeArrowheads="1"/>
                </p:cNvSpPr>
                <p:nvPr/>
              </p:nvSpPr>
              <p:spPr bwMode="auto">
                <a:xfrm>
                  <a:off x="2747" y="2247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  <a:round/>
                </a:ln>
                <a:effectLst/>
              </p:spPr>
              <p:txBody>
                <a:bodyPr wrap="none" anchor="ctr"/>
                <a:p>
                  <a:endParaRPr lang="en-US"/>
                </a:p>
              </p:txBody>
            </p:sp>
          </p:grpSp>
          <p:sp>
            <p:nvSpPr>
              <p:cNvPr id="1049347" name="Oval 127"/>
              <p:cNvSpPr>
                <a:spLocks noChangeArrowheads="1"/>
              </p:cNvSpPr>
              <p:nvPr/>
            </p:nvSpPr>
            <p:spPr bwMode="auto">
              <a:xfrm>
                <a:off x="1046" y="2873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348" name="Oval 128"/>
              <p:cNvSpPr>
                <a:spLocks noChangeArrowheads="1"/>
              </p:cNvSpPr>
              <p:nvPr/>
            </p:nvSpPr>
            <p:spPr bwMode="auto">
              <a:xfrm>
                <a:off x="943" y="3052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349" name="Oval 129"/>
              <p:cNvSpPr>
                <a:spLocks noChangeArrowheads="1"/>
              </p:cNvSpPr>
              <p:nvPr/>
            </p:nvSpPr>
            <p:spPr bwMode="auto">
              <a:xfrm>
                <a:off x="976" y="2896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350" name="Oval 130"/>
              <p:cNvSpPr>
                <a:spLocks noChangeArrowheads="1"/>
              </p:cNvSpPr>
              <p:nvPr/>
            </p:nvSpPr>
            <p:spPr bwMode="auto">
              <a:xfrm>
                <a:off x="1129" y="3040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351" name="Oval 131"/>
              <p:cNvSpPr>
                <a:spLocks noChangeArrowheads="1"/>
              </p:cNvSpPr>
              <p:nvPr/>
            </p:nvSpPr>
            <p:spPr bwMode="auto">
              <a:xfrm>
                <a:off x="1111" y="2905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p>
                <a:endParaRPr lang="en-US"/>
              </a:p>
            </p:txBody>
          </p:sp>
        </p:grpSp>
      </p:grpSp>
      <p:sp>
        <p:nvSpPr>
          <p:cNvPr id="1049352" name="Oval 132"/>
          <p:cNvSpPr>
            <a:spLocks noChangeArrowheads="1"/>
          </p:cNvSpPr>
          <p:nvPr/>
        </p:nvSpPr>
        <p:spPr bwMode="auto">
          <a:xfrm rot="10800000">
            <a:off x="757238" y="4214813"/>
            <a:ext cx="1828800" cy="1828800"/>
          </a:xfrm>
          <a:prstGeom prst="ellipse">
            <a:avLst/>
          </a:prstGeom>
          <a:noFill/>
          <a:ln w="57150">
            <a:solidFill>
              <a:srgbClr val="009900"/>
            </a:solidFill>
            <a:round/>
          </a:ln>
          <a:effectLst/>
        </p:spPr>
        <p:txBody>
          <a:bodyPr wrap="none" anchor="ctr"/>
          <a:p>
            <a:endParaRPr lang="en-US"/>
          </a:p>
        </p:txBody>
      </p:sp>
      <p:sp>
        <p:nvSpPr>
          <p:cNvPr id="1049353" name="Freeform 133"/>
          <p:cNvSpPr/>
          <p:nvPr/>
        </p:nvSpPr>
        <p:spPr bwMode="auto">
          <a:xfrm>
            <a:off x="5461000" y="2922588"/>
            <a:ext cx="2908300" cy="30797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1" y="1214"/>
              </a:cxn>
              <a:cxn ang="0">
                <a:pos x="417" y="1402"/>
              </a:cxn>
              <a:cxn ang="0">
                <a:pos x="640" y="1135"/>
              </a:cxn>
              <a:cxn ang="0">
                <a:pos x="1216" y="1519"/>
              </a:cxn>
              <a:cxn ang="0">
                <a:pos x="1744" y="1465"/>
              </a:cxn>
              <a:cxn ang="0">
                <a:pos x="1744" y="1615"/>
              </a:cxn>
              <a:cxn ang="0">
                <a:pos x="1504" y="1903"/>
              </a:cxn>
              <a:cxn ang="0">
                <a:pos x="1126" y="1836"/>
              </a:cxn>
            </a:cxnLst>
            <a:rect l="0" t="0" r="r" b="b"/>
            <a:pathLst>
              <a:path w="1832" h="1940">
                <a:moveTo>
                  <a:pt x="0" y="0"/>
                </a:moveTo>
                <a:cubicBezTo>
                  <a:pt x="15" y="202"/>
                  <a:pt x="22" y="980"/>
                  <a:pt x="91" y="1214"/>
                </a:cubicBezTo>
                <a:cubicBezTo>
                  <a:pt x="160" y="1448"/>
                  <a:pt x="326" y="1415"/>
                  <a:pt x="417" y="1402"/>
                </a:cubicBezTo>
                <a:cubicBezTo>
                  <a:pt x="508" y="1389"/>
                  <a:pt x="507" y="1116"/>
                  <a:pt x="640" y="1135"/>
                </a:cubicBezTo>
                <a:cubicBezTo>
                  <a:pt x="773" y="1154"/>
                  <a:pt x="1032" y="1464"/>
                  <a:pt x="1216" y="1519"/>
                </a:cubicBezTo>
                <a:cubicBezTo>
                  <a:pt x="1400" y="1574"/>
                  <a:pt x="1656" y="1449"/>
                  <a:pt x="1744" y="1465"/>
                </a:cubicBezTo>
                <a:cubicBezTo>
                  <a:pt x="1832" y="1481"/>
                  <a:pt x="1784" y="1542"/>
                  <a:pt x="1744" y="1615"/>
                </a:cubicBezTo>
                <a:cubicBezTo>
                  <a:pt x="1704" y="1688"/>
                  <a:pt x="1607" y="1866"/>
                  <a:pt x="1504" y="1903"/>
                </a:cubicBezTo>
                <a:cubicBezTo>
                  <a:pt x="1401" y="1940"/>
                  <a:pt x="1205" y="1850"/>
                  <a:pt x="1126" y="1836"/>
                </a:cubicBezTo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 type="oval" w="sm" len="sm"/>
            <a:tailEnd type="oval" w="sm" len="sm"/>
          </a:ln>
          <a:effectLst/>
        </p:spPr>
        <p:txBody>
          <a:bodyPr/>
          <a:p>
            <a:endParaRPr lang="en-US"/>
          </a:p>
        </p:txBody>
      </p:sp>
      <p:sp>
        <p:nvSpPr>
          <p:cNvPr id="1049354" name="Rectangle 134" descr="Brown marble"/>
          <p:cNvSpPr>
            <a:spLocks noChangeArrowheads="1"/>
          </p:cNvSpPr>
          <p:nvPr/>
        </p:nvSpPr>
        <p:spPr bwMode="auto">
          <a:xfrm>
            <a:off x="6067425" y="3733800"/>
            <a:ext cx="1944688" cy="17526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miter lim="800000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3300"/>
            </a:extrusionClr>
          </a:sp3d>
        </p:spPr>
        <p:txBody>
          <a:bodyPr wrap="none" anchor="ctr">
            <a:flatTx/>
          </a:bodyPr>
          <a:p>
            <a:endParaRPr lang="en-US"/>
          </a:p>
        </p:txBody>
      </p:sp>
      <p:sp>
        <p:nvSpPr>
          <p:cNvPr id="1049355" name="Rectangle 135"/>
          <p:cNvSpPr>
            <a:spLocks noChangeArrowheads="1"/>
          </p:cNvSpPr>
          <p:nvPr/>
        </p:nvSpPr>
        <p:spPr bwMode="auto">
          <a:xfrm>
            <a:off x="6057900" y="3743325"/>
            <a:ext cx="1944688" cy="1752600"/>
          </a:xfrm>
          <a:prstGeom prst="rect">
            <a:avLst/>
          </a:prstGeom>
          <a:solidFill>
            <a:schemeClr val="bg1"/>
          </a:solidFill>
          <a:ln w="57150" cmpd="thickThin">
            <a:solidFill>
              <a:srgbClr val="663300"/>
            </a:solidFill>
            <a:miter lim="800000"/>
          </a:ln>
          <a:effectLst/>
        </p:spPr>
        <p:txBody>
          <a:bodyPr wrap="none" anchor="ctr"/>
          <a:p>
            <a:endParaRPr lang="en-US"/>
          </a:p>
        </p:txBody>
      </p:sp>
      <p:sp>
        <p:nvSpPr>
          <p:cNvPr id="1049356" name="Rectangle 136"/>
          <p:cNvSpPr>
            <a:spLocks noChangeArrowheads="1"/>
          </p:cNvSpPr>
          <p:nvPr/>
        </p:nvSpPr>
        <p:spPr bwMode="auto">
          <a:xfrm>
            <a:off x="6140450" y="3803650"/>
            <a:ext cx="1787525" cy="990600"/>
          </a:xfrm>
          <a:prstGeom prst="rect">
            <a:avLst/>
          </a:prstGeom>
          <a:solidFill>
            <a:schemeClr val="bg1">
              <a:alpha val="38000"/>
            </a:schemeClr>
          </a:solidFill>
          <a:ln w="19050">
            <a:solidFill>
              <a:schemeClr val="tx1"/>
            </a:solidFill>
            <a:miter lim="800000"/>
          </a:ln>
          <a:effectLst/>
        </p:spPr>
        <p:txBody>
          <a:bodyPr wrap="none" anchor="ctr"/>
          <a:p>
            <a:endParaRPr lang="en-US"/>
          </a:p>
        </p:txBody>
      </p:sp>
      <p:sp>
        <p:nvSpPr>
          <p:cNvPr id="1049357" name="Oval 137"/>
          <p:cNvSpPr>
            <a:spLocks noChangeArrowheads="1"/>
          </p:cNvSpPr>
          <p:nvPr/>
        </p:nvSpPr>
        <p:spPr bwMode="auto">
          <a:xfrm>
            <a:off x="6283325" y="3905250"/>
            <a:ext cx="1511300" cy="1511300"/>
          </a:xfrm>
          <a:prstGeom prst="ellipse">
            <a:avLst/>
          </a:prstGeom>
          <a:solidFill>
            <a:srgbClr val="FFFFCC"/>
          </a:solidFill>
          <a:ln w="12700">
            <a:solidFill>
              <a:schemeClr val="accent2"/>
            </a:solidFill>
            <a:round/>
          </a:ln>
          <a:effectLst/>
        </p:spPr>
        <p:txBody>
          <a:bodyPr wrap="none" anchor="ctr"/>
          <a:p>
            <a:endParaRPr lang="en-US"/>
          </a:p>
        </p:txBody>
      </p:sp>
      <p:sp>
        <p:nvSpPr>
          <p:cNvPr id="1049358" name="Text Box 138"/>
          <p:cNvSpPr txBox="1">
            <a:spLocks noChangeArrowheads="1"/>
          </p:cNvSpPr>
          <p:nvPr/>
        </p:nvSpPr>
        <p:spPr bwMode="auto">
          <a:xfrm rot="6420000">
            <a:off x="6239669" y="4358481"/>
            <a:ext cx="355600" cy="274638"/>
          </a:xfrm>
          <a:prstGeom prst="rect">
            <a:avLst/>
          </a:prstGeom>
          <a:noFill/>
          <a:ln w="6350">
            <a:noFill/>
            <a:miter lim="800000"/>
          </a:ln>
          <a:effectLst/>
        </p:spPr>
        <p:txBody>
          <a:bodyPr>
            <a:spAutoFit/>
          </a:bodyPr>
          <a:p>
            <a:pPr algn="ctr"/>
            <a:r>
              <a:rPr lang="en-US" sz="1200">
                <a:solidFill>
                  <a:srgbClr val="0000FF"/>
                </a:solidFill>
                <a:latin typeface=".VnTime" panose="020B7200000000000000" pitchFamily="34" charset="0"/>
              </a:rPr>
              <a:t>9</a:t>
            </a:r>
            <a:endParaRPr lang="en-US" sz="1800">
              <a:latin typeface="Arial" panose="020B0604020202020204" pitchFamily="34" charset="0"/>
            </a:endParaRPr>
          </a:p>
        </p:txBody>
      </p:sp>
      <p:sp>
        <p:nvSpPr>
          <p:cNvPr id="1049359" name="Oval 139"/>
          <p:cNvSpPr>
            <a:spLocks noChangeArrowheads="1"/>
          </p:cNvSpPr>
          <p:nvPr/>
        </p:nvSpPr>
        <p:spPr bwMode="auto">
          <a:xfrm rot="5400000">
            <a:off x="6227763" y="3859213"/>
            <a:ext cx="1612900" cy="1612900"/>
          </a:xfrm>
          <a:prstGeom prst="ellipse">
            <a:avLst/>
          </a:prstGeom>
          <a:noFill/>
          <a:ln w="12700">
            <a:solidFill>
              <a:srgbClr val="003300"/>
            </a:solidFill>
            <a:round/>
          </a:ln>
          <a:effectLst/>
        </p:spPr>
        <p:txBody>
          <a:bodyPr wrap="none" anchor="ctr"/>
          <a:p>
            <a:endParaRPr lang="en-US"/>
          </a:p>
        </p:txBody>
      </p:sp>
      <p:grpSp>
        <p:nvGrpSpPr>
          <p:cNvPr id="188" name="Group 140"/>
          <p:cNvGrpSpPr/>
          <p:nvPr/>
        </p:nvGrpSpPr>
        <p:grpSpPr bwMode="auto">
          <a:xfrm>
            <a:off x="6396038" y="3868738"/>
            <a:ext cx="1279525" cy="839787"/>
            <a:chOff x="4163" y="2571"/>
            <a:chExt cx="806" cy="529"/>
          </a:xfrm>
        </p:grpSpPr>
        <p:sp>
          <p:nvSpPr>
            <p:cNvPr id="1049360" name="Arc 141"/>
            <p:cNvSpPr/>
            <p:nvPr/>
          </p:nvSpPr>
          <p:spPr bwMode="auto">
            <a:xfrm rot="6681726" flipH="1">
              <a:off x="4397" y="2586"/>
              <a:ext cx="392" cy="636"/>
            </a:xfrm>
            <a:custGeom>
              <a:avLst/>
              <a:gdLst>
                <a:gd name="G0" fmla="+- 2653 0 0"/>
                <a:gd name="G1" fmla="+- 17906 0 0"/>
                <a:gd name="G2" fmla="+- 21600 0 0"/>
                <a:gd name="T0" fmla="*/ 14733 w 24253"/>
                <a:gd name="T1" fmla="*/ 0 h 39506"/>
                <a:gd name="T2" fmla="*/ 0 w 24253"/>
                <a:gd name="T3" fmla="*/ 39342 h 39506"/>
                <a:gd name="T4" fmla="*/ 2653 w 24253"/>
                <a:gd name="T5" fmla="*/ 17906 h 39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253" h="39506" fill="none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6"/>
                    <a:pt x="880" y="39451"/>
                    <a:pt x="-1" y="39342"/>
                  </a:cubicBezTo>
                </a:path>
                <a:path w="24253" h="39506" stroke="0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6"/>
                    <a:pt x="880" y="39451"/>
                    <a:pt x="-1" y="39342"/>
                  </a:cubicBezTo>
                  <a:lnTo>
                    <a:pt x="2653" y="17906"/>
                  </a:lnTo>
                  <a:close/>
                </a:path>
              </a:pathLst>
            </a:custGeom>
            <a:noFill/>
            <a:ln w="3175">
              <a:solidFill>
                <a:srgbClr val="00FFFF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9361" name="Line 142"/>
            <p:cNvSpPr>
              <a:spLocks noChangeShapeType="1"/>
            </p:cNvSpPr>
            <p:nvPr/>
          </p:nvSpPr>
          <p:spPr bwMode="auto">
            <a:xfrm rot="10800000">
              <a:off x="4566" y="2709"/>
              <a:ext cx="0" cy="9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362" name="Text Box 143"/>
            <p:cNvSpPr txBox="1">
              <a:spLocks noChangeArrowheads="1"/>
            </p:cNvSpPr>
            <p:nvPr/>
          </p:nvSpPr>
          <p:spPr bwMode="auto">
            <a:xfrm rot="18600000">
              <a:off x="4140" y="2723"/>
              <a:ext cx="220" cy="174"/>
            </a:xfrm>
            <a:prstGeom prst="rect">
              <a:avLst/>
            </a:prstGeom>
            <a:noFill/>
            <a:ln w="3175">
              <a:noFill/>
              <a:miter lim="800000"/>
            </a:ln>
            <a:effectLst/>
          </p:spPr>
          <p:txBody>
            <a:bodyPr>
              <a:spAutoFit/>
            </a:bodyPr>
            <a:p>
              <a:pPr algn="ctr"/>
              <a:r>
                <a:rPr lang="en-US" sz="1200">
                  <a:solidFill>
                    <a:srgbClr val="0000FF"/>
                  </a:solidFill>
                  <a:latin typeface=".VnTime" panose="020B7200000000000000" pitchFamily="34" charset="0"/>
                </a:rPr>
                <a:t>4</a:t>
              </a:r>
              <a:endParaRPr lang="en-US" sz="1800">
                <a:latin typeface="Arial" panose="020B0604020202020204" pitchFamily="34" charset="0"/>
              </a:endParaRPr>
            </a:p>
          </p:txBody>
        </p:sp>
        <p:sp>
          <p:nvSpPr>
            <p:cNvPr id="1049363" name="Text Box 144"/>
            <p:cNvSpPr txBox="1">
              <a:spLocks noChangeArrowheads="1"/>
            </p:cNvSpPr>
            <p:nvPr/>
          </p:nvSpPr>
          <p:spPr bwMode="auto">
            <a:xfrm rot="20100000">
              <a:off x="4241" y="2612"/>
              <a:ext cx="301" cy="172"/>
            </a:xfrm>
            <a:prstGeom prst="rect">
              <a:avLst/>
            </a:prstGeom>
            <a:noFill/>
            <a:ln w="12700">
              <a:noFill/>
              <a:miter lim="800000"/>
            </a:ln>
            <a:effectLst/>
          </p:spPr>
          <p:txBody>
            <a:bodyPr>
              <a:spAutoFit/>
            </a:bodyPr>
            <a:p>
              <a:pPr algn="ctr"/>
              <a:r>
                <a:rPr lang="en-US" sz="1200">
                  <a:solidFill>
                    <a:srgbClr val="0000FF"/>
                  </a:solidFill>
                  <a:latin typeface=".VnTime" panose="020B7200000000000000" pitchFamily="34" charset="0"/>
                </a:rPr>
                <a:t>2</a:t>
              </a:r>
              <a:endParaRPr lang="en-US" sz="1800">
                <a:latin typeface="Arial" panose="020B0604020202020204" pitchFamily="34" charset="0"/>
              </a:endParaRPr>
            </a:p>
          </p:txBody>
        </p:sp>
        <p:sp>
          <p:nvSpPr>
            <p:cNvPr id="1049364" name="Line 145"/>
            <p:cNvSpPr>
              <a:spLocks noChangeShapeType="1"/>
            </p:cNvSpPr>
            <p:nvPr/>
          </p:nvSpPr>
          <p:spPr bwMode="auto">
            <a:xfrm rot="300000">
              <a:off x="4598" y="2709"/>
              <a:ext cx="0" cy="38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365" name="Line 146"/>
            <p:cNvSpPr>
              <a:spLocks noChangeShapeType="1"/>
            </p:cNvSpPr>
            <p:nvPr/>
          </p:nvSpPr>
          <p:spPr bwMode="auto">
            <a:xfrm rot="600000">
              <a:off x="4627" y="2712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366" name="Line 147"/>
            <p:cNvSpPr>
              <a:spLocks noChangeShapeType="1"/>
            </p:cNvSpPr>
            <p:nvPr/>
          </p:nvSpPr>
          <p:spPr bwMode="auto">
            <a:xfrm rot="900000">
              <a:off x="4656" y="2720"/>
              <a:ext cx="0" cy="38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367" name="Line 148"/>
            <p:cNvSpPr>
              <a:spLocks noChangeShapeType="1"/>
            </p:cNvSpPr>
            <p:nvPr/>
          </p:nvSpPr>
          <p:spPr bwMode="auto">
            <a:xfrm rot="1200000">
              <a:off x="4684" y="2730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368" name="Line 149"/>
            <p:cNvSpPr>
              <a:spLocks noChangeShapeType="1"/>
            </p:cNvSpPr>
            <p:nvPr/>
          </p:nvSpPr>
          <p:spPr bwMode="auto">
            <a:xfrm rot="1500000">
              <a:off x="4706" y="2741"/>
              <a:ext cx="0" cy="8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369" name="Line 150"/>
            <p:cNvSpPr>
              <a:spLocks noChangeShapeType="1"/>
            </p:cNvSpPr>
            <p:nvPr/>
          </p:nvSpPr>
          <p:spPr bwMode="auto">
            <a:xfrm rot="1800000">
              <a:off x="4738" y="2759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370" name="Line 151"/>
            <p:cNvSpPr>
              <a:spLocks noChangeShapeType="1"/>
            </p:cNvSpPr>
            <p:nvPr/>
          </p:nvSpPr>
          <p:spPr bwMode="auto">
            <a:xfrm rot="2100000">
              <a:off x="4760" y="2774"/>
              <a:ext cx="0" cy="38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371" name="Line 152"/>
            <p:cNvSpPr>
              <a:spLocks noChangeShapeType="1"/>
            </p:cNvSpPr>
            <p:nvPr/>
          </p:nvSpPr>
          <p:spPr bwMode="auto">
            <a:xfrm rot="2400000">
              <a:off x="4785" y="2792"/>
              <a:ext cx="0" cy="38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372" name="Line 153"/>
            <p:cNvSpPr>
              <a:spLocks noChangeShapeType="1"/>
            </p:cNvSpPr>
            <p:nvPr/>
          </p:nvSpPr>
          <p:spPr bwMode="auto">
            <a:xfrm rot="2700000">
              <a:off x="4806" y="2814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373" name="Line 154"/>
            <p:cNvSpPr>
              <a:spLocks noChangeShapeType="1"/>
            </p:cNvSpPr>
            <p:nvPr/>
          </p:nvSpPr>
          <p:spPr bwMode="auto">
            <a:xfrm rot="3000000">
              <a:off x="4810" y="2828"/>
              <a:ext cx="0" cy="8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374" name="Line 155"/>
            <p:cNvSpPr>
              <a:spLocks noChangeShapeType="1"/>
            </p:cNvSpPr>
            <p:nvPr/>
          </p:nvSpPr>
          <p:spPr bwMode="auto">
            <a:xfrm rot="29400000">
              <a:off x="4324" y="2826"/>
              <a:ext cx="0" cy="9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375" name="Line 156"/>
            <p:cNvSpPr>
              <a:spLocks noChangeShapeType="1"/>
            </p:cNvSpPr>
            <p:nvPr/>
          </p:nvSpPr>
          <p:spPr bwMode="auto">
            <a:xfrm rot="18900000">
              <a:off x="4323" y="2813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376" name="Line 157"/>
            <p:cNvSpPr>
              <a:spLocks noChangeShapeType="1"/>
            </p:cNvSpPr>
            <p:nvPr/>
          </p:nvSpPr>
          <p:spPr bwMode="auto">
            <a:xfrm rot="19200000">
              <a:off x="4344" y="2794"/>
              <a:ext cx="0" cy="37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377" name="Line 158"/>
            <p:cNvSpPr>
              <a:spLocks noChangeShapeType="1"/>
            </p:cNvSpPr>
            <p:nvPr/>
          </p:nvSpPr>
          <p:spPr bwMode="auto">
            <a:xfrm rot="19500000">
              <a:off x="4369" y="2776"/>
              <a:ext cx="0" cy="37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378" name="Line 159"/>
            <p:cNvSpPr>
              <a:spLocks noChangeShapeType="1"/>
            </p:cNvSpPr>
            <p:nvPr/>
          </p:nvSpPr>
          <p:spPr bwMode="auto">
            <a:xfrm rot="19800000">
              <a:off x="4392" y="2758"/>
              <a:ext cx="0" cy="37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379" name="Line 160"/>
            <p:cNvSpPr>
              <a:spLocks noChangeShapeType="1"/>
            </p:cNvSpPr>
            <p:nvPr/>
          </p:nvSpPr>
          <p:spPr bwMode="auto">
            <a:xfrm rot="20100000">
              <a:off x="4431" y="2740"/>
              <a:ext cx="0" cy="8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380" name="Line 161"/>
            <p:cNvSpPr>
              <a:spLocks noChangeShapeType="1"/>
            </p:cNvSpPr>
            <p:nvPr/>
          </p:nvSpPr>
          <p:spPr bwMode="auto">
            <a:xfrm rot="20400000">
              <a:off x="4448" y="2730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381" name="Line 162"/>
            <p:cNvSpPr>
              <a:spLocks noChangeShapeType="1"/>
            </p:cNvSpPr>
            <p:nvPr/>
          </p:nvSpPr>
          <p:spPr bwMode="auto">
            <a:xfrm rot="20700000">
              <a:off x="4473" y="2723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382" name="Line 163"/>
            <p:cNvSpPr>
              <a:spLocks noChangeShapeType="1"/>
            </p:cNvSpPr>
            <p:nvPr/>
          </p:nvSpPr>
          <p:spPr bwMode="auto">
            <a:xfrm rot="21000000">
              <a:off x="4503" y="2716"/>
              <a:ext cx="0" cy="38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383" name="Line 164"/>
            <p:cNvSpPr>
              <a:spLocks noChangeShapeType="1"/>
            </p:cNvSpPr>
            <p:nvPr/>
          </p:nvSpPr>
          <p:spPr bwMode="auto">
            <a:xfrm rot="21300000">
              <a:off x="4534" y="2711"/>
              <a:ext cx="0" cy="37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384" name="Line 165"/>
            <p:cNvSpPr>
              <a:spLocks noChangeShapeType="1"/>
            </p:cNvSpPr>
            <p:nvPr/>
          </p:nvSpPr>
          <p:spPr bwMode="auto">
            <a:xfrm rot="49500000">
              <a:off x="4266" y="2946"/>
              <a:ext cx="0" cy="9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385" name="Line 166"/>
            <p:cNvSpPr>
              <a:spLocks noChangeShapeType="1"/>
            </p:cNvSpPr>
            <p:nvPr/>
          </p:nvSpPr>
          <p:spPr bwMode="auto">
            <a:xfrm rot="39000000">
              <a:off x="4248" y="2938"/>
              <a:ext cx="0" cy="37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386" name="Line 167"/>
            <p:cNvSpPr>
              <a:spLocks noChangeShapeType="1"/>
            </p:cNvSpPr>
            <p:nvPr/>
          </p:nvSpPr>
          <p:spPr bwMode="auto">
            <a:xfrm rot="39300000">
              <a:off x="4258" y="2912"/>
              <a:ext cx="0" cy="38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387" name="Line 168"/>
            <p:cNvSpPr>
              <a:spLocks noChangeShapeType="1"/>
            </p:cNvSpPr>
            <p:nvPr/>
          </p:nvSpPr>
          <p:spPr bwMode="auto">
            <a:xfrm rot="39600000">
              <a:off x="4273" y="2887"/>
              <a:ext cx="0" cy="37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388" name="Line 169"/>
            <p:cNvSpPr>
              <a:spLocks noChangeShapeType="1"/>
            </p:cNvSpPr>
            <p:nvPr/>
          </p:nvSpPr>
          <p:spPr bwMode="auto">
            <a:xfrm rot="39900000">
              <a:off x="4287" y="2859"/>
              <a:ext cx="0" cy="37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389" name="Line 170"/>
            <p:cNvSpPr>
              <a:spLocks noChangeShapeType="1"/>
            </p:cNvSpPr>
            <p:nvPr/>
          </p:nvSpPr>
          <p:spPr bwMode="auto">
            <a:xfrm rot="3300000">
              <a:off x="4840" y="2861"/>
              <a:ext cx="0" cy="37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390" name="Line 171"/>
            <p:cNvSpPr>
              <a:spLocks noChangeShapeType="1"/>
            </p:cNvSpPr>
            <p:nvPr/>
          </p:nvSpPr>
          <p:spPr bwMode="auto">
            <a:xfrm rot="3600000">
              <a:off x="4852" y="2883"/>
              <a:ext cx="0" cy="38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391" name="Line 172"/>
            <p:cNvSpPr>
              <a:spLocks noChangeShapeType="1"/>
            </p:cNvSpPr>
            <p:nvPr/>
          </p:nvSpPr>
          <p:spPr bwMode="auto">
            <a:xfrm rot="3900000">
              <a:off x="4869" y="2909"/>
              <a:ext cx="0" cy="37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392" name="Line 173"/>
            <p:cNvSpPr>
              <a:spLocks noChangeShapeType="1"/>
            </p:cNvSpPr>
            <p:nvPr/>
          </p:nvSpPr>
          <p:spPr bwMode="auto">
            <a:xfrm rot="4200000">
              <a:off x="4880" y="2938"/>
              <a:ext cx="0" cy="37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393" name="Line 174"/>
            <p:cNvSpPr>
              <a:spLocks noChangeShapeType="1"/>
            </p:cNvSpPr>
            <p:nvPr/>
          </p:nvSpPr>
          <p:spPr bwMode="auto">
            <a:xfrm rot="4500000">
              <a:off x="4868" y="2950"/>
              <a:ext cx="0" cy="8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394" name="Text Box 175"/>
            <p:cNvSpPr txBox="1">
              <a:spLocks noChangeArrowheads="1"/>
            </p:cNvSpPr>
            <p:nvPr/>
          </p:nvSpPr>
          <p:spPr bwMode="auto">
            <a:xfrm>
              <a:off x="4413" y="2571"/>
              <a:ext cx="301" cy="173"/>
            </a:xfrm>
            <a:prstGeom prst="rect">
              <a:avLst/>
            </a:prstGeom>
            <a:noFill/>
            <a:ln w="12700">
              <a:noFill/>
              <a:miter lim="800000"/>
            </a:ln>
            <a:effectLst/>
          </p:spPr>
          <p:txBody>
            <a:bodyPr>
              <a:spAutoFit/>
            </a:bodyPr>
            <a:p>
              <a:pPr algn="ctr"/>
              <a:r>
                <a:rPr lang="en-US" sz="1200">
                  <a:solidFill>
                    <a:srgbClr val="0000FF"/>
                  </a:solidFill>
                  <a:latin typeface=".VnTime" panose="020B7200000000000000" pitchFamily="34" charset="0"/>
                </a:rPr>
                <a:t>0</a:t>
              </a:r>
              <a:endParaRPr lang="en-US" sz="1800">
                <a:latin typeface="Arial" panose="020B0604020202020204" pitchFamily="34" charset="0"/>
              </a:endParaRPr>
            </a:p>
          </p:txBody>
        </p:sp>
        <p:sp>
          <p:nvSpPr>
            <p:cNvPr id="1049395" name="Text Box 176"/>
            <p:cNvSpPr txBox="1">
              <a:spLocks noChangeArrowheads="1"/>
            </p:cNvSpPr>
            <p:nvPr/>
          </p:nvSpPr>
          <p:spPr bwMode="auto">
            <a:xfrm rot="1500000">
              <a:off x="4596" y="2612"/>
              <a:ext cx="301" cy="174"/>
            </a:xfrm>
            <a:prstGeom prst="rect">
              <a:avLst/>
            </a:prstGeom>
            <a:noFill/>
            <a:ln w="12700">
              <a:noFill/>
              <a:miter lim="800000"/>
            </a:ln>
            <a:effectLst/>
          </p:spPr>
          <p:txBody>
            <a:bodyPr>
              <a:spAutoFit/>
            </a:bodyPr>
            <a:p>
              <a:pPr algn="ctr"/>
              <a:r>
                <a:rPr lang="en-US" sz="1200">
                  <a:solidFill>
                    <a:srgbClr val="0000FF"/>
                  </a:solidFill>
                  <a:latin typeface=".VnTime" panose="020B7200000000000000" pitchFamily="34" charset="0"/>
                </a:rPr>
                <a:t>2</a:t>
              </a:r>
              <a:endParaRPr lang="en-US" sz="1800">
                <a:latin typeface="Arial" panose="020B0604020202020204" pitchFamily="34" charset="0"/>
              </a:endParaRPr>
            </a:p>
          </p:txBody>
        </p:sp>
        <p:sp>
          <p:nvSpPr>
            <p:cNvPr id="1049396" name="Text Box 177"/>
            <p:cNvSpPr txBox="1">
              <a:spLocks noChangeArrowheads="1"/>
            </p:cNvSpPr>
            <p:nvPr/>
          </p:nvSpPr>
          <p:spPr bwMode="auto">
            <a:xfrm rot="3000000">
              <a:off x="4734" y="2721"/>
              <a:ext cx="297" cy="173"/>
            </a:xfrm>
            <a:prstGeom prst="rect">
              <a:avLst/>
            </a:prstGeom>
            <a:noFill/>
            <a:ln w="12700">
              <a:noFill/>
              <a:miter lim="800000"/>
            </a:ln>
            <a:effectLst/>
          </p:spPr>
          <p:txBody>
            <a:bodyPr>
              <a:spAutoFit/>
            </a:bodyPr>
            <a:p>
              <a:pPr algn="ctr"/>
              <a:r>
                <a:rPr lang="en-US" sz="1200">
                  <a:solidFill>
                    <a:srgbClr val="0000FF"/>
                  </a:solidFill>
                  <a:latin typeface=".VnTime" panose="020B7200000000000000" pitchFamily="34" charset="0"/>
                </a:rPr>
                <a:t>4</a:t>
              </a:r>
              <a:endParaRPr lang="en-US" sz="1800">
                <a:latin typeface="Arial" panose="020B0604020202020204" pitchFamily="34" charset="0"/>
              </a:endParaRPr>
            </a:p>
          </p:txBody>
        </p:sp>
      </p:grpSp>
      <p:sp>
        <p:nvSpPr>
          <p:cNvPr id="1049397" name="Text Box 178"/>
          <p:cNvSpPr txBox="1">
            <a:spLocks noChangeArrowheads="1"/>
          </p:cNvSpPr>
          <p:nvPr/>
        </p:nvSpPr>
        <p:spPr bwMode="auto">
          <a:xfrm rot="4500000">
            <a:off x="7432675" y="4354513"/>
            <a:ext cx="474663" cy="274637"/>
          </a:xfrm>
          <a:prstGeom prst="rect">
            <a:avLst/>
          </a:prstGeom>
          <a:noFill/>
          <a:ln w="12700">
            <a:noFill/>
            <a:miter lim="800000"/>
          </a:ln>
          <a:effectLst/>
        </p:spPr>
        <p:txBody>
          <a:bodyPr>
            <a:spAutoFit/>
          </a:bodyPr>
          <a:p>
            <a:pPr algn="ctr"/>
            <a:r>
              <a:rPr lang="en-US" sz="1200">
                <a:solidFill>
                  <a:srgbClr val="0000FF"/>
                </a:solidFill>
                <a:latin typeface=".VnTime" panose="020B7200000000000000" pitchFamily="34" charset="0"/>
              </a:rPr>
              <a:t>6</a:t>
            </a:r>
            <a:endParaRPr lang="en-US" sz="1800">
              <a:latin typeface="Arial" panose="020B0604020202020204" pitchFamily="34" charset="0"/>
            </a:endParaRPr>
          </a:p>
        </p:txBody>
      </p:sp>
      <p:sp>
        <p:nvSpPr>
          <p:cNvPr id="1049398" name="Text Box 179"/>
          <p:cNvSpPr txBox="1">
            <a:spLocks noChangeArrowheads="1"/>
          </p:cNvSpPr>
          <p:nvPr/>
        </p:nvSpPr>
        <p:spPr bwMode="auto">
          <a:xfrm>
            <a:off x="6623050" y="4302125"/>
            <a:ext cx="823913" cy="366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p>
            <a:pPr algn="ctr"/>
            <a:r>
              <a:rPr lang="en-US" sz="1800">
                <a:latin typeface="Arial" panose="020B0604020202020204" pitchFamily="34" charset="0"/>
              </a:rPr>
              <a:t>mA</a:t>
            </a:r>
            <a:endParaRPr lang="en-US" sz="1800">
              <a:latin typeface="Arial" panose="020B0604020202020204" pitchFamily="34" charset="0"/>
            </a:endParaRPr>
          </a:p>
        </p:txBody>
      </p:sp>
      <p:sp>
        <p:nvSpPr>
          <p:cNvPr id="1049399" name="AutoShape 180"/>
          <p:cNvSpPr>
            <a:spLocks noChangeArrowheads="1"/>
          </p:cNvSpPr>
          <p:nvPr/>
        </p:nvSpPr>
        <p:spPr bwMode="auto">
          <a:xfrm rot="10800000">
            <a:off x="6405563" y="4064000"/>
            <a:ext cx="1270000" cy="1190625"/>
          </a:xfrm>
          <a:custGeom>
            <a:avLst/>
            <a:gdLst>
              <a:gd name="G0" fmla="+- 1811 0 0"/>
              <a:gd name="G1" fmla="+- -11364493 0 0"/>
              <a:gd name="G2" fmla="+- 0 0 -11364493"/>
              <a:gd name="T0" fmla="*/ 0 256 1"/>
              <a:gd name="T1" fmla="*/ 180 256 1"/>
              <a:gd name="G3" fmla="+- -11364493 T0 T1"/>
              <a:gd name="T2" fmla="*/ 0 256 1"/>
              <a:gd name="T3" fmla="*/ 90 256 1"/>
              <a:gd name="G4" fmla="+- -11364493 T2 T3"/>
              <a:gd name="G5" fmla="*/ G4 2 1"/>
              <a:gd name="T4" fmla="*/ 90 256 1"/>
              <a:gd name="T5" fmla="*/ 0 256 1"/>
              <a:gd name="G6" fmla="+- -11364493 T4 T5"/>
              <a:gd name="G7" fmla="*/ G6 2 1"/>
              <a:gd name="G8" fmla="abs -11364493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811"/>
              <a:gd name="G18" fmla="*/ 1811 1 2"/>
              <a:gd name="G19" fmla="+- G18 5400 0"/>
              <a:gd name="G20" fmla="cos G19 -11364493"/>
              <a:gd name="G21" fmla="sin G19 -11364493"/>
              <a:gd name="G22" fmla="+- G20 10800 0"/>
              <a:gd name="G23" fmla="+- G21 10800 0"/>
              <a:gd name="G24" fmla="+- 10800 0 G20"/>
              <a:gd name="G25" fmla="+- 1811 10800 0"/>
              <a:gd name="G26" fmla="?: G9 G17 G25"/>
              <a:gd name="G27" fmla="?: G9 0 21600"/>
              <a:gd name="G28" fmla="cos 10800 -11364493"/>
              <a:gd name="G29" fmla="sin 10800 -11364493"/>
              <a:gd name="G30" fmla="sin 1811 -11364493"/>
              <a:gd name="G31" fmla="+- G28 10800 0"/>
              <a:gd name="G32" fmla="+- G29 10800 0"/>
              <a:gd name="G33" fmla="+- G30 10800 0"/>
              <a:gd name="G34" fmla="?: G4 0 G31"/>
              <a:gd name="G35" fmla="?: -11364493 G34 0"/>
              <a:gd name="G36" fmla="?: G6 G35 G31"/>
              <a:gd name="G37" fmla="+- 21600 0 G36"/>
              <a:gd name="G38" fmla="?: G4 0 G33"/>
              <a:gd name="G39" fmla="?: -11364493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4535 w 21600"/>
              <a:gd name="T15" fmla="*/ 10076 h 21600"/>
              <a:gd name="T16" fmla="*/ 10800 w 21600"/>
              <a:gd name="T17" fmla="*/ 8989 h 21600"/>
              <a:gd name="T18" fmla="*/ 17065 w 21600"/>
              <a:gd name="T19" fmla="*/ 10076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9000" y="10592"/>
                </a:moveTo>
                <a:cubicBezTo>
                  <a:pt x="9106" y="9678"/>
                  <a:pt x="9880" y="8988"/>
                  <a:pt x="10800" y="8989"/>
                </a:cubicBezTo>
                <a:cubicBezTo>
                  <a:pt x="11719" y="8989"/>
                  <a:pt x="12493" y="9678"/>
                  <a:pt x="12599" y="10592"/>
                </a:cubicBezTo>
                <a:lnTo>
                  <a:pt x="21528" y="9560"/>
                </a:lnTo>
                <a:cubicBezTo>
                  <a:pt x="20898" y="4111"/>
                  <a:pt x="16285" y="-1"/>
                  <a:pt x="10799" y="0"/>
                </a:cubicBezTo>
                <a:cubicBezTo>
                  <a:pt x="5314" y="0"/>
                  <a:pt x="701" y="4111"/>
                  <a:pt x="71" y="9560"/>
                </a:cubicBezTo>
                <a:close/>
              </a:path>
            </a:pathLst>
          </a:custGeom>
          <a:solidFill>
            <a:srgbClr val="FFFFCC"/>
          </a:solidFill>
          <a:ln w="3175" algn="ctr">
            <a:noFill/>
            <a:miter lim="800000"/>
          </a:ln>
          <a:effectLst/>
        </p:spPr>
        <p:txBody>
          <a:bodyPr wrap="none" anchor="ctr"/>
          <a:p>
            <a:endParaRPr lang="en-US"/>
          </a:p>
        </p:txBody>
      </p:sp>
      <p:sp>
        <p:nvSpPr>
          <p:cNvPr id="1049400" name="Text Box 181"/>
          <p:cNvSpPr txBox="1">
            <a:spLocks noChangeArrowheads="1"/>
          </p:cNvSpPr>
          <p:nvPr/>
        </p:nvSpPr>
        <p:spPr bwMode="auto">
          <a:xfrm>
            <a:off x="6300788" y="4597400"/>
            <a:ext cx="608012" cy="2143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p>
            <a:pPr algn="ctr"/>
            <a:r>
              <a:rPr lang="en-US" sz="800">
                <a:solidFill>
                  <a:srgbClr val="0000FF"/>
                </a:solidFill>
                <a:latin typeface="Arial" panose="020B0604020202020204" pitchFamily="34" charset="0"/>
              </a:rPr>
              <a:t>0:6</a:t>
            </a:r>
            <a:r>
              <a:rPr lang="en-US" sz="800">
                <a:solidFill>
                  <a:srgbClr val="FF3300"/>
                </a:solidFill>
                <a:latin typeface="Arial" panose="020B0604020202020204" pitchFamily="34" charset="0"/>
              </a:rPr>
              <a:t> mA</a:t>
            </a:r>
            <a:endParaRPr lang="en-US" sz="1800">
              <a:latin typeface="Arial" panose="020B0604020202020204" pitchFamily="34" charset="0"/>
            </a:endParaRPr>
          </a:p>
        </p:txBody>
      </p:sp>
      <p:grpSp>
        <p:nvGrpSpPr>
          <p:cNvPr id="189" name="Group 182"/>
          <p:cNvGrpSpPr/>
          <p:nvPr/>
        </p:nvGrpSpPr>
        <p:grpSpPr bwMode="auto">
          <a:xfrm>
            <a:off x="7000875" y="4086225"/>
            <a:ext cx="66675" cy="1171575"/>
            <a:chOff x="4560" y="2640"/>
            <a:chExt cx="42" cy="738"/>
          </a:xfrm>
        </p:grpSpPr>
        <p:sp>
          <p:nvSpPr>
            <p:cNvPr id="1049401" name="Line 183"/>
            <p:cNvSpPr>
              <a:spLocks noChangeShapeType="1"/>
            </p:cNvSpPr>
            <p:nvPr/>
          </p:nvSpPr>
          <p:spPr bwMode="auto">
            <a:xfrm rot="5400000">
              <a:off x="4212" y="3009"/>
              <a:ext cx="738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 type="stealth" w="sm" len="lg"/>
              <a:tailEnd type="stealth" w="sm" len="lg"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402" name="Oval 184"/>
            <p:cNvSpPr>
              <a:spLocks noChangeArrowheads="1"/>
            </p:cNvSpPr>
            <p:nvPr/>
          </p:nvSpPr>
          <p:spPr bwMode="auto">
            <a:xfrm>
              <a:off x="4560" y="2986"/>
              <a:ext cx="42" cy="42"/>
            </a:xfrm>
            <a:prstGeom prst="ellipse">
              <a:avLst/>
            </a:prstGeom>
            <a:solidFill>
              <a:srgbClr val="0000FF"/>
            </a:solidFill>
            <a:ln w="6350">
              <a:solidFill>
                <a:srgbClr val="FF00FF"/>
              </a:solidFill>
              <a:round/>
            </a:ln>
            <a:effectLst/>
          </p:spPr>
          <p:txBody>
            <a:bodyPr wrap="none" anchor="ctr"/>
            <a:p>
              <a:pPr algn="ctr"/>
              <a:endParaRPr lang="en-US" sz="1800">
                <a:latin typeface="Arial" panose="020B0604020202020204" pitchFamily="34" charset="0"/>
              </a:endParaRPr>
            </a:p>
          </p:txBody>
        </p:sp>
      </p:grpSp>
      <p:sp>
        <p:nvSpPr>
          <p:cNvPr id="1049403" name="Rectangle 185"/>
          <p:cNvSpPr>
            <a:spLocks noChangeArrowheads="1"/>
          </p:cNvSpPr>
          <p:nvPr/>
        </p:nvSpPr>
        <p:spPr bwMode="auto">
          <a:xfrm>
            <a:off x="6159500" y="4791075"/>
            <a:ext cx="1728788" cy="688975"/>
          </a:xfrm>
          <a:prstGeom prst="rect">
            <a:avLst/>
          </a:prstGeom>
          <a:solidFill>
            <a:schemeClr val="bg1"/>
          </a:solidFill>
          <a:ln w="57150" cmpd="thickThin">
            <a:noFill/>
            <a:miter lim="800000"/>
          </a:ln>
          <a:effectLst/>
        </p:spPr>
        <p:txBody>
          <a:bodyPr wrap="none" anchor="ctr"/>
          <a:p>
            <a:endParaRPr lang="en-US"/>
          </a:p>
        </p:txBody>
      </p:sp>
      <p:sp>
        <p:nvSpPr>
          <p:cNvPr id="1049404" name="Rectangle 187"/>
          <p:cNvSpPr>
            <a:spLocks noChangeArrowheads="1"/>
          </p:cNvSpPr>
          <p:nvPr/>
        </p:nvSpPr>
        <p:spPr bwMode="auto">
          <a:xfrm>
            <a:off x="6145213" y="3806825"/>
            <a:ext cx="1778000" cy="9906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</a:ln>
          <a:effectLst/>
        </p:spPr>
        <p:txBody>
          <a:bodyPr wrap="none" anchor="ctr"/>
          <a:p>
            <a:pPr algn="ctr"/>
            <a:endParaRPr lang="en-US" sz="1800">
              <a:latin typeface="Arial" panose="020B0604020202020204" pitchFamily="34" charset="0"/>
            </a:endParaRPr>
          </a:p>
        </p:txBody>
      </p:sp>
      <p:sp>
        <p:nvSpPr>
          <p:cNvPr id="1049405" name="Rectangle 188"/>
          <p:cNvSpPr>
            <a:spLocks noChangeArrowheads="1"/>
          </p:cNvSpPr>
          <p:nvPr/>
        </p:nvSpPr>
        <p:spPr bwMode="auto">
          <a:xfrm>
            <a:off x="6057900" y="3743325"/>
            <a:ext cx="1944688" cy="1752600"/>
          </a:xfrm>
          <a:prstGeom prst="rect">
            <a:avLst/>
          </a:prstGeom>
          <a:noFill/>
          <a:ln w="57150" cmpd="thickThin">
            <a:solidFill>
              <a:srgbClr val="663300"/>
            </a:solidFill>
            <a:miter lim="800000"/>
          </a:ln>
          <a:effectLst/>
        </p:spPr>
        <p:txBody>
          <a:bodyPr wrap="none" anchor="ctr"/>
          <a:p>
            <a:endParaRPr lang="en-US"/>
          </a:p>
        </p:txBody>
      </p:sp>
      <p:sp>
        <p:nvSpPr>
          <p:cNvPr id="1049406" name="AutoShape 189"/>
          <p:cNvSpPr>
            <a:spLocks noChangeArrowheads="1"/>
          </p:cNvSpPr>
          <p:nvPr/>
        </p:nvSpPr>
        <p:spPr bwMode="auto">
          <a:xfrm>
            <a:off x="6994525" y="4856163"/>
            <a:ext cx="79375" cy="79375"/>
          </a:xfrm>
          <a:custGeom>
            <a:avLst/>
            <a:gdLst>
              <a:gd name="G0" fmla="+- 432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6647" y="13593"/>
                </a:moveTo>
                <a:cubicBezTo>
                  <a:pt x="17063" y="12720"/>
                  <a:pt x="17280" y="11766"/>
                  <a:pt x="17280" y="10800"/>
                </a:cubicBezTo>
                <a:cubicBezTo>
                  <a:pt x="17280" y="7221"/>
                  <a:pt x="14378" y="4320"/>
                  <a:pt x="10800" y="4320"/>
                </a:cubicBezTo>
                <a:cubicBezTo>
                  <a:pt x="9833" y="4319"/>
                  <a:pt x="8879" y="4536"/>
                  <a:pt x="8006" y="4952"/>
                </a:cubicBezTo>
                <a:close/>
                <a:moveTo>
                  <a:pt x="4952" y="8006"/>
                </a:moveTo>
                <a:cubicBezTo>
                  <a:pt x="4536" y="8879"/>
                  <a:pt x="4320" y="9833"/>
                  <a:pt x="4320" y="10799"/>
                </a:cubicBezTo>
                <a:cubicBezTo>
                  <a:pt x="4320" y="14378"/>
                  <a:pt x="7221" y="17280"/>
                  <a:pt x="10800" y="17280"/>
                </a:cubicBezTo>
                <a:cubicBezTo>
                  <a:pt x="11766" y="17280"/>
                  <a:pt x="12720" y="17063"/>
                  <a:pt x="13593" y="16647"/>
                </a:cubicBezTo>
                <a:close/>
              </a:path>
            </a:pathLst>
          </a:custGeom>
          <a:solidFill>
            <a:srgbClr val="FF3300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p>
            <a:endParaRPr lang="en-US"/>
          </a:p>
        </p:txBody>
      </p:sp>
      <p:grpSp>
        <p:nvGrpSpPr>
          <p:cNvPr id="190" name="Group 190"/>
          <p:cNvGrpSpPr/>
          <p:nvPr/>
        </p:nvGrpSpPr>
        <p:grpSpPr bwMode="auto">
          <a:xfrm>
            <a:off x="6965950" y="4832350"/>
            <a:ext cx="136525" cy="63500"/>
            <a:chOff x="2838" y="2415"/>
            <a:chExt cx="86" cy="40"/>
          </a:xfrm>
        </p:grpSpPr>
        <p:sp>
          <p:nvSpPr>
            <p:cNvPr id="1049407" name="Arc 191"/>
            <p:cNvSpPr/>
            <p:nvPr/>
          </p:nvSpPr>
          <p:spPr bwMode="auto">
            <a:xfrm flipV="1">
              <a:off x="2841" y="2415"/>
              <a:ext cx="80" cy="40"/>
            </a:xfrm>
            <a:custGeom>
              <a:avLst/>
              <a:gdLst>
                <a:gd name="G0" fmla="+- 20850 0 0"/>
                <a:gd name="G1" fmla="+- 0 0 0"/>
                <a:gd name="G2" fmla="+- 21600 0 0"/>
                <a:gd name="T0" fmla="*/ 42223 w 42223"/>
                <a:gd name="T1" fmla="*/ 3121 h 21600"/>
                <a:gd name="T2" fmla="*/ 0 w 42223"/>
                <a:gd name="T3" fmla="*/ 5642 h 21600"/>
                <a:gd name="T4" fmla="*/ 20850 w 42223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23" h="21600" fill="none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</a:path>
                <a:path w="42223" h="21600" stroke="0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  <a:lnTo>
                    <a:pt x="20850" y="0"/>
                  </a:lnTo>
                  <a:close/>
                </a:path>
              </a:pathLst>
            </a:custGeom>
            <a:noFill/>
            <a:ln w="6350">
              <a:solidFill>
                <a:srgbClr val="0000FF"/>
              </a:solidFill>
              <a:round/>
            </a:ln>
            <a:effectLst/>
          </p:spPr>
          <p:txBody>
            <a:bodyPr wrap="none" anchor="ctr"/>
            <a:p>
              <a:endParaRPr lang="en-US"/>
            </a:p>
          </p:txBody>
        </p:sp>
        <p:sp>
          <p:nvSpPr>
            <p:cNvPr id="1049408" name="Freeform 192"/>
            <p:cNvSpPr/>
            <p:nvPr/>
          </p:nvSpPr>
          <p:spPr bwMode="auto">
            <a:xfrm>
              <a:off x="2838" y="2438"/>
              <a:ext cx="12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8"/>
                </a:cxn>
                <a:cxn ang="0">
                  <a:pos x="48" y="0"/>
                </a:cxn>
              </a:cxnLst>
              <a:rect l="0" t="0" r="r" b="b"/>
              <a:pathLst>
                <a:path w="48" h="48">
                  <a:moveTo>
                    <a:pt x="0" y="0"/>
                  </a:moveTo>
                  <a:lnTo>
                    <a:pt x="0" y="48"/>
                  </a:lnTo>
                  <a:lnTo>
                    <a:pt x="48" y="0"/>
                  </a:lnTo>
                </a:path>
              </a:pathLst>
            </a:custGeom>
            <a:noFill/>
            <a:ln w="6350" cmpd="sng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  <p:sp>
          <p:nvSpPr>
            <p:cNvPr id="1049409" name="Freeform 193"/>
            <p:cNvSpPr/>
            <p:nvPr/>
          </p:nvSpPr>
          <p:spPr bwMode="auto">
            <a:xfrm>
              <a:off x="2912" y="2442"/>
              <a:ext cx="12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48"/>
                </a:cxn>
                <a:cxn ang="0">
                  <a:pos x="48" y="0"/>
                </a:cxn>
              </a:cxnLst>
              <a:rect l="0" t="0" r="r" b="b"/>
              <a:pathLst>
                <a:path w="48" h="48">
                  <a:moveTo>
                    <a:pt x="0" y="0"/>
                  </a:moveTo>
                  <a:lnTo>
                    <a:pt x="48" y="48"/>
                  </a:lnTo>
                  <a:lnTo>
                    <a:pt x="48" y="0"/>
                  </a:lnTo>
                </a:path>
              </a:pathLst>
            </a:custGeom>
            <a:noFill/>
            <a:ln w="6350" cmpd="sng">
              <a:solidFill>
                <a:srgbClr val="0000FF"/>
              </a:solidFill>
              <a:round/>
            </a:ln>
            <a:effectLst/>
          </p:spPr>
          <p:txBody>
            <a:bodyPr/>
            <a:p>
              <a:endParaRPr lang="en-US"/>
            </a:p>
          </p:txBody>
        </p:sp>
      </p:grpSp>
      <p:sp>
        <p:nvSpPr>
          <p:cNvPr id="1049410" name="Text Box 195"/>
          <p:cNvSpPr txBox="1">
            <a:spLocks noChangeArrowheads="1"/>
          </p:cNvSpPr>
          <p:nvPr/>
        </p:nvSpPr>
        <p:spPr bwMode="auto">
          <a:xfrm>
            <a:off x="6184900" y="4791075"/>
            <a:ext cx="647700" cy="2143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p>
            <a:r>
              <a:rPr lang="en-US" sz="800">
                <a:latin typeface="Arial" panose="020B0604020202020204" pitchFamily="34" charset="0"/>
              </a:rPr>
              <a:t>= 1 ┴</a:t>
            </a:r>
            <a:endParaRPr lang="en-US" sz="2000">
              <a:latin typeface="Arial" panose="020B0604020202020204" pitchFamily="34" charset="0"/>
            </a:endParaRPr>
          </a:p>
        </p:txBody>
      </p:sp>
      <p:sp>
        <p:nvSpPr>
          <p:cNvPr id="1049411" name="Oval 195"/>
          <p:cNvSpPr>
            <a:spLocks noChangeArrowheads="1"/>
          </p:cNvSpPr>
          <p:nvPr/>
        </p:nvSpPr>
        <p:spPr bwMode="auto">
          <a:xfrm>
            <a:off x="7000875" y="4635500"/>
            <a:ext cx="66675" cy="66675"/>
          </a:xfrm>
          <a:prstGeom prst="ellipse">
            <a:avLst/>
          </a:prstGeom>
          <a:solidFill>
            <a:srgbClr val="0000FF"/>
          </a:solidFill>
          <a:ln w="6350">
            <a:solidFill>
              <a:srgbClr val="009900"/>
            </a:solidFill>
            <a:round/>
          </a:ln>
          <a:effectLst/>
        </p:spPr>
        <p:txBody>
          <a:bodyPr wrap="none" anchor="ctr"/>
          <a:p>
            <a:pPr algn="ctr"/>
            <a:endParaRPr lang="en-US" sz="1800">
              <a:latin typeface="Arial" panose="020B0604020202020204" pitchFamily="34" charset="0"/>
            </a:endParaRPr>
          </a:p>
        </p:txBody>
      </p:sp>
      <p:sp>
        <p:nvSpPr>
          <p:cNvPr id="1049412" name="Freeform 196"/>
          <p:cNvSpPr/>
          <p:nvPr/>
        </p:nvSpPr>
        <p:spPr bwMode="auto">
          <a:xfrm>
            <a:off x="4214813" y="2976563"/>
            <a:ext cx="2309812" cy="3036887"/>
          </a:xfrm>
          <a:custGeom>
            <a:avLst/>
            <a:gdLst/>
            <a:ahLst/>
            <a:cxnLst>
              <a:cxn ang="0">
                <a:pos x="99" y="0"/>
              </a:cxn>
              <a:cxn ang="0">
                <a:pos x="149" y="1509"/>
              </a:cxn>
              <a:cxn ang="0">
                <a:pos x="993" y="1533"/>
              </a:cxn>
              <a:cxn ang="0">
                <a:pos x="1281" y="1869"/>
              </a:cxn>
              <a:cxn ang="0">
                <a:pos x="1455" y="1799"/>
              </a:cxn>
            </a:cxnLst>
            <a:rect l="0" t="0" r="r" b="b"/>
            <a:pathLst>
              <a:path w="1455" h="1913">
                <a:moveTo>
                  <a:pt x="99" y="0"/>
                </a:moveTo>
                <a:cubicBezTo>
                  <a:pt x="107" y="252"/>
                  <a:pt x="0" y="1253"/>
                  <a:pt x="149" y="1509"/>
                </a:cubicBezTo>
                <a:cubicBezTo>
                  <a:pt x="298" y="1765"/>
                  <a:pt x="804" y="1473"/>
                  <a:pt x="993" y="1533"/>
                </a:cubicBezTo>
                <a:cubicBezTo>
                  <a:pt x="1182" y="1593"/>
                  <a:pt x="1204" y="1825"/>
                  <a:pt x="1281" y="1869"/>
                </a:cubicBezTo>
                <a:cubicBezTo>
                  <a:pt x="1358" y="1913"/>
                  <a:pt x="1419" y="1814"/>
                  <a:pt x="1455" y="1799"/>
                </a:cubicBezTo>
              </a:path>
            </a:pathLst>
          </a:custGeom>
          <a:noFill/>
          <a:ln w="9525" cap="flat" cmpd="sng">
            <a:solidFill>
              <a:srgbClr val="0000FF"/>
            </a:solidFill>
            <a:prstDash val="solid"/>
            <a:round/>
            <a:headEnd type="oval" w="sm" len="sm"/>
            <a:tailEnd type="oval" w="sm" len="sm"/>
          </a:ln>
          <a:effectLst/>
        </p:spPr>
        <p:txBody>
          <a:bodyPr/>
          <a:p>
            <a:endParaRPr lang="en-US"/>
          </a:p>
        </p:txBody>
      </p:sp>
      <p:sp>
        <p:nvSpPr>
          <p:cNvPr id="1049413" name="Oval 197"/>
          <p:cNvSpPr>
            <a:spLocks noChangeArrowheads="1"/>
          </p:cNvSpPr>
          <p:nvPr/>
        </p:nvSpPr>
        <p:spPr bwMode="auto">
          <a:xfrm>
            <a:off x="1524000" y="51816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</a:ln>
          <a:effectLst/>
        </p:spPr>
        <p:txBody>
          <a:bodyPr wrap="none" anchor="ctr"/>
          <a:p>
            <a:endParaRPr lang="en-US"/>
          </a:p>
        </p:txBody>
      </p:sp>
      <p:sp>
        <p:nvSpPr>
          <p:cNvPr id="1049414" name="Oval 198"/>
          <p:cNvSpPr>
            <a:spLocks noChangeArrowheads="1"/>
          </p:cNvSpPr>
          <p:nvPr/>
        </p:nvSpPr>
        <p:spPr bwMode="auto">
          <a:xfrm>
            <a:off x="1981200" y="51816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</a:ln>
          <a:effectLst/>
        </p:spPr>
        <p:txBody>
          <a:bodyPr wrap="none" anchor="ctr"/>
          <a:p>
            <a:endParaRPr lang="en-US"/>
          </a:p>
        </p:txBody>
      </p:sp>
      <p:sp>
        <p:nvSpPr>
          <p:cNvPr id="1049415" name="Oval 199"/>
          <p:cNvSpPr>
            <a:spLocks noChangeArrowheads="1"/>
          </p:cNvSpPr>
          <p:nvPr/>
        </p:nvSpPr>
        <p:spPr bwMode="auto">
          <a:xfrm>
            <a:off x="1143000" y="52578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</a:ln>
          <a:effectLst/>
        </p:spPr>
        <p:txBody>
          <a:bodyPr wrap="none" anchor="ctr"/>
          <a:p>
            <a:endParaRPr lang="en-US"/>
          </a:p>
        </p:txBody>
      </p:sp>
      <p:sp>
        <p:nvSpPr>
          <p:cNvPr id="1049416" name="Oval 200"/>
          <p:cNvSpPr>
            <a:spLocks noChangeArrowheads="1"/>
          </p:cNvSpPr>
          <p:nvPr/>
        </p:nvSpPr>
        <p:spPr bwMode="auto">
          <a:xfrm>
            <a:off x="1371600" y="51816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</a:ln>
          <a:effectLst/>
        </p:spPr>
        <p:txBody>
          <a:bodyPr wrap="none" anchor="ctr"/>
          <a:p>
            <a:endParaRPr lang="en-US"/>
          </a:p>
        </p:txBody>
      </p:sp>
      <p:sp>
        <p:nvSpPr>
          <p:cNvPr id="1049417" name="Oval 201"/>
          <p:cNvSpPr>
            <a:spLocks noChangeArrowheads="1"/>
          </p:cNvSpPr>
          <p:nvPr/>
        </p:nvSpPr>
        <p:spPr bwMode="auto">
          <a:xfrm>
            <a:off x="1524000" y="57912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</a:ln>
          <a:effectLst/>
        </p:spPr>
        <p:txBody>
          <a:bodyPr wrap="none" anchor="ctr"/>
          <a:p>
            <a:endParaRPr lang="en-US"/>
          </a:p>
        </p:txBody>
      </p:sp>
      <p:sp>
        <p:nvSpPr>
          <p:cNvPr id="1049418" name="Oval 202"/>
          <p:cNvSpPr>
            <a:spLocks noChangeArrowheads="1"/>
          </p:cNvSpPr>
          <p:nvPr/>
        </p:nvSpPr>
        <p:spPr bwMode="auto">
          <a:xfrm>
            <a:off x="1828800" y="44958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</a:ln>
          <a:effectLst/>
        </p:spPr>
        <p:txBody>
          <a:bodyPr wrap="none" anchor="ctr"/>
          <a:p>
            <a:endParaRPr lang="en-US"/>
          </a:p>
        </p:txBody>
      </p:sp>
      <p:sp>
        <p:nvSpPr>
          <p:cNvPr id="1049419" name="Oval 203"/>
          <p:cNvSpPr>
            <a:spLocks noChangeArrowheads="1"/>
          </p:cNvSpPr>
          <p:nvPr/>
        </p:nvSpPr>
        <p:spPr bwMode="auto">
          <a:xfrm>
            <a:off x="1295400" y="48768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</a:ln>
          <a:effectLst/>
        </p:spPr>
        <p:txBody>
          <a:bodyPr wrap="none" anchor="ctr"/>
          <a:p>
            <a:endParaRPr lang="en-US"/>
          </a:p>
        </p:txBody>
      </p:sp>
      <p:sp>
        <p:nvSpPr>
          <p:cNvPr id="1049420" name="AutoShape 208"/>
          <p:cNvSpPr>
            <a:spLocks noChangeArrowheads="1"/>
          </p:cNvSpPr>
          <p:nvPr/>
        </p:nvSpPr>
        <p:spPr bwMode="auto">
          <a:xfrm flipV="1">
            <a:off x="609600" y="6248400"/>
            <a:ext cx="4572000" cy="609600"/>
          </a:xfrm>
          <a:prstGeom prst="wedgeEllipseCallout">
            <a:avLst>
              <a:gd name="adj1" fmla="val -11667"/>
              <a:gd name="adj2" fmla="val 128644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10800000"/>
          <a:p>
            <a:pPr algn="ctr"/>
            <a:r>
              <a:rPr lang="vi-VN" dirty="0" smtClean="0"/>
              <a:t>Số đường sức từ qua </a:t>
            </a:r>
            <a:r>
              <a:rPr lang="vi-VN" dirty="0"/>
              <a:t>ống dây</a:t>
            </a:r>
            <a:endParaRPr lang="en-US" dirty="0"/>
          </a:p>
        </p:txBody>
      </p:sp>
      <p:sp>
        <p:nvSpPr>
          <p:cNvPr id="1049421" name="Down Arrow 209"/>
          <p:cNvSpPr/>
          <p:nvPr/>
        </p:nvSpPr>
        <p:spPr>
          <a:xfrm>
            <a:off x="5393892" y="3645024"/>
            <a:ext cx="216024" cy="576064"/>
          </a:xfrm>
          <a:prstGeom prst="downArrow">
            <a:avLst/>
          </a:prstGeom>
          <a:gradFill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>
            <a:gradFill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vi-VN"/>
          </a:p>
        </p:txBody>
      </p:sp>
      <p:sp>
        <p:nvSpPr>
          <p:cNvPr id="1049422" name="Up Arrow 210"/>
          <p:cNvSpPr/>
          <p:nvPr/>
        </p:nvSpPr>
        <p:spPr>
          <a:xfrm>
            <a:off x="4255832" y="3789040"/>
            <a:ext cx="216024" cy="576064"/>
          </a:xfrm>
          <a:prstGeom prst="upArrow">
            <a:avLst/>
          </a:prstGeom>
          <a:gradFill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>
            <a:gradFill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vi-VN"/>
          </a:p>
        </p:txBody>
      </p:sp>
      <p:sp>
        <p:nvSpPr>
          <p:cNvPr id="1049423" name="TextBox 211"/>
          <p:cNvSpPr txBox="1"/>
          <p:nvPr/>
        </p:nvSpPr>
        <p:spPr>
          <a:xfrm>
            <a:off x="3995936" y="3861048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vi-VN" sz="2400" dirty="0" smtClean="0">
                <a:solidFill>
                  <a:srgbClr val="FF0000"/>
                </a:solidFill>
              </a:rPr>
              <a:t>I</a:t>
            </a:r>
            <a:endParaRPr lang="vi-VN" sz="2400" dirty="0">
              <a:solidFill>
                <a:srgbClr val="FF0000"/>
              </a:solidFill>
            </a:endParaRPr>
          </a:p>
        </p:txBody>
      </p:sp>
      <p:sp>
        <p:nvSpPr>
          <p:cNvPr id="1049424" name="TextBox 212"/>
          <p:cNvSpPr txBox="1"/>
          <p:nvPr/>
        </p:nvSpPr>
        <p:spPr>
          <a:xfrm>
            <a:off x="5148064" y="3717032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vi-VN" sz="2400" dirty="0" smtClean="0">
                <a:solidFill>
                  <a:srgbClr val="FF0000"/>
                </a:solidFill>
              </a:rPr>
              <a:t>I</a:t>
            </a:r>
            <a:endParaRPr lang="vi-VN" sz="2400" dirty="0">
              <a:solidFill>
                <a:srgbClr val="FF0000"/>
              </a:solidFill>
            </a:endParaRPr>
          </a:p>
        </p:txBody>
      </p:sp>
      <p:sp>
        <p:nvSpPr>
          <p:cNvPr id="1049425" name="TextBox 204"/>
          <p:cNvSpPr txBox="1"/>
          <p:nvPr/>
        </p:nvSpPr>
        <p:spPr>
          <a:xfrm>
            <a:off x="3754020" y="0"/>
            <a:ext cx="33978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49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49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4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4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4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4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4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4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4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04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4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4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4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04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049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049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049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49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049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049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049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049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04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04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04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04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049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049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049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049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049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049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049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049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049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049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049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049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049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049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049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6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49" dur="3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35" presetClass="path" presetSubtype="0" accel="50000" decel="5000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Motion origin="layout" path="M 2.77778E-6 2.22222E-6 L -0.23368 -0.00278 " pathEditMode="relative" rAng="0" ptsTypes="AA">
                                      <p:cBhvr>
                                        <p:cTn id="152" dur="3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00" y="-100"/>
                                    </p:animMotion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27" presetClass="emph" presetSubtype="0" repeatCount="200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2" dur="250" autoRev="1" fill="hold"/>
                                        <p:tgtEl>
                                          <p:spTgt spid="10494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3" dur="250" autoRev="1" fill="hold"/>
                                        <p:tgtEl>
                                          <p:spTgt spid="1049423"/>
                                        </p:tgtEl>
                                        <p:attrNameLst>
                                          <p:attrName>fill.color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4" dur="250" autoRev="1" fill="hold"/>
                                        <p:tgtEl>
                                          <p:spTgt spid="10494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5" dur="250" autoRev="1" fill="hold"/>
                                        <p:tgtEl>
                                          <p:spTgt spid="10494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27" presetClass="emph" presetSubtype="0" repeatCount="200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7" dur="250" autoRev="1" fill="hold"/>
                                        <p:tgtEl>
                                          <p:spTgt spid="10494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8" dur="250" autoRev="1" fill="hold"/>
                                        <p:tgtEl>
                                          <p:spTgt spid="1049421"/>
                                        </p:tgtEl>
                                        <p:attrNameLst>
                                          <p:attrName>fill.color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9" dur="250" autoRev="1" fill="hold"/>
                                        <p:tgtEl>
                                          <p:spTgt spid="10494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0" dur="250" autoRev="1" fill="hold"/>
                                        <p:tgtEl>
                                          <p:spTgt spid="10494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27" presetClass="emph" presetSubtype="0" repeatCount="200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2" dur="250" autoRev="1" fill="hold"/>
                                        <p:tgtEl>
                                          <p:spTgt spid="10494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3" dur="250" autoRev="1" fill="hold"/>
                                        <p:tgtEl>
                                          <p:spTgt spid="1049422"/>
                                        </p:tgtEl>
                                        <p:attrNameLst>
                                          <p:attrName>fill.color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4" dur="250" autoRev="1" fill="hold"/>
                                        <p:tgtEl>
                                          <p:spTgt spid="10494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5" dur="250" autoRev="1" fill="hold"/>
                                        <p:tgtEl>
                                          <p:spTgt spid="10494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27" presetClass="emph" presetSubtype="0" repeatCount="200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7" dur="250" autoRev="1" fill="hold"/>
                                        <p:tgtEl>
                                          <p:spTgt spid="10494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8" dur="250" autoRev="1" fill="hold"/>
                                        <p:tgtEl>
                                          <p:spTgt spid="1049424"/>
                                        </p:tgtEl>
                                        <p:attrNameLst>
                                          <p:attrName>fill.color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9" dur="250" autoRev="1" fill="hold"/>
                                        <p:tgtEl>
                                          <p:spTgt spid="10494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0" dur="250" autoRev="1" fill="hold"/>
                                        <p:tgtEl>
                                          <p:spTgt spid="10494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0" presetClass="exit" presetSubtype="0" fill="hold" grpId="2" nodeType="withEffect">
                                  <p:stCondLst>
                                    <p:cond delay="1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2000"/>
                                        <p:tgtEl>
                                          <p:spTgt spid="10494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9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0" presetClass="exit" presetSubtype="0" fill="hold" grpId="2" nodeType="withEffect">
                                  <p:stCondLst>
                                    <p:cond delay="1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5" dur="2000"/>
                                        <p:tgtEl>
                                          <p:spTgt spid="10494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9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0" presetClass="exit" presetSubtype="0" fill="hold" grpId="2" nodeType="withEffect">
                                  <p:stCondLst>
                                    <p:cond delay="1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8" dur="2000"/>
                                        <p:tgtEl>
                                          <p:spTgt spid="10494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9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0" presetClass="exit" presetSubtype="0" fill="hold" grpId="2" nodeType="withEffect">
                                  <p:stCondLst>
                                    <p:cond delay="1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2000"/>
                                        <p:tgtEl>
                                          <p:spTgt spid="10494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9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8" presetClass="emph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animRot by="-3000000">
                                      <p:cBhvr>
                                        <p:cTn id="194" dur="3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3000"/>
                            </p:stCondLst>
                            <p:childTnLst>
                              <p:par>
                                <p:cTn id="19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3000000">
                                      <p:cBhvr>
                                        <p:cTn id="197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9228" grpId="0" animBg="1"/>
      <p:bldP spid="1049228" grpId="1" animBg="1"/>
      <p:bldP spid="1049229" grpId="0"/>
      <p:bldP spid="1049230" grpId="0" animBg="1"/>
      <p:bldP spid="1049231" grpId="0" animBg="1"/>
      <p:bldP spid="1049232" grpId="0" animBg="1"/>
      <p:bldP spid="1049233" grpId="0" animBg="1"/>
      <p:bldP spid="1049234" grpId="0" animBg="1"/>
      <p:bldP spid="1049235" grpId="0" animBg="1"/>
      <p:bldP spid="1049236" grpId="0" animBg="1"/>
      <p:bldP spid="1049237" grpId="0" animBg="1"/>
      <p:bldP spid="1049238" grpId="0" animBg="1"/>
      <p:bldP spid="1049352" grpId="0" animBg="1"/>
      <p:bldP spid="1049353" grpId="0" animBg="1"/>
      <p:bldP spid="1049354" grpId="0" animBg="1"/>
      <p:bldP spid="1049355" grpId="0" animBg="1"/>
      <p:bldP spid="1049356" grpId="0" animBg="1"/>
      <p:bldP spid="1049357" grpId="0" animBg="1"/>
      <p:bldP spid="1049358" grpId="0"/>
      <p:bldP spid="1049359" grpId="0" animBg="1"/>
      <p:bldP spid="1049397" grpId="0"/>
      <p:bldP spid="1049398" grpId="0"/>
      <p:bldP spid="1049399" grpId="0" animBg="1"/>
      <p:bldP spid="1049400" grpId="0"/>
      <p:bldP spid="1049403" grpId="0" animBg="1"/>
      <p:bldP spid="1049404" grpId="0" animBg="1"/>
      <p:bldP spid="1049405" grpId="0" animBg="1"/>
      <p:bldP spid="1049406" grpId="0" animBg="1"/>
      <p:bldP spid="1049410" grpId="0"/>
      <p:bldP spid="1049411" grpId="0" animBg="1"/>
      <p:bldP spid="1049412" grpId="0" animBg="1"/>
      <p:bldP spid="1049413" grpId="0" animBg="1"/>
      <p:bldP spid="1049414" grpId="0" animBg="1"/>
      <p:bldP spid="1049415" grpId="0" animBg="1"/>
      <p:bldP spid="1049416" grpId="0" animBg="1"/>
      <p:bldP spid="1049417" grpId="0" animBg="1"/>
      <p:bldP spid="1049418" grpId="0" animBg="1"/>
      <p:bldP spid="1049419" grpId="0" animBg="1"/>
      <p:bldP spid="1049420" grpId="0" animBg="1"/>
      <p:bldP spid="1049421" grpId="0" animBg="1"/>
      <p:bldP spid="1049421" grpId="1" animBg="1"/>
      <p:bldP spid="1049421" grpId="2" animBg="1"/>
      <p:bldP spid="1049422" grpId="0" animBg="1"/>
      <p:bldP spid="1049422" grpId="1" animBg="1"/>
      <p:bldP spid="1049422" grpId="2" animBg="1"/>
      <p:bldP spid="1049423" grpId="0"/>
      <p:bldP spid="1049423" grpId="1"/>
      <p:bldP spid="1049423" grpId="2"/>
      <p:bldP spid="1049424" grpId="0"/>
      <p:bldP spid="1049424" grpId="1"/>
      <p:bldP spid="1049424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9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428" name="Content Placeholder 2"/>
          <p:cNvSpPr>
            <a:spLocks noGrp="1"/>
          </p:cNvSpPr>
          <p:nvPr>
            <p:ph idx="1"/>
          </p:nvPr>
        </p:nvSpPr>
        <p:spPr>
          <a:xfrm>
            <a:off x="425263" y="1556792"/>
            <a:ext cx="8686800" cy="1584176"/>
          </a:xfrm>
        </p:spPr>
        <p:txBody>
          <a:bodyPr>
            <a:noAutofit/>
          </a:bodyPr>
          <a:p>
            <a:pPr marL="457200" lvl="1" indent="0">
              <a:buClr>
                <a:srgbClr val="00CC00"/>
              </a:buClr>
              <a:buNone/>
            </a:pPr>
            <a:r>
              <a:rPr lang="en-US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châm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ống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None/>
            </a:pP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ống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endParaRPr lang="en-US" sz="3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9429" name="Rectangle 7"/>
          <p:cNvSpPr/>
          <p:nvPr/>
        </p:nvSpPr>
        <p:spPr>
          <a:xfrm>
            <a:off x="6156176" y="2852936"/>
            <a:ext cx="1800200" cy="553998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I 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≠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</a:t>
            </a:r>
            <a:endParaRPr lang="vi-VN" sz="3000" dirty="0"/>
          </a:p>
        </p:txBody>
      </p:sp>
      <p:sp>
        <p:nvSpPr>
          <p:cNvPr id="1049430" name="Rectangle 8"/>
          <p:cNvSpPr/>
          <p:nvPr/>
        </p:nvSpPr>
        <p:spPr>
          <a:xfrm>
            <a:off x="-396552" y="2852936"/>
            <a:ext cx="6858000" cy="553998"/>
          </a:xfrm>
          <a:prstGeom prst="rect">
            <a:avLst/>
          </a:prstGeom>
        </p:spPr>
        <p:txBody>
          <a:bodyPr wrap="square">
            <a:spAutoFit/>
          </a:bodyPr>
          <a:p>
            <a:pPr lvl="2"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 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 qua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ống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dây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49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049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049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049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9429" grpId="0"/>
      <p:bldP spid="10494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9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6" name="Group 230"/>
          <p:cNvGrpSpPr/>
          <p:nvPr/>
        </p:nvGrpSpPr>
        <p:grpSpPr>
          <a:xfrm>
            <a:off x="4139952" y="4005064"/>
            <a:ext cx="8299648" cy="584775"/>
            <a:chOff x="539552" y="1295401"/>
            <a:chExt cx="8299648" cy="584775"/>
          </a:xfrm>
        </p:grpSpPr>
        <p:sp>
          <p:nvSpPr>
            <p:cNvPr id="1049436" name="Text Box 61"/>
            <p:cNvSpPr txBox="1">
              <a:spLocks noChangeArrowheads="1"/>
            </p:cNvSpPr>
            <p:nvPr/>
          </p:nvSpPr>
          <p:spPr bwMode="auto">
            <a:xfrm>
              <a:off x="539552" y="1295401"/>
              <a:ext cx="8299648" cy="584775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square">
              <a:spAutoFit/>
            </a:bodyPr>
            <a:p>
              <a:pPr>
                <a:spcBef>
                  <a:spcPct val="50000"/>
                </a:spcBef>
              </a:pPr>
              <a:r>
                <a:rPr lang="en-US" sz="3200" b="1" dirty="0" smtClean="0">
                  <a:latin typeface="Times New Roman" panose="02020603050405020304" pitchFamily="18" charset="0"/>
                </a:rPr>
                <a:t>B  </a:t>
              </a:r>
              <a:endParaRPr lang="en-US" sz="32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1049437" name="Line 69"/>
            <p:cNvSpPr>
              <a:spLocks noChangeShapeType="1"/>
            </p:cNvSpPr>
            <p:nvPr/>
          </p:nvSpPr>
          <p:spPr bwMode="auto">
            <a:xfrm>
              <a:off x="539834" y="1340768"/>
              <a:ext cx="3807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tailEnd type="triangle" w="med" len="med"/>
            </a:ln>
            <a:effectLst/>
          </p:spPr>
          <p:txBody>
            <a:bodyPr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sp>
        <p:nvSpPr>
          <p:cNvPr id="1049438" name="TextBox 1"/>
          <p:cNvSpPr txBox="1"/>
          <p:nvPr/>
        </p:nvSpPr>
        <p:spPr>
          <a:xfrm>
            <a:off x="3129218" y="13905"/>
            <a:ext cx="33394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97" name="Group 40"/>
          <p:cNvGrpSpPr/>
          <p:nvPr/>
        </p:nvGrpSpPr>
        <p:grpSpPr>
          <a:xfrm>
            <a:off x="605430" y="749895"/>
            <a:ext cx="3456384" cy="5633105"/>
            <a:chOff x="605430" y="749895"/>
            <a:chExt cx="3456384" cy="5633105"/>
          </a:xfrm>
        </p:grpSpPr>
        <p:grpSp>
          <p:nvGrpSpPr>
            <p:cNvPr id="198" name="Group 227"/>
            <p:cNvGrpSpPr/>
            <p:nvPr/>
          </p:nvGrpSpPr>
          <p:grpSpPr>
            <a:xfrm>
              <a:off x="965470" y="749895"/>
              <a:ext cx="2664296" cy="3888432"/>
              <a:chOff x="899592" y="980728"/>
              <a:chExt cx="2664296" cy="3888432"/>
            </a:xfrm>
          </p:grpSpPr>
          <p:grpSp>
            <p:nvGrpSpPr>
              <p:cNvPr id="199" name="Group 175"/>
              <p:cNvGrpSpPr/>
              <p:nvPr/>
            </p:nvGrpSpPr>
            <p:grpSpPr>
              <a:xfrm>
                <a:off x="899592" y="2319263"/>
                <a:ext cx="2664296" cy="2549897"/>
                <a:chOff x="899592" y="2319263"/>
                <a:chExt cx="2664296" cy="2549897"/>
              </a:xfrm>
            </p:grpSpPr>
            <p:sp>
              <p:nvSpPr>
                <p:cNvPr id="1049439" name="TextBox 3"/>
                <p:cNvSpPr txBox="1"/>
                <p:nvPr/>
              </p:nvSpPr>
              <p:spPr>
                <a:xfrm>
                  <a:off x="899592" y="3111351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40" name="TextBox 4"/>
                <p:cNvSpPr txBox="1"/>
                <p:nvPr/>
              </p:nvSpPr>
              <p:spPr>
                <a:xfrm>
                  <a:off x="899592" y="3543399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41" name="TextBox 5"/>
                <p:cNvSpPr txBox="1"/>
                <p:nvPr/>
              </p:nvSpPr>
              <p:spPr>
                <a:xfrm>
                  <a:off x="899592" y="3975447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42" name="TextBox 6"/>
                <p:cNvSpPr txBox="1"/>
                <p:nvPr/>
              </p:nvSpPr>
              <p:spPr>
                <a:xfrm>
                  <a:off x="899592" y="4407495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43" name="TextBox 7"/>
                <p:cNvSpPr txBox="1"/>
                <p:nvPr/>
              </p:nvSpPr>
              <p:spPr>
                <a:xfrm>
                  <a:off x="899592" y="2319263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44" name="TextBox 8"/>
                <p:cNvSpPr txBox="1"/>
                <p:nvPr/>
              </p:nvSpPr>
              <p:spPr>
                <a:xfrm>
                  <a:off x="899592" y="2708920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45" name="TextBox 9"/>
                <p:cNvSpPr txBox="1"/>
                <p:nvPr/>
              </p:nvSpPr>
              <p:spPr>
                <a:xfrm>
                  <a:off x="1331640" y="3111351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46" name="TextBox 10"/>
                <p:cNvSpPr txBox="1"/>
                <p:nvPr/>
              </p:nvSpPr>
              <p:spPr>
                <a:xfrm>
                  <a:off x="1331640" y="3543399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47" name="TextBox 11"/>
                <p:cNvSpPr txBox="1"/>
                <p:nvPr/>
              </p:nvSpPr>
              <p:spPr>
                <a:xfrm>
                  <a:off x="1331640" y="3975447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48" name="TextBox 12"/>
                <p:cNvSpPr txBox="1"/>
                <p:nvPr/>
              </p:nvSpPr>
              <p:spPr>
                <a:xfrm>
                  <a:off x="1331640" y="4407495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49" name="TextBox 13"/>
                <p:cNvSpPr txBox="1"/>
                <p:nvPr/>
              </p:nvSpPr>
              <p:spPr>
                <a:xfrm>
                  <a:off x="1331640" y="2319263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50" name="TextBox 14"/>
                <p:cNvSpPr txBox="1"/>
                <p:nvPr/>
              </p:nvSpPr>
              <p:spPr>
                <a:xfrm>
                  <a:off x="1331640" y="2708920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51" name="TextBox 15"/>
                <p:cNvSpPr txBox="1"/>
                <p:nvPr/>
              </p:nvSpPr>
              <p:spPr>
                <a:xfrm>
                  <a:off x="1835696" y="3111351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52" name="TextBox 16"/>
                <p:cNvSpPr txBox="1"/>
                <p:nvPr/>
              </p:nvSpPr>
              <p:spPr>
                <a:xfrm>
                  <a:off x="1835696" y="3543399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53" name="TextBox 17"/>
                <p:cNvSpPr txBox="1"/>
                <p:nvPr/>
              </p:nvSpPr>
              <p:spPr>
                <a:xfrm>
                  <a:off x="1835696" y="3975447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54" name="TextBox 18"/>
                <p:cNvSpPr txBox="1"/>
                <p:nvPr/>
              </p:nvSpPr>
              <p:spPr>
                <a:xfrm>
                  <a:off x="1835696" y="4407495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55" name="TextBox 19"/>
                <p:cNvSpPr txBox="1"/>
                <p:nvPr/>
              </p:nvSpPr>
              <p:spPr>
                <a:xfrm>
                  <a:off x="1835696" y="2319263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56" name="TextBox 20"/>
                <p:cNvSpPr txBox="1"/>
                <p:nvPr/>
              </p:nvSpPr>
              <p:spPr>
                <a:xfrm>
                  <a:off x="1835696" y="2708920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57" name="TextBox 21"/>
                <p:cNvSpPr txBox="1"/>
                <p:nvPr/>
              </p:nvSpPr>
              <p:spPr>
                <a:xfrm>
                  <a:off x="2267744" y="3111351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58" name="TextBox 22"/>
                <p:cNvSpPr txBox="1"/>
                <p:nvPr/>
              </p:nvSpPr>
              <p:spPr>
                <a:xfrm>
                  <a:off x="2267744" y="3543399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59" name="TextBox 23"/>
                <p:cNvSpPr txBox="1"/>
                <p:nvPr/>
              </p:nvSpPr>
              <p:spPr>
                <a:xfrm>
                  <a:off x="2267744" y="3975447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60" name="TextBox 24"/>
                <p:cNvSpPr txBox="1"/>
                <p:nvPr/>
              </p:nvSpPr>
              <p:spPr>
                <a:xfrm>
                  <a:off x="2267744" y="4407495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61" name="TextBox 25"/>
                <p:cNvSpPr txBox="1"/>
                <p:nvPr/>
              </p:nvSpPr>
              <p:spPr>
                <a:xfrm>
                  <a:off x="2267744" y="2319263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62" name="TextBox 26"/>
                <p:cNvSpPr txBox="1"/>
                <p:nvPr/>
              </p:nvSpPr>
              <p:spPr>
                <a:xfrm>
                  <a:off x="2267744" y="2708920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63" name="TextBox 27"/>
                <p:cNvSpPr txBox="1"/>
                <p:nvPr/>
              </p:nvSpPr>
              <p:spPr>
                <a:xfrm>
                  <a:off x="2771800" y="3111351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64" name="TextBox 28"/>
                <p:cNvSpPr txBox="1"/>
                <p:nvPr/>
              </p:nvSpPr>
              <p:spPr>
                <a:xfrm>
                  <a:off x="2771800" y="3543399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65" name="TextBox 29"/>
                <p:cNvSpPr txBox="1"/>
                <p:nvPr/>
              </p:nvSpPr>
              <p:spPr>
                <a:xfrm>
                  <a:off x="2771800" y="3975447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66" name="TextBox 30"/>
                <p:cNvSpPr txBox="1"/>
                <p:nvPr/>
              </p:nvSpPr>
              <p:spPr>
                <a:xfrm>
                  <a:off x="2771800" y="4407495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67" name="TextBox 31"/>
                <p:cNvSpPr txBox="1"/>
                <p:nvPr/>
              </p:nvSpPr>
              <p:spPr>
                <a:xfrm>
                  <a:off x="2771800" y="2319263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68" name="TextBox 32"/>
                <p:cNvSpPr txBox="1"/>
                <p:nvPr/>
              </p:nvSpPr>
              <p:spPr>
                <a:xfrm>
                  <a:off x="2771800" y="2708920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69" name="TextBox 33"/>
                <p:cNvSpPr txBox="1"/>
                <p:nvPr/>
              </p:nvSpPr>
              <p:spPr>
                <a:xfrm>
                  <a:off x="3203848" y="3111351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70" name="TextBox 34"/>
                <p:cNvSpPr txBox="1"/>
                <p:nvPr/>
              </p:nvSpPr>
              <p:spPr>
                <a:xfrm>
                  <a:off x="3203848" y="3543399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71" name="TextBox 35"/>
                <p:cNvSpPr txBox="1"/>
                <p:nvPr/>
              </p:nvSpPr>
              <p:spPr>
                <a:xfrm>
                  <a:off x="3203848" y="3975447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72" name="TextBox 36"/>
                <p:cNvSpPr txBox="1"/>
                <p:nvPr/>
              </p:nvSpPr>
              <p:spPr>
                <a:xfrm>
                  <a:off x="3203848" y="4407495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73" name="TextBox 37"/>
                <p:cNvSpPr txBox="1"/>
                <p:nvPr/>
              </p:nvSpPr>
              <p:spPr>
                <a:xfrm>
                  <a:off x="3203848" y="2319263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74" name="TextBox 38"/>
                <p:cNvSpPr txBox="1"/>
                <p:nvPr/>
              </p:nvSpPr>
              <p:spPr>
                <a:xfrm>
                  <a:off x="3203848" y="2708920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grpSp>
              <p:nvGrpSpPr>
                <p:cNvPr id="200" name="Group 92"/>
                <p:cNvGrpSpPr/>
                <p:nvPr/>
              </p:nvGrpSpPr>
              <p:grpSpPr>
                <a:xfrm>
                  <a:off x="1259632" y="2564904"/>
                  <a:ext cx="1872208" cy="1872208"/>
                  <a:chOff x="1259632" y="2564904"/>
                  <a:chExt cx="1872208" cy="1872208"/>
                </a:xfrm>
              </p:grpSpPr>
              <p:sp>
                <p:nvSpPr>
                  <p:cNvPr id="1049475" name="Oval 89"/>
                  <p:cNvSpPr/>
                  <p:nvPr/>
                </p:nvSpPr>
                <p:spPr>
                  <a:xfrm>
                    <a:off x="1259632" y="2564904"/>
                    <a:ext cx="1872208" cy="1872208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p>
                    <a:pPr algn="ctr"/>
                    <a:endParaRPr lang="vi-VN"/>
                  </a:p>
                </p:txBody>
              </p:sp>
              <p:sp useBgFill="1">
                <p:nvSpPr>
                  <p:cNvPr id="1049476" name="Arc 91"/>
                  <p:cNvSpPr/>
                  <p:nvPr/>
                </p:nvSpPr>
                <p:spPr>
                  <a:xfrm rot="21193616">
                    <a:off x="1719317" y="2577793"/>
                    <a:ext cx="576064" cy="72008"/>
                  </a:xfrm>
                  <a:prstGeom prst="arc">
                    <a:avLst/>
                  </a:prstGeom>
                  <a:ln w="28575" cmpd="sng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p>
                    <a:pPr algn="ctr"/>
                    <a:endParaRPr lang="vi-VN"/>
                  </a:p>
                </p:txBody>
              </p:sp>
            </p:grpSp>
          </p:grpSp>
          <p:sp>
            <p:nvSpPr>
              <p:cNvPr id="1049477" name="Rectangle 98"/>
              <p:cNvSpPr/>
              <p:nvPr/>
            </p:nvSpPr>
            <p:spPr>
              <a:xfrm>
                <a:off x="1115616" y="1281460"/>
                <a:ext cx="2304256" cy="79208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vi-VN"/>
              </a:p>
            </p:txBody>
          </p:sp>
          <p:sp useBgFill="1">
            <p:nvSpPr>
              <p:cNvPr id="1049478" name="Oval 104"/>
              <p:cNvSpPr/>
              <p:nvPr/>
            </p:nvSpPr>
            <p:spPr>
              <a:xfrm>
                <a:off x="1907704" y="980728"/>
                <a:ext cx="576064" cy="576064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vi-VN"/>
              </a:p>
            </p:txBody>
          </p:sp>
          <p:cxnSp>
            <p:nvCxnSpPr>
              <p:cNvPr id="3145730" name="Straight Arrow Connector 106"/>
              <p:cNvCxnSpPr/>
              <p:nvPr/>
            </p:nvCxnSpPr>
            <p:spPr>
              <a:xfrm flipV="1">
                <a:off x="2195736" y="1232792"/>
                <a:ext cx="0" cy="324000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45731" name="Straight Connector 118"/>
              <p:cNvCxnSpPr>
                <a:endCxn id="1049478" idx="1"/>
              </p:cNvCxnSpPr>
              <p:nvPr/>
            </p:nvCxnSpPr>
            <p:spPr>
              <a:xfrm flipH="1" flipV="1">
                <a:off x="1992067" y="1065091"/>
                <a:ext cx="59653" cy="59653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45732" name="Straight Connector 119"/>
              <p:cNvCxnSpPr>
                <a:endCxn id="1049478" idx="7"/>
              </p:cNvCxnSpPr>
              <p:nvPr/>
            </p:nvCxnSpPr>
            <p:spPr>
              <a:xfrm flipV="1">
                <a:off x="2339752" y="1065091"/>
                <a:ext cx="59653" cy="59653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45733" name="Straight Connector 134"/>
              <p:cNvCxnSpPr>
                <a:endCxn id="1049478" idx="0"/>
              </p:cNvCxnSpPr>
              <p:nvPr/>
            </p:nvCxnSpPr>
            <p:spPr>
              <a:xfrm flipV="1">
                <a:off x="2195736" y="980728"/>
                <a:ext cx="0" cy="144016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49479" name="TextBox 139"/>
              <p:cNvSpPr txBox="1"/>
              <p:nvPr/>
            </p:nvSpPr>
            <p:spPr>
              <a:xfrm>
                <a:off x="2130078" y="1084486"/>
                <a:ext cx="72008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en-US" sz="800" b="1" dirty="0" smtClean="0"/>
                  <a:t>0</a:t>
                </a:r>
                <a:endParaRPr lang="vi-VN" sz="800" b="1" dirty="0"/>
              </a:p>
            </p:txBody>
          </p:sp>
          <p:cxnSp>
            <p:nvCxnSpPr>
              <p:cNvPr id="3145734" name="Straight Connector 154"/>
              <p:cNvCxnSpPr/>
              <p:nvPr/>
            </p:nvCxnSpPr>
            <p:spPr>
              <a:xfrm>
                <a:off x="2001141" y="2087039"/>
                <a:ext cx="0" cy="504056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45735" name="Straight Connector 155"/>
              <p:cNvCxnSpPr/>
              <p:nvPr/>
            </p:nvCxnSpPr>
            <p:spPr>
              <a:xfrm>
                <a:off x="2296316" y="2077515"/>
                <a:ext cx="0" cy="504056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45736" name="Straight Connector 160"/>
              <p:cNvCxnSpPr/>
              <p:nvPr/>
            </p:nvCxnSpPr>
            <p:spPr>
              <a:xfrm>
                <a:off x="2005903" y="2075134"/>
                <a:ext cx="284400" cy="0"/>
              </a:xfrm>
              <a:prstGeom prst="line">
                <a:avLst/>
              </a:prstGeom>
              <a:ln w="25400">
                <a:gradFill>
                  <a:gsLst>
                    <a:gs pos="0">
                      <a:srgbClr val="FBEAC7"/>
                    </a:gs>
                    <a:gs pos="17999">
                      <a:srgbClr val="FEE7F2"/>
                    </a:gs>
                    <a:gs pos="36000">
                      <a:srgbClr val="FAC77D"/>
                    </a:gs>
                    <a:gs pos="61000">
                      <a:srgbClr val="FBA97D"/>
                    </a:gs>
                    <a:gs pos="82001">
                      <a:srgbClr val="FBD49C"/>
                    </a:gs>
                    <a:gs pos="100000">
                      <a:srgbClr val="FEE7F2"/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49480" name="TextBox 2"/>
            <p:cNvSpPr txBox="1"/>
            <p:nvPr/>
          </p:nvSpPr>
          <p:spPr>
            <a:xfrm>
              <a:off x="605430" y="4869160"/>
              <a:ext cx="3456384" cy="15138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2400" b="1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Quay </a:t>
              </a:r>
              <a:r>
                <a:rPr lang="en-US" sz="2400" b="1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vòng</a:t>
              </a:r>
              <a:r>
                <a:rPr lang="en-US" sz="2400" b="1" dirty="0">
                  <a:solidFill>
                    <a:prstClr val="black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dây</a:t>
              </a:r>
              <a:r>
                <a:rPr lang="en-US" sz="2400" b="1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xung</a:t>
              </a:r>
              <a:r>
                <a:rPr lang="en-US" sz="2400" b="1" dirty="0">
                  <a:solidFill>
                    <a:prstClr val="black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quanh</a:t>
              </a:r>
              <a:r>
                <a:rPr lang="en-US" sz="2400" b="1" dirty="0">
                  <a:solidFill>
                    <a:prstClr val="black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một</a:t>
              </a:r>
              <a:r>
                <a:rPr lang="en-US" sz="2400" b="1" dirty="0">
                  <a:solidFill>
                    <a:prstClr val="black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trục</a:t>
              </a:r>
              <a:r>
                <a:rPr lang="en-US" sz="2400" b="1" dirty="0">
                  <a:solidFill>
                    <a:prstClr val="black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song </a:t>
              </a:r>
              <a:r>
                <a:rPr lang="en-US" sz="2400" b="1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song</a:t>
              </a:r>
              <a:r>
                <a:rPr lang="en-US" sz="2400" b="1" dirty="0">
                  <a:solidFill>
                    <a:prstClr val="black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với</a:t>
              </a:r>
              <a:r>
                <a:rPr lang="en-US" sz="2400" b="1" dirty="0">
                  <a:solidFill>
                    <a:prstClr val="black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mặt</a:t>
              </a:r>
              <a:r>
                <a:rPr lang="en-US" sz="2400" b="1" dirty="0">
                  <a:solidFill>
                    <a:prstClr val="black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phẳng</a:t>
              </a:r>
              <a:r>
                <a:rPr lang="en-US" sz="2400" b="1" dirty="0">
                  <a:solidFill>
                    <a:prstClr val="black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chứa</a:t>
              </a:r>
              <a:r>
                <a:rPr lang="en-US" sz="2400" b="1" dirty="0">
                  <a:solidFill>
                    <a:prstClr val="black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vòng</a:t>
              </a:r>
              <a:r>
                <a:rPr lang="en-US" sz="2400" b="1" dirty="0">
                  <a:solidFill>
                    <a:prstClr val="black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dây</a:t>
              </a:r>
              <a:r>
                <a:rPr lang="en-US" sz="2400" b="1" dirty="0">
                  <a:solidFill>
                    <a:prstClr val="black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endParaRPr lang="vi-VN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01" name="Group 41"/>
          <p:cNvGrpSpPr/>
          <p:nvPr/>
        </p:nvGrpSpPr>
        <p:grpSpPr>
          <a:xfrm>
            <a:off x="5436096" y="795423"/>
            <a:ext cx="2822229" cy="5089399"/>
            <a:chOff x="5436096" y="795423"/>
            <a:chExt cx="2822229" cy="5089399"/>
          </a:xfrm>
        </p:grpSpPr>
        <p:grpSp>
          <p:nvGrpSpPr>
            <p:cNvPr id="202" name="Group 226"/>
            <p:cNvGrpSpPr/>
            <p:nvPr/>
          </p:nvGrpSpPr>
          <p:grpSpPr>
            <a:xfrm>
              <a:off x="5436096" y="795423"/>
              <a:ext cx="2664296" cy="3932335"/>
              <a:chOff x="5508104" y="1542506"/>
              <a:chExt cx="2664296" cy="3932335"/>
            </a:xfrm>
          </p:grpSpPr>
          <p:sp>
            <p:nvSpPr>
              <p:cNvPr id="1049481" name="Oval 174"/>
              <p:cNvSpPr/>
              <p:nvPr/>
            </p:nvSpPr>
            <p:spPr>
              <a:xfrm>
                <a:off x="6372200" y="3068960"/>
                <a:ext cx="864096" cy="21602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vi-VN"/>
              </a:p>
            </p:txBody>
          </p:sp>
          <p:grpSp>
            <p:nvGrpSpPr>
              <p:cNvPr id="203" name="Group 176"/>
              <p:cNvGrpSpPr/>
              <p:nvPr/>
            </p:nvGrpSpPr>
            <p:grpSpPr>
              <a:xfrm>
                <a:off x="5508104" y="2924944"/>
                <a:ext cx="2664296" cy="2549897"/>
                <a:chOff x="899592" y="2319263"/>
                <a:chExt cx="2664296" cy="2549897"/>
              </a:xfrm>
            </p:grpSpPr>
            <p:sp>
              <p:nvSpPr>
                <p:cNvPr id="1049482" name="TextBox 177"/>
                <p:cNvSpPr txBox="1"/>
                <p:nvPr/>
              </p:nvSpPr>
              <p:spPr>
                <a:xfrm>
                  <a:off x="899592" y="3111351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83" name="TextBox 178"/>
                <p:cNvSpPr txBox="1"/>
                <p:nvPr/>
              </p:nvSpPr>
              <p:spPr>
                <a:xfrm>
                  <a:off x="899592" y="3543399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84" name="TextBox 179"/>
                <p:cNvSpPr txBox="1"/>
                <p:nvPr/>
              </p:nvSpPr>
              <p:spPr>
                <a:xfrm>
                  <a:off x="899592" y="3975447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85" name="TextBox 180"/>
                <p:cNvSpPr txBox="1"/>
                <p:nvPr/>
              </p:nvSpPr>
              <p:spPr>
                <a:xfrm>
                  <a:off x="899592" y="4407495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86" name="TextBox 181"/>
                <p:cNvSpPr txBox="1"/>
                <p:nvPr/>
              </p:nvSpPr>
              <p:spPr>
                <a:xfrm>
                  <a:off x="899592" y="2319263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87" name="TextBox 182"/>
                <p:cNvSpPr txBox="1"/>
                <p:nvPr/>
              </p:nvSpPr>
              <p:spPr>
                <a:xfrm>
                  <a:off x="899592" y="2708920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88" name="TextBox 183"/>
                <p:cNvSpPr txBox="1"/>
                <p:nvPr/>
              </p:nvSpPr>
              <p:spPr>
                <a:xfrm>
                  <a:off x="1331640" y="3111351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89" name="TextBox 184"/>
                <p:cNvSpPr txBox="1"/>
                <p:nvPr/>
              </p:nvSpPr>
              <p:spPr>
                <a:xfrm>
                  <a:off x="1331640" y="3543399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90" name="TextBox 185"/>
                <p:cNvSpPr txBox="1"/>
                <p:nvPr/>
              </p:nvSpPr>
              <p:spPr>
                <a:xfrm>
                  <a:off x="1331640" y="3975447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91" name="TextBox 186"/>
                <p:cNvSpPr txBox="1"/>
                <p:nvPr/>
              </p:nvSpPr>
              <p:spPr>
                <a:xfrm>
                  <a:off x="1331640" y="4407495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92" name="TextBox 187"/>
                <p:cNvSpPr txBox="1"/>
                <p:nvPr/>
              </p:nvSpPr>
              <p:spPr>
                <a:xfrm>
                  <a:off x="1331640" y="2319263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93" name="TextBox 188"/>
                <p:cNvSpPr txBox="1"/>
                <p:nvPr/>
              </p:nvSpPr>
              <p:spPr>
                <a:xfrm>
                  <a:off x="1331640" y="2708920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94" name="TextBox 189"/>
                <p:cNvSpPr txBox="1"/>
                <p:nvPr/>
              </p:nvSpPr>
              <p:spPr>
                <a:xfrm>
                  <a:off x="1835696" y="3111351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95" name="TextBox 190"/>
                <p:cNvSpPr txBox="1"/>
                <p:nvPr/>
              </p:nvSpPr>
              <p:spPr>
                <a:xfrm>
                  <a:off x="1835696" y="3543399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96" name="TextBox 191"/>
                <p:cNvSpPr txBox="1"/>
                <p:nvPr/>
              </p:nvSpPr>
              <p:spPr>
                <a:xfrm>
                  <a:off x="1835696" y="3975447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97" name="TextBox 192"/>
                <p:cNvSpPr txBox="1"/>
                <p:nvPr/>
              </p:nvSpPr>
              <p:spPr>
                <a:xfrm>
                  <a:off x="1835696" y="4407495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98" name="TextBox 193"/>
                <p:cNvSpPr txBox="1"/>
                <p:nvPr/>
              </p:nvSpPr>
              <p:spPr>
                <a:xfrm>
                  <a:off x="1835696" y="2319263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499" name="TextBox 194"/>
                <p:cNvSpPr txBox="1"/>
                <p:nvPr/>
              </p:nvSpPr>
              <p:spPr>
                <a:xfrm>
                  <a:off x="1835696" y="2708920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500" name="TextBox 195"/>
                <p:cNvSpPr txBox="1"/>
                <p:nvPr/>
              </p:nvSpPr>
              <p:spPr>
                <a:xfrm>
                  <a:off x="2267744" y="3111351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501" name="TextBox 196"/>
                <p:cNvSpPr txBox="1"/>
                <p:nvPr/>
              </p:nvSpPr>
              <p:spPr>
                <a:xfrm>
                  <a:off x="2267744" y="3543399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502" name="TextBox 197"/>
                <p:cNvSpPr txBox="1"/>
                <p:nvPr/>
              </p:nvSpPr>
              <p:spPr>
                <a:xfrm>
                  <a:off x="2267744" y="3975447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503" name="TextBox 198"/>
                <p:cNvSpPr txBox="1"/>
                <p:nvPr/>
              </p:nvSpPr>
              <p:spPr>
                <a:xfrm>
                  <a:off x="2267744" y="4407495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504" name="TextBox 199"/>
                <p:cNvSpPr txBox="1"/>
                <p:nvPr/>
              </p:nvSpPr>
              <p:spPr>
                <a:xfrm>
                  <a:off x="2267744" y="2319263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505" name="TextBox 200"/>
                <p:cNvSpPr txBox="1"/>
                <p:nvPr/>
              </p:nvSpPr>
              <p:spPr>
                <a:xfrm>
                  <a:off x="2267744" y="2708920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506" name="TextBox 201"/>
                <p:cNvSpPr txBox="1"/>
                <p:nvPr/>
              </p:nvSpPr>
              <p:spPr>
                <a:xfrm>
                  <a:off x="2771800" y="3111351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507" name="TextBox 202"/>
                <p:cNvSpPr txBox="1"/>
                <p:nvPr/>
              </p:nvSpPr>
              <p:spPr>
                <a:xfrm>
                  <a:off x="2771800" y="3543399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508" name="TextBox 203"/>
                <p:cNvSpPr txBox="1"/>
                <p:nvPr/>
              </p:nvSpPr>
              <p:spPr>
                <a:xfrm>
                  <a:off x="2771800" y="3975447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509" name="TextBox 204"/>
                <p:cNvSpPr txBox="1"/>
                <p:nvPr/>
              </p:nvSpPr>
              <p:spPr>
                <a:xfrm>
                  <a:off x="2771800" y="4407495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510" name="TextBox 205"/>
                <p:cNvSpPr txBox="1"/>
                <p:nvPr/>
              </p:nvSpPr>
              <p:spPr>
                <a:xfrm>
                  <a:off x="2771800" y="2319263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511" name="TextBox 206"/>
                <p:cNvSpPr txBox="1"/>
                <p:nvPr/>
              </p:nvSpPr>
              <p:spPr>
                <a:xfrm>
                  <a:off x="2771800" y="2708920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512" name="TextBox 207"/>
                <p:cNvSpPr txBox="1"/>
                <p:nvPr/>
              </p:nvSpPr>
              <p:spPr>
                <a:xfrm>
                  <a:off x="3203848" y="3111351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513" name="TextBox 208"/>
                <p:cNvSpPr txBox="1"/>
                <p:nvPr/>
              </p:nvSpPr>
              <p:spPr>
                <a:xfrm>
                  <a:off x="3203848" y="3543399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514" name="TextBox 209"/>
                <p:cNvSpPr txBox="1"/>
                <p:nvPr/>
              </p:nvSpPr>
              <p:spPr>
                <a:xfrm>
                  <a:off x="3203848" y="3975447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515" name="TextBox 210"/>
                <p:cNvSpPr txBox="1"/>
                <p:nvPr/>
              </p:nvSpPr>
              <p:spPr>
                <a:xfrm>
                  <a:off x="3203848" y="4407495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516" name="TextBox 211"/>
                <p:cNvSpPr txBox="1"/>
                <p:nvPr/>
              </p:nvSpPr>
              <p:spPr>
                <a:xfrm>
                  <a:off x="3203848" y="2319263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  <p:sp>
              <p:nvSpPr>
                <p:cNvPr id="1049517" name="TextBox 212"/>
                <p:cNvSpPr txBox="1"/>
                <p:nvPr/>
              </p:nvSpPr>
              <p:spPr>
                <a:xfrm>
                  <a:off x="3203848" y="2708920"/>
                  <a:ext cx="360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2400" dirty="0" smtClean="0"/>
                    <a:t>+</a:t>
                  </a:r>
                  <a:endParaRPr lang="vi-VN" sz="2400" dirty="0"/>
                </a:p>
              </p:txBody>
            </p:sp>
          </p:grpSp>
          <p:sp>
            <p:nvSpPr>
              <p:cNvPr id="1049518" name="Arc 217"/>
              <p:cNvSpPr/>
              <p:nvPr/>
            </p:nvSpPr>
            <p:spPr>
              <a:xfrm rot="18428857">
                <a:off x="6624708" y="3070576"/>
                <a:ext cx="360040" cy="360040"/>
              </a:xfrm>
              <a:prstGeom prst="arc">
                <a:avLst>
                  <a:gd name="adj1" fmla="val 16200000"/>
                  <a:gd name="adj2" fmla="val 893970"/>
                </a:avLst>
              </a:prstGeom>
              <a:ln w="28575">
                <a:gradFill>
                  <a:gsLst>
                    <a:gs pos="0">
                      <a:srgbClr val="FBEAC7"/>
                    </a:gs>
                    <a:gs pos="17999">
                      <a:srgbClr val="FEE7F2"/>
                    </a:gs>
                    <a:gs pos="36000">
                      <a:srgbClr val="FAC77D"/>
                    </a:gs>
                    <a:gs pos="61000">
                      <a:srgbClr val="FBA97D"/>
                    </a:gs>
                    <a:gs pos="82001">
                      <a:srgbClr val="FBD49C"/>
                    </a:gs>
                    <a:gs pos="100000">
                      <a:srgbClr val="FEE7F2"/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p>
                <a:pPr algn="ctr"/>
                <a:endParaRPr lang="vi-VN"/>
              </a:p>
            </p:txBody>
          </p:sp>
          <p:grpSp>
            <p:nvGrpSpPr>
              <p:cNvPr id="204" name="Group 218"/>
              <p:cNvGrpSpPr/>
              <p:nvPr/>
            </p:nvGrpSpPr>
            <p:grpSpPr>
              <a:xfrm>
                <a:off x="5769367" y="1542506"/>
                <a:ext cx="2304256" cy="1610367"/>
                <a:chOff x="5758036" y="1530601"/>
                <a:chExt cx="2304256" cy="1610367"/>
              </a:xfrm>
            </p:grpSpPr>
            <p:sp>
              <p:nvSpPr>
                <p:cNvPr id="1049519" name="Rectangle 163"/>
                <p:cNvSpPr/>
                <p:nvPr/>
              </p:nvSpPr>
              <p:spPr>
                <a:xfrm>
                  <a:off x="5758036" y="1831333"/>
                  <a:ext cx="2304256" cy="792088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p>
                  <a:pPr algn="ctr"/>
                  <a:endParaRPr lang="vi-VN"/>
                </a:p>
              </p:txBody>
            </p:sp>
            <p:sp useBgFill="1">
              <p:nvSpPr>
                <p:cNvPr id="1049520" name="Oval 164"/>
                <p:cNvSpPr/>
                <p:nvPr/>
              </p:nvSpPr>
              <p:spPr>
                <a:xfrm>
                  <a:off x="6550124" y="1530601"/>
                  <a:ext cx="576064" cy="576064"/>
                </a:xfrm>
                <a:prstGeom prst="ellips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p>
                  <a:pPr algn="ctr"/>
                  <a:endParaRPr lang="vi-VN"/>
                </a:p>
              </p:txBody>
            </p:sp>
            <p:cxnSp>
              <p:nvCxnSpPr>
                <p:cNvPr id="3145737" name="Straight Arrow Connector 165"/>
                <p:cNvCxnSpPr/>
                <p:nvPr/>
              </p:nvCxnSpPr>
              <p:spPr>
                <a:xfrm flipV="1">
                  <a:off x="6838156" y="1759325"/>
                  <a:ext cx="144016" cy="347340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45738" name="Straight Connector 166"/>
                <p:cNvCxnSpPr>
                  <a:endCxn id="1049520" idx="1"/>
                </p:cNvCxnSpPr>
                <p:nvPr/>
              </p:nvCxnSpPr>
              <p:spPr>
                <a:xfrm flipH="1" flipV="1">
                  <a:off x="6634487" y="1614964"/>
                  <a:ext cx="59653" cy="59653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45739" name="Straight Connector 167"/>
                <p:cNvCxnSpPr>
                  <a:endCxn id="1049520" idx="7"/>
                </p:cNvCxnSpPr>
                <p:nvPr/>
              </p:nvCxnSpPr>
              <p:spPr>
                <a:xfrm flipV="1">
                  <a:off x="6982172" y="1614964"/>
                  <a:ext cx="59653" cy="59653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45740" name="Straight Connector 168"/>
                <p:cNvCxnSpPr>
                  <a:endCxn id="1049520" idx="0"/>
                </p:cNvCxnSpPr>
                <p:nvPr/>
              </p:nvCxnSpPr>
              <p:spPr>
                <a:xfrm flipV="1">
                  <a:off x="6838156" y="1530601"/>
                  <a:ext cx="0" cy="144016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49521" name="TextBox 169"/>
                <p:cNvSpPr txBox="1"/>
                <p:nvPr/>
              </p:nvSpPr>
              <p:spPr>
                <a:xfrm>
                  <a:off x="6772498" y="1634359"/>
                  <a:ext cx="72008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sz="800" b="1" dirty="0" smtClean="0"/>
                    <a:t>0</a:t>
                  </a:r>
                  <a:endParaRPr lang="vi-VN" sz="800" b="1" dirty="0"/>
                </a:p>
              </p:txBody>
            </p:sp>
            <p:cxnSp>
              <p:nvCxnSpPr>
                <p:cNvPr id="3145741" name="Straight Connector 170"/>
                <p:cNvCxnSpPr/>
                <p:nvPr/>
              </p:nvCxnSpPr>
              <p:spPr>
                <a:xfrm>
                  <a:off x="6643561" y="2636912"/>
                  <a:ext cx="0" cy="504056"/>
                </a:xfrm>
                <a:prstGeom prst="line">
                  <a:avLst/>
                </a:prstGeom>
                <a:ln w="222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45742" name="Straight Connector 171"/>
                <p:cNvCxnSpPr/>
                <p:nvPr/>
              </p:nvCxnSpPr>
              <p:spPr>
                <a:xfrm>
                  <a:off x="6938736" y="2627388"/>
                  <a:ext cx="0" cy="504056"/>
                </a:xfrm>
                <a:prstGeom prst="line">
                  <a:avLst/>
                </a:prstGeom>
                <a:ln w="222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45743" name="Straight Connector 172"/>
                <p:cNvCxnSpPr/>
                <p:nvPr/>
              </p:nvCxnSpPr>
              <p:spPr>
                <a:xfrm>
                  <a:off x="6648323" y="2625007"/>
                  <a:ext cx="284400" cy="0"/>
                </a:xfrm>
                <a:prstGeom prst="line">
                  <a:avLst/>
                </a:prstGeom>
                <a:ln w="25400">
                  <a:gradFill>
                    <a:gsLst>
                      <a:gs pos="0">
                        <a:srgbClr val="FBEAC7"/>
                      </a:gs>
                      <a:gs pos="17999">
                        <a:srgbClr val="FEE7F2"/>
                      </a:gs>
                      <a:gs pos="36000">
                        <a:srgbClr val="FAC77D"/>
                      </a:gs>
                      <a:gs pos="61000">
                        <a:srgbClr val="FBA97D"/>
                      </a:gs>
                      <a:gs pos="82001">
                        <a:srgbClr val="FBD49C"/>
                      </a:gs>
                      <a:gs pos="100000">
                        <a:srgbClr val="FEE7F2"/>
                      </a:gs>
                    </a:gsLst>
                    <a:lin ang="5400000" scaled="0"/>
                  </a:gra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45744" name="Straight Arrow Connector 220"/>
              <p:cNvCxnSpPr/>
              <p:nvPr/>
            </p:nvCxnSpPr>
            <p:spPr>
              <a:xfrm>
                <a:off x="8071820" y="2060848"/>
                <a:ext cx="0" cy="288032"/>
              </a:xfrm>
              <a:prstGeom prst="straightConnector1">
                <a:avLst/>
              </a:prstGeom>
              <a:ln w="2222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45745" name="Straight Arrow Connector 221"/>
              <p:cNvCxnSpPr/>
              <p:nvPr/>
            </p:nvCxnSpPr>
            <p:spPr>
              <a:xfrm>
                <a:off x="6950645" y="2708920"/>
                <a:ext cx="0" cy="288032"/>
              </a:xfrm>
              <a:prstGeom prst="straightConnector1">
                <a:avLst/>
              </a:prstGeom>
              <a:ln w="2222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45746" name="Straight Arrow Connector 222"/>
              <p:cNvCxnSpPr/>
              <p:nvPr/>
            </p:nvCxnSpPr>
            <p:spPr>
              <a:xfrm flipV="1">
                <a:off x="5771748" y="2060848"/>
                <a:ext cx="0" cy="360040"/>
              </a:xfrm>
              <a:prstGeom prst="straightConnector1">
                <a:avLst/>
              </a:prstGeom>
              <a:ln w="22225">
                <a:solidFill>
                  <a:srgbClr val="FF0000"/>
                </a:solidFill>
                <a:tailEnd type="arrow"/>
              </a:ln>
              <a:scene3d>
                <a:camera prst="orthographicFront">
                  <a:rot lat="0" lon="10800000" rev="0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45747" name="Straight Arrow Connector 224"/>
              <p:cNvCxnSpPr/>
              <p:nvPr/>
            </p:nvCxnSpPr>
            <p:spPr>
              <a:xfrm flipV="1">
                <a:off x="6657851" y="2852936"/>
                <a:ext cx="0" cy="144016"/>
              </a:xfrm>
              <a:prstGeom prst="straightConnector1">
                <a:avLst/>
              </a:prstGeom>
              <a:ln w="22225">
                <a:solidFill>
                  <a:srgbClr val="FF0000"/>
                </a:solidFill>
                <a:tailEnd type="arrow"/>
              </a:ln>
              <a:scene3d>
                <a:camera prst="orthographicFront">
                  <a:rot lat="0" lon="10800000" rev="0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49522" name="TextBox 39"/>
            <p:cNvSpPr txBox="1"/>
            <p:nvPr/>
          </p:nvSpPr>
          <p:spPr>
            <a:xfrm>
              <a:off x="5584665" y="5423157"/>
              <a:ext cx="26736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2400" b="1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bóp</a:t>
              </a:r>
              <a:r>
                <a:rPr lang="en-US" sz="2400" b="1" dirty="0">
                  <a:solidFill>
                    <a:prstClr val="black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méo</a:t>
              </a:r>
              <a:r>
                <a:rPr lang="en-US" sz="2400" b="1" dirty="0">
                  <a:solidFill>
                    <a:prstClr val="black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vòng</a:t>
              </a:r>
              <a:r>
                <a:rPr lang="en-US" sz="2400" b="1" dirty="0">
                  <a:solidFill>
                    <a:prstClr val="black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dây</a:t>
              </a:r>
              <a:endParaRPr lang="vi-VN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0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523" name="TextBox 7"/>
          <p:cNvSpPr txBox="1"/>
          <p:nvPr/>
        </p:nvSpPr>
        <p:spPr>
          <a:xfrm>
            <a:off x="251520" y="1340768"/>
            <a:ext cx="8892480" cy="25044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Kết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luận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 </a:t>
            </a:r>
            <a:r>
              <a:rPr lang="en-US" sz="32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Khi</a:t>
            </a:r>
            <a:r>
              <a:rPr 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cho</a:t>
            </a:r>
            <a:r>
              <a:rPr 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nam</a:t>
            </a:r>
            <a:r>
              <a:rPr 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châm</a:t>
            </a:r>
            <a:r>
              <a:rPr 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đứng</a:t>
            </a:r>
            <a:r>
              <a:rPr 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yên</a:t>
            </a:r>
            <a:r>
              <a:rPr 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mạch</a:t>
            </a:r>
            <a:r>
              <a:rPr 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(C) </a:t>
            </a:r>
            <a:r>
              <a:rPr lang="en-US" sz="32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dịch</a:t>
            </a:r>
            <a:r>
              <a:rPr 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chuyển</a:t>
            </a:r>
            <a:r>
              <a:rPr 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lại</a:t>
            </a:r>
            <a:r>
              <a:rPr 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gần</a:t>
            </a:r>
            <a:r>
              <a:rPr 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hoặc</a:t>
            </a:r>
            <a:r>
              <a:rPr 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ra</a:t>
            </a:r>
            <a:r>
              <a:rPr 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xa</a:t>
            </a:r>
            <a:r>
              <a:rPr 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nam</a:t>
            </a:r>
            <a:r>
              <a:rPr 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châm</a:t>
            </a:r>
            <a:r>
              <a:rPr 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hay </a:t>
            </a:r>
            <a:r>
              <a:rPr lang="en-US" sz="32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khi</a:t>
            </a:r>
            <a:r>
              <a:rPr 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quay </a:t>
            </a:r>
            <a:r>
              <a:rPr lang="en-US" sz="32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vòng</a:t>
            </a:r>
            <a:r>
              <a:rPr 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dây</a:t>
            </a:r>
            <a:r>
              <a:rPr 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quanh</a:t>
            </a:r>
            <a:r>
              <a:rPr 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trục</a:t>
            </a:r>
            <a:r>
              <a:rPr 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song </a:t>
            </a:r>
            <a:r>
              <a:rPr lang="en-US" sz="32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song</a:t>
            </a:r>
            <a:r>
              <a:rPr 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với</a:t>
            </a:r>
            <a:r>
              <a:rPr 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mặt</a:t>
            </a:r>
            <a:r>
              <a:rPr 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phẳng</a:t>
            </a:r>
            <a:r>
              <a:rPr 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chứa</a:t>
            </a:r>
            <a:r>
              <a:rPr 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vòng</a:t>
            </a:r>
            <a:r>
              <a:rPr 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dây</a:t>
            </a:r>
            <a:r>
              <a:rPr 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hoặc</a:t>
            </a:r>
            <a:r>
              <a:rPr 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bóp</a:t>
            </a:r>
            <a:r>
              <a:rPr 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méo</a:t>
            </a:r>
            <a:r>
              <a:rPr 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vòng</a:t>
            </a:r>
            <a:r>
              <a:rPr 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dây</a:t>
            </a:r>
            <a:r>
              <a:rPr 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thì</a:t>
            </a:r>
            <a:r>
              <a:rPr 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đường</a:t>
            </a:r>
            <a:r>
              <a:rPr 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sức</a:t>
            </a:r>
            <a:r>
              <a:rPr 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từ</a:t>
            </a:r>
            <a:r>
              <a:rPr 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qua </a:t>
            </a:r>
            <a:r>
              <a:rPr lang="en-US" sz="32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vòng</a:t>
            </a:r>
            <a:r>
              <a:rPr 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dây</a:t>
            </a:r>
            <a:r>
              <a:rPr 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thay</a:t>
            </a:r>
            <a:r>
              <a:rPr lang="en-US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đổi</a:t>
            </a:r>
            <a:endParaRPr lang="vi-VN" sz="32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49524" name="Rectangle 8"/>
          <p:cNvSpPr/>
          <p:nvPr/>
        </p:nvSpPr>
        <p:spPr>
          <a:xfrm>
            <a:off x="251520" y="4221088"/>
            <a:ext cx="8064896" cy="1015663"/>
          </a:xfrm>
          <a:prstGeom prst="rect">
            <a:avLst/>
          </a:prstGeom>
        </p:spPr>
        <p:txBody>
          <a:bodyPr wrap="square">
            <a:spAutoFit/>
          </a:bodyPr>
          <a:p>
            <a:pPr marL="342900" lvl="2" indent="-342900">
              <a:buClr>
                <a:srgbClr val="FF0000"/>
              </a:buClr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 qua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vòng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dây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endParaRPr lang="en-US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9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49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9523" grpId="0"/>
      <p:bldP spid="10495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0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7" name="Group 3"/>
          <p:cNvGrpSpPr/>
          <p:nvPr/>
        </p:nvGrpSpPr>
        <p:grpSpPr>
          <a:xfrm>
            <a:off x="84932" y="125035"/>
            <a:ext cx="8793162" cy="2971800"/>
            <a:chOff x="1" y="0"/>
            <a:chExt cx="8793162" cy="2971800"/>
          </a:xfrm>
        </p:grpSpPr>
        <p:grpSp>
          <p:nvGrpSpPr>
            <p:cNvPr id="208" name="Group 4"/>
            <p:cNvGrpSpPr/>
            <p:nvPr/>
          </p:nvGrpSpPr>
          <p:grpSpPr>
            <a:xfrm>
              <a:off x="1" y="76200"/>
              <a:ext cx="8793162" cy="2895600"/>
              <a:chOff x="1" y="76200"/>
              <a:chExt cx="8793162" cy="2895600"/>
            </a:xfrm>
          </p:grpSpPr>
          <p:grpSp>
            <p:nvGrpSpPr>
              <p:cNvPr id="209" name="Group 160"/>
              <p:cNvGrpSpPr/>
              <p:nvPr/>
            </p:nvGrpSpPr>
            <p:grpSpPr bwMode="auto">
              <a:xfrm>
                <a:off x="4003675" y="1244600"/>
                <a:ext cx="447675" cy="661988"/>
                <a:chOff x="624" y="2349"/>
                <a:chExt cx="351" cy="561"/>
              </a:xfrm>
            </p:grpSpPr>
            <p:sp>
              <p:nvSpPr>
                <p:cNvPr id="1049525" name="Arc 161"/>
                <p:cNvSpPr/>
                <p:nvPr/>
              </p:nvSpPr>
              <p:spPr bwMode="auto">
                <a:xfrm flipH="1">
                  <a:off x="624" y="2352"/>
                  <a:ext cx="171" cy="558"/>
                </a:xfrm>
                <a:custGeom>
                  <a:avLst/>
                  <a:gdLst>
                    <a:gd name="T0" fmla="*/ 1 w 21949"/>
                    <a:gd name="T1" fmla="*/ 7 h 42337"/>
                    <a:gd name="T2" fmla="*/ 1 w 21949"/>
                    <a:gd name="T3" fmla="*/ 0 h 42337"/>
                    <a:gd name="T4" fmla="*/ 1 w 21949"/>
                    <a:gd name="T5" fmla="*/ 4 h 42337"/>
                    <a:gd name="T6" fmla="*/ 0 60000 65536"/>
                    <a:gd name="T7" fmla="*/ 0 60000 65536"/>
                    <a:gd name="T8" fmla="*/ 0 60000 65536"/>
                    <a:gd name="T9" fmla="*/ 0 w 21949"/>
                    <a:gd name="T10" fmla="*/ 0 h 42337"/>
                    <a:gd name="T11" fmla="*/ 21949 w 21949"/>
                    <a:gd name="T12" fmla="*/ 42337 h 4233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949" h="42337" fill="none" extrusionOk="0">
                      <a:moveTo>
                        <a:pt x="15554" y="42336"/>
                      </a:moveTo>
                      <a:cubicBezTo>
                        <a:pt x="6337" y="39649"/>
                        <a:pt x="0" y="31200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21716" y="-1"/>
                        <a:pt x="21832" y="0"/>
                        <a:pt x="21949" y="2"/>
                      </a:cubicBezTo>
                    </a:path>
                    <a:path w="21949" h="42337" stroke="0" extrusionOk="0">
                      <a:moveTo>
                        <a:pt x="15554" y="42336"/>
                      </a:moveTo>
                      <a:cubicBezTo>
                        <a:pt x="6337" y="39649"/>
                        <a:pt x="0" y="31200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21716" y="-1"/>
                        <a:pt x="21832" y="0"/>
                        <a:pt x="21949" y="2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rgbClr val="FF66FF"/>
                  </a:solidFill>
                  <a:round/>
                </a:ln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526" name="Arc 162"/>
                <p:cNvSpPr/>
                <p:nvPr/>
              </p:nvSpPr>
              <p:spPr bwMode="auto">
                <a:xfrm flipH="1">
                  <a:off x="684" y="2352"/>
                  <a:ext cx="171" cy="558"/>
                </a:xfrm>
                <a:custGeom>
                  <a:avLst/>
                  <a:gdLst>
                    <a:gd name="T0" fmla="*/ 1 w 21949"/>
                    <a:gd name="T1" fmla="*/ 7 h 42337"/>
                    <a:gd name="T2" fmla="*/ 1 w 21949"/>
                    <a:gd name="T3" fmla="*/ 0 h 42337"/>
                    <a:gd name="T4" fmla="*/ 1 w 21949"/>
                    <a:gd name="T5" fmla="*/ 4 h 42337"/>
                    <a:gd name="T6" fmla="*/ 0 60000 65536"/>
                    <a:gd name="T7" fmla="*/ 0 60000 65536"/>
                    <a:gd name="T8" fmla="*/ 0 60000 65536"/>
                    <a:gd name="T9" fmla="*/ 0 w 21949"/>
                    <a:gd name="T10" fmla="*/ 0 h 42337"/>
                    <a:gd name="T11" fmla="*/ 21949 w 21949"/>
                    <a:gd name="T12" fmla="*/ 42337 h 4233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949" h="42337" fill="none" extrusionOk="0">
                      <a:moveTo>
                        <a:pt x="15554" y="42336"/>
                      </a:moveTo>
                      <a:cubicBezTo>
                        <a:pt x="6337" y="39649"/>
                        <a:pt x="0" y="31200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21716" y="-1"/>
                        <a:pt x="21832" y="0"/>
                        <a:pt x="21949" y="2"/>
                      </a:cubicBezTo>
                    </a:path>
                    <a:path w="21949" h="42337" stroke="0" extrusionOk="0">
                      <a:moveTo>
                        <a:pt x="15554" y="42336"/>
                      </a:moveTo>
                      <a:cubicBezTo>
                        <a:pt x="6337" y="39649"/>
                        <a:pt x="0" y="31200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21716" y="-1"/>
                        <a:pt x="21832" y="0"/>
                        <a:pt x="21949" y="2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rgbClr val="FF66FF"/>
                  </a:solidFill>
                  <a:round/>
                </a:ln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527" name="Arc 163"/>
                <p:cNvSpPr/>
                <p:nvPr/>
              </p:nvSpPr>
              <p:spPr bwMode="auto">
                <a:xfrm flipH="1">
                  <a:off x="744" y="2349"/>
                  <a:ext cx="171" cy="558"/>
                </a:xfrm>
                <a:custGeom>
                  <a:avLst/>
                  <a:gdLst>
                    <a:gd name="T0" fmla="*/ 1 w 21949"/>
                    <a:gd name="T1" fmla="*/ 7 h 42337"/>
                    <a:gd name="T2" fmla="*/ 1 w 21949"/>
                    <a:gd name="T3" fmla="*/ 0 h 42337"/>
                    <a:gd name="T4" fmla="*/ 1 w 21949"/>
                    <a:gd name="T5" fmla="*/ 4 h 42337"/>
                    <a:gd name="T6" fmla="*/ 0 60000 65536"/>
                    <a:gd name="T7" fmla="*/ 0 60000 65536"/>
                    <a:gd name="T8" fmla="*/ 0 60000 65536"/>
                    <a:gd name="T9" fmla="*/ 0 w 21949"/>
                    <a:gd name="T10" fmla="*/ 0 h 42337"/>
                    <a:gd name="T11" fmla="*/ 21949 w 21949"/>
                    <a:gd name="T12" fmla="*/ 42337 h 4233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949" h="42337" fill="none" extrusionOk="0">
                      <a:moveTo>
                        <a:pt x="15554" y="42336"/>
                      </a:moveTo>
                      <a:cubicBezTo>
                        <a:pt x="6337" y="39649"/>
                        <a:pt x="0" y="31200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21716" y="-1"/>
                        <a:pt x="21832" y="0"/>
                        <a:pt x="21949" y="2"/>
                      </a:cubicBezTo>
                    </a:path>
                    <a:path w="21949" h="42337" stroke="0" extrusionOk="0">
                      <a:moveTo>
                        <a:pt x="15554" y="42336"/>
                      </a:moveTo>
                      <a:cubicBezTo>
                        <a:pt x="6337" y="39649"/>
                        <a:pt x="0" y="31200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21716" y="-1"/>
                        <a:pt x="21832" y="0"/>
                        <a:pt x="21949" y="2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rgbClr val="FF66FF"/>
                  </a:solidFill>
                  <a:round/>
                </a:ln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528" name="Arc 164"/>
                <p:cNvSpPr/>
                <p:nvPr/>
              </p:nvSpPr>
              <p:spPr bwMode="auto">
                <a:xfrm flipH="1">
                  <a:off x="804" y="2349"/>
                  <a:ext cx="171" cy="558"/>
                </a:xfrm>
                <a:custGeom>
                  <a:avLst/>
                  <a:gdLst>
                    <a:gd name="T0" fmla="*/ 1 w 21949"/>
                    <a:gd name="T1" fmla="*/ 7 h 42337"/>
                    <a:gd name="T2" fmla="*/ 1 w 21949"/>
                    <a:gd name="T3" fmla="*/ 0 h 42337"/>
                    <a:gd name="T4" fmla="*/ 1 w 21949"/>
                    <a:gd name="T5" fmla="*/ 4 h 42337"/>
                    <a:gd name="T6" fmla="*/ 0 60000 65536"/>
                    <a:gd name="T7" fmla="*/ 0 60000 65536"/>
                    <a:gd name="T8" fmla="*/ 0 60000 65536"/>
                    <a:gd name="T9" fmla="*/ 0 w 21949"/>
                    <a:gd name="T10" fmla="*/ 0 h 42337"/>
                    <a:gd name="T11" fmla="*/ 21949 w 21949"/>
                    <a:gd name="T12" fmla="*/ 42337 h 4233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949" h="42337" fill="none" extrusionOk="0">
                      <a:moveTo>
                        <a:pt x="15554" y="42336"/>
                      </a:moveTo>
                      <a:cubicBezTo>
                        <a:pt x="6337" y="39649"/>
                        <a:pt x="0" y="31200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21716" y="-1"/>
                        <a:pt x="21832" y="0"/>
                        <a:pt x="21949" y="2"/>
                      </a:cubicBezTo>
                    </a:path>
                    <a:path w="21949" h="42337" stroke="0" extrusionOk="0">
                      <a:moveTo>
                        <a:pt x="15554" y="42336"/>
                      </a:moveTo>
                      <a:cubicBezTo>
                        <a:pt x="6337" y="39649"/>
                        <a:pt x="0" y="31200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21716" y="-1"/>
                        <a:pt x="21832" y="0"/>
                        <a:pt x="21949" y="2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rgbClr val="FF66FF"/>
                  </a:solidFill>
                  <a:round/>
                </a:ln>
              </p:spPr>
              <p:txBody>
                <a:bodyPr wrap="none" anchor="ctr"/>
                <a:p>
                  <a:endParaRPr lang="en-US"/>
                </a:p>
              </p:txBody>
            </p:sp>
          </p:grpSp>
          <p:sp>
            <p:nvSpPr>
              <p:cNvPr id="1049529" name="Arc 165"/>
              <p:cNvSpPr/>
              <p:nvPr/>
            </p:nvSpPr>
            <p:spPr bwMode="auto">
              <a:xfrm flipH="1">
                <a:off x="4302125" y="1244600"/>
                <a:ext cx="219075" cy="658813"/>
              </a:xfrm>
              <a:custGeom>
                <a:avLst/>
                <a:gdLst>
                  <a:gd name="T0" fmla="*/ 1549525 w 21949"/>
                  <a:gd name="T1" fmla="*/ 10251897 h 42337"/>
                  <a:gd name="T2" fmla="*/ 2186608 w 21949"/>
                  <a:gd name="T3" fmla="*/ 731 h 42337"/>
                  <a:gd name="T4" fmla="*/ 2151844 w 21949"/>
                  <a:gd name="T5" fmla="*/ 5230434 h 42337"/>
                  <a:gd name="T6" fmla="*/ 0 60000 65536"/>
                  <a:gd name="T7" fmla="*/ 0 60000 65536"/>
                  <a:gd name="T8" fmla="*/ 0 60000 65536"/>
                  <a:gd name="T9" fmla="*/ 0 w 21949"/>
                  <a:gd name="T10" fmla="*/ 0 h 42337"/>
                  <a:gd name="T11" fmla="*/ 21949 w 21949"/>
                  <a:gd name="T12" fmla="*/ 42337 h 423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949" h="42337" fill="none" extrusionOk="0">
                    <a:moveTo>
                      <a:pt x="15554" y="42336"/>
                    </a:moveTo>
                    <a:cubicBezTo>
                      <a:pt x="6337" y="39649"/>
                      <a:pt x="0" y="31200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1716" y="-1"/>
                      <a:pt x="21832" y="0"/>
                      <a:pt x="21949" y="2"/>
                    </a:cubicBezTo>
                  </a:path>
                  <a:path w="21949" h="42337" stroke="0" extrusionOk="0">
                    <a:moveTo>
                      <a:pt x="15554" y="42336"/>
                    </a:moveTo>
                    <a:cubicBezTo>
                      <a:pt x="6337" y="39649"/>
                      <a:pt x="0" y="31200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1716" y="-1"/>
                      <a:pt x="21832" y="0"/>
                      <a:pt x="21949" y="2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57150">
                <a:solidFill>
                  <a:srgbClr val="FF66FF"/>
                </a:solidFill>
                <a:round/>
              </a:ln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530" name="Arc 166"/>
              <p:cNvSpPr/>
              <p:nvPr/>
            </p:nvSpPr>
            <p:spPr bwMode="auto">
              <a:xfrm flipH="1">
                <a:off x="4378325" y="1244600"/>
                <a:ext cx="219075" cy="658813"/>
              </a:xfrm>
              <a:custGeom>
                <a:avLst/>
                <a:gdLst>
                  <a:gd name="T0" fmla="*/ 1549525 w 21949"/>
                  <a:gd name="T1" fmla="*/ 10251897 h 42337"/>
                  <a:gd name="T2" fmla="*/ 2186608 w 21949"/>
                  <a:gd name="T3" fmla="*/ 731 h 42337"/>
                  <a:gd name="T4" fmla="*/ 2151844 w 21949"/>
                  <a:gd name="T5" fmla="*/ 5230434 h 42337"/>
                  <a:gd name="T6" fmla="*/ 0 60000 65536"/>
                  <a:gd name="T7" fmla="*/ 0 60000 65536"/>
                  <a:gd name="T8" fmla="*/ 0 60000 65536"/>
                  <a:gd name="T9" fmla="*/ 0 w 21949"/>
                  <a:gd name="T10" fmla="*/ 0 h 42337"/>
                  <a:gd name="T11" fmla="*/ 21949 w 21949"/>
                  <a:gd name="T12" fmla="*/ 42337 h 423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949" h="42337" fill="none" extrusionOk="0">
                    <a:moveTo>
                      <a:pt x="15554" y="42336"/>
                    </a:moveTo>
                    <a:cubicBezTo>
                      <a:pt x="6337" y="39649"/>
                      <a:pt x="0" y="31200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1716" y="-1"/>
                      <a:pt x="21832" y="0"/>
                      <a:pt x="21949" y="2"/>
                    </a:cubicBezTo>
                  </a:path>
                  <a:path w="21949" h="42337" stroke="0" extrusionOk="0">
                    <a:moveTo>
                      <a:pt x="15554" y="42336"/>
                    </a:moveTo>
                    <a:cubicBezTo>
                      <a:pt x="6337" y="39649"/>
                      <a:pt x="0" y="31200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1716" y="-1"/>
                      <a:pt x="21832" y="0"/>
                      <a:pt x="21949" y="2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57150">
                <a:solidFill>
                  <a:srgbClr val="9900CC"/>
                </a:solidFill>
                <a:round/>
              </a:ln>
            </p:spPr>
            <p:txBody>
              <a:bodyPr wrap="none" anchor="ctr"/>
              <a:p>
                <a:endParaRPr lang="en-US"/>
              </a:p>
            </p:txBody>
          </p:sp>
          <p:grpSp>
            <p:nvGrpSpPr>
              <p:cNvPr id="210" name="Group 188"/>
              <p:cNvGrpSpPr/>
              <p:nvPr/>
            </p:nvGrpSpPr>
            <p:grpSpPr bwMode="auto">
              <a:xfrm>
                <a:off x="1" y="215900"/>
                <a:ext cx="8793162" cy="2713038"/>
                <a:chOff x="-638" y="136"/>
                <a:chExt cx="6177" cy="1709"/>
              </a:xfrm>
            </p:grpSpPr>
            <p:grpSp>
              <p:nvGrpSpPr>
                <p:cNvPr id="211" name="Group 189"/>
                <p:cNvGrpSpPr/>
                <p:nvPr/>
              </p:nvGrpSpPr>
              <p:grpSpPr bwMode="auto">
                <a:xfrm>
                  <a:off x="2311" y="142"/>
                  <a:ext cx="3174" cy="887"/>
                  <a:chOff x="2115" y="2099"/>
                  <a:chExt cx="3174" cy="887"/>
                </a:xfrm>
              </p:grpSpPr>
              <p:sp>
                <p:nvSpPr>
                  <p:cNvPr id="1049531" name="Arc 190"/>
                  <p:cNvSpPr/>
                  <p:nvPr/>
                </p:nvSpPr>
                <p:spPr bwMode="auto">
                  <a:xfrm>
                    <a:off x="2115" y="2099"/>
                    <a:ext cx="3174" cy="887"/>
                  </a:xfrm>
                  <a:custGeom>
                    <a:avLst/>
                    <a:gdLst>
                      <a:gd name="T0" fmla="*/ 519 w 19428"/>
                      <a:gd name="T1" fmla="*/ 19 h 21600"/>
                      <a:gd name="T2" fmla="*/ 0 w 19428"/>
                      <a:gd name="T3" fmla="*/ 36 h 21600"/>
                      <a:gd name="T4" fmla="*/ 31 w 19428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19428"/>
                      <a:gd name="T10" fmla="*/ 0 h 21600"/>
                      <a:gd name="T11" fmla="*/ 19428 w 19428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9428" h="21600" fill="none" extrusionOk="0">
                        <a:moveTo>
                          <a:pt x="19427" y="11506"/>
                        </a:moveTo>
                        <a:cubicBezTo>
                          <a:pt x="15473" y="17788"/>
                          <a:pt x="8570" y="21599"/>
                          <a:pt x="1148" y="21600"/>
                        </a:cubicBezTo>
                        <a:cubicBezTo>
                          <a:pt x="765" y="21600"/>
                          <a:pt x="382" y="21589"/>
                          <a:pt x="-1" y="21569"/>
                        </a:cubicBezTo>
                      </a:path>
                      <a:path w="19428" h="21600" stroke="0" extrusionOk="0">
                        <a:moveTo>
                          <a:pt x="19427" y="11506"/>
                        </a:moveTo>
                        <a:cubicBezTo>
                          <a:pt x="15473" y="17788"/>
                          <a:pt x="8570" y="21599"/>
                          <a:pt x="1148" y="21600"/>
                        </a:cubicBezTo>
                        <a:cubicBezTo>
                          <a:pt x="765" y="21600"/>
                          <a:pt x="382" y="21589"/>
                          <a:pt x="-1" y="21569"/>
                        </a:cubicBezTo>
                        <a:lnTo>
                          <a:pt x="1148" y="0"/>
                        </a:lnTo>
                        <a:close/>
                      </a:path>
                    </a:pathLst>
                  </a:custGeom>
                  <a:noFill/>
                  <a:ln w="3175">
                    <a:solidFill>
                      <a:srgbClr val="FF9933"/>
                    </a:solidFill>
                    <a:round/>
                  </a:ln>
                </p:spPr>
                <p:txBody>
                  <a:bodyPr wrap="none" anchor="ctr"/>
                  <a:p>
                    <a:endParaRPr lang="en-US"/>
                  </a:p>
                </p:txBody>
              </p:sp>
              <p:sp>
                <p:nvSpPr>
                  <p:cNvPr id="1049532" name="Line 191"/>
                  <p:cNvSpPr>
                    <a:spLocks noChangeShapeType="1"/>
                  </p:cNvSpPr>
                  <p:nvPr/>
                </p:nvSpPr>
                <p:spPr bwMode="auto">
                  <a:xfrm rot="-5820000">
                    <a:off x="4082" y="2834"/>
                    <a:ext cx="0" cy="44"/>
                  </a:xfrm>
                  <a:prstGeom prst="line">
                    <a:avLst/>
                  </a:prstGeom>
                  <a:noFill/>
                  <a:ln w="9525">
                    <a:solidFill>
                      <a:srgbClr val="FF3300"/>
                    </a:solidFill>
                    <a:round/>
                    <a:tailEnd type="stealth" w="lg" len="lg"/>
                  </a:ln>
                </p:spPr>
                <p:txBody>
                  <a:bodyPr/>
                  <a:p>
                    <a:endParaRPr lang="en-US"/>
                  </a:p>
                </p:txBody>
              </p:sp>
            </p:grpSp>
            <p:grpSp>
              <p:nvGrpSpPr>
                <p:cNvPr id="212" name="Group 192"/>
                <p:cNvGrpSpPr/>
                <p:nvPr/>
              </p:nvGrpSpPr>
              <p:grpSpPr bwMode="auto">
                <a:xfrm>
                  <a:off x="-638" y="958"/>
                  <a:ext cx="3156" cy="887"/>
                  <a:chOff x="-834" y="2915"/>
                  <a:chExt cx="3156" cy="887"/>
                </a:xfrm>
              </p:grpSpPr>
              <p:sp>
                <p:nvSpPr>
                  <p:cNvPr id="1049533" name="Arc 193"/>
                  <p:cNvSpPr/>
                  <p:nvPr/>
                </p:nvSpPr>
                <p:spPr bwMode="auto">
                  <a:xfrm rot="10800000">
                    <a:off x="-834" y="2915"/>
                    <a:ext cx="3156" cy="887"/>
                  </a:xfrm>
                  <a:custGeom>
                    <a:avLst/>
                    <a:gdLst>
                      <a:gd name="T0" fmla="*/ 516 w 19321"/>
                      <a:gd name="T1" fmla="*/ 17 h 21600"/>
                      <a:gd name="T2" fmla="*/ 0 w 19321"/>
                      <a:gd name="T3" fmla="*/ 36 h 21600"/>
                      <a:gd name="T4" fmla="*/ 2 w 19321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19321"/>
                      <a:gd name="T10" fmla="*/ 0 h 21600"/>
                      <a:gd name="T11" fmla="*/ 19321 w 19321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9321" h="21600" fill="none" extrusionOk="0">
                        <a:moveTo>
                          <a:pt x="19321" y="9840"/>
                        </a:moveTo>
                        <a:cubicBezTo>
                          <a:pt x="15627" y="17058"/>
                          <a:pt x="8201" y="21599"/>
                          <a:pt x="93" y="21600"/>
                        </a:cubicBezTo>
                        <a:cubicBezTo>
                          <a:pt x="62" y="21600"/>
                          <a:pt x="31" y="21599"/>
                          <a:pt x="0" y="21599"/>
                        </a:cubicBezTo>
                      </a:path>
                      <a:path w="19321" h="21600" stroke="0" extrusionOk="0">
                        <a:moveTo>
                          <a:pt x="19321" y="9840"/>
                        </a:moveTo>
                        <a:cubicBezTo>
                          <a:pt x="15627" y="17058"/>
                          <a:pt x="8201" y="21599"/>
                          <a:pt x="93" y="21600"/>
                        </a:cubicBezTo>
                        <a:cubicBezTo>
                          <a:pt x="62" y="21600"/>
                          <a:pt x="31" y="21599"/>
                          <a:pt x="0" y="21599"/>
                        </a:cubicBezTo>
                        <a:lnTo>
                          <a:pt x="93" y="0"/>
                        </a:lnTo>
                        <a:close/>
                      </a:path>
                    </a:pathLst>
                  </a:custGeom>
                  <a:noFill/>
                  <a:ln w="3175">
                    <a:solidFill>
                      <a:srgbClr val="FF9933"/>
                    </a:solidFill>
                    <a:round/>
                  </a:ln>
                </p:spPr>
                <p:txBody>
                  <a:bodyPr wrap="none" anchor="ctr"/>
                  <a:p>
                    <a:endParaRPr lang="en-US"/>
                  </a:p>
                </p:txBody>
              </p:sp>
              <p:sp>
                <p:nvSpPr>
                  <p:cNvPr id="1049534" name="Line 194"/>
                  <p:cNvSpPr>
                    <a:spLocks noChangeShapeType="1"/>
                  </p:cNvSpPr>
                  <p:nvPr/>
                </p:nvSpPr>
                <p:spPr bwMode="auto">
                  <a:xfrm rot="-6180000">
                    <a:off x="516" y="3014"/>
                    <a:ext cx="0" cy="44"/>
                  </a:xfrm>
                  <a:prstGeom prst="line">
                    <a:avLst/>
                  </a:prstGeom>
                  <a:noFill/>
                  <a:ln w="9525">
                    <a:solidFill>
                      <a:srgbClr val="FF3300"/>
                    </a:solidFill>
                    <a:round/>
                    <a:tailEnd type="stealth" w="lg" len="lg"/>
                  </a:ln>
                </p:spPr>
                <p:txBody>
                  <a:bodyPr/>
                  <a:p>
                    <a:endParaRPr lang="en-US"/>
                  </a:p>
                </p:txBody>
              </p:sp>
            </p:grpSp>
            <p:grpSp>
              <p:nvGrpSpPr>
                <p:cNvPr id="213" name="Group 205"/>
                <p:cNvGrpSpPr/>
                <p:nvPr/>
              </p:nvGrpSpPr>
              <p:grpSpPr bwMode="auto">
                <a:xfrm>
                  <a:off x="2563" y="995"/>
                  <a:ext cx="2954" cy="0"/>
                  <a:chOff x="2367" y="2952"/>
                  <a:chExt cx="2954" cy="0"/>
                </a:xfrm>
              </p:grpSpPr>
              <p:sp>
                <p:nvSpPr>
                  <p:cNvPr id="1049535" name="Line 206"/>
                  <p:cNvSpPr>
                    <a:spLocks noChangeShapeType="1"/>
                  </p:cNvSpPr>
                  <p:nvPr/>
                </p:nvSpPr>
                <p:spPr bwMode="auto">
                  <a:xfrm>
                    <a:off x="2367" y="2952"/>
                    <a:ext cx="2954" cy="0"/>
                  </a:xfrm>
                  <a:prstGeom prst="line">
                    <a:avLst/>
                  </a:prstGeom>
                  <a:noFill/>
                  <a:ln w="3175">
                    <a:solidFill>
                      <a:srgbClr val="FF9933"/>
                    </a:solidFill>
                    <a:round/>
                  </a:ln>
                </p:spPr>
                <p:txBody>
                  <a:bodyPr wrap="none" anchor="ctr"/>
                  <a:p>
                    <a:endParaRPr lang="en-US"/>
                  </a:p>
                </p:txBody>
              </p:sp>
              <p:sp>
                <p:nvSpPr>
                  <p:cNvPr id="1049536" name="Line 207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4360" y="2930"/>
                    <a:ext cx="0" cy="44"/>
                  </a:xfrm>
                  <a:prstGeom prst="line">
                    <a:avLst/>
                  </a:prstGeom>
                  <a:noFill/>
                  <a:ln w="9525">
                    <a:solidFill>
                      <a:srgbClr val="FF3300"/>
                    </a:solidFill>
                    <a:round/>
                    <a:tailEnd type="stealth" w="lg" len="lg"/>
                  </a:ln>
                </p:spPr>
                <p:txBody>
                  <a:bodyPr/>
                  <a:p>
                    <a:endParaRPr lang="en-US"/>
                  </a:p>
                </p:txBody>
              </p:sp>
            </p:grpSp>
            <p:grpSp>
              <p:nvGrpSpPr>
                <p:cNvPr id="214" name="Group 208"/>
                <p:cNvGrpSpPr/>
                <p:nvPr/>
              </p:nvGrpSpPr>
              <p:grpSpPr bwMode="auto">
                <a:xfrm>
                  <a:off x="-524" y="994"/>
                  <a:ext cx="2910" cy="1"/>
                  <a:chOff x="-720" y="2951"/>
                  <a:chExt cx="2910" cy="1"/>
                </a:xfrm>
              </p:grpSpPr>
              <p:sp>
                <p:nvSpPr>
                  <p:cNvPr id="1049537" name="Line 20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-720" y="2952"/>
                    <a:ext cx="2910" cy="0"/>
                  </a:xfrm>
                  <a:prstGeom prst="line">
                    <a:avLst/>
                  </a:prstGeom>
                  <a:noFill/>
                  <a:ln w="3175">
                    <a:solidFill>
                      <a:srgbClr val="FF9933"/>
                    </a:solidFill>
                    <a:round/>
                  </a:ln>
                </p:spPr>
                <p:txBody>
                  <a:bodyPr wrap="none" anchor="ctr"/>
                  <a:p>
                    <a:endParaRPr lang="en-US"/>
                  </a:p>
                </p:txBody>
              </p:sp>
              <p:sp>
                <p:nvSpPr>
                  <p:cNvPr id="1049538" name="Line 210"/>
                  <p:cNvSpPr>
                    <a:spLocks noChangeShapeType="1"/>
                  </p:cNvSpPr>
                  <p:nvPr/>
                </p:nvSpPr>
                <p:spPr bwMode="auto">
                  <a:xfrm rot="5400000" flipV="1">
                    <a:off x="250" y="2921"/>
                    <a:ext cx="0" cy="59"/>
                  </a:xfrm>
                  <a:prstGeom prst="line">
                    <a:avLst/>
                  </a:prstGeom>
                  <a:noFill/>
                  <a:ln w="9525">
                    <a:solidFill>
                      <a:srgbClr val="FF3300"/>
                    </a:solidFill>
                    <a:round/>
                    <a:tailEnd type="stealth" w="lg" len="lg"/>
                  </a:ln>
                </p:spPr>
                <p:txBody>
                  <a:bodyPr/>
                  <a:p>
                    <a:endParaRPr lang="en-US"/>
                  </a:p>
                </p:txBody>
              </p:sp>
            </p:grpSp>
            <p:grpSp>
              <p:nvGrpSpPr>
                <p:cNvPr id="215" name="Group 211"/>
                <p:cNvGrpSpPr/>
                <p:nvPr/>
              </p:nvGrpSpPr>
              <p:grpSpPr bwMode="auto">
                <a:xfrm>
                  <a:off x="2422" y="958"/>
                  <a:ext cx="3117" cy="886"/>
                  <a:chOff x="2226" y="2915"/>
                  <a:chExt cx="3117" cy="886"/>
                </a:xfrm>
              </p:grpSpPr>
              <p:sp>
                <p:nvSpPr>
                  <p:cNvPr id="1049539" name="Arc 212"/>
                  <p:cNvSpPr/>
                  <p:nvPr/>
                </p:nvSpPr>
                <p:spPr bwMode="auto">
                  <a:xfrm rot="10800000">
                    <a:off x="2226" y="2915"/>
                    <a:ext cx="3117" cy="886"/>
                  </a:xfrm>
                  <a:custGeom>
                    <a:avLst/>
                    <a:gdLst>
                      <a:gd name="T0" fmla="*/ 509 w 19080"/>
                      <a:gd name="T1" fmla="*/ 36 h 21600"/>
                      <a:gd name="T2" fmla="*/ 0 w 19080"/>
                      <a:gd name="T3" fmla="*/ 18 h 21600"/>
                      <a:gd name="T4" fmla="*/ 496 w 1908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19080"/>
                      <a:gd name="T10" fmla="*/ 0 h 21600"/>
                      <a:gd name="T11" fmla="*/ 19080 w 1908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9080" h="21600" fill="none" extrusionOk="0">
                        <a:moveTo>
                          <a:pt x="19080" y="21594"/>
                        </a:moveTo>
                        <a:cubicBezTo>
                          <a:pt x="18915" y="21598"/>
                          <a:pt x="18751" y="21599"/>
                          <a:pt x="18587" y="21600"/>
                        </a:cubicBezTo>
                        <a:cubicBezTo>
                          <a:pt x="10954" y="21600"/>
                          <a:pt x="3888" y="17571"/>
                          <a:pt x="0" y="11003"/>
                        </a:cubicBezTo>
                      </a:path>
                      <a:path w="19080" h="21600" stroke="0" extrusionOk="0">
                        <a:moveTo>
                          <a:pt x="19080" y="21594"/>
                        </a:moveTo>
                        <a:cubicBezTo>
                          <a:pt x="18915" y="21598"/>
                          <a:pt x="18751" y="21599"/>
                          <a:pt x="18587" y="21600"/>
                        </a:cubicBezTo>
                        <a:cubicBezTo>
                          <a:pt x="10954" y="21600"/>
                          <a:pt x="3888" y="17571"/>
                          <a:pt x="0" y="11003"/>
                        </a:cubicBezTo>
                        <a:lnTo>
                          <a:pt x="18587" y="0"/>
                        </a:lnTo>
                        <a:close/>
                      </a:path>
                    </a:pathLst>
                  </a:custGeom>
                  <a:noFill/>
                  <a:ln w="3175">
                    <a:solidFill>
                      <a:srgbClr val="FF9933"/>
                    </a:solidFill>
                    <a:round/>
                  </a:ln>
                </p:spPr>
                <p:txBody>
                  <a:bodyPr wrap="none" anchor="ctr"/>
                  <a:p>
                    <a:endParaRPr lang="en-US"/>
                  </a:p>
                </p:txBody>
              </p:sp>
              <p:sp>
                <p:nvSpPr>
                  <p:cNvPr id="1049540" name="Line 213"/>
                  <p:cNvSpPr>
                    <a:spLocks noChangeShapeType="1"/>
                  </p:cNvSpPr>
                  <p:nvPr/>
                </p:nvSpPr>
                <p:spPr bwMode="auto">
                  <a:xfrm rot="-4860000">
                    <a:off x="4106" y="3016"/>
                    <a:ext cx="0" cy="44"/>
                  </a:xfrm>
                  <a:prstGeom prst="line">
                    <a:avLst/>
                  </a:prstGeom>
                  <a:noFill/>
                  <a:ln w="9525">
                    <a:solidFill>
                      <a:srgbClr val="FF3300"/>
                    </a:solidFill>
                    <a:round/>
                    <a:tailEnd type="stealth" w="lg" len="lg"/>
                  </a:ln>
                </p:spPr>
                <p:txBody>
                  <a:bodyPr/>
                  <a:p>
                    <a:endParaRPr lang="en-US"/>
                  </a:p>
                </p:txBody>
              </p:sp>
            </p:grpSp>
            <p:grpSp>
              <p:nvGrpSpPr>
                <p:cNvPr id="216" name="Group 214"/>
                <p:cNvGrpSpPr/>
                <p:nvPr/>
              </p:nvGrpSpPr>
              <p:grpSpPr bwMode="auto">
                <a:xfrm>
                  <a:off x="-538" y="136"/>
                  <a:ext cx="3108" cy="886"/>
                  <a:chOff x="-538" y="136"/>
                  <a:chExt cx="3108" cy="886"/>
                </a:xfrm>
              </p:grpSpPr>
              <p:sp>
                <p:nvSpPr>
                  <p:cNvPr id="1049541" name="Arc 215"/>
                  <p:cNvSpPr/>
                  <p:nvPr/>
                </p:nvSpPr>
                <p:spPr bwMode="auto">
                  <a:xfrm>
                    <a:off x="-538" y="136"/>
                    <a:ext cx="3108" cy="886"/>
                  </a:xfrm>
                  <a:custGeom>
                    <a:avLst/>
                    <a:gdLst>
                      <a:gd name="T0" fmla="*/ 508 w 19031"/>
                      <a:gd name="T1" fmla="*/ 36 h 21600"/>
                      <a:gd name="T2" fmla="*/ 0 w 19031"/>
                      <a:gd name="T3" fmla="*/ 18 h 21600"/>
                      <a:gd name="T4" fmla="*/ 498 w 19031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19031"/>
                      <a:gd name="T10" fmla="*/ 0 h 21600"/>
                      <a:gd name="T11" fmla="*/ 19031 w 19031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9031" h="21600" fill="none" extrusionOk="0">
                        <a:moveTo>
                          <a:pt x="19031" y="21597"/>
                        </a:moveTo>
                        <a:cubicBezTo>
                          <a:pt x="18911" y="21599"/>
                          <a:pt x="18792" y="21599"/>
                          <a:pt x="18673" y="21600"/>
                        </a:cubicBezTo>
                        <a:cubicBezTo>
                          <a:pt x="10979" y="21600"/>
                          <a:pt x="3866" y="17507"/>
                          <a:pt x="-1" y="10857"/>
                        </a:cubicBezTo>
                      </a:path>
                      <a:path w="19031" h="21600" stroke="0" extrusionOk="0">
                        <a:moveTo>
                          <a:pt x="19031" y="21597"/>
                        </a:moveTo>
                        <a:cubicBezTo>
                          <a:pt x="18911" y="21599"/>
                          <a:pt x="18792" y="21599"/>
                          <a:pt x="18673" y="21600"/>
                        </a:cubicBezTo>
                        <a:cubicBezTo>
                          <a:pt x="10979" y="21600"/>
                          <a:pt x="3866" y="17507"/>
                          <a:pt x="-1" y="10857"/>
                        </a:cubicBezTo>
                        <a:lnTo>
                          <a:pt x="18673" y="0"/>
                        </a:lnTo>
                        <a:close/>
                      </a:path>
                    </a:pathLst>
                  </a:custGeom>
                  <a:noFill/>
                  <a:ln w="3175">
                    <a:solidFill>
                      <a:srgbClr val="FF9933"/>
                    </a:solidFill>
                    <a:round/>
                  </a:ln>
                </p:spPr>
                <p:txBody>
                  <a:bodyPr wrap="none" anchor="ctr"/>
                  <a:p>
                    <a:endParaRPr lang="en-US"/>
                  </a:p>
                </p:txBody>
              </p:sp>
              <p:sp>
                <p:nvSpPr>
                  <p:cNvPr id="1049542" name="Line 216"/>
                  <p:cNvSpPr>
                    <a:spLocks noChangeShapeType="1"/>
                  </p:cNvSpPr>
                  <p:nvPr/>
                </p:nvSpPr>
                <p:spPr bwMode="auto">
                  <a:xfrm rot="-5100000">
                    <a:off x="724" y="876"/>
                    <a:ext cx="0" cy="44"/>
                  </a:xfrm>
                  <a:prstGeom prst="line">
                    <a:avLst/>
                  </a:prstGeom>
                  <a:noFill/>
                  <a:ln w="9525">
                    <a:solidFill>
                      <a:srgbClr val="FF3300"/>
                    </a:solidFill>
                    <a:round/>
                    <a:tailEnd type="stealth" w="lg" len="lg"/>
                  </a:ln>
                </p:spPr>
                <p:txBody>
                  <a:bodyPr/>
                  <a:p>
                    <a:endParaRPr lang="en-US"/>
                  </a:p>
                </p:txBody>
              </p:sp>
            </p:grpSp>
          </p:grpSp>
          <p:grpSp>
            <p:nvGrpSpPr>
              <p:cNvPr id="217" name="Group 392"/>
              <p:cNvGrpSpPr/>
              <p:nvPr/>
            </p:nvGrpSpPr>
            <p:grpSpPr>
              <a:xfrm>
                <a:off x="473075" y="76200"/>
                <a:ext cx="6994525" cy="2895600"/>
                <a:chOff x="473075" y="2946400"/>
                <a:chExt cx="6994525" cy="3683000"/>
              </a:xfrm>
            </p:grpSpPr>
            <p:grpSp>
              <p:nvGrpSpPr>
                <p:cNvPr id="218" name="Group 167"/>
                <p:cNvGrpSpPr/>
                <p:nvPr/>
              </p:nvGrpSpPr>
              <p:grpSpPr bwMode="auto">
                <a:xfrm>
                  <a:off x="2124075" y="3657600"/>
                  <a:ext cx="3719513" cy="2362200"/>
                  <a:chOff x="1338" y="247"/>
                  <a:chExt cx="2343" cy="1488"/>
                </a:xfrm>
              </p:grpSpPr>
              <p:grpSp>
                <p:nvGrpSpPr>
                  <p:cNvPr id="219" name="Group 168"/>
                  <p:cNvGrpSpPr/>
                  <p:nvPr/>
                </p:nvGrpSpPr>
                <p:grpSpPr bwMode="auto">
                  <a:xfrm>
                    <a:off x="1338" y="1022"/>
                    <a:ext cx="2337" cy="713"/>
                    <a:chOff x="1142" y="2979"/>
                    <a:chExt cx="2337" cy="713"/>
                  </a:xfrm>
                </p:grpSpPr>
                <p:sp>
                  <p:nvSpPr>
                    <p:cNvPr id="1049543" name="Arc 169"/>
                    <p:cNvSpPr/>
                    <p:nvPr/>
                  </p:nvSpPr>
                  <p:spPr bwMode="auto">
                    <a:xfrm rot="10800000">
                      <a:off x="1142" y="2979"/>
                      <a:ext cx="2337" cy="713"/>
                    </a:xfrm>
                    <a:custGeom>
                      <a:avLst/>
                      <a:gdLst>
                        <a:gd name="T0" fmla="*/ 67 w 43200"/>
                        <a:gd name="T1" fmla="*/ 12 h 43200"/>
                        <a:gd name="T2" fmla="*/ 70 w 43200"/>
                        <a:gd name="T3" fmla="*/ 12 h 43200"/>
                        <a:gd name="T4" fmla="*/ 63 w 43200"/>
                        <a:gd name="T5" fmla="*/ 6 h 43200"/>
                        <a:gd name="T6" fmla="*/ 0 60000 65536"/>
                        <a:gd name="T7" fmla="*/ 0 60000 65536"/>
                        <a:gd name="T8" fmla="*/ 0 60000 65536"/>
                        <a:gd name="T9" fmla="*/ 0 w 43200"/>
                        <a:gd name="T10" fmla="*/ 0 h 43200"/>
                        <a:gd name="T11" fmla="*/ 43200 w 43200"/>
                        <a:gd name="T12" fmla="*/ 43200 h 432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43200" h="43200" fill="none" extrusionOk="0">
                          <a:moveTo>
                            <a:pt x="23008" y="43154"/>
                          </a:moveTo>
                          <a:cubicBezTo>
                            <a:pt x="22539" y="43184"/>
                            <a:pt x="22069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33529" y="0"/>
                            <a:pt x="43200" y="9670"/>
                            <a:pt x="43200" y="21600"/>
                          </a:cubicBezTo>
                          <a:cubicBezTo>
                            <a:pt x="43200" y="32597"/>
                            <a:pt x="34937" y="41838"/>
                            <a:pt x="24009" y="43065"/>
                          </a:cubicBezTo>
                        </a:path>
                        <a:path w="43200" h="43200" stroke="0" extrusionOk="0">
                          <a:moveTo>
                            <a:pt x="23008" y="43154"/>
                          </a:moveTo>
                          <a:cubicBezTo>
                            <a:pt x="22539" y="43184"/>
                            <a:pt x="22069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33529" y="0"/>
                            <a:pt x="43200" y="9670"/>
                            <a:pt x="43200" y="21600"/>
                          </a:cubicBezTo>
                          <a:cubicBezTo>
                            <a:pt x="43200" y="32597"/>
                            <a:pt x="34937" y="41838"/>
                            <a:pt x="24009" y="43065"/>
                          </a:cubicBezTo>
                          <a:lnTo>
                            <a:pt x="21600" y="21600"/>
                          </a:lnTo>
                          <a:close/>
                        </a:path>
                      </a:pathLst>
                    </a:custGeom>
                    <a:noFill/>
                    <a:ln w="3175">
                      <a:solidFill>
                        <a:srgbClr val="FF9933"/>
                      </a:solidFill>
                      <a:round/>
                    </a:ln>
                  </p:spPr>
                  <p:txBody>
                    <a:bodyPr wrap="none" anchor="ctr"/>
                    <a:p>
                      <a:endParaRPr lang="en-US"/>
                    </a:p>
                  </p:txBody>
                </p:sp>
                <p:sp>
                  <p:nvSpPr>
                    <p:cNvPr id="1049544" name="Line 170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2294" y="3669"/>
                      <a:ext cx="0" cy="44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3300"/>
                      </a:solidFill>
                      <a:round/>
                      <a:tailEnd type="stealth" w="lg" len="lg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049545" name="Line 171"/>
                    <p:cNvSpPr>
                      <a:spLocks noChangeShapeType="1"/>
                    </p:cNvSpPr>
                    <p:nvPr/>
                  </p:nvSpPr>
                  <p:spPr bwMode="auto">
                    <a:xfrm rot="-8220000">
                      <a:off x="1200" y="3200"/>
                      <a:ext cx="0" cy="44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3300"/>
                      </a:solidFill>
                      <a:round/>
                      <a:tailEnd type="stealth" w="lg" len="lg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049546" name="Line 172"/>
                    <p:cNvSpPr>
                      <a:spLocks noChangeShapeType="1"/>
                    </p:cNvSpPr>
                    <p:nvPr/>
                  </p:nvSpPr>
                  <p:spPr bwMode="auto">
                    <a:xfrm rot="420000">
                      <a:off x="3478" y="3288"/>
                      <a:ext cx="0" cy="44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3300"/>
                      </a:solidFill>
                      <a:round/>
                      <a:tailEnd type="stealth" w="lg" len="lg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grpSp>
                <p:nvGrpSpPr>
                  <p:cNvPr id="220" name="Group 173"/>
                  <p:cNvGrpSpPr/>
                  <p:nvPr/>
                </p:nvGrpSpPr>
                <p:grpSpPr bwMode="auto">
                  <a:xfrm>
                    <a:off x="1855" y="1024"/>
                    <a:ext cx="1308" cy="641"/>
                    <a:chOff x="1659" y="2981"/>
                    <a:chExt cx="1308" cy="641"/>
                  </a:xfrm>
                </p:grpSpPr>
                <p:sp>
                  <p:nvSpPr>
                    <p:cNvPr id="1049547" name="Arc 174"/>
                    <p:cNvSpPr/>
                    <p:nvPr/>
                  </p:nvSpPr>
                  <p:spPr bwMode="auto">
                    <a:xfrm rot="10800000">
                      <a:off x="1659" y="2981"/>
                      <a:ext cx="1294" cy="641"/>
                    </a:xfrm>
                    <a:custGeom>
                      <a:avLst/>
                      <a:gdLst>
                        <a:gd name="T0" fmla="*/ 20 w 43200"/>
                        <a:gd name="T1" fmla="*/ 10 h 43200"/>
                        <a:gd name="T2" fmla="*/ 20 w 43200"/>
                        <a:gd name="T3" fmla="*/ 10 h 43200"/>
                        <a:gd name="T4" fmla="*/ 19 w 43200"/>
                        <a:gd name="T5" fmla="*/ 5 h 43200"/>
                        <a:gd name="T6" fmla="*/ 0 60000 65536"/>
                        <a:gd name="T7" fmla="*/ 0 60000 65536"/>
                        <a:gd name="T8" fmla="*/ 0 60000 65536"/>
                        <a:gd name="T9" fmla="*/ 0 w 43200"/>
                        <a:gd name="T10" fmla="*/ 0 h 43200"/>
                        <a:gd name="T11" fmla="*/ 43200 w 43200"/>
                        <a:gd name="T12" fmla="*/ 43200 h 432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43200" h="43200" fill="none" extrusionOk="0">
                          <a:moveTo>
                            <a:pt x="22254" y="43190"/>
                          </a:moveTo>
                          <a:cubicBezTo>
                            <a:pt x="22036" y="43196"/>
                            <a:pt x="21818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33529" y="0"/>
                            <a:pt x="43200" y="9670"/>
                            <a:pt x="43200" y="21600"/>
                          </a:cubicBezTo>
                          <a:cubicBezTo>
                            <a:pt x="43200" y="33240"/>
                            <a:pt x="33975" y="42787"/>
                            <a:pt x="22341" y="43187"/>
                          </a:cubicBezTo>
                        </a:path>
                        <a:path w="43200" h="43200" stroke="0" extrusionOk="0">
                          <a:moveTo>
                            <a:pt x="22254" y="43190"/>
                          </a:moveTo>
                          <a:cubicBezTo>
                            <a:pt x="22036" y="43196"/>
                            <a:pt x="21818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33529" y="0"/>
                            <a:pt x="43200" y="9670"/>
                            <a:pt x="43200" y="21600"/>
                          </a:cubicBezTo>
                          <a:cubicBezTo>
                            <a:pt x="43200" y="33240"/>
                            <a:pt x="33975" y="42787"/>
                            <a:pt x="22341" y="43187"/>
                          </a:cubicBezTo>
                          <a:lnTo>
                            <a:pt x="21600" y="21600"/>
                          </a:lnTo>
                          <a:close/>
                        </a:path>
                      </a:pathLst>
                    </a:custGeom>
                    <a:noFill/>
                    <a:ln w="3175">
                      <a:solidFill>
                        <a:srgbClr val="FF9933"/>
                      </a:solidFill>
                      <a:round/>
                    </a:ln>
                  </p:spPr>
                  <p:txBody>
                    <a:bodyPr wrap="none" anchor="ctr"/>
                    <a:p>
                      <a:endParaRPr lang="en-US"/>
                    </a:p>
                  </p:txBody>
                </p:sp>
                <p:sp>
                  <p:nvSpPr>
                    <p:cNvPr id="1049548" name="Line 175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2291" y="3599"/>
                      <a:ext cx="0" cy="44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3300"/>
                      </a:solidFill>
                      <a:round/>
                      <a:tailEnd type="stealth" w="lg" len="lg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049549" name="Line 176"/>
                    <p:cNvSpPr>
                      <a:spLocks noChangeShapeType="1"/>
                    </p:cNvSpPr>
                    <p:nvPr/>
                  </p:nvSpPr>
                  <p:spPr bwMode="auto">
                    <a:xfrm rot="-9480000">
                      <a:off x="1675" y="3220"/>
                      <a:ext cx="0" cy="44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3300"/>
                      </a:solidFill>
                      <a:round/>
                      <a:tailEnd type="stealth" w="lg" len="lg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049550" name="Line 177"/>
                    <p:cNvSpPr>
                      <a:spLocks noChangeShapeType="1"/>
                    </p:cNvSpPr>
                    <p:nvPr/>
                  </p:nvSpPr>
                  <p:spPr bwMode="auto">
                    <a:xfrm rot="-7020000" flipH="1" flipV="1">
                      <a:off x="2939" y="3285"/>
                      <a:ext cx="35" cy="21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3300"/>
                      </a:solidFill>
                      <a:round/>
                      <a:tailEnd type="stealth" w="lg" len="lg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grpSp>
                <p:nvGrpSpPr>
                  <p:cNvPr id="221" name="Group 178"/>
                  <p:cNvGrpSpPr/>
                  <p:nvPr/>
                </p:nvGrpSpPr>
                <p:grpSpPr bwMode="auto">
                  <a:xfrm>
                    <a:off x="1344" y="247"/>
                    <a:ext cx="2337" cy="715"/>
                    <a:chOff x="1148" y="2204"/>
                    <a:chExt cx="2337" cy="715"/>
                  </a:xfrm>
                </p:grpSpPr>
                <p:sp>
                  <p:nvSpPr>
                    <p:cNvPr id="1049551" name="Arc 179"/>
                    <p:cNvSpPr/>
                    <p:nvPr/>
                  </p:nvSpPr>
                  <p:spPr bwMode="auto">
                    <a:xfrm>
                      <a:off x="1148" y="2206"/>
                      <a:ext cx="2337" cy="713"/>
                    </a:xfrm>
                    <a:custGeom>
                      <a:avLst/>
                      <a:gdLst>
                        <a:gd name="T0" fmla="*/ 58 w 43200"/>
                        <a:gd name="T1" fmla="*/ 12 h 43200"/>
                        <a:gd name="T2" fmla="*/ 61 w 43200"/>
                        <a:gd name="T3" fmla="*/ 12 h 43200"/>
                        <a:gd name="T4" fmla="*/ 63 w 43200"/>
                        <a:gd name="T5" fmla="*/ 6 h 43200"/>
                        <a:gd name="T6" fmla="*/ 0 60000 65536"/>
                        <a:gd name="T7" fmla="*/ 0 60000 65536"/>
                        <a:gd name="T8" fmla="*/ 0 60000 65536"/>
                        <a:gd name="T9" fmla="*/ 0 w 43200"/>
                        <a:gd name="T10" fmla="*/ 0 h 43200"/>
                        <a:gd name="T11" fmla="*/ 43200 w 43200"/>
                        <a:gd name="T12" fmla="*/ 43200 h 432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43200" h="43200" fill="none" extrusionOk="0">
                          <a:moveTo>
                            <a:pt x="19928" y="43135"/>
                          </a:moveTo>
                          <a:cubicBezTo>
                            <a:pt x="8681" y="42262"/>
                            <a:pt x="0" y="32881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33529" y="0"/>
                            <a:pt x="43200" y="9670"/>
                            <a:pt x="43200" y="21600"/>
                          </a:cubicBezTo>
                          <a:cubicBezTo>
                            <a:pt x="43200" y="33529"/>
                            <a:pt x="33529" y="43200"/>
                            <a:pt x="21600" y="43200"/>
                          </a:cubicBezTo>
                          <a:cubicBezTo>
                            <a:pt x="21300" y="43200"/>
                            <a:pt x="21001" y="43193"/>
                            <a:pt x="20702" y="43181"/>
                          </a:cubicBezTo>
                        </a:path>
                        <a:path w="43200" h="43200" stroke="0" extrusionOk="0">
                          <a:moveTo>
                            <a:pt x="19928" y="43135"/>
                          </a:moveTo>
                          <a:cubicBezTo>
                            <a:pt x="8681" y="42262"/>
                            <a:pt x="0" y="32881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33529" y="0"/>
                            <a:pt x="43200" y="9670"/>
                            <a:pt x="43200" y="21600"/>
                          </a:cubicBezTo>
                          <a:cubicBezTo>
                            <a:pt x="43200" y="33529"/>
                            <a:pt x="33529" y="43200"/>
                            <a:pt x="21600" y="43200"/>
                          </a:cubicBezTo>
                          <a:cubicBezTo>
                            <a:pt x="21300" y="43200"/>
                            <a:pt x="21001" y="43193"/>
                            <a:pt x="20702" y="43181"/>
                          </a:cubicBezTo>
                          <a:lnTo>
                            <a:pt x="21600" y="21600"/>
                          </a:lnTo>
                          <a:close/>
                        </a:path>
                      </a:pathLst>
                    </a:custGeom>
                    <a:noFill/>
                    <a:ln w="3175">
                      <a:solidFill>
                        <a:srgbClr val="FF9933"/>
                      </a:solidFill>
                      <a:round/>
                    </a:ln>
                  </p:spPr>
                  <p:txBody>
                    <a:bodyPr wrap="none" anchor="ctr"/>
                    <a:p>
                      <a:endParaRPr lang="en-US"/>
                    </a:p>
                  </p:txBody>
                </p:sp>
                <p:sp>
                  <p:nvSpPr>
                    <p:cNvPr id="1049552" name="Line 180"/>
                    <p:cNvSpPr>
                      <a:spLocks noChangeShapeType="1"/>
                    </p:cNvSpPr>
                    <p:nvPr/>
                  </p:nvSpPr>
                  <p:spPr bwMode="auto">
                    <a:xfrm rot="2400000">
                      <a:off x="3404" y="2664"/>
                      <a:ext cx="0" cy="44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3300"/>
                      </a:solidFill>
                      <a:round/>
                      <a:tailEnd type="stealth" w="lg" len="lg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049553" name="Line 181"/>
                    <p:cNvSpPr>
                      <a:spLocks noChangeShapeType="1"/>
                    </p:cNvSpPr>
                    <p:nvPr/>
                  </p:nvSpPr>
                  <p:spPr bwMode="auto">
                    <a:xfrm rot="-3480000">
                      <a:off x="1272" y="2700"/>
                      <a:ext cx="0" cy="44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3300"/>
                      </a:solidFill>
                      <a:round/>
                      <a:tailEnd type="stealth" w="lg" len="lg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049554" name="Line 182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2302" y="2182"/>
                      <a:ext cx="0" cy="44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3300"/>
                      </a:solidFill>
                      <a:round/>
                      <a:tailEnd type="stealth" w="lg" len="lg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grpSp>
                <p:nvGrpSpPr>
                  <p:cNvPr id="222" name="Group 183"/>
                  <p:cNvGrpSpPr/>
                  <p:nvPr/>
                </p:nvGrpSpPr>
                <p:grpSpPr bwMode="auto">
                  <a:xfrm>
                    <a:off x="1861" y="328"/>
                    <a:ext cx="1294" cy="643"/>
                    <a:chOff x="1665" y="2285"/>
                    <a:chExt cx="1294" cy="643"/>
                  </a:xfrm>
                </p:grpSpPr>
                <p:sp>
                  <p:nvSpPr>
                    <p:cNvPr id="1049555" name="Arc 184"/>
                    <p:cNvSpPr/>
                    <p:nvPr/>
                  </p:nvSpPr>
                  <p:spPr bwMode="auto">
                    <a:xfrm>
                      <a:off x="1665" y="2287"/>
                      <a:ext cx="1294" cy="641"/>
                    </a:xfrm>
                    <a:custGeom>
                      <a:avLst/>
                      <a:gdLst>
                        <a:gd name="T0" fmla="*/ 15 w 43200"/>
                        <a:gd name="T1" fmla="*/ 9 h 43200"/>
                        <a:gd name="T2" fmla="*/ 15 w 43200"/>
                        <a:gd name="T3" fmla="*/ 9 h 43200"/>
                        <a:gd name="T4" fmla="*/ 19 w 43200"/>
                        <a:gd name="T5" fmla="*/ 5 h 43200"/>
                        <a:gd name="T6" fmla="*/ 0 60000 65536"/>
                        <a:gd name="T7" fmla="*/ 0 60000 65536"/>
                        <a:gd name="T8" fmla="*/ 0 60000 65536"/>
                        <a:gd name="T9" fmla="*/ 0 w 43200"/>
                        <a:gd name="T10" fmla="*/ 0 h 43200"/>
                        <a:gd name="T11" fmla="*/ 43200 w 43200"/>
                        <a:gd name="T12" fmla="*/ 43200 h 432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43200" h="43200" fill="none" extrusionOk="0">
                          <a:moveTo>
                            <a:pt x="16316" y="42543"/>
                          </a:moveTo>
                          <a:cubicBezTo>
                            <a:pt x="6722" y="40123"/>
                            <a:pt x="0" y="31494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33529" y="0"/>
                            <a:pt x="43200" y="9670"/>
                            <a:pt x="43200" y="21600"/>
                          </a:cubicBezTo>
                          <a:cubicBezTo>
                            <a:pt x="43200" y="33529"/>
                            <a:pt x="33529" y="43200"/>
                            <a:pt x="21600" y="43200"/>
                          </a:cubicBezTo>
                          <a:cubicBezTo>
                            <a:pt x="20135" y="43200"/>
                            <a:pt x="18674" y="43051"/>
                            <a:pt x="17239" y="42755"/>
                          </a:cubicBezTo>
                        </a:path>
                        <a:path w="43200" h="43200" stroke="0" extrusionOk="0">
                          <a:moveTo>
                            <a:pt x="16316" y="42543"/>
                          </a:moveTo>
                          <a:cubicBezTo>
                            <a:pt x="6722" y="40123"/>
                            <a:pt x="0" y="31494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33529" y="0"/>
                            <a:pt x="43200" y="9670"/>
                            <a:pt x="43200" y="21600"/>
                          </a:cubicBezTo>
                          <a:cubicBezTo>
                            <a:pt x="43200" y="33529"/>
                            <a:pt x="33529" y="43200"/>
                            <a:pt x="21600" y="43200"/>
                          </a:cubicBezTo>
                          <a:cubicBezTo>
                            <a:pt x="20135" y="43200"/>
                            <a:pt x="18674" y="43051"/>
                            <a:pt x="17239" y="42755"/>
                          </a:cubicBezTo>
                          <a:lnTo>
                            <a:pt x="21600" y="21600"/>
                          </a:lnTo>
                          <a:close/>
                        </a:path>
                      </a:pathLst>
                    </a:custGeom>
                    <a:noFill/>
                    <a:ln w="3175">
                      <a:solidFill>
                        <a:srgbClr val="FF9933"/>
                      </a:solidFill>
                      <a:round/>
                    </a:ln>
                  </p:spPr>
                  <p:txBody>
                    <a:bodyPr wrap="none" anchor="ctr"/>
                    <a:p>
                      <a:endParaRPr lang="en-US"/>
                    </a:p>
                  </p:txBody>
                </p:sp>
                <p:sp>
                  <p:nvSpPr>
                    <p:cNvPr id="1049556" name="Line 185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2291" y="2263"/>
                      <a:ext cx="0" cy="44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3300"/>
                      </a:solidFill>
                      <a:round/>
                      <a:tailEnd type="stealth" w="lg" len="lg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049557" name="Line 186"/>
                    <p:cNvSpPr>
                      <a:spLocks noChangeShapeType="1"/>
                    </p:cNvSpPr>
                    <p:nvPr/>
                  </p:nvSpPr>
                  <p:spPr bwMode="auto">
                    <a:xfrm rot="-1500000">
                      <a:off x="1680" y="2650"/>
                      <a:ext cx="0" cy="44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3300"/>
                      </a:solidFill>
                      <a:round/>
                      <a:tailEnd type="stealth" w="lg" len="lg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049558" name="Line 187"/>
                    <p:cNvSpPr>
                      <a:spLocks noChangeShapeType="1"/>
                    </p:cNvSpPr>
                    <p:nvPr/>
                  </p:nvSpPr>
                  <p:spPr bwMode="auto">
                    <a:xfrm rot="1200000">
                      <a:off x="2948" y="2650"/>
                      <a:ext cx="0" cy="44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3300"/>
                      </a:solidFill>
                      <a:round/>
                      <a:tailEnd type="stealth" w="lg" len="lg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223" name="Group 217"/>
                <p:cNvGrpSpPr/>
                <p:nvPr/>
              </p:nvGrpSpPr>
              <p:grpSpPr bwMode="auto">
                <a:xfrm>
                  <a:off x="473075" y="2946400"/>
                  <a:ext cx="6994525" cy="3683000"/>
                  <a:chOff x="298" y="-174"/>
                  <a:chExt cx="4406" cy="2320"/>
                </a:xfrm>
              </p:grpSpPr>
              <p:grpSp>
                <p:nvGrpSpPr>
                  <p:cNvPr id="224" name="Group 218"/>
                  <p:cNvGrpSpPr/>
                  <p:nvPr/>
                </p:nvGrpSpPr>
                <p:grpSpPr bwMode="auto">
                  <a:xfrm>
                    <a:off x="1088" y="56"/>
                    <a:ext cx="2871" cy="935"/>
                    <a:chOff x="892" y="2013"/>
                    <a:chExt cx="2871" cy="935"/>
                  </a:xfrm>
                </p:grpSpPr>
                <p:sp>
                  <p:nvSpPr>
                    <p:cNvPr id="1049559" name="Arc 219"/>
                    <p:cNvSpPr/>
                    <p:nvPr/>
                  </p:nvSpPr>
                  <p:spPr bwMode="auto">
                    <a:xfrm>
                      <a:off x="892" y="2013"/>
                      <a:ext cx="2871" cy="935"/>
                    </a:xfrm>
                    <a:custGeom>
                      <a:avLst/>
                      <a:gdLst>
                        <a:gd name="T0" fmla="*/ 78 w 43200"/>
                        <a:gd name="T1" fmla="*/ 20 h 43200"/>
                        <a:gd name="T2" fmla="*/ 81 w 43200"/>
                        <a:gd name="T3" fmla="*/ 20 h 43200"/>
                        <a:gd name="T4" fmla="*/ 95 w 43200"/>
                        <a:gd name="T5" fmla="*/ 10 h 43200"/>
                        <a:gd name="T6" fmla="*/ 0 60000 65536"/>
                        <a:gd name="T7" fmla="*/ 0 60000 65536"/>
                        <a:gd name="T8" fmla="*/ 0 60000 65536"/>
                        <a:gd name="T9" fmla="*/ 0 w 43200"/>
                        <a:gd name="T10" fmla="*/ 0 h 43200"/>
                        <a:gd name="T11" fmla="*/ 43200 w 43200"/>
                        <a:gd name="T12" fmla="*/ 43200 h 432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43200" h="43200" fill="none" extrusionOk="0">
                          <a:moveTo>
                            <a:pt x="17732" y="42850"/>
                          </a:moveTo>
                          <a:cubicBezTo>
                            <a:pt x="7463" y="40981"/>
                            <a:pt x="0" y="32037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33529" y="0"/>
                            <a:pt x="43200" y="9670"/>
                            <a:pt x="43200" y="21600"/>
                          </a:cubicBezTo>
                          <a:cubicBezTo>
                            <a:pt x="43200" y="33529"/>
                            <a:pt x="33529" y="43200"/>
                            <a:pt x="21600" y="43200"/>
                          </a:cubicBezTo>
                          <a:cubicBezTo>
                            <a:pt x="20472" y="43200"/>
                            <a:pt x="19346" y="43111"/>
                            <a:pt x="18233" y="42935"/>
                          </a:cubicBezTo>
                        </a:path>
                        <a:path w="43200" h="43200" stroke="0" extrusionOk="0">
                          <a:moveTo>
                            <a:pt x="17732" y="42850"/>
                          </a:moveTo>
                          <a:cubicBezTo>
                            <a:pt x="7463" y="40981"/>
                            <a:pt x="0" y="32037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33529" y="0"/>
                            <a:pt x="43200" y="9670"/>
                            <a:pt x="43200" y="21600"/>
                          </a:cubicBezTo>
                          <a:cubicBezTo>
                            <a:pt x="43200" y="33529"/>
                            <a:pt x="33529" y="43200"/>
                            <a:pt x="21600" y="43200"/>
                          </a:cubicBezTo>
                          <a:cubicBezTo>
                            <a:pt x="20472" y="43200"/>
                            <a:pt x="19346" y="43111"/>
                            <a:pt x="18233" y="42935"/>
                          </a:cubicBezTo>
                          <a:lnTo>
                            <a:pt x="21600" y="21600"/>
                          </a:lnTo>
                          <a:close/>
                        </a:path>
                      </a:pathLst>
                    </a:custGeom>
                    <a:noFill/>
                    <a:ln w="3175">
                      <a:solidFill>
                        <a:srgbClr val="FF9933"/>
                      </a:solidFill>
                      <a:round/>
                    </a:ln>
                  </p:spPr>
                  <p:txBody>
                    <a:bodyPr wrap="none" anchor="ctr"/>
                    <a:p>
                      <a:endParaRPr lang="en-US"/>
                    </a:p>
                  </p:txBody>
                </p:sp>
                <p:sp>
                  <p:nvSpPr>
                    <p:cNvPr id="1049560" name="Line 220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2289" y="1992"/>
                      <a:ext cx="0" cy="44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3300"/>
                      </a:solidFill>
                      <a:round/>
                      <a:tailEnd type="stealth" w="lg" len="lg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049561" name="Line 221"/>
                    <p:cNvSpPr>
                      <a:spLocks noChangeShapeType="1"/>
                    </p:cNvSpPr>
                    <p:nvPr/>
                  </p:nvSpPr>
                  <p:spPr bwMode="auto">
                    <a:xfrm rot="-6600000">
                      <a:off x="3730" y="2427"/>
                      <a:ext cx="48" cy="8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3300"/>
                      </a:solidFill>
                      <a:round/>
                      <a:tailEnd type="stealth" w="lg" len="lg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049562" name="Line 222"/>
                    <p:cNvSpPr>
                      <a:spLocks noChangeShapeType="1"/>
                    </p:cNvSpPr>
                    <p:nvPr/>
                  </p:nvSpPr>
                  <p:spPr bwMode="auto">
                    <a:xfrm rot="1380000">
                      <a:off x="905" y="2390"/>
                      <a:ext cx="0" cy="44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3300"/>
                      </a:solidFill>
                      <a:round/>
                      <a:tailEnd type="stealth" w="lg" len="lg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grpSp>
                <p:nvGrpSpPr>
                  <p:cNvPr id="225" name="Group 223"/>
                  <p:cNvGrpSpPr/>
                  <p:nvPr/>
                </p:nvGrpSpPr>
                <p:grpSpPr bwMode="auto">
                  <a:xfrm>
                    <a:off x="1067" y="970"/>
                    <a:ext cx="2872" cy="937"/>
                    <a:chOff x="871" y="2927"/>
                    <a:chExt cx="2872" cy="937"/>
                  </a:xfrm>
                </p:grpSpPr>
                <p:sp>
                  <p:nvSpPr>
                    <p:cNvPr id="1049563" name="Arc 224"/>
                    <p:cNvSpPr/>
                    <p:nvPr/>
                  </p:nvSpPr>
                  <p:spPr bwMode="auto">
                    <a:xfrm rot="10800000">
                      <a:off x="871" y="2927"/>
                      <a:ext cx="2872" cy="935"/>
                    </a:xfrm>
                    <a:custGeom>
                      <a:avLst/>
                      <a:gdLst>
                        <a:gd name="T0" fmla="*/ 103 w 43200"/>
                        <a:gd name="T1" fmla="*/ 20 h 43200"/>
                        <a:gd name="T2" fmla="*/ 106 w 43200"/>
                        <a:gd name="T3" fmla="*/ 20 h 43200"/>
                        <a:gd name="T4" fmla="*/ 95 w 43200"/>
                        <a:gd name="T5" fmla="*/ 10 h 43200"/>
                        <a:gd name="T6" fmla="*/ 0 60000 65536"/>
                        <a:gd name="T7" fmla="*/ 0 60000 65536"/>
                        <a:gd name="T8" fmla="*/ 0 60000 65536"/>
                        <a:gd name="T9" fmla="*/ 0 w 43200"/>
                        <a:gd name="T10" fmla="*/ 0 h 43200"/>
                        <a:gd name="T11" fmla="*/ 43200 w 43200"/>
                        <a:gd name="T12" fmla="*/ 43200 h 432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43200" h="43200" fill="none" extrusionOk="0">
                          <a:moveTo>
                            <a:pt x="23222" y="43138"/>
                          </a:moveTo>
                          <a:cubicBezTo>
                            <a:pt x="22682" y="43179"/>
                            <a:pt x="22141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33529" y="0"/>
                            <a:pt x="43200" y="9670"/>
                            <a:pt x="43200" y="21600"/>
                          </a:cubicBezTo>
                          <a:cubicBezTo>
                            <a:pt x="43200" y="32597"/>
                            <a:pt x="34937" y="41838"/>
                            <a:pt x="24009" y="43065"/>
                          </a:cubicBezTo>
                        </a:path>
                        <a:path w="43200" h="43200" stroke="0" extrusionOk="0">
                          <a:moveTo>
                            <a:pt x="23222" y="43138"/>
                          </a:moveTo>
                          <a:cubicBezTo>
                            <a:pt x="22682" y="43179"/>
                            <a:pt x="22141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33529" y="0"/>
                            <a:pt x="43200" y="9670"/>
                            <a:pt x="43200" y="21600"/>
                          </a:cubicBezTo>
                          <a:cubicBezTo>
                            <a:pt x="43200" y="32597"/>
                            <a:pt x="34937" y="41838"/>
                            <a:pt x="24009" y="43065"/>
                          </a:cubicBezTo>
                          <a:lnTo>
                            <a:pt x="21600" y="21600"/>
                          </a:lnTo>
                          <a:close/>
                        </a:path>
                      </a:pathLst>
                    </a:custGeom>
                    <a:noFill/>
                    <a:ln w="3175">
                      <a:solidFill>
                        <a:srgbClr val="FF9933"/>
                      </a:solidFill>
                      <a:round/>
                    </a:ln>
                  </p:spPr>
                  <p:txBody>
                    <a:bodyPr wrap="none" anchor="ctr"/>
                    <a:p>
                      <a:endParaRPr lang="en-US"/>
                    </a:p>
                  </p:txBody>
                </p:sp>
                <p:sp>
                  <p:nvSpPr>
                    <p:cNvPr id="1049564" name="Line 225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2294" y="3842"/>
                      <a:ext cx="0" cy="44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3300"/>
                      </a:solidFill>
                      <a:round/>
                      <a:tailEnd type="stealth" w="lg" len="lg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049565" name="Line 226"/>
                    <p:cNvSpPr>
                      <a:spLocks noChangeShapeType="1"/>
                    </p:cNvSpPr>
                    <p:nvPr/>
                  </p:nvSpPr>
                  <p:spPr bwMode="auto">
                    <a:xfrm rot="2400000">
                      <a:off x="3686" y="3504"/>
                      <a:ext cx="0" cy="44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3300"/>
                      </a:solidFill>
                      <a:round/>
                      <a:tailEnd type="stealth" w="lg" len="lg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049566" name="Line 227"/>
                    <p:cNvSpPr>
                      <a:spLocks noChangeShapeType="1"/>
                    </p:cNvSpPr>
                    <p:nvPr/>
                  </p:nvSpPr>
                  <p:spPr bwMode="auto">
                    <a:xfrm rot="8220000">
                      <a:off x="942" y="3516"/>
                      <a:ext cx="0" cy="44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3300"/>
                      </a:solidFill>
                      <a:round/>
                      <a:tailEnd type="stealth" w="lg" len="lg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grpSp>
                <p:nvGrpSpPr>
                  <p:cNvPr id="226" name="Group 228"/>
                  <p:cNvGrpSpPr/>
                  <p:nvPr/>
                </p:nvGrpSpPr>
                <p:grpSpPr bwMode="auto">
                  <a:xfrm>
                    <a:off x="298" y="-174"/>
                    <a:ext cx="4402" cy="1057"/>
                    <a:chOff x="464" y="2496"/>
                    <a:chExt cx="3682" cy="443"/>
                  </a:xfrm>
                </p:grpSpPr>
                <p:sp>
                  <p:nvSpPr>
                    <p:cNvPr id="1049567" name="Arc 229"/>
                    <p:cNvSpPr/>
                    <p:nvPr/>
                  </p:nvSpPr>
                  <p:spPr bwMode="auto">
                    <a:xfrm>
                      <a:off x="464" y="2498"/>
                      <a:ext cx="3682" cy="441"/>
                    </a:xfrm>
                    <a:custGeom>
                      <a:avLst/>
                      <a:gdLst>
                        <a:gd name="T0" fmla="*/ 148 w 43200"/>
                        <a:gd name="T1" fmla="*/ 5 h 43200"/>
                        <a:gd name="T2" fmla="*/ 153 w 43200"/>
                        <a:gd name="T3" fmla="*/ 5 h 43200"/>
                        <a:gd name="T4" fmla="*/ 157 w 43200"/>
                        <a:gd name="T5" fmla="*/ 2 h 43200"/>
                        <a:gd name="T6" fmla="*/ 0 60000 65536"/>
                        <a:gd name="T7" fmla="*/ 0 60000 65536"/>
                        <a:gd name="T8" fmla="*/ 0 60000 65536"/>
                        <a:gd name="T9" fmla="*/ 0 w 43200"/>
                        <a:gd name="T10" fmla="*/ 0 h 43200"/>
                        <a:gd name="T11" fmla="*/ 43200 w 43200"/>
                        <a:gd name="T12" fmla="*/ 43200 h 432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43200" h="43200" fill="none" extrusionOk="0">
                          <a:moveTo>
                            <a:pt x="20442" y="43168"/>
                          </a:moveTo>
                          <a:cubicBezTo>
                            <a:pt x="8979" y="42553"/>
                            <a:pt x="0" y="3307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33529" y="0"/>
                            <a:pt x="43200" y="9670"/>
                            <a:pt x="43200" y="21600"/>
                          </a:cubicBezTo>
                          <a:cubicBezTo>
                            <a:pt x="43200" y="33529"/>
                            <a:pt x="33529" y="43200"/>
                            <a:pt x="21600" y="43200"/>
                          </a:cubicBezTo>
                          <a:cubicBezTo>
                            <a:pt x="21415" y="43200"/>
                            <a:pt x="21230" y="43197"/>
                            <a:pt x="21046" y="43192"/>
                          </a:cubicBezTo>
                        </a:path>
                        <a:path w="43200" h="43200" stroke="0" extrusionOk="0">
                          <a:moveTo>
                            <a:pt x="20442" y="43168"/>
                          </a:moveTo>
                          <a:cubicBezTo>
                            <a:pt x="8979" y="42553"/>
                            <a:pt x="0" y="3307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33529" y="0"/>
                            <a:pt x="43200" y="9670"/>
                            <a:pt x="43200" y="21600"/>
                          </a:cubicBezTo>
                          <a:cubicBezTo>
                            <a:pt x="43200" y="33529"/>
                            <a:pt x="33529" y="43200"/>
                            <a:pt x="21600" y="43200"/>
                          </a:cubicBezTo>
                          <a:cubicBezTo>
                            <a:pt x="21415" y="43200"/>
                            <a:pt x="21230" y="43197"/>
                            <a:pt x="21046" y="43192"/>
                          </a:cubicBezTo>
                          <a:lnTo>
                            <a:pt x="21600" y="21600"/>
                          </a:lnTo>
                          <a:close/>
                        </a:path>
                      </a:pathLst>
                    </a:custGeom>
                    <a:noFill/>
                    <a:ln w="3175">
                      <a:solidFill>
                        <a:srgbClr val="FF9933"/>
                      </a:solidFill>
                      <a:round/>
                    </a:ln>
                  </p:spPr>
                  <p:txBody>
                    <a:bodyPr wrap="none" anchor="ctr"/>
                    <a:p>
                      <a:endParaRPr lang="en-US"/>
                    </a:p>
                  </p:txBody>
                </p:sp>
                <p:sp>
                  <p:nvSpPr>
                    <p:cNvPr id="1049568" name="Line 230"/>
                    <p:cNvSpPr>
                      <a:spLocks noChangeShapeType="1"/>
                    </p:cNvSpPr>
                    <p:nvPr/>
                  </p:nvSpPr>
                  <p:spPr bwMode="auto">
                    <a:xfrm rot="-5580000">
                      <a:off x="3948" y="2790"/>
                      <a:ext cx="0" cy="44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3300"/>
                      </a:solidFill>
                      <a:round/>
                      <a:tailEnd type="stealth" w="lg" len="lg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049569" name="Line 231"/>
                    <p:cNvSpPr>
                      <a:spLocks noChangeShapeType="1"/>
                    </p:cNvSpPr>
                    <p:nvPr/>
                  </p:nvSpPr>
                  <p:spPr bwMode="auto">
                    <a:xfrm rot="-4740000">
                      <a:off x="702" y="2808"/>
                      <a:ext cx="0" cy="44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3300"/>
                      </a:solidFill>
                      <a:round/>
                      <a:tailEnd type="stealth" w="lg" len="lg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049570" name="Line 232"/>
                    <p:cNvSpPr>
                      <a:spLocks noChangeShapeType="1"/>
                    </p:cNvSpPr>
                    <p:nvPr/>
                  </p:nvSpPr>
                  <p:spPr bwMode="auto">
                    <a:xfrm rot="5700000">
                      <a:off x="2300" y="2474"/>
                      <a:ext cx="0" cy="44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3300"/>
                      </a:solidFill>
                      <a:round/>
                      <a:tailEnd type="stealth" w="lg" len="lg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grpSp>
                <p:nvGrpSpPr>
                  <p:cNvPr id="227" name="Group 233"/>
                  <p:cNvGrpSpPr/>
                  <p:nvPr/>
                </p:nvGrpSpPr>
                <p:grpSpPr bwMode="auto">
                  <a:xfrm>
                    <a:off x="302" y="1094"/>
                    <a:ext cx="4402" cy="1052"/>
                    <a:chOff x="475" y="1784"/>
                    <a:chExt cx="4402" cy="1052"/>
                  </a:xfrm>
                </p:grpSpPr>
                <p:sp>
                  <p:nvSpPr>
                    <p:cNvPr id="1049571" name="Arc 234"/>
                    <p:cNvSpPr/>
                    <p:nvPr/>
                  </p:nvSpPr>
                  <p:spPr bwMode="auto">
                    <a:xfrm rot="10800000">
                      <a:off x="475" y="1784"/>
                      <a:ext cx="4402" cy="1052"/>
                    </a:xfrm>
                    <a:custGeom>
                      <a:avLst/>
                      <a:gdLst>
                        <a:gd name="T0" fmla="*/ 212 w 43200"/>
                        <a:gd name="T1" fmla="*/ 26 h 43200"/>
                        <a:gd name="T2" fmla="*/ 219 w 43200"/>
                        <a:gd name="T3" fmla="*/ 26 h 43200"/>
                        <a:gd name="T4" fmla="*/ 224 w 43200"/>
                        <a:gd name="T5" fmla="*/ 13 h 43200"/>
                        <a:gd name="T6" fmla="*/ 0 60000 65536"/>
                        <a:gd name="T7" fmla="*/ 0 60000 65536"/>
                        <a:gd name="T8" fmla="*/ 0 60000 65536"/>
                        <a:gd name="T9" fmla="*/ 0 w 43200"/>
                        <a:gd name="T10" fmla="*/ 0 h 43200"/>
                        <a:gd name="T11" fmla="*/ 43200 w 43200"/>
                        <a:gd name="T12" fmla="*/ 43200 h 432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43200" h="43200" fill="none" extrusionOk="0">
                          <a:moveTo>
                            <a:pt x="20442" y="43168"/>
                          </a:moveTo>
                          <a:cubicBezTo>
                            <a:pt x="8979" y="42553"/>
                            <a:pt x="0" y="3307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33529" y="0"/>
                            <a:pt x="43200" y="9670"/>
                            <a:pt x="43200" y="21600"/>
                          </a:cubicBezTo>
                          <a:cubicBezTo>
                            <a:pt x="43200" y="33529"/>
                            <a:pt x="33529" y="43200"/>
                            <a:pt x="21600" y="43200"/>
                          </a:cubicBezTo>
                          <a:cubicBezTo>
                            <a:pt x="21415" y="43200"/>
                            <a:pt x="21230" y="43197"/>
                            <a:pt x="21046" y="43192"/>
                          </a:cubicBezTo>
                        </a:path>
                        <a:path w="43200" h="43200" stroke="0" extrusionOk="0">
                          <a:moveTo>
                            <a:pt x="20442" y="43168"/>
                          </a:moveTo>
                          <a:cubicBezTo>
                            <a:pt x="8979" y="42553"/>
                            <a:pt x="0" y="3307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33529" y="0"/>
                            <a:pt x="43200" y="9670"/>
                            <a:pt x="43200" y="21600"/>
                          </a:cubicBezTo>
                          <a:cubicBezTo>
                            <a:pt x="43200" y="33529"/>
                            <a:pt x="33529" y="43200"/>
                            <a:pt x="21600" y="43200"/>
                          </a:cubicBezTo>
                          <a:cubicBezTo>
                            <a:pt x="21415" y="43200"/>
                            <a:pt x="21230" y="43197"/>
                            <a:pt x="21046" y="43192"/>
                          </a:cubicBezTo>
                          <a:lnTo>
                            <a:pt x="21600" y="21600"/>
                          </a:lnTo>
                          <a:close/>
                        </a:path>
                      </a:pathLst>
                    </a:custGeom>
                    <a:noFill/>
                    <a:ln w="3175">
                      <a:solidFill>
                        <a:srgbClr val="FF9933"/>
                      </a:solidFill>
                      <a:round/>
                    </a:ln>
                  </p:spPr>
                  <p:txBody>
                    <a:bodyPr wrap="none" anchor="ctr"/>
                    <a:p>
                      <a:endParaRPr lang="en-US"/>
                    </a:p>
                  </p:txBody>
                </p:sp>
                <p:sp>
                  <p:nvSpPr>
                    <p:cNvPr id="1049572" name="Line 235"/>
                    <p:cNvSpPr>
                      <a:spLocks noChangeShapeType="1"/>
                    </p:cNvSpPr>
                    <p:nvPr/>
                  </p:nvSpPr>
                  <p:spPr bwMode="auto">
                    <a:xfrm rot="-3480000">
                      <a:off x="4683" y="2071"/>
                      <a:ext cx="0" cy="53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3300"/>
                      </a:solidFill>
                      <a:round/>
                      <a:tailEnd type="stealth" w="lg" len="lg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049573" name="Line 236"/>
                    <p:cNvSpPr>
                      <a:spLocks noChangeShapeType="1"/>
                    </p:cNvSpPr>
                    <p:nvPr/>
                  </p:nvSpPr>
                  <p:spPr bwMode="auto">
                    <a:xfrm rot="6060000">
                      <a:off x="2676" y="2805"/>
                      <a:ext cx="0" cy="53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3300"/>
                      </a:solidFill>
                      <a:round/>
                      <a:tailEnd type="stealth" w="lg" len="lg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049574" name="Line 237"/>
                    <p:cNvSpPr>
                      <a:spLocks noChangeShapeType="1"/>
                    </p:cNvSpPr>
                    <p:nvPr/>
                  </p:nvSpPr>
                  <p:spPr bwMode="auto">
                    <a:xfrm rot="-7500000">
                      <a:off x="726" y="2037"/>
                      <a:ext cx="0" cy="53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3300"/>
                      </a:solidFill>
                      <a:round/>
                      <a:tailEnd type="stealth" w="lg" len="lg"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</p:grpSp>
          </p:grpSp>
          <p:grpSp>
            <p:nvGrpSpPr>
              <p:cNvPr id="228" name="Group 262"/>
              <p:cNvGrpSpPr/>
              <p:nvPr/>
            </p:nvGrpSpPr>
            <p:grpSpPr bwMode="auto">
              <a:xfrm>
                <a:off x="3359150" y="1236663"/>
                <a:ext cx="1028700" cy="679450"/>
                <a:chOff x="1920" y="2736"/>
                <a:chExt cx="648" cy="428"/>
              </a:xfrm>
            </p:grpSpPr>
            <p:sp>
              <p:nvSpPr>
                <p:cNvPr id="1049575" name="Arc 263"/>
                <p:cNvSpPr/>
                <p:nvPr/>
              </p:nvSpPr>
              <p:spPr bwMode="auto">
                <a:xfrm flipH="1">
                  <a:off x="2109" y="2741"/>
                  <a:ext cx="135" cy="423"/>
                </a:xfrm>
                <a:custGeom>
                  <a:avLst/>
                  <a:gdLst>
                    <a:gd name="T0" fmla="*/ 0 w 21600"/>
                    <a:gd name="T1" fmla="*/ 0 h 43193"/>
                    <a:gd name="T2" fmla="*/ 0 w 21600"/>
                    <a:gd name="T3" fmla="*/ 4 h 43193"/>
                    <a:gd name="T4" fmla="*/ 0 w 21600"/>
                    <a:gd name="T5" fmla="*/ 2 h 43193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3193"/>
                    <a:gd name="T11" fmla="*/ 21600 w 21600"/>
                    <a:gd name="T12" fmla="*/ 43193 h 4319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3193" fill="none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</a:path>
                    <a:path w="21600" h="43193" stroke="0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  <a:lnTo>
                        <a:pt x="0" y="21593"/>
                      </a:lnTo>
                      <a:close/>
                    </a:path>
                  </a:pathLst>
                </a:custGeom>
                <a:noFill/>
                <a:ln w="57150">
                  <a:solidFill>
                    <a:srgbClr val="9900CC"/>
                  </a:solidFill>
                  <a:round/>
                </a:ln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576" name="Arc 264"/>
                <p:cNvSpPr/>
                <p:nvPr/>
              </p:nvSpPr>
              <p:spPr bwMode="auto">
                <a:xfrm flipH="1">
                  <a:off x="2155" y="2741"/>
                  <a:ext cx="135" cy="423"/>
                </a:xfrm>
                <a:custGeom>
                  <a:avLst/>
                  <a:gdLst>
                    <a:gd name="T0" fmla="*/ 0 w 21600"/>
                    <a:gd name="T1" fmla="*/ 0 h 43193"/>
                    <a:gd name="T2" fmla="*/ 0 w 21600"/>
                    <a:gd name="T3" fmla="*/ 4 h 43193"/>
                    <a:gd name="T4" fmla="*/ 0 w 21600"/>
                    <a:gd name="T5" fmla="*/ 2 h 43193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3193"/>
                    <a:gd name="T11" fmla="*/ 21600 w 21600"/>
                    <a:gd name="T12" fmla="*/ 43193 h 4319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3193" fill="none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</a:path>
                    <a:path w="21600" h="43193" stroke="0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  <a:lnTo>
                        <a:pt x="0" y="21593"/>
                      </a:lnTo>
                      <a:close/>
                    </a:path>
                  </a:pathLst>
                </a:custGeom>
                <a:noFill/>
                <a:ln w="57150">
                  <a:solidFill>
                    <a:srgbClr val="9900CC"/>
                  </a:solidFill>
                  <a:round/>
                </a:ln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577" name="Arc 265"/>
                <p:cNvSpPr/>
                <p:nvPr/>
              </p:nvSpPr>
              <p:spPr bwMode="auto">
                <a:xfrm flipH="1">
                  <a:off x="2199" y="2739"/>
                  <a:ext cx="135" cy="423"/>
                </a:xfrm>
                <a:custGeom>
                  <a:avLst/>
                  <a:gdLst>
                    <a:gd name="T0" fmla="*/ 0 w 21600"/>
                    <a:gd name="T1" fmla="*/ 0 h 43193"/>
                    <a:gd name="T2" fmla="*/ 0 w 21600"/>
                    <a:gd name="T3" fmla="*/ 4 h 43193"/>
                    <a:gd name="T4" fmla="*/ 0 w 21600"/>
                    <a:gd name="T5" fmla="*/ 2 h 43193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3193"/>
                    <a:gd name="T11" fmla="*/ 21600 w 21600"/>
                    <a:gd name="T12" fmla="*/ 43193 h 4319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3193" fill="none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</a:path>
                    <a:path w="21600" h="43193" stroke="0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  <a:lnTo>
                        <a:pt x="0" y="21593"/>
                      </a:lnTo>
                      <a:close/>
                    </a:path>
                  </a:pathLst>
                </a:custGeom>
                <a:noFill/>
                <a:ln w="57150">
                  <a:solidFill>
                    <a:srgbClr val="9900CC"/>
                  </a:solidFill>
                  <a:round/>
                </a:ln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578" name="Arc 266"/>
                <p:cNvSpPr/>
                <p:nvPr/>
              </p:nvSpPr>
              <p:spPr bwMode="auto">
                <a:xfrm flipH="1">
                  <a:off x="2247" y="2739"/>
                  <a:ext cx="135" cy="423"/>
                </a:xfrm>
                <a:custGeom>
                  <a:avLst/>
                  <a:gdLst>
                    <a:gd name="T0" fmla="*/ 0 w 21600"/>
                    <a:gd name="T1" fmla="*/ 0 h 43193"/>
                    <a:gd name="T2" fmla="*/ 0 w 21600"/>
                    <a:gd name="T3" fmla="*/ 4 h 43193"/>
                    <a:gd name="T4" fmla="*/ 0 w 21600"/>
                    <a:gd name="T5" fmla="*/ 2 h 43193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3193"/>
                    <a:gd name="T11" fmla="*/ 21600 w 21600"/>
                    <a:gd name="T12" fmla="*/ 43193 h 4319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3193" fill="none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</a:path>
                    <a:path w="21600" h="43193" stroke="0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  <a:lnTo>
                        <a:pt x="0" y="21593"/>
                      </a:lnTo>
                      <a:close/>
                    </a:path>
                  </a:pathLst>
                </a:custGeom>
                <a:noFill/>
                <a:ln w="57150">
                  <a:solidFill>
                    <a:srgbClr val="9900CC"/>
                  </a:solidFill>
                  <a:round/>
                </a:ln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579" name="Arc 267"/>
                <p:cNvSpPr/>
                <p:nvPr/>
              </p:nvSpPr>
              <p:spPr bwMode="auto">
                <a:xfrm flipH="1">
                  <a:off x="2292" y="2741"/>
                  <a:ext cx="135" cy="423"/>
                </a:xfrm>
                <a:custGeom>
                  <a:avLst/>
                  <a:gdLst>
                    <a:gd name="T0" fmla="*/ 0 w 21600"/>
                    <a:gd name="T1" fmla="*/ 0 h 43193"/>
                    <a:gd name="T2" fmla="*/ 0 w 21600"/>
                    <a:gd name="T3" fmla="*/ 4 h 43193"/>
                    <a:gd name="T4" fmla="*/ 0 w 21600"/>
                    <a:gd name="T5" fmla="*/ 2 h 43193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3193"/>
                    <a:gd name="T11" fmla="*/ 21600 w 21600"/>
                    <a:gd name="T12" fmla="*/ 43193 h 4319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3193" fill="none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</a:path>
                    <a:path w="21600" h="43193" stroke="0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  <a:lnTo>
                        <a:pt x="0" y="21593"/>
                      </a:lnTo>
                      <a:close/>
                    </a:path>
                  </a:pathLst>
                </a:custGeom>
                <a:noFill/>
                <a:ln w="57150">
                  <a:solidFill>
                    <a:srgbClr val="9900CC"/>
                  </a:solidFill>
                  <a:round/>
                </a:ln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580" name="Arc 268"/>
                <p:cNvSpPr/>
                <p:nvPr/>
              </p:nvSpPr>
              <p:spPr bwMode="auto">
                <a:xfrm flipH="1">
                  <a:off x="2340" y="2741"/>
                  <a:ext cx="135" cy="423"/>
                </a:xfrm>
                <a:custGeom>
                  <a:avLst/>
                  <a:gdLst>
                    <a:gd name="T0" fmla="*/ 0 w 21600"/>
                    <a:gd name="T1" fmla="*/ 0 h 43193"/>
                    <a:gd name="T2" fmla="*/ 0 w 21600"/>
                    <a:gd name="T3" fmla="*/ 4 h 43193"/>
                    <a:gd name="T4" fmla="*/ 0 w 21600"/>
                    <a:gd name="T5" fmla="*/ 2 h 43193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3193"/>
                    <a:gd name="T11" fmla="*/ 21600 w 21600"/>
                    <a:gd name="T12" fmla="*/ 43193 h 4319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3193" fill="none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</a:path>
                    <a:path w="21600" h="43193" stroke="0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  <a:lnTo>
                        <a:pt x="0" y="21593"/>
                      </a:lnTo>
                      <a:close/>
                    </a:path>
                  </a:pathLst>
                </a:custGeom>
                <a:noFill/>
                <a:ln w="57150">
                  <a:solidFill>
                    <a:srgbClr val="9900CC"/>
                  </a:solidFill>
                  <a:round/>
                </a:ln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581" name="Arc 269"/>
                <p:cNvSpPr/>
                <p:nvPr/>
              </p:nvSpPr>
              <p:spPr bwMode="auto">
                <a:xfrm flipH="1">
                  <a:off x="2384" y="2739"/>
                  <a:ext cx="135" cy="423"/>
                </a:xfrm>
                <a:custGeom>
                  <a:avLst/>
                  <a:gdLst>
                    <a:gd name="T0" fmla="*/ 0 w 21600"/>
                    <a:gd name="T1" fmla="*/ 0 h 43193"/>
                    <a:gd name="T2" fmla="*/ 0 w 21600"/>
                    <a:gd name="T3" fmla="*/ 4 h 43193"/>
                    <a:gd name="T4" fmla="*/ 0 w 21600"/>
                    <a:gd name="T5" fmla="*/ 2 h 43193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3193"/>
                    <a:gd name="T11" fmla="*/ 21600 w 21600"/>
                    <a:gd name="T12" fmla="*/ 43193 h 4319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3193" fill="none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</a:path>
                    <a:path w="21600" h="43193" stroke="0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  <a:lnTo>
                        <a:pt x="0" y="21593"/>
                      </a:lnTo>
                      <a:close/>
                    </a:path>
                  </a:pathLst>
                </a:custGeom>
                <a:noFill/>
                <a:ln w="57150">
                  <a:solidFill>
                    <a:srgbClr val="9900CC"/>
                  </a:solidFill>
                  <a:round/>
                </a:ln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582" name="Arc 270"/>
                <p:cNvSpPr/>
                <p:nvPr/>
              </p:nvSpPr>
              <p:spPr bwMode="auto">
                <a:xfrm flipH="1">
                  <a:off x="2432" y="2739"/>
                  <a:ext cx="136" cy="423"/>
                </a:xfrm>
                <a:custGeom>
                  <a:avLst/>
                  <a:gdLst>
                    <a:gd name="T0" fmla="*/ 0 w 21600"/>
                    <a:gd name="T1" fmla="*/ 0 h 43193"/>
                    <a:gd name="T2" fmla="*/ 0 w 21600"/>
                    <a:gd name="T3" fmla="*/ 4 h 43193"/>
                    <a:gd name="T4" fmla="*/ 0 w 21600"/>
                    <a:gd name="T5" fmla="*/ 2 h 43193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3193"/>
                    <a:gd name="T11" fmla="*/ 21600 w 21600"/>
                    <a:gd name="T12" fmla="*/ 43193 h 4319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3193" fill="none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</a:path>
                    <a:path w="21600" h="43193" stroke="0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  <a:lnTo>
                        <a:pt x="0" y="21593"/>
                      </a:lnTo>
                      <a:close/>
                    </a:path>
                  </a:pathLst>
                </a:custGeom>
                <a:noFill/>
                <a:ln w="57150">
                  <a:solidFill>
                    <a:srgbClr val="9900CC"/>
                  </a:solidFill>
                  <a:round/>
                </a:ln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583" name="Arc 271"/>
                <p:cNvSpPr/>
                <p:nvPr/>
              </p:nvSpPr>
              <p:spPr bwMode="auto">
                <a:xfrm flipH="1">
                  <a:off x="2064" y="2739"/>
                  <a:ext cx="135" cy="423"/>
                </a:xfrm>
                <a:custGeom>
                  <a:avLst/>
                  <a:gdLst>
                    <a:gd name="T0" fmla="*/ 0 w 21600"/>
                    <a:gd name="T1" fmla="*/ 0 h 43193"/>
                    <a:gd name="T2" fmla="*/ 0 w 21600"/>
                    <a:gd name="T3" fmla="*/ 4 h 43193"/>
                    <a:gd name="T4" fmla="*/ 0 w 21600"/>
                    <a:gd name="T5" fmla="*/ 2 h 43193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3193"/>
                    <a:gd name="T11" fmla="*/ 21600 w 21600"/>
                    <a:gd name="T12" fmla="*/ 43193 h 4319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3193" fill="none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</a:path>
                    <a:path w="21600" h="43193" stroke="0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  <a:lnTo>
                        <a:pt x="0" y="21593"/>
                      </a:lnTo>
                      <a:close/>
                    </a:path>
                  </a:pathLst>
                </a:custGeom>
                <a:noFill/>
                <a:ln w="57150">
                  <a:solidFill>
                    <a:srgbClr val="9900CC"/>
                  </a:solidFill>
                  <a:round/>
                </a:ln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584" name="Arc 272"/>
                <p:cNvSpPr/>
                <p:nvPr/>
              </p:nvSpPr>
              <p:spPr bwMode="auto">
                <a:xfrm flipH="1">
                  <a:off x="2016" y="2736"/>
                  <a:ext cx="135" cy="423"/>
                </a:xfrm>
                <a:custGeom>
                  <a:avLst/>
                  <a:gdLst>
                    <a:gd name="T0" fmla="*/ 0 w 21600"/>
                    <a:gd name="T1" fmla="*/ 0 h 43193"/>
                    <a:gd name="T2" fmla="*/ 0 w 21600"/>
                    <a:gd name="T3" fmla="*/ 4 h 43193"/>
                    <a:gd name="T4" fmla="*/ 0 w 21600"/>
                    <a:gd name="T5" fmla="*/ 2 h 43193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3193"/>
                    <a:gd name="T11" fmla="*/ 21600 w 21600"/>
                    <a:gd name="T12" fmla="*/ 43193 h 4319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3193" fill="none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</a:path>
                    <a:path w="21600" h="43193" stroke="0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  <a:lnTo>
                        <a:pt x="0" y="21593"/>
                      </a:lnTo>
                      <a:close/>
                    </a:path>
                  </a:pathLst>
                </a:custGeom>
                <a:noFill/>
                <a:ln w="57150">
                  <a:solidFill>
                    <a:srgbClr val="9900CC"/>
                  </a:solidFill>
                  <a:round/>
                </a:ln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585" name="Arc 273"/>
                <p:cNvSpPr/>
                <p:nvPr/>
              </p:nvSpPr>
              <p:spPr bwMode="auto">
                <a:xfrm flipH="1">
                  <a:off x="1968" y="2739"/>
                  <a:ext cx="135" cy="423"/>
                </a:xfrm>
                <a:custGeom>
                  <a:avLst/>
                  <a:gdLst>
                    <a:gd name="T0" fmla="*/ 0 w 21600"/>
                    <a:gd name="T1" fmla="*/ 0 h 43193"/>
                    <a:gd name="T2" fmla="*/ 0 w 21600"/>
                    <a:gd name="T3" fmla="*/ 4 h 43193"/>
                    <a:gd name="T4" fmla="*/ 0 w 21600"/>
                    <a:gd name="T5" fmla="*/ 2 h 43193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3193"/>
                    <a:gd name="T11" fmla="*/ 21600 w 21600"/>
                    <a:gd name="T12" fmla="*/ 43193 h 4319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3193" fill="none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</a:path>
                    <a:path w="21600" h="43193" stroke="0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  <a:lnTo>
                        <a:pt x="0" y="21593"/>
                      </a:lnTo>
                      <a:close/>
                    </a:path>
                  </a:pathLst>
                </a:custGeom>
                <a:noFill/>
                <a:ln w="57150">
                  <a:solidFill>
                    <a:srgbClr val="9900CC"/>
                  </a:solidFill>
                  <a:round/>
                </a:ln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586" name="Arc 274"/>
                <p:cNvSpPr/>
                <p:nvPr/>
              </p:nvSpPr>
              <p:spPr bwMode="auto">
                <a:xfrm flipH="1">
                  <a:off x="1920" y="2736"/>
                  <a:ext cx="135" cy="423"/>
                </a:xfrm>
                <a:custGeom>
                  <a:avLst/>
                  <a:gdLst>
                    <a:gd name="T0" fmla="*/ 0 w 21600"/>
                    <a:gd name="T1" fmla="*/ 0 h 43193"/>
                    <a:gd name="T2" fmla="*/ 0 w 21600"/>
                    <a:gd name="T3" fmla="*/ 4 h 43193"/>
                    <a:gd name="T4" fmla="*/ 0 w 21600"/>
                    <a:gd name="T5" fmla="*/ 2 h 43193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3193"/>
                    <a:gd name="T11" fmla="*/ 21600 w 21600"/>
                    <a:gd name="T12" fmla="*/ 43193 h 4319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3193" fill="none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</a:path>
                    <a:path w="21600" h="43193" stroke="0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  <a:lnTo>
                        <a:pt x="0" y="21593"/>
                      </a:lnTo>
                      <a:close/>
                    </a:path>
                  </a:pathLst>
                </a:custGeom>
                <a:noFill/>
                <a:ln w="57150">
                  <a:solidFill>
                    <a:srgbClr val="9900CC"/>
                  </a:solidFill>
                  <a:round/>
                </a:ln>
              </p:spPr>
              <p:txBody>
                <a:bodyPr wrap="none" anchor="ctr"/>
                <a:p>
                  <a:endParaRPr lang="en-US"/>
                </a:p>
              </p:txBody>
            </p:sp>
          </p:grpSp>
          <p:grpSp>
            <p:nvGrpSpPr>
              <p:cNvPr id="229" name="Group 308"/>
              <p:cNvGrpSpPr/>
              <p:nvPr/>
            </p:nvGrpSpPr>
            <p:grpSpPr bwMode="auto">
              <a:xfrm>
                <a:off x="3435350" y="1533525"/>
                <a:ext cx="736600" cy="101600"/>
                <a:chOff x="2164" y="980"/>
                <a:chExt cx="464" cy="64"/>
              </a:xfrm>
            </p:grpSpPr>
            <p:sp>
              <p:nvSpPr>
                <p:cNvPr id="1049587" name="Line 309"/>
                <p:cNvSpPr>
                  <a:spLocks noChangeShapeType="1"/>
                </p:cNvSpPr>
                <p:nvPr/>
              </p:nvSpPr>
              <p:spPr bwMode="auto">
                <a:xfrm>
                  <a:off x="2164" y="980"/>
                  <a:ext cx="0" cy="64"/>
                </a:xfrm>
                <a:prstGeom prst="line">
                  <a:avLst/>
                </a:prstGeom>
                <a:noFill/>
                <a:ln w="9525">
                  <a:solidFill>
                    <a:srgbClr val="00FF00"/>
                  </a:solidFill>
                  <a:round/>
                  <a:tailEnd type="stealth" w="lg" len="lg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1049588" name="Line 310"/>
                <p:cNvSpPr>
                  <a:spLocks noChangeShapeType="1"/>
                </p:cNvSpPr>
                <p:nvPr/>
              </p:nvSpPr>
              <p:spPr bwMode="auto">
                <a:xfrm>
                  <a:off x="2260" y="980"/>
                  <a:ext cx="0" cy="64"/>
                </a:xfrm>
                <a:prstGeom prst="line">
                  <a:avLst/>
                </a:prstGeom>
                <a:noFill/>
                <a:ln w="9525">
                  <a:solidFill>
                    <a:srgbClr val="00FF00"/>
                  </a:solidFill>
                  <a:round/>
                  <a:tailEnd type="stealth" w="lg" len="lg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1049589" name="Line 311"/>
                <p:cNvSpPr>
                  <a:spLocks noChangeShapeType="1"/>
                </p:cNvSpPr>
                <p:nvPr/>
              </p:nvSpPr>
              <p:spPr bwMode="auto">
                <a:xfrm>
                  <a:off x="2350" y="980"/>
                  <a:ext cx="0" cy="64"/>
                </a:xfrm>
                <a:prstGeom prst="line">
                  <a:avLst/>
                </a:prstGeom>
                <a:noFill/>
                <a:ln w="9525">
                  <a:solidFill>
                    <a:srgbClr val="00FF00"/>
                  </a:solidFill>
                  <a:round/>
                  <a:tailEnd type="stealth" w="lg" len="lg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1049590" name="Line 312"/>
                <p:cNvSpPr>
                  <a:spLocks noChangeShapeType="1"/>
                </p:cNvSpPr>
                <p:nvPr/>
              </p:nvSpPr>
              <p:spPr bwMode="auto">
                <a:xfrm>
                  <a:off x="2448" y="980"/>
                  <a:ext cx="0" cy="64"/>
                </a:xfrm>
                <a:prstGeom prst="line">
                  <a:avLst/>
                </a:prstGeom>
                <a:noFill/>
                <a:ln w="9525">
                  <a:solidFill>
                    <a:srgbClr val="00FF00"/>
                  </a:solidFill>
                  <a:round/>
                  <a:tailEnd type="stealth" w="lg" len="lg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1049591" name="Line 313"/>
                <p:cNvSpPr>
                  <a:spLocks noChangeShapeType="1"/>
                </p:cNvSpPr>
                <p:nvPr/>
              </p:nvSpPr>
              <p:spPr bwMode="auto">
                <a:xfrm>
                  <a:off x="2538" y="980"/>
                  <a:ext cx="0" cy="64"/>
                </a:xfrm>
                <a:prstGeom prst="line">
                  <a:avLst/>
                </a:prstGeom>
                <a:noFill/>
                <a:ln w="9525">
                  <a:solidFill>
                    <a:srgbClr val="00FF00"/>
                  </a:solidFill>
                  <a:round/>
                  <a:tailEnd type="stealth" w="lg" len="lg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1049592" name="Line 314"/>
                <p:cNvSpPr>
                  <a:spLocks noChangeShapeType="1"/>
                </p:cNvSpPr>
                <p:nvPr/>
              </p:nvSpPr>
              <p:spPr bwMode="auto">
                <a:xfrm>
                  <a:off x="2628" y="980"/>
                  <a:ext cx="0" cy="64"/>
                </a:xfrm>
                <a:prstGeom prst="line">
                  <a:avLst/>
                </a:prstGeom>
                <a:noFill/>
                <a:ln w="9525">
                  <a:solidFill>
                    <a:srgbClr val="00FF00"/>
                  </a:solidFill>
                  <a:round/>
                  <a:tailEnd type="stealth" w="lg" len="lg"/>
                </a:ln>
              </p:spPr>
              <p:txBody>
                <a:bodyPr/>
                <a:p>
                  <a:endParaRPr lang="en-US"/>
                </a:p>
              </p:txBody>
            </p:sp>
          </p:grpSp>
        </p:grpSp>
        <p:sp>
          <p:nvSpPr>
            <p:cNvPr id="1049593" name="AutoShape 206"/>
            <p:cNvSpPr>
              <a:spLocks noChangeArrowheads="1"/>
            </p:cNvSpPr>
            <p:nvPr/>
          </p:nvSpPr>
          <p:spPr bwMode="auto">
            <a:xfrm>
              <a:off x="440235" y="0"/>
              <a:ext cx="2873896" cy="1296144"/>
            </a:xfrm>
            <a:prstGeom prst="wedgeEllipseCallout">
              <a:avLst>
                <a:gd name="adj1" fmla="val 39954"/>
                <a:gd name="adj2" fmla="val 67829"/>
              </a:avLst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p>
              <a:pPr algn="ctr"/>
              <a:r>
                <a:rPr lang="vi-VN" sz="2800" dirty="0" smtClean="0"/>
                <a:t>Nam châm điện</a:t>
              </a:r>
              <a:endParaRPr lang="en-US" sz="2800" dirty="0"/>
            </a:p>
          </p:txBody>
        </p:sp>
      </p:grpSp>
      <p:grpSp>
        <p:nvGrpSpPr>
          <p:cNvPr id="230" name="Group 95"/>
          <p:cNvGrpSpPr/>
          <p:nvPr/>
        </p:nvGrpSpPr>
        <p:grpSpPr>
          <a:xfrm>
            <a:off x="5527426" y="914524"/>
            <a:ext cx="3293046" cy="5407025"/>
            <a:chOff x="5527426" y="620688"/>
            <a:chExt cx="3293046" cy="5407025"/>
          </a:xfrm>
        </p:grpSpPr>
        <p:sp>
          <p:nvSpPr>
            <p:cNvPr id="1049594" name="Rectangle 96" descr="Medium wood"/>
            <p:cNvSpPr>
              <a:spLocks noChangeArrowheads="1"/>
            </p:cNvSpPr>
            <p:nvPr/>
          </p:nvSpPr>
          <p:spPr bwMode="auto">
            <a:xfrm>
              <a:off x="5794126" y="5538763"/>
              <a:ext cx="2665413" cy="488950"/>
            </a:xfrm>
            <a:prstGeom prst="rect">
              <a:avLst/>
            </a:prstGeom>
            <a:blipFill dpi="0" rotWithShape="1">
              <a:blip r:embed="rId1" cstate="print"/>
              <a:srcRect/>
              <a:tile tx="0" ty="0" sx="100000" sy="100000" flip="none" algn="tl"/>
            </a:blipFill>
            <a:ln w="9525">
              <a:miter lim="800000"/>
            </a:ln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996633"/>
              </a:extrusionClr>
            </a:sp3d>
          </p:spPr>
          <p:txBody>
            <a:bodyPr wrap="none" anchor="ctr">
              <a:flatTx/>
            </a:bodyPr>
            <a:p>
              <a:endParaRPr lang="en-US"/>
            </a:p>
          </p:txBody>
        </p:sp>
        <p:sp>
          <p:nvSpPr>
            <p:cNvPr id="1049595" name="AutoShape 151"/>
            <p:cNvSpPr>
              <a:spLocks noChangeArrowheads="1"/>
            </p:cNvSpPr>
            <p:nvPr/>
          </p:nvSpPr>
          <p:spPr bwMode="auto">
            <a:xfrm>
              <a:off x="7386389" y="5626075"/>
              <a:ext cx="184150" cy="184150"/>
            </a:xfrm>
            <a:custGeom>
              <a:avLst/>
              <a:gdLst>
                <a:gd name="T0" fmla="*/ 784982 w 21600"/>
                <a:gd name="T1" fmla="*/ 0 h 21600"/>
                <a:gd name="T2" fmla="*/ 229898 w 21600"/>
                <a:gd name="T3" fmla="*/ 229898 h 21600"/>
                <a:gd name="T4" fmla="*/ 0 w 21600"/>
                <a:gd name="T5" fmla="*/ 784982 h 21600"/>
                <a:gd name="T6" fmla="*/ 229898 w 21600"/>
                <a:gd name="T7" fmla="*/ 1340066 h 21600"/>
                <a:gd name="T8" fmla="*/ 784982 w 21600"/>
                <a:gd name="T9" fmla="*/ 1569964 h 21600"/>
                <a:gd name="T10" fmla="*/ 1340066 w 21600"/>
                <a:gd name="T11" fmla="*/ 1340066 h 21600"/>
                <a:gd name="T12" fmla="*/ 1569964 w 21600"/>
                <a:gd name="T13" fmla="*/ 784982 h 21600"/>
                <a:gd name="T14" fmla="*/ 1340066 w 21600"/>
                <a:gd name="T15" fmla="*/ 229898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3 w 21600"/>
                <a:gd name="T25" fmla="*/ 3163 h 21600"/>
                <a:gd name="T26" fmla="*/ 18437 w 21600"/>
                <a:gd name="T27" fmla="*/ 1843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00CCFF"/>
            </a:solidFill>
            <a:ln w="12700">
              <a:solidFill>
                <a:srgbClr val="FF3300"/>
              </a:solidFill>
              <a:round/>
            </a:ln>
          </p:spPr>
          <p:txBody>
            <a:bodyPr wrap="none" anchor="ctr"/>
            <a:p>
              <a:endParaRPr lang="en-US"/>
            </a:p>
          </p:txBody>
        </p:sp>
        <p:sp>
          <p:nvSpPr>
            <p:cNvPr id="1049596" name="AutoShape 152"/>
            <p:cNvSpPr>
              <a:spLocks noChangeArrowheads="1"/>
            </p:cNvSpPr>
            <p:nvPr/>
          </p:nvSpPr>
          <p:spPr bwMode="auto">
            <a:xfrm>
              <a:off x="6668839" y="5626075"/>
              <a:ext cx="184150" cy="184150"/>
            </a:xfrm>
            <a:custGeom>
              <a:avLst/>
              <a:gdLst>
                <a:gd name="T0" fmla="*/ 784982 w 21600"/>
                <a:gd name="T1" fmla="*/ 0 h 21600"/>
                <a:gd name="T2" fmla="*/ 229898 w 21600"/>
                <a:gd name="T3" fmla="*/ 229898 h 21600"/>
                <a:gd name="T4" fmla="*/ 0 w 21600"/>
                <a:gd name="T5" fmla="*/ 784982 h 21600"/>
                <a:gd name="T6" fmla="*/ 229898 w 21600"/>
                <a:gd name="T7" fmla="*/ 1340066 h 21600"/>
                <a:gd name="T8" fmla="*/ 784982 w 21600"/>
                <a:gd name="T9" fmla="*/ 1569964 h 21600"/>
                <a:gd name="T10" fmla="*/ 1340066 w 21600"/>
                <a:gd name="T11" fmla="*/ 1340066 h 21600"/>
                <a:gd name="T12" fmla="*/ 1569964 w 21600"/>
                <a:gd name="T13" fmla="*/ 784982 h 21600"/>
                <a:gd name="T14" fmla="*/ 1340066 w 21600"/>
                <a:gd name="T15" fmla="*/ 229898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3 w 21600"/>
                <a:gd name="T25" fmla="*/ 3163 h 21600"/>
                <a:gd name="T26" fmla="*/ 18437 w 21600"/>
                <a:gd name="T27" fmla="*/ 1843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FFFF00"/>
            </a:solidFill>
            <a:ln w="12700">
              <a:solidFill>
                <a:srgbClr val="0000FF"/>
              </a:solidFill>
              <a:round/>
            </a:ln>
          </p:spPr>
          <p:txBody>
            <a:bodyPr wrap="none" anchor="ctr"/>
            <a:p>
              <a:endParaRPr lang="en-US"/>
            </a:p>
          </p:txBody>
        </p:sp>
        <p:grpSp>
          <p:nvGrpSpPr>
            <p:cNvPr id="231" name="Group 99"/>
            <p:cNvGrpSpPr/>
            <p:nvPr/>
          </p:nvGrpSpPr>
          <p:grpSpPr bwMode="auto">
            <a:xfrm>
              <a:off x="5908426" y="622275"/>
              <a:ext cx="1166813" cy="1989138"/>
              <a:chOff x="3016" y="385"/>
              <a:chExt cx="735" cy="1253"/>
            </a:xfrm>
          </p:grpSpPr>
          <p:sp>
            <p:nvSpPr>
              <p:cNvPr id="1049597" name="Arc 154"/>
              <p:cNvSpPr/>
              <p:nvPr/>
            </p:nvSpPr>
            <p:spPr bwMode="auto">
              <a:xfrm flipH="1">
                <a:off x="3124" y="389"/>
                <a:ext cx="295" cy="1246"/>
              </a:xfrm>
              <a:custGeom>
                <a:avLst/>
                <a:gdLst>
                  <a:gd name="T0" fmla="*/ 4 w 21600"/>
                  <a:gd name="T1" fmla="*/ 36 h 43136"/>
                  <a:gd name="T2" fmla="*/ 4 w 21600"/>
                  <a:gd name="T3" fmla="*/ 0 h 43136"/>
                  <a:gd name="T4" fmla="*/ 4 w 21600"/>
                  <a:gd name="T5" fmla="*/ 18 h 43136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43136"/>
                  <a:gd name="T11" fmla="*/ 21600 w 21600"/>
                  <a:gd name="T12" fmla="*/ 43136 h 431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43136" fill="none" extrusionOk="0">
                    <a:moveTo>
                      <a:pt x="20040" y="43135"/>
                    </a:moveTo>
                    <a:cubicBezTo>
                      <a:pt x="8745" y="42317"/>
                      <a:pt x="0" y="32916"/>
                      <a:pt x="0" y="21592"/>
                    </a:cubicBezTo>
                    <a:cubicBezTo>
                      <a:pt x="-1" y="9894"/>
                      <a:pt x="9311" y="322"/>
                      <a:pt x="21005" y="0"/>
                    </a:cubicBezTo>
                  </a:path>
                  <a:path w="21600" h="43136" stroke="0" extrusionOk="0">
                    <a:moveTo>
                      <a:pt x="20040" y="43135"/>
                    </a:moveTo>
                    <a:cubicBezTo>
                      <a:pt x="8745" y="42317"/>
                      <a:pt x="0" y="32916"/>
                      <a:pt x="0" y="21592"/>
                    </a:cubicBezTo>
                    <a:cubicBezTo>
                      <a:pt x="-1" y="9894"/>
                      <a:pt x="9311" y="322"/>
                      <a:pt x="21005" y="0"/>
                    </a:cubicBezTo>
                    <a:lnTo>
                      <a:pt x="21600" y="21592"/>
                    </a:lnTo>
                    <a:close/>
                  </a:path>
                </a:pathLst>
              </a:custGeom>
              <a:noFill/>
              <a:ln w="57150">
                <a:solidFill>
                  <a:srgbClr val="993300"/>
                </a:solidFill>
                <a:round/>
              </a:ln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598" name="Arc 155"/>
              <p:cNvSpPr/>
              <p:nvPr/>
            </p:nvSpPr>
            <p:spPr bwMode="auto">
              <a:xfrm flipH="1">
                <a:off x="3456" y="390"/>
                <a:ext cx="295" cy="1078"/>
              </a:xfrm>
              <a:custGeom>
                <a:avLst/>
                <a:gdLst>
                  <a:gd name="T0" fmla="*/ 1 w 21600"/>
                  <a:gd name="T1" fmla="*/ 31 h 37318"/>
                  <a:gd name="T2" fmla="*/ 4 w 21600"/>
                  <a:gd name="T3" fmla="*/ 0 h 37318"/>
                  <a:gd name="T4" fmla="*/ 4 w 21600"/>
                  <a:gd name="T5" fmla="*/ 18 h 37318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318"/>
                  <a:gd name="T11" fmla="*/ 21600 w 21600"/>
                  <a:gd name="T12" fmla="*/ 37318 h 3731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318" fill="none" extrusionOk="0">
                    <a:moveTo>
                      <a:pt x="6792" y="37318"/>
                    </a:moveTo>
                    <a:cubicBezTo>
                      <a:pt x="2457" y="33236"/>
                      <a:pt x="0" y="27546"/>
                      <a:pt x="0" y="21592"/>
                    </a:cubicBezTo>
                    <a:cubicBezTo>
                      <a:pt x="-1" y="9894"/>
                      <a:pt x="9311" y="322"/>
                      <a:pt x="21005" y="0"/>
                    </a:cubicBezTo>
                  </a:path>
                  <a:path w="21600" h="37318" stroke="0" extrusionOk="0">
                    <a:moveTo>
                      <a:pt x="6792" y="37318"/>
                    </a:moveTo>
                    <a:cubicBezTo>
                      <a:pt x="2457" y="33236"/>
                      <a:pt x="0" y="27546"/>
                      <a:pt x="0" y="21592"/>
                    </a:cubicBezTo>
                    <a:cubicBezTo>
                      <a:pt x="-1" y="9894"/>
                      <a:pt x="9311" y="322"/>
                      <a:pt x="21005" y="0"/>
                    </a:cubicBezTo>
                    <a:lnTo>
                      <a:pt x="21600" y="21592"/>
                    </a:lnTo>
                    <a:close/>
                  </a:path>
                </a:pathLst>
              </a:custGeom>
              <a:noFill/>
              <a:ln w="57150">
                <a:solidFill>
                  <a:srgbClr val="993300"/>
                </a:solidFill>
                <a:round/>
              </a:ln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599" name="Arc 156"/>
              <p:cNvSpPr/>
              <p:nvPr/>
            </p:nvSpPr>
            <p:spPr bwMode="auto">
              <a:xfrm flipH="1">
                <a:off x="3016" y="385"/>
                <a:ext cx="472" cy="1248"/>
              </a:xfrm>
              <a:custGeom>
                <a:avLst/>
                <a:gdLst>
                  <a:gd name="T0" fmla="*/ 6 w 34532"/>
                  <a:gd name="T1" fmla="*/ 32 h 43192"/>
                  <a:gd name="T2" fmla="*/ 4 w 34532"/>
                  <a:gd name="T3" fmla="*/ 0 h 43192"/>
                  <a:gd name="T4" fmla="*/ 4 w 34532"/>
                  <a:gd name="T5" fmla="*/ 18 h 43192"/>
                  <a:gd name="T6" fmla="*/ 0 60000 65536"/>
                  <a:gd name="T7" fmla="*/ 0 60000 65536"/>
                  <a:gd name="T8" fmla="*/ 0 60000 65536"/>
                  <a:gd name="T9" fmla="*/ 0 w 34532"/>
                  <a:gd name="T10" fmla="*/ 0 h 43192"/>
                  <a:gd name="T11" fmla="*/ 34532 w 34532"/>
                  <a:gd name="T12" fmla="*/ 43192 h 43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4532" h="43192" fill="none" extrusionOk="0">
                    <a:moveTo>
                      <a:pt x="34531" y="38892"/>
                    </a:moveTo>
                    <a:cubicBezTo>
                      <a:pt x="30798" y="41683"/>
                      <a:pt x="26261" y="43191"/>
                      <a:pt x="21600" y="43192"/>
                    </a:cubicBezTo>
                    <a:cubicBezTo>
                      <a:pt x="9670" y="43192"/>
                      <a:pt x="0" y="33521"/>
                      <a:pt x="0" y="21592"/>
                    </a:cubicBezTo>
                    <a:cubicBezTo>
                      <a:pt x="-1" y="9894"/>
                      <a:pt x="9311" y="322"/>
                      <a:pt x="21005" y="0"/>
                    </a:cubicBezTo>
                  </a:path>
                  <a:path w="34532" h="43192" stroke="0" extrusionOk="0">
                    <a:moveTo>
                      <a:pt x="34531" y="38892"/>
                    </a:moveTo>
                    <a:cubicBezTo>
                      <a:pt x="30798" y="41683"/>
                      <a:pt x="26261" y="43191"/>
                      <a:pt x="21600" y="43192"/>
                    </a:cubicBezTo>
                    <a:cubicBezTo>
                      <a:pt x="9670" y="43192"/>
                      <a:pt x="0" y="33521"/>
                      <a:pt x="0" y="21592"/>
                    </a:cubicBezTo>
                    <a:cubicBezTo>
                      <a:pt x="-1" y="9894"/>
                      <a:pt x="9311" y="322"/>
                      <a:pt x="21005" y="0"/>
                    </a:cubicBezTo>
                    <a:lnTo>
                      <a:pt x="21600" y="21592"/>
                    </a:lnTo>
                    <a:close/>
                  </a:path>
                </a:pathLst>
              </a:custGeom>
              <a:noFill/>
              <a:ln w="57150">
                <a:solidFill>
                  <a:srgbClr val="993300"/>
                </a:solidFill>
                <a:round/>
              </a:ln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600" name="Arc 157"/>
              <p:cNvSpPr/>
              <p:nvPr/>
            </p:nvSpPr>
            <p:spPr bwMode="auto">
              <a:xfrm flipH="1">
                <a:off x="3086" y="390"/>
                <a:ext cx="472" cy="1248"/>
              </a:xfrm>
              <a:custGeom>
                <a:avLst/>
                <a:gdLst>
                  <a:gd name="T0" fmla="*/ 6 w 34532"/>
                  <a:gd name="T1" fmla="*/ 32 h 43192"/>
                  <a:gd name="T2" fmla="*/ 4 w 34532"/>
                  <a:gd name="T3" fmla="*/ 0 h 43192"/>
                  <a:gd name="T4" fmla="*/ 4 w 34532"/>
                  <a:gd name="T5" fmla="*/ 18 h 43192"/>
                  <a:gd name="T6" fmla="*/ 0 60000 65536"/>
                  <a:gd name="T7" fmla="*/ 0 60000 65536"/>
                  <a:gd name="T8" fmla="*/ 0 60000 65536"/>
                  <a:gd name="T9" fmla="*/ 0 w 34532"/>
                  <a:gd name="T10" fmla="*/ 0 h 43192"/>
                  <a:gd name="T11" fmla="*/ 34532 w 34532"/>
                  <a:gd name="T12" fmla="*/ 43192 h 43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4532" h="43192" fill="none" extrusionOk="0">
                    <a:moveTo>
                      <a:pt x="34531" y="38892"/>
                    </a:moveTo>
                    <a:cubicBezTo>
                      <a:pt x="30798" y="41683"/>
                      <a:pt x="26261" y="43191"/>
                      <a:pt x="21600" y="43192"/>
                    </a:cubicBezTo>
                    <a:cubicBezTo>
                      <a:pt x="9670" y="43192"/>
                      <a:pt x="0" y="33521"/>
                      <a:pt x="0" y="21592"/>
                    </a:cubicBezTo>
                    <a:cubicBezTo>
                      <a:pt x="-1" y="9894"/>
                      <a:pt x="9311" y="322"/>
                      <a:pt x="21005" y="0"/>
                    </a:cubicBezTo>
                  </a:path>
                  <a:path w="34532" h="43192" stroke="0" extrusionOk="0">
                    <a:moveTo>
                      <a:pt x="34531" y="38892"/>
                    </a:moveTo>
                    <a:cubicBezTo>
                      <a:pt x="30798" y="41683"/>
                      <a:pt x="26261" y="43191"/>
                      <a:pt x="21600" y="43192"/>
                    </a:cubicBezTo>
                    <a:cubicBezTo>
                      <a:pt x="9670" y="43192"/>
                      <a:pt x="0" y="33521"/>
                      <a:pt x="0" y="21592"/>
                    </a:cubicBezTo>
                    <a:cubicBezTo>
                      <a:pt x="-1" y="9894"/>
                      <a:pt x="9311" y="322"/>
                      <a:pt x="21005" y="0"/>
                    </a:cubicBezTo>
                    <a:lnTo>
                      <a:pt x="21600" y="21592"/>
                    </a:lnTo>
                    <a:close/>
                  </a:path>
                </a:pathLst>
              </a:custGeom>
              <a:noFill/>
              <a:ln w="57150">
                <a:solidFill>
                  <a:srgbClr val="993300"/>
                </a:solidFill>
                <a:round/>
              </a:ln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601" name="Arc 158"/>
              <p:cNvSpPr/>
              <p:nvPr/>
            </p:nvSpPr>
            <p:spPr bwMode="auto">
              <a:xfrm flipH="1">
                <a:off x="3151" y="390"/>
                <a:ext cx="472" cy="1248"/>
              </a:xfrm>
              <a:custGeom>
                <a:avLst/>
                <a:gdLst>
                  <a:gd name="T0" fmla="*/ 6 w 34532"/>
                  <a:gd name="T1" fmla="*/ 32 h 43192"/>
                  <a:gd name="T2" fmla="*/ 4 w 34532"/>
                  <a:gd name="T3" fmla="*/ 0 h 43192"/>
                  <a:gd name="T4" fmla="*/ 4 w 34532"/>
                  <a:gd name="T5" fmla="*/ 18 h 43192"/>
                  <a:gd name="T6" fmla="*/ 0 60000 65536"/>
                  <a:gd name="T7" fmla="*/ 0 60000 65536"/>
                  <a:gd name="T8" fmla="*/ 0 60000 65536"/>
                  <a:gd name="T9" fmla="*/ 0 w 34532"/>
                  <a:gd name="T10" fmla="*/ 0 h 43192"/>
                  <a:gd name="T11" fmla="*/ 34532 w 34532"/>
                  <a:gd name="T12" fmla="*/ 43192 h 43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4532" h="43192" fill="none" extrusionOk="0">
                    <a:moveTo>
                      <a:pt x="34531" y="38892"/>
                    </a:moveTo>
                    <a:cubicBezTo>
                      <a:pt x="30798" y="41683"/>
                      <a:pt x="26261" y="43191"/>
                      <a:pt x="21600" y="43192"/>
                    </a:cubicBezTo>
                    <a:cubicBezTo>
                      <a:pt x="9670" y="43192"/>
                      <a:pt x="0" y="33521"/>
                      <a:pt x="0" y="21592"/>
                    </a:cubicBezTo>
                    <a:cubicBezTo>
                      <a:pt x="-1" y="9894"/>
                      <a:pt x="9311" y="322"/>
                      <a:pt x="21005" y="0"/>
                    </a:cubicBezTo>
                  </a:path>
                  <a:path w="34532" h="43192" stroke="0" extrusionOk="0">
                    <a:moveTo>
                      <a:pt x="34531" y="38892"/>
                    </a:moveTo>
                    <a:cubicBezTo>
                      <a:pt x="30798" y="41683"/>
                      <a:pt x="26261" y="43191"/>
                      <a:pt x="21600" y="43192"/>
                    </a:cubicBezTo>
                    <a:cubicBezTo>
                      <a:pt x="9670" y="43192"/>
                      <a:pt x="0" y="33521"/>
                      <a:pt x="0" y="21592"/>
                    </a:cubicBezTo>
                    <a:cubicBezTo>
                      <a:pt x="-1" y="9894"/>
                      <a:pt x="9311" y="322"/>
                      <a:pt x="21005" y="0"/>
                    </a:cubicBezTo>
                    <a:lnTo>
                      <a:pt x="21600" y="21592"/>
                    </a:lnTo>
                    <a:close/>
                  </a:path>
                </a:pathLst>
              </a:custGeom>
              <a:noFill/>
              <a:ln w="57150">
                <a:solidFill>
                  <a:srgbClr val="993300"/>
                </a:solidFill>
                <a:round/>
              </a:ln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602" name="Arc 159"/>
              <p:cNvSpPr/>
              <p:nvPr/>
            </p:nvSpPr>
            <p:spPr bwMode="auto">
              <a:xfrm flipH="1">
                <a:off x="3216" y="390"/>
                <a:ext cx="472" cy="1248"/>
              </a:xfrm>
              <a:custGeom>
                <a:avLst/>
                <a:gdLst>
                  <a:gd name="T0" fmla="*/ 6 w 34532"/>
                  <a:gd name="T1" fmla="*/ 32 h 43192"/>
                  <a:gd name="T2" fmla="*/ 4 w 34532"/>
                  <a:gd name="T3" fmla="*/ 0 h 43192"/>
                  <a:gd name="T4" fmla="*/ 4 w 34532"/>
                  <a:gd name="T5" fmla="*/ 18 h 43192"/>
                  <a:gd name="T6" fmla="*/ 0 60000 65536"/>
                  <a:gd name="T7" fmla="*/ 0 60000 65536"/>
                  <a:gd name="T8" fmla="*/ 0 60000 65536"/>
                  <a:gd name="T9" fmla="*/ 0 w 34532"/>
                  <a:gd name="T10" fmla="*/ 0 h 43192"/>
                  <a:gd name="T11" fmla="*/ 34532 w 34532"/>
                  <a:gd name="T12" fmla="*/ 43192 h 43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4532" h="43192" fill="none" extrusionOk="0">
                    <a:moveTo>
                      <a:pt x="34531" y="38892"/>
                    </a:moveTo>
                    <a:cubicBezTo>
                      <a:pt x="30798" y="41683"/>
                      <a:pt x="26261" y="43191"/>
                      <a:pt x="21600" y="43192"/>
                    </a:cubicBezTo>
                    <a:cubicBezTo>
                      <a:pt x="9670" y="43192"/>
                      <a:pt x="0" y="33521"/>
                      <a:pt x="0" y="21592"/>
                    </a:cubicBezTo>
                    <a:cubicBezTo>
                      <a:pt x="-1" y="9894"/>
                      <a:pt x="9311" y="322"/>
                      <a:pt x="21005" y="0"/>
                    </a:cubicBezTo>
                  </a:path>
                  <a:path w="34532" h="43192" stroke="0" extrusionOk="0">
                    <a:moveTo>
                      <a:pt x="34531" y="38892"/>
                    </a:moveTo>
                    <a:cubicBezTo>
                      <a:pt x="30798" y="41683"/>
                      <a:pt x="26261" y="43191"/>
                      <a:pt x="21600" y="43192"/>
                    </a:cubicBezTo>
                    <a:cubicBezTo>
                      <a:pt x="9670" y="43192"/>
                      <a:pt x="0" y="33521"/>
                      <a:pt x="0" y="21592"/>
                    </a:cubicBezTo>
                    <a:cubicBezTo>
                      <a:pt x="-1" y="9894"/>
                      <a:pt x="9311" y="322"/>
                      <a:pt x="21005" y="0"/>
                    </a:cubicBezTo>
                    <a:lnTo>
                      <a:pt x="21600" y="21592"/>
                    </a:lnTo>
                    <a:close/>
                  </a:path>
                </a:pathLst>
              </a:custGeom>
              <a:noFill/>
              <a:ln w="57150">
                <a:solidFill>
                  <a:srgbClr val="993300"/>
                </a:solidFill>
                <a:round/>
              </a:ln>
            </p:spPr>
            <p:txBody>
              <a:bodyPr wrap="none" anchor="ctr"/>
              <a:p>
                <a:endParaRPr lang="en-US"/>
              </a:p>
            </p:txBody>
          </p:sp>
        </p:grpSp>
        <p:grpSp>
          <p:nvGrpSpPr>
            <p:cNvPr id="232" name="Group 275"/>
            <p:cNvGrpSpPr/>
            <p:nvPr/>
          </p:nvGrpSpPr>
          <p:grpSpPr bwMode="auto">
            <a:xfrm>
              <a:off x="5614739" y="620688"/>
              <a:ext cx="1023937" cy="1968500"/>
              <a:chOff x="313" y="733"/>
              <a:chExt cx="645" cy="1240"/>
            </a:xfrm>
          </p:grpSpPr>
          <p:sp>
            <p:nvSpPr>
              <p:cNvPr id="1049603" name="Arc 276"/>
              <p:cNvSpPr/>
              <p:nvPr/>
            </p:nvSpPr>
            <p:spPr bwMode="auto">
              <a:xfrm flipH="1">
                <a:off x="313" y="737"/>
                <a:ext cx="313" cy="1146"/>
              </a:xfrm>
              <a:custGeom>
                <a:avLst/>
                <a:gdLst>
                  <a:gd name="T0" fmla="*/ 0 w 22813"/>
                  <a:gd name="T1" fmla="*/ 0 h 39652"/>
                  <a:gd name="T2" fmla="*/ 2 w 22813"/>
                  <a:gd name="T3" fmla="*/ 33 h 39652"/>
                  <a:gd name="T4" fmla="*/ 0 w 22813"/>
                  <a:gd name="T5" fmla="*/ 18 h 39652"/>
                  <a:gd name="T6" fmla="*/ 0 60000 65536"/>
                  <a:gd name="T7" fmla="*/ 0 60000 65536"/>
                  <a:gd name="T8" fmla="*/ 0 60000 65536"/>
                  <a:gd name="T9" fmla="*/ 0 w 22813"/>
                  <a:gd name="T10" fmla="*/ 0 h 39652"/>
                  <a:gd name="T11" fmla="*/ 22813 w 22813"/>
                  <a:gd name="T12" fmla="*/ 39652 h 3965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813" h="39652" fill="none" extrusionOk="0">
                    <a:moveTo>
                      <a:pt x="0" y="34"/>
                    </a:moveTo>
                    <a:cubicBezTo>
                      <a:pt x="403" y="11"/>
                      <a:pt x="808" y="-1"/>
                      <a:pt x="1213" y="0"/>
                    </a:cubicBezTo>
                    <a:cubicBezTo>
                      <a:pt x="13142" y="0"/>
                      <a:pt x="22813" y="9670"/>
                      <a:pt x="22813" y="21600"/>
                    </a:cubicBezTo>
                    <a:cubicBezTo>
                      <a:pt x="22813" y="28873"/>
                      <a:pt x="19152" y="35658"/>
                      <a:pt x="13074" y="39652"/>
                    </a:cubicBezTo>
                  </a:path>
                  <a:path w="22813" h="39652" stroke="0" extrusionOk="0">
                    <a:moveTo>
                      <a:pt x="0" y="34"/>
                    </a:moveTo>
                    <a:cubicBezTo>
                      <a:pt x="403" y="11"/>
                      <a:pt x="808" y="-1"/>
                      <a:pt x="1213" y="0"/>
                    </a:cubicBezTo>
                    <a:cubicBezTo>
                      <a:pt x="13142" y="0"/>
                      <a:pt x="22813" y="9670"/>
                      <a:pt x="22813" y="21600"/>
                    </a:cubicBezTo>
                    <a:cubicBezTo>
                      <a:pt x="22813" y="28873"/>
                      <a:pt x="19152" y="35658"/>
                      <a:pt x="13074" y="39652"/>
                    </a:cubicBezTo>
                    <a:lnTo>
                      <a:pt x="1213" y="21600"/>
                    </a:lnTo>
                    <a:close/>
                  </a:path>
                </a:pathLst>
              </a:custGeom>
              <a:noFill/>
              <a:ln w="57150">
                <a:solidFill>
                  <a:srgbClr val="993300"/>
                </a:solidFill>
                <a:round/>
              </a:ln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604" name="Arc 277"/>
              <p:cNvSpPr/>
              <p:nvPr/>
            </p:nvSpPr>
            <p:spPr bwMode="auto">
              <a:xfrm flipH="1">
                <a:off x="380" y="733"/>
                <a:ext cx="313" cy="1155"/>
              </a:xfrm>
              <a:custGeom>
                <a:avLst/>
                <a:gdLst>
                  <a:gd name="T0" fmla="*/ 0 w 22813"/>
                  <a:gd name="T1" fmla="*/ 0 h 39945"/>
                  <a:gd name="T2" fmla="*/ 2 w 22813"/>
                  <a:gd name="T3" fmla="*/ 33 h 39945"/>
                  <a:gd name="T4" fmla="*/ 0 w 22813"/>
                  <a:gd name="T5" fmla="*/ 18 h 39945"/>
                  <a:gd name="T6" fmla="*/ 0 60000 65536"/>
                  <a:gd name="T7" fmla="*/ 0 60000 65536"/>
                  <a:gd name="T8" fmla="*/ 0 60000 65536"/>
                  <a:gd name="T9" fmla="*/ 0 w 22813"/>
                  <a:gd name="T10" fmla="*/ 0 h 39945"/>
                  <a:gd name="T11" fmla="*/ 22813 w 22813"/>
                  <a:gd name="T12" fmla="*/ 39945 h 3994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813" h="39945" fill="none" extrusionOk="0">
                    <a:moveTo>
                      <a:pt x="0" y="34"/>
                    </a:moveTo>
                    <a:cubicBezTo>
                      <a:pt x="403" y="11"/>
                      <a:pt x="808" y="-1"/>
                      <a:pt x="1213" y="0"/>
                    </a:cubicBezTo>
                    <a:cubicBezTo>
                      <a:pt x="13142" y="0"/>
                      <a:pt x="22813" y="9670"/>
                      <a:pt x="22813" y="21600"/>
                    </a:cubicBezTo>
                    <a:cubicBezTo>
                      <a:pt x="22813" y="29066"/>
                      <a:pt x="18957" y="36003"/>
                      <a:pt x="12615" y="39944"/>
                    </a:cubicBezTo>
                  </a:path>
                  <a:path w="22813" h="39945" stroke="0" extrusionOk="0">
                    <a:moveTo>
                      <a:pt x="0" y="34"/>
                    </a:moveTo>
                    <a:cubicBezTo>
                      <a:pt x="403" y="11"/>
                      <a:pt x="808" y="-1"/>
                      <a:pt x="1213" y="0"/>
                    </a:cubicBezTo>
                    <a:cubicBezTo>
                      <a:pt x="13142" y="0"/>
                      <a:pt x="22813" y="9670"/>
                      <a:pt x="22813" y="21600"/>
                    </a:cubicBezTo>
                    <a:cubicBezTo>
                      <a:pt x="22813" y="29066"/>
                      <a:pt x="18957" y="36003"/>
                      <a:pt x="12615" y="39944"/>
                    </a:cubicBezTo>
                    <a:lnTo>
                      <a:pt x="1213" y="21600"/>
                    </a:lnTo>
                    <a:close/>
                  </a:path>
                </a:pathLst>
              </a:custGeom>
              <a:noFill/>
              <a:ln w="57150">
                <a:solidFill>
                  <a:srgbClr val="993300"/>
                </a:solidFill>
                <a:round/>
              </a:ln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605" name="Arc 278"/>
              <p:cNvSpPr/>
              <p:nvPr/>
            </p:nvSpPr>
            <p:spPr bwMode="auto">
              <a:xfrm flipH="1">
                <a:off x="450" y="738"/>
                <a:ext cx="313" cy="1155"/>
              </a:xfrm>
              <a:custGeom>
                <a:avLst/>
                <a:gdLst>
                  <a:gd name="T0" fmla="*/ 0 w 22813"/>
                  <a:gd name="T1" fmla="*/ 0 h 39945"/>
                  <a:gd name="T2" fmla="*/ 2 w 22813"/>
                  <a:gd name="T3" fmla="*/ 33 h 39945"/>
                  <a:gd name="T4" fmla="*/ 0 w 22813"/>
                  <a:gd name="T5" fmla="*/ 18 h 39945"/>
                  <a:gd name="T6" fmla="*/ 0 60000 65536"/>
                  <a:gd name="T7" fmla="*/ 0 60000 65536"/>
                  <a:gd name="T8" fmla="*/ 0 60000 65536"/>
                  <a:gd name="T9" fmla="*/ 0 w 22813"/>
                  <a:gd name="T10" fmla="*/ 0 h 39945"/>
                  <a:gd name="T11" fmla="*/ 22813 w 22813"/>
                  <a:gd name="T12" fmla="*/ 39945 h 3994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813" h="39945" fill="none" extrusionOk="0">
                    <a:moveTo>
                      <a:pt x="0" y="34"/>
                    </a:moveTo>
                    <a:cubicBezTo>
                      <a:pt x="403" y="11"/>
                      <a:pt x="808" y="-1"/>
                      <a:pt x="1213" y="0"/>
                    </a:cubicBezTo>
                    <a:cubicBezTo>
                      <a:pt x="13142" y="0"/>
                      <a:pt x="22813" y="9670"/>
                      <a:pt x="22813" y="21600"/>
                    </a:cubicBezTo>
                    <a:cubicBezTo>
                      <a:pt x="22813" y="29066"/>
                      <a:pt x="18957" y="36003"/>
                      <a:pt x="12615" y="39944"/>
                    </a:cubicBezTo>
                  </a:path>
                  <a:path w="22813" h="39945" stroke="0" extrusionOk="0">
                    <a:moveTo>
                      <a:pt x="0" y="34"/>
                    </a:moveTo>
                    <a:cubicBezTo>
                      <a:pt x="403" y="11"/>
                      <a:pt x="808" y="-1"/>
                      <a:pt x="1213" y="0"/>
                    </a:cubicBezTo>
                    <a:cubicBezTo>
                      <a:pt x="13142" y="0"/>
                      <a:pt x="22813" y="9670"/>
                      <a:pt x="22813" y="21600"/>
                    </a:cubicBezTo>
                    <a:cubicBezTo>
                      <a:pt x="22813" y="29066"/>
                      <a:pt x="18957" y="36003"/>
                      <a:pt x="12615" y="39944"/>
                    </a:cubicBezTo>
                    <a:lnTo>
                      <a:pt x="1213" y="21600"/>
                    </a:lnTo>
                    <a:close/>
                  </a:path>
                </a:pathLst>
              </a:custGeom>
              <a:noFill/>
              <a:ln w="57150">
                <a:solidFill>
                  <a:srgbClr val="993300"/>
                </a:solidFill>
                <a:round/>
              </a:ln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606" name="Arc 279"/>
              <p:cNvSpPr/>
              <p:nvPr/>
            </p:nvSpPr>
            <p:spPr bwMode="auto">
              <a:xfrm flipH="1">
                <a:off x="515" y="738"/>
                <a:ext cx="313" cy="1155"/>
              </a:xfrm>
              <a:custGeom>
                <a:avLst/>
                <a:gdLst>
                  <a:gd name="T0" fmla="*/ 0 w 22813"/>
                  <a:gd name="T1" fmla="*/ 0 h 39945"/>
                  <a:gd name="T2" fmla="*/ 2 w 22813"/>
                  <a:gd name="T3" fmla="*/ 33 h 39945"/>
                  <a:gd name="T4" fmla="*/ 0 w 22813"/>
                  <a:gd name="T5" fmla="*/ 18 h 39945"/>
                  <a:gd name="T6" fmla="*/ 0 60000 65536"/>
                  <a:gd name="T7" fmla="*/ 0 60000 65536"/>
                  <a:gd name="T8" fmla="*/ 0 60000 65536"/>
                  <a:gd name="T9" fmla="*/ 0 w 22813"/>
                  <a:gd name="T10" fmla="*/ 0 h 39945"/>
                  <a:gd name="T11" fmla="*/ 22813 w 22813"/>
                  <a:gd name="T12" fmla="*/ 39945 h 3994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813" h="39945" fill="none" extrusionOk="0">
                    <a:moveTo>
                      <a:pt x="0" y="34"/>
                    </a:moveTo>
                    <a:cubicBezTo>
                      <a:pt x="403" y="11"/>
                      <a:pt x="808" y="-1"/>
                      <a:pt x="1213" y="0"/>
                    </a:cubicBezTo>
                    <a:cubicBezTo>
                      <a:pt x="13142" y="0"/>
                      <a:pt x="22813" y="9670"/>
                      <a:pt x="22813" y="21600"/>
                    </a:cubicBezTo>
                    <a:cubicBezTo>
                      <a:pt x="22813" y="29066"/>
                      <a:pt x="18957" y="36003"/>
                      <a:pt x="12615" y="39944"/>
                    </a:cubicBezTo>
                  </a:path>
                  <a:path w="22813" h="39945" stroke="0" extrusionOk="0">
                    <a:moveTo>
                      <a:pt x="0" y="34"/>
                    </a:moveTo>
                    <a:cubicBezTo>
                      <a:pt x="403" y="11"/>
                      <a:pt x="808" y="-1"/>
                      <a:pt x="1213" y="0"/>
                    </a:cubicBezTo>
                    <a:cubicBezTo>
                      <a:pt x="13142" y="0"/>
                      <a:pt x="22813" y="9670"/>
                      <a:pt x="22813" y="21600"/>
                    </a:cubicBezTo>
                    <a:cubicBezTo>
                      <a:pt x="22813" y="29066"/>
                      <a:pt x="18957" y="36003"/>
                      <a:pt x="12615" y="39944"/>
                    </a:cubicBezTo>
                    <a:lnTo>
                      <a:pt x="1213" y="21600"/>
                    </a:lnTo>
                    <a:close/>
                  </a:path>
                </a:pathLst>
              </a:custGeom>
              <a:noFill/>
              <a:ln w="57150">
                <a:solidFill>
                  <a:srgbClr val="993300"/>
                </a:solidFill>
                <a:round/>
              </a:ln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607" name="Arc 280"/>
              <p:cNvSpPr/>
              <p:nvPr/>
            </p:nvSpPr>
            <p:spPr bwMode="auto">
              <a:xfrm flipH="1">
                <a:off x="580" y="738"/>
                <a:ext cx="313" cy="1155"/>
              </a:xfrm>
              <a:custGeom>
                <a:avLst/>
                <a:gdLst>
                  <a:gd name="T0" fmla="*/ 0 w 22813"/>
                  <a:gd name="T1" fmla="*/ 0 h 39945"/>
                  <a:gd name="T2" fmla="*/ 2 w 22813"/>
                  <a:gd name="T3" fmla="*/ 33 h 39945"/>
                  <a:gd name="T4" fmla="*/ 0 w 22813"/>
                  <a:gd name="T5" fmla="*/ 18 h 39945"/>
                  <a:gd name="T6" fmla="*/ 0 60000 65536"/>
                  <a:gd name="T7" fmla="*/ 0 60000 65536"/>
                  <a:gd name="T8" fmla="*/ 0 60000 65536"/>
                  <a:gd name="T9" fmla="*/ 0 w 22813"/>
                  <a:gd name="T10" fmla="*/ 0 h 39945"/>
                  <a:gd name="T11" fmla="*/ 22813 w 22813"/>
                  <a:gd name="T12" fmla="*/ 39945 h 3994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813" h="39945" fill="none" extrusionOk="0">
                    <a:moveTo>
                      <a:pt x="0" y="34"/>
                    </a:moveTo>
                    <a:cubicBezTo>
                      <a:pt x="403" y="11"/>
                      <a:pt x="808" y="-1"/>
                      <a:pt x="1213" y="0"/>
                    </a:cubicBezTo>
                    <a:cubicBezTo>
                      <a:pt x="13142" y="0"/>
                      <a:pt x="22813" y="9670"/>
                      <a:pt x="22813" y="21600"/>
                    </a:cubicBezTo>
                    <a:cubicBezTo>
                      <a:pt x="22813" y="29066"/>
                      <a:pt x="18957" y="36003"/>
                      <a:pt x="12615" y="39944"/>
                    </a:cubicBezTo>
                  </a:path>
                  <a:path w="22813" h="39945" stroke="0" extrusionOk="0">
                    <a:moveTo>
                      <a:pt x="0" y="34"/>
                    </a:moveTo>
                    <a:cubicBezTo>
                      <a:pt x="403" y="11"/>
                      <a:pt x="808" y="-1"/>
                      <a:pt x="1213" y="0"/>
                    </a:cubicBezTo>
                    <a:cubicBezTo>
                      <a:pt x="13142" y="0"/>
                      <a:pt x="22813" y="9670"/>
                      <a:pt x="22813" y="21600"/>
                    </a:cubicBezTo>
                    <a:cubicBezTo>
                      <a:pt x="22813" y="29066"/>
                      <a:pt x="18957" y="36003"/>
                      <a:pt x="12615" y="39944"/>
                    </a:cubicBezTo>
                    <a:lnTo>
                      <a:pt x="1213" y="21600"/>
                    </a:lnTo>
                    <a:close/>
                  </a:path>
                </a:pathLst>
              </a:custGeom>
              <a:noFill/>
              <a:ln w="57150">
                <a:solidFill>
                  <a:srgbClr val="993300"/>
                </a:solidFill>
                <a:round/>
              </a:ln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608" name="Arc 281"/>
              <p:cNvSpPr/>
              <p:nvPr/>
            </p:nvSpPr>
            <p:spPr bwMode="auto">
              <a:xfrm flipH="1">
                <a:off x="645" y="738"/>
                <a:ext cx="313" cy="1235"/>
              </a:xfrm>
              <a:custGeom>
                <a:avLst/>
                <a:gdLst>
                  <a:gd name="T0" fmla="*/ 0 w 22813"/>
                  <a:gd name="T1" fmla="*/ 0 h 42699"/>
                  <a:gd name="T2" fmla="*/ 1 w 22813"/>
                  <a:gd name="T3" fmla="*/ 36 h 42699"/>
                  <a:gd name="T4" fmla="*/ 0 w 22813"/>
                  <a:gd name="T5" fmla="*/ 18 h 42699"/>
                  <a:gd name="T6" fmla="*/ 0 60000 65536"/>
                  <a:gd name="T7" fmla="*/ 0 60000 65536"/>
                  <a:gd name="T8" fmla="*/ 0 60000 65536"/>
                  <a:gd name="T9" fmla="*/ 0 w 22813"/>
                  <a:gd name="T10" fmla="*/ 0 h 42699"/>
                  <a:gd name="T11" fmla="*/ 22813 w 22813"/>
                  <a:gd name="T12" fmla="*/ 42699 h 4269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813" h="42699" fill="none" extrusionOk="0">
                    <a:moveTo>
                      <a:pt x="0" y="34"/>
                    </a:moveTo>
                    <a:cubicBezTo>
                      <a:pt x="403" y="11"/>
                      <a:pt x="808" y="-1"/>
                      <a:pt x="1213" y="0"/>
                    </a:cubicBezTo>
                    <a:cubicBezTo>
                      <a:pt x="13142" y="0"/>
                      <a:pt x="22813" y="9670"/>
                      <a:pt x="22813" y="21600"/>
                    </a:cubicBezTo>
                    <a:cubicBezTo>
                      <a:pt x="22813" y="31747"/>
                      <a:pt x="15748" y="40527"/>
                      <a:pt x="5836" y="42699"/>
                    </a:cubicBezTo>
                  </a:path>
                  <a:path w="22813" h="42699" stroke="0" extrusionOk="0">
                    <a:moveTo>
                      <a:pt x="0" y="34"/>
                    </a:moveTo>
                    <a:cubicBezTo>
                      <a:pt x="403" y="11"/>
                      <a:pt x="808" y="-1"/>
                      <a:pt x="1213" y="0"/>
                    </a:cubicBezTo>
                    <a:cubicBezTo>
                      <a:pt x="13142" y="0"/>
                      <a:pt x="22813" y="9670"/>
                      <a:pt x="22813" y="21600"/>
                    </a:cubicBezTo>
                    <a:cubicBezTo>
                      <a:pt x="22813" y="31747"/>
                      <a:pt x="15748" y="40527"/>
                      <a:pt x="5836" y="42699"/>
                    </a:cubicBezTo>
                    <a:lnTo>
                      <a:pt x="1213" y="21600"/>
                    </a:lnTo>
                    <a:close/>
                  </a:path>
                </a:pathLst>
              </a:custGeom>
              <a:noFill/>
              <a:ln w="57150">
                <a:solidFill>
                  <a:srgbClr val="993300"/>
                </a:solidFill>
                <a:round/>
              </a:ln>
            </p:spPr>
            <p:txBody>
              <a:bodyPr wrap="none" anchor="ctr"/>
              <a:p>
                <a:endParaRPr lang="en-US"/>
              </a:p>
            </p:txBody>
          </p:sp>
        </p:grpSp>
        <p:sp>
          <p:nvSpPr>
            <p:cNvPr id="1049609" name="Text Box 316"/>
            <p:cNvSpPr txBox="1">
              <a:spLocks noChangeArrowheads="1"/>
            </p:cNvSpPr>
            <p:nvPr/>
          </p:nvSpPr>
          <p:spPr bwMode="auto">
            <a:xfrm>
              <a:off x="5579814" y="4973613"/>
              <a:ext cx="3168650" cy="32226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lang="en-US" sz="600">
                  <a:solidFill>
                    <a:srgbClr val="0000FF"/>
                  </a:solidFill>
                  <a:latin typeface=".VnTimeH" panose="020B7200000000000000" pitchFamily="34" charset="0"/>
                </a:rPr>
                <a:t>Tr­êng ®¹i häc s­ ph¹m th¸I nguyªn </a:t>
              </a:r>
              <a:endParaRPr lang="en-US" sz="600">
                <a:solidFill>
                  <a:srgbClr val="0000FF"/>
                </a:solidFill>
                <a:latin typeface=".VnTimeH" panose="020B7200000000000000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sz="600">
                  <a:solidFill>
                    <a:srgbClr val="0000FF"/>
                  </a:solidFill>
                  <a:latin typeface=".VnTimeH" panose="020B7200000000000000" pitchFamily="34" charset="0"/>
                </a:rPr>
                <a:t>Khoa vËt lÝ</a:t>
              </a:r>
              <a:endParaRPr lang="vi-VN" sz="600">
                <a:solidFill>
                  <a:srgbClr val="0000FF"/>
                </a:solidFill>
                <a:latin typeface=".VnTimeH" panose="020B7200000000000000" pitchFamily="34" charset="0"/>
              </a:endParaRPr>
            </a:p>
          </p:txBody>
        </p:sp>
        <p:sp>
          <p:nvSpPr>
            <p:cNvPr id="1049610" name="Freeform 322"/>
            <p:cNvSpPr/>
            <p:nvPr/>
          </p:nvSpPr>
          <p:spPr bwMode="auto">
            <a:xfrm>
              <a:off x="5527426" y="2436788"/>
              <a:ext cx="1231900" cy="3282950"/>
            </a:xfrm>
            <a:custGeom>
              <a:avLst/>
              <a:gdLst>
                <a:gd name="T0" fmla="*/ 293688 w 776"/>
                <a:gd name="T1" fmla="*/ 0 h 2068"/>
                <a:gd name="T2" fmla="*/ 300038 w 776"/>
                <a:gd name="T3" fmla="*/ 1798637 h 2068"/>
                <a:gd name="T4" fmla="*/ 11112 w 776"/>
                <a:gd name="T5" fmla="*/ 2230437 h 2068"/>
                <a:gd name="T6" fmla="*/ 228600 w 776"/>
                <a:gd name="T7" fmla="*/ 2590800 h 2068"/>
                <a:gd name="T8" fmla="*/ 155575 w 776"/>
                <a:gd name="T9" fmla="*/ 2806699 h 2068"/>
                <a:gd name="T10" fmla="*/ 712787 w 776"/>
                <a:gd name="T11" fmla="*/ 2982912 h 2068"/>
                <a:gd name="T12" fmla="*/ 1231900 w 776"/>
                <a:gd name="T13" fmla="*/ 3282950 h 20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76"/>
                <a:gd name="T22" fmla="*/ 0 h 2068"/>
                <a:gd name="T23" fmla="*/ 776 w 776"/>
                <a:gd name="T24" fmla="*/ 2068 h 206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76" h="2068">
                  <a:moveTo>
                    <a:pt x="185" y="0"/>
                  </a:moveTo>
                  <a:cubicBezTo>
                    <a:pt x="186" y="189"/>
                    <a:pt x="219" y="899"/>
                    <a:pt x="189" y="1133"/>
                  </a:cubicBezTo>
                  <a:cubicBezTo>
                    <a:pt x="159" y="1367"/>
                    <a:pt x="14" y="1322"/>
                    <a:pt x="7" y="1405"/>
                  </a:cubicBezTo>
                  <a:cubicBezTo>
                    <a:pt x="0" y="1488"/>
                    <a:pt x="129" y="1572"/>
                    <a:pt x="144" y="1632"/>
                  </a:cubicBezTo>
                  <a:cubicBezTo>
                    <a:pt x="159" y="1692"/>
                    <a:pt x="47" y="1727"/>
                    <a:pt x="98" y="1768"/>
                  </a:cubicBezTo>
                  <a:cubicBezTo>
                    <a:pt x="149" y="1809"/>
                    <a:pt x="336" y="1829"/>
                    <a:pt x="449" y="1879"/>
                  </a:cubicBezTo>
                  <a:cubicBezTo>
                    <a:pt x="562" y="1929"/>
                    <a:pt x="708" y="2029"/>
                    <a:pt x="776" y="2068"/>
                  </a:cubicBezTo>
                </a:path>
              </a:pathLst>
            </a:custGeom>
            <a:noFill/>
            <a:ln w="9525">
              <a:solidFill>
                <a:srgbClr val="00FF00"/>
              </a:solidFill>
              <a:round/>
              <a:headEnd type="oval" w="sm" len="sm"/>
              <a:tailEnd type="oval" w="sm" len="sm"/>
            </a:ln>
          </p:spPr>
          <p:txBody>
            <a:bodyPr/>
            <a:p>
              <a:endParaRPr lang="en-US"/>
            </a:p>
          </p:txBody>
        </p:sp>
        <p:sp>
          <p:nvSpPr>
            <p:cNvPr id="1049611" name="Freeform 323"/>
            <p:cNvSpPr/>
            <p:nvPr/>
          </p:nvSpPr>
          <p:spPr bwMode="auto">
            <a:xfrm>
              <a:off x="6727576" y="2325663"/>
              <a:ext cx="1922463" cy="3479800"/>
            </a:xfrm>
            <a:custGeom>
              <a:avLst/>
              <a:gdLst>
                <a:gd name="T0" fmla="*/ 207963 w 1211"/>
                <a:gd name="T1" fmla="*/ 0 h 2192"/>
                <a:gd name="T2" fmla="*/ 252413 w 1211"/>
                <a:gd name="T3" fmla="*/ 1627188 h 2192"/>
                <a:gd name="T4" fmla="*/ 1724026 w 1211"/>
                <a:gd name="T5" fmla="*/ 2795587 h 2192"/>
                <a:gd name="T6" fmla="*/ 1444625 w 1211"/>
                <a:gd name="T7" fmla="*/ 3379788 h 2192"/>
                <a:gd name="T8" fmla="*/ 752475 w 1211"/>
                <a:gd name="T9" fmla="*/ 3394075 h 21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11"/>
                <a:gd name="T16" fmla="*/ 0 h 2192"/>
                <a:gd name="T17" fmla="*/ 1211 w 1211"/>
                <a:gd name="T18" fmla="*/ 2192 h 21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11" h="2192">
                  <a:moveTo>
                    <a:pt x="131" y="0"/>
                  </a:moveTo>
                  <a:cubicBezTo>
                    <a:pt x="136" y="171"/>
                    <a:pt x="0" y="731"/>
                    <a:pt x="159" y="1025"/>
                  </a:cubicBezTo>
                  <a:cubicBezTo>
                    <a:pt x="318" y="1319"/>
                    <a:pt x="961" y="1577"/>
                    <a:pt x="1086" y="1761"/>
                  </a:cubicBezTo>
                  <a:cubicBezTo>
                    <a:pt x="1211" y="1945"/>
                    <a:pt x="1012" y="2066"/>
                    <a:pt x="910" y="2129"/>
                  </a:cubicBezTo>
                  <a:cubicBezTo>
                    <a:pt x="808" y="2192"/>
                    <a:pt x="565" y="2136"/>
                    <a:pt x="474" y="2138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 type="oval" w="sm" len="sm"/>
              <a:tailEnd type="oval" w="sm" len="sm"/>
            </a:ln>
          </p:spPr>
          <p:txBody>
            <a:bodyPr/>
            <a:p>
              <a:endParaRPr lang="en-US"/>
            </a:p>
          </p:txBody>
        </p:sp>
        <p:sp>
          <p:nvSpPr>
            <p:cNvPr id="1049612" name="Rectangle 326" descr="Brown marble"/>
            <p:cNvSpPr>
              <a:spLocks noChangeArrowheads="1"/>
            </p:cNvSpPr>
            <p:nvPr/>
          </p:nvSpPr>
          <p:spPr bwMode="auto">
            <a:xfrm>
              <a:off x="6298951" y="3617888"/>
              <a:ext cx="1944688" cy="1752600"/>
            </a:xfrm>
            <a:prstGeom prst="rect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miter lim="800000"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wrap="none" anchor="ctr">
              <a:flatTx/>
            </a:bodyPr>
            <a:p>
              <a:endParaRPr lang="en-US"/>
            </a:p>
          </p:txBody>
        </p:sp>
        <p:sp>
          <p:nvSpPr>
            <p:cNvPr id="1049613" name="Rectangle 327"/>
            <p:cNvSpPr>
              <a:spLocks noChangeArrowheads="1"/>
            </p:cNvSpPr>
            <p:nvPr/>
          </p:nvSpPr>
          <p:spPr bwMode="auto">
            <a:xfrm>
              <a:off x="6289426" y="3627413"/>
              <a:ext cx="1944688" cy="1752600"/>
            </a:xfrm>
            <a:prstGeom prst="rect">
              <a:avLst/>
            </a:prstGeom>
            <a:solidFill>
              <a:schemeClr val="bg1"/>
            </a:solidFill>
            <a:ln w="57150" cmpd="thickThin">
              <a:solidFill>
                <a:srgbClr val="663300"/>
              </a:solidFill>
              <a:miter lim="800000"/>
            </a:ln>
          </p:spPr>
          <p:txBody>
            <a:bodyPr wrap="none" anchor="ctr"/>
            <a:p>
              <a:endParaRPr lang="en-US"/>
            </a:p>
          </p:txBody>
        </p:sp>
        <p:sp>
          <p:nvSpPr>
            <p:cNvPr id="1049614" name="Rectangle 328"/>
            <p:cNvSpPr>
              <a:spLocks noChangeArrowheads="1"/>
            </p:cNvSpPr>
            <p:nvPr/>
          </p:nvSpPr>
          <p:spPr bwMode="auto">
            <a:xfrm>
              <a:off x="6371976" y="3687738"/>
              <a:ext cx="1787525" cy="990600"/>
            </a:xfrm>
            <a:prstGeom prst="rect">
              <a:avLst/>
            </a:prstGeom>
            <a:solidFill>
              <a:srgbClr val="FF9933">
                <a:alpha val="38039"/>
              </a:srgbClr>
            </a:solidFill>
            <a:ln w="19050">
              <a:solidFill>
                <a:schemeClr val="tx1"/>
              </a:solidFill>
              <a:miter lim="800000"/>
            </a:ln>
          </p:spPr>
          <p:txBody>
            <a:bodyPr wrap="none" anchor="ctr"/>
            <a:p>
              <a:endParaRPr lang="en-US"/>
            </a:p>
          </p:txBody>
        </p:sp>
        <p:sp>
          <p:nvSpPr>
            <p:cNvPr id="1049615" name="Oval 329"/>
            <p:cNvSpPr>
              <a:spLocks noChangeArrowheads="1"/>
            </p:cNvSpPr>
            <p:nvPr/>
          </p:nvSpPr>
          <p:spPr bwMode="auto">
            <a:xfrm>
              <a:off x="6514851" y="3789338"/>
              <a:ext cx="1511300" cy="1511300"/>
            </a:xfrm>
            <a:prstGeom prst="ellipse">
              <a:avLst/>
            </a:prstGeom>
            <a:solidFill>
              <a:srgbClr val="FFFFCC"/>
            </a:solidFill>
            <a:ln w="12700">
              <a:solidFill>
                <a:schemeClr val="accent2"/>
              </a:solidFill>
              <a:round/>
            </a:ln>
          </p:spPr>
          <p:txBody>
            <a:bodyPr wrap="none" anchor="ctr"/>
            <a:p>
              <a:endParaRPr lang="en-US"/>
            </a:p>
          </p:txBody>
        </p:sp>
        <p:sp>
          <p:nvSpPr>
            <p:cNvPr id="1049616" name="Arc 330"/>
            <p:cNvSpPr/>
            <p:nvPr/>
          </p:nvSpPr>
          <p:spPr bwMode="auto">
            <a:xfrm rot="6681726" flipH="1">
              <a:off x="6999039" y="3776638"/>
              <a:ext cx="622300" cy="1009650"/>
            </a:xfrm>
            <a:custGeom>
              <a:avLst/>
              <a:gdLst>
                <a:gd name="T0" fmla="*/ 9699726 w 24253"/>
                <a:gd name="T1" fmla="*/ 0 h 39506"/>
                <a:gd name="T2" fmla="*/ 0 w 24253"/>
                <a:gd name="T3" fmla="*/ 25696389 h 39506"/>
                <a:gd name="T4" fmla="*/ 1746638 w 24253"/>
                <a:gd name="T5" fmla="*/ 11695362 h 39506"/>
                <a:gd name="T6" fmla="*/ 0 60000 65536"/>
                <a:gd name="T7" fmla="*/ 0 60000 65536"/>
                <a:gd name="T8" fmla="*/ 0 60000 65536"/>
                <a:gd name="T9" fmla="*/ 0 w 24253"/>
                <a:gd name="T10" fmla="*/ 0 h 39506"/>
                <a:gd name="T11" fmla="*/ 24253 w 24253"/>
                <a:gd name="T12" fmla="*/ 39506 h 3950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253" h="39506" fill="none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6"/>
                    <a:pt x="880" y="39451"/>
                    <a:pt x="-1" y="39342"/>
                  </a:cubicBezTo>
                </a:path>
                <a:path w="24253" h="39506" stroke="0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6"/>
                    <a:pt x="880" y="39451"/>
                    <a:pt x="-1" y="39342"/>
                  </a:cubicBezTo>
                  <a:lnTo>
                    <a:pt x="2653" y="17906"/>
                  </a:lnTo>
                  <a:close/>
                </a:path>
              </a:pathLst>
            </a:custGeom>
            <a:noFill/>
            <a:ln w="3175">
              <a:solidFill>
                <a:srgbClr val="00FFFF"/>
              </a:solidFill>
              <a:round/>
            </a:ln>
          </p:spPr>
          <p:txBody>
            <a:bodyPr wrap="none" anchor="ctr"/>
            <a:p>
              <a:endParaRPr lang="en-US"/>
            </a:p>
          </p:txBody>
        </p:sp>
        <p:sp>
          <p:nvSpPr>
            <p:cNvPr id="1049617" name="Line 331"/>
            <p:cNvSpPr>
              <a:spLocks noChangeShapeType="1"/>
            </p:cNvSpPr>
            <p:nvPr/>
          </p:nvSpPr>
          <p:spPr bwMode="auto">
            <a:xfrm rot="10800000">
              <a:off x="7267326" y="3971900"/>
              <a:ext cx="0" cy="14763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</a:ln>
          </p:spPr>
          <p:txBody>
            <a:bodyPr/>
            <a:p>
              <a:endParaRPr lang="en-US"/>
            </a:p>
          </p:txBody>
        </p:sp>
        <p:sp>
          <p:nvSpPr>
            <p:cNvPr id="1049618" name="Text Box 332"/>
            <p:cNvSpPr txBox="1">
              <a:spLocks noChangeArrowheads="1"/>
            </p:cNvSpPr>
            <p:nvPr/>
          </p:nvSpPr>
          <p:spPr bwMode="auto">
            <a:xfrm rot="6420000">
              <a:off x="6468020" y="4242569"/>
              <a:ext cx="355600" cy="274638"/>
            </a:xfrm>
            <a:prstGeom prst="rect">
              <a:avLst/>
            </a:prstGeom>
            <a:noFill/>
            <a:ln w="6350">
              <a:noFill/>
              <a:miter lim="800000"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lang="en-US" sz="1200">
                  <a:solidFill>
                    <a:srgbClr val="0000FF"/>
                  </a:solidFill>
                  <a:latin typeface=".VnTime" panose="020B7200000000000000" pitchFamily="34" charset="0"/>
                </a:rPr>
                <a:t>9</a:t>
              </a:r>
              <a:endParaRPr lang="en-US" sz="1200">
                <a:solidFill>
                  <a:srgbClr val="0000FF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049619" name="Text Box 333"/>
            <p:cNvSpPr txBox="1">
              <a:spLocks noChangeArrowheads="1"/>
            </p:cNvSpPr>
            <p:nvPr/>
          </p:nvSpPr>
          <p:spPr bwMode="auto">
            <a:xfrm rot="-3000000">
              <a:off x="6591052" y="3994125"/>
              <a:ext cx="349250" cy="276225"/>
            </a:xfrm>
            <a:prstGeom prst="rect">
              <a:avLst/>
            </a:prstGeom>
            <a:noFill/>
            <a:ln w="3175">
              <a:noFill/>
              <a:miter lim="800000"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lang="en-US" sz="1200">
                  <a:solidFill>
                    <a:srgbClr val="0000FF"/>
                  </a:solidFill>
                  <a:latin typeface=".VnTime" panose="020B7200000000000000" pitchFamily="34" charset="0"/>
                </a:rPr>
                <a:t>4</a:t>
              </a:r>
              <a:endParaRPr lang="en-US" sz="1200">
                <a:solidFill>
                  <a:srgbClr val="0000FF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049620" name="Text Box 334"/>
            <p:cNvSpPr txBox="1">
              <a:spLocks noChangeArrowheads="1"/>
            </p:cNvSpPr>
            <p:nvPr/>
          </p:nvSpPr>
          <p:spPr bwMode="auto">
            <a:xfrm rot="-1500000">
              <a:off x="6751389" y="3817913"/>
              <a:ext cx="477837" cy="273050"/>
            </a:xfrm>
            <a:prstGeom prst="rect">
              <a:avLst/>
            </a:prstGeom>
            <a:noFill/>
            <a:ln w="12700">
              <a:noFill/>
              <a:miter lim="800000"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lang="en-US" sz="1200">
                  <a:solidFill>
                    <a:srgbClr val="0000FF"/>
                  </a:solidFill>
                  <a:latin typeface=".VnTime" panose="020B7200000000000000" pitchFamily="34" charset="0"/>
                </a:rPr>
                <a:t>2</a:t>
              </a:r>
              <a:endParaRPr lang="en-US" sz="1200">
                <a:solidFill>
                  <a:srgbClr val="0000FF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049621" name="Oval 335"/>
            <p:cNvSpPr>
              <a:spLocks noChangeArrowheads="1"/>
            </p:cNvSpPr>
            <p:nvPr/>
          </p:nvSpPr>
          <p:spPr bwMode="auto">
            <a:xfrm rot="5400000">
              <a:off x="6459289" y="3743300"/>
              <a:ext cx="1612900" cy="1612900"/>
            </a:xfrm>
            <a:prstGeom prst="ellipse">
              <a:avLst/>
            </a:prstGeom>
            <a:noFill/>
            <a:ln w="12700">
              <a:solidFill>
                <a:srgbClr val="003300"/>
              </a:solidFill>
              <a:round/>
            </a:ln>
          </p:spPr>
          <p:txBody>
            <a:bodyPr wrap="none" anchor="ctr"/>
            <a:p>
              <a:endParaRPr lang="en-US"/>
            </a:p>
          </p:txBody>
        </p:sp>
        <p:sp>
          <p:nvSpPr>
            <p:cNvPr id="1049622" name="Line 336"/>
            <p:cNvSpPr>
              <a:spLocks noChangeShapeType="1"/>
            </p:cNvSpPr>
            <p:nvPr/>
          </p:nvSpPr>
          <p:spPr bwMode="auto">
            <a:xfrm rot="300000">
              <a:off x="7318126" y="3971900"/>
              <a:ext cx="0" cy="60325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</p:spPr>
          <p:txBody>
            <a:bodyPr/>
            <a:p>
              <a:endParaRPr lang="en-US"/>
            </a:p>
          </p:txBody>
        </p:sp>
        <p:sp>
          <p:nvSpPr>
            <p:cNvPr id="1049623" name="Line 337"/>
            <p:cNvSpPr>
              <a:spLocks noChangeShapeType="1"/>
            </p:cNvSpPr>
            <p:nvPr/>
          </p:nvSpPr>
          <p:spPr bwMode="auto">
            <a:xfrm rot="600000">
              <a:off x="7364164" y="3976663"/>
              <a:ext cx="0" cy="6191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</p:spPr>
          <p:txBody>
            <a:bodyPr/>
            <a:p>
              <a:endParaRPr lang="en-US"/>
            </a:p>
          </p:txBody>
        </p:sp>
        <p:sp>
          <p:nvSpPr>
            <p:cNvPr id="1049624" name="Line 338"/>
            <p:cNvSpPr>
              <a:spLocks noChangeShapeType="1"/>
            </p:cNvSpPr>
            <p:nvPr/>
          </p:nvSpPr>
          <p:spPr bwMode="auto">
            <a:xfrm rot="900000">
              <a:off x="7410201" y="3989363"/>
              <a:ext cx="0" cy="60325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</p:spPr>
          <p:txBody>
            <a:bodyPr/>
            <a:p>
              <a:endParaRPr lang="en-US"/>
            </a:p>
          </p:txBody>
        </p:sp>
        <p:sp>
          <p:nvSpPr>
            <p:cNvPr id="1049625" name="Line 339"/>
            <p:cNvSpPr>
              <a:spLocks noChangeShapeType="1"/>
            </p:cNvSpPr>
            <p:nvPr/>
          </p:nvSpPr>
          <p:spPr bwMode="auto">
            <a:xfrm rot="1200000">
              <a:off x="7454651" y="4005238"/>
              <a:ext cx="0" cy="6191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</p:spPr>
          <p:txBody>
            <a:bodyPr/>
            <a:p>
              <a:endParaRPr lang="en-US"/>
            </a:p>
          </p:txBody>
        </p:sp>
        <p:sp>
          <p:nvSpPr>
            <p:cNvPr id="1049626" name="Line 340"/>
            <p:cNvSpPr>
              <a:spLocks noChangeShapeType="1"/>
            </p:cNvSpPr>
            <p:nvPr/>
          </p:nvSpPr>
          <p:spPr bwMode="auto">
            <a:xfrm rot="1500000">
              <a:off x="7489576" y="4022700"/>
              <a:ext cx="0" cy="13811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</a:ln>
          </p:spPr>
          <p:txBody>
            <a:bodyPr/>
            <a:p>
              <a:endParaRPr lang="en-US"/>
            </a:p>
          </p:txBody>
        </p:sp>
        <p:sp>
          <p:nvSpPr>
            <p:cNvPr id="1049627" name="Line 341"/>
            <p:cNvSpPr>
              <a:spLocks noChangeShapeType="1"/>
            </p:cNvSpPr>
            <p:nvPr/>
          </p:nvSpPr>
          <p:spPr bwMode="auto">
            <a:xfrm rot="1800000">
              <a:off x="7540376" y="4051275"/>
              <a:ext cx="0" cy="61913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</p:spPr>
          <p:txBody>
            <a:bodyPr/>
            <a:p>
              <a:endParaRPr lang="en-US"/>
            </a:p>
          </p:txBody>
        </p:sp>
        <p:sp>
          <p:nvSpPr>
            <p:cNvPr id="1049628" name="Line 342"/>
            <p:cNvSpPr>
              <a:spLocks noChangeShapeType="1"/>
            </p:cNvSpPr>
            <p:nvPr/>
          </p:nvSpPr>
          <p:spPr bwMode="auto">
            <a:xfrm rot="2100000">
              <a:off x="7575301" y="4075088"/>
              <a:ext cx="0" cy="60325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</p:spPr>
          <p:txBody>
            <a:bodyPr/>
            <a:p>
              <a:endParaRPr lang="en-US"/>
            </a:p>
          </p:txBody>
        </p:sp>
        <p:sp>
          <p:nvSpPr>
            <p:cNvPr id="1049629" name="Line 343"/>
            <p:cNvSpPr>
              <a:spLocks noChangeShapeType="1"/>
            </p:cNvSpPr>
            <p:nvPr/>
          </p:nvSpPr>
          <p:spPr bwMode="auto">
            <a:xfrm rot="2400000">
              <a:off x="7614989" y="4103663"/>
              <a:ext cx="0" cy="60325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</p:spPr>
          <p:txBody>
            <a:bodyPr/>
            <a:p>
              <a:endParaRPr lang="en-US"/>
            </a:p>
          </p:txBody>
        </p:sp>
        <p:sp>
          <p:nvSpPr>
            <p:cNvPr id="1049630" name="Line 344"/>
            <p:cNvSpPr>
              <a:spLocks noChangeShapeType="1"/>
            </p:cNvSpPr>
            <p:nvPr/>
          </p:nvSpPr>
          <p:spPr bwMode="auto">
            <a:xfrm rot="2700000">
              <a:off x="7647533" y="4139381"/>
              <a:ext cx="0" cy="61913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</p:spPr>
          <p:txBody>
            <a:bodyPr/>
            <a:p>
              <a:endParaRPr lang="en-US"/>
            </a:p>
          </p:txBody>
        </p:sp>
        <p:sp>
          <p:nvSpPr>
            <p:cNvPr id="1049631" name="Line 345"/>
            <p:cNvSpPr>
              <a:spLocks noChangeShapeType="1"/>
            </p:cNvSpPr>
            <p:nvPr/>
          </p:nvSpPr>
          <p:spPr bwMode="auto">
            <a:xfrm rot="3000000">
              <a:off x="7654677" y="4160812"/>
              <a:ext cx="0" cy="13652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</a:ln>
          </p:spPr>
          <p:txBody>
            <a:bodyPr/>
            <a:p>
              <a:endParaRPr lang="en-US"/>
            </a:p>
          </p:txBody>
        </p:sp>
        <p:sp>
          <p:nvSpPr>
            <p:cNvPr id="1049632" name="Line 346"/>
            <p:cNvSpPr>
              <a:spLocks noChangeShapeType="1"/>
            </p:cNvSpPr>
            <p:nvPr/>
          </p:nvSpPr>
          <p:spPr bwMode="auto">
            <a:xfrm rot="7800000">
              <a:off x="6882358" y="4158431"/>
              <a:ext cx="0" cy="14763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</a:ln>
          </p:spPr>
          <p:txBody>
            <a:bodyPr/>
            <a:p>
              <a:endParaRPr lang="en-US"/>
            </a:p>
          </p:txBody>
        </p:sp>
        <p:sp>
          <p:nvSpPr>
            <p:cNvPr id="1049633" name="Line 347"/>
            <p:cNvSpPr>
              <a:spLocks noChangeShapeType="1"/>
            </p:cNvSpPr>
            <p:nvPr/>
          </p:nvSpPr>
          <p:spPr bwMode="auto">
            <a:xfrm rot="-2700000">
              <a:off x="6881564" y="4137000"/>
              <a:ext cx="0" cy="61913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</p:spPr>
          <p:txBody>
            <a:bodyPr/>
            <a:p>
              <a:endParaRPr lang="en-US"/>
            </a:p>
          </p:txBody>
        </p:sp>
        <p:sp>
          <p:nvSpPr>
            <p:cNvPr id="1049634" name="Line 348"/>
            <p:cNvSpPr>
              <a:spLocks noChangeShapeType="1"/>
            </p:cNvSpPr>
            <p:nvPr/>
          </p:nvSpPr>
          <p:spPr bwMode="auto">
            <a:xfrm rot="-2400000">
              <a:off x="6914901" y="4106838"/>
              <a:ext cx="0" cy="58737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</p:spPr>
          <p:txBody>
            <a:bodyPr/>
            <a:p>
              <a:endParaRPr lang="en-US"/>
            </a:p>
          </p:txBody>
        </p:sp>
        <p:sp>
          <p:nvSpPr>
            <p:cNvPr id="1049635" name="Line 349"/>
            <p:cNvSpPr>
              <a:spLocks noChangeShapeType="1"/>
            </p:cNvSpPr>
            <p:nvPr/>
          </p:nvSpPr>
          <p:spPr bwMode="auto">
            <a:xfrm rot="-2100000">
              <a:off x="6954589" y="4078263"/>
              <a:ext cx="0" cy="58737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</p:spPr>
          <p:txBody>
            <a:bodyPr/>
            <a:p>
              <a:endParaRPr lang="en-US"/>
            </a:p>
          </p:txBody>
        </p:sp>
        <p:sp>
          <p:nvSpPr>
            <p:cNvPr id="1049636" name="Line 350"/>
            <p:cNvSpPr>
              <a:spLocks noChangeShapeType="1"/>
            </p:cNvSpPr>
            <p:nvPr/>
          </p:nvSpPr>
          <p:spPr bwMode="auto">
            <a:xfrm rot="-1800000">
              <a:off x="6991101" y="4049688"/>
              <a:ext cx="0" cy="58737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</p:spPr>
          <p:txBody>
            <a:bodyPr/>
            <a:p>
              <a:endParaRPr lang="en-US"/>
            </a:p>
          </p:txBody>
        </p:sp>
        <p:sp>
          <p:nvSpPr>
            <p:cNvPr id="1049637" name="Line 351"/>
            <p:cNvSpPr>
              <a:spLocks noChangeShapeType="1"/>
            </p:cNvSpPr>
            <p:nvPr/>
          </p:nvSpPr>
          <p:spPr bwMode="auto">
            <a:xfrm rot="-1500000">
              <a:off x="7053014" y="4021113"/>
              <a:ext cx="0" cy="13652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</a:ln>
          </p:spPr>
          <p:txBody>
            <a:bodyPr/>
            <a:p>
              <a:endParaRPr lang="en-US"/>
            </a:p>
          </p:txBody>
        </p:sp>
        <p:sp>
          <p:nvSpPr>
            <p:cNvPr id="1049638" name="Line 352"/>
            <p:cNvSpPr>
              <a:spLocks noChangeShapeType="1"/>
            </p:cNvSpPr>
            <p:nvPr/>
          </p:nvSpPr>
          <p:spPr bwMode="auto">
            <a:xfrm rot="-1200000">
              <a:off x="7080001" y="4005238"/>
              <a:ext cx="0" cy="6191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</p:spPr>
          <p:txBody>
            <a:bodyPr/>
            <a:p>
              <a:endParaRPr lang="en-US"/>
            </a:p>
          </p:txBody>
        </p:sp>
        <p:sp>
          <p:nvSpPr>
            <p:cNvPr id="1049639" name="Line 353"/>
            <p:cNvSpPr>
              <a:spLocks noChangeShapeType="1"/>
            </p:cNvSpPr>
            <p:nvPr/>
          </p:nvSpPr>
          <p:spPr bwMode="auto">
            <a:xfrm rot="-900000">
              <a:off x="7119689" y="3994125"/>
              <a:ext cx="0" cy="61913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</p:spPr>
          <p:txBody>
            <a:bodyPr/>
            <a:p>
              <a:endParaRPr lang="en-US"/>
            </a:p>
          </p:txBody>
        </p:sp>
        <p:sp>
          <p:nvSpPr>
            <p:cNvPr id="1049640" name="Line 354"/>
            <p:cNvSpPr>
              <a:spLocks noChangeShapeType="1"/>
            </p:cNvSpPr>
            <p:nvPr/>
          </p:nvSpPr>
          <p:spPr bwMode="auto">
            <a:xfrm rot="-600000">
              <a:off x="7167314" y="3983013"/>
              <a:ext cx="0" cy="60325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</p:spPr>
          <p:txBody>
            <a:bodyPr/>
            <a:p>
              <a:endParaRPr lang="en-US"/>
            </a:p>
          </p:txBody>
        </p:sp>
        <p:sp>
          <p:nvSpPr>
            <p:cNvPr id="1049641" name="Line 355"/>
            <p:cNvSpPr>
              <a:spLocks noChangeShapeType="1"/>
            </p:cNvSpPr>
            <p:nvPr/>
          </p:nvSpPr>
          <p:spPr bwMode="auto">
            <a:xfrm rot="-300000">
              <a:off x="7216526" y="3975075"/>
              <a:ext cx="0" cy="58738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</p:spPr>
          <p:txBody>
            <a:bodyPr/>
            <a:p>
              <a:endParaRPr lang="en-US"/>
            </a:p>
          </p:txBody>
        </p:sp>
        <p:sp>
          <p:nvSpPr>
            <p:cNvPr id="1049642" name="Line 356"/>
            <p:cNvSpPr>
              <a:spLocks noChangeShapeType="1"/>
            </p:cNvSpPr>
            <p:nvPr/>
          </p:nvSpPr>
          <p:spPr bwMode="auto">
            <a:xfrm rot="6300000">
              <a:off x="6791077" y="4348137"/>
              <a:ext cx="0" cy="14922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</a:ln>
          </p:spPr>
          <p:txBody>
            <a:bodyPr/>
            <a:p>
              <a:endParaRPr lang="en-US"/>
            </a:p>
          </p:txBody>
        </p:sp>
        <p:sp>
          <p:nvSpPr>
            <p:cNvPr id="1049643" name="Line 357"/>
            <p:cNvSpPr>
              <a:spLocks noChangeShapeType="1"/>
            </p:cNvSpPr>
            <p:nvPr/>
          </p:nvSpPr>
          <p:spPr bwMode="auto">
            <a:xfrm rot="-4200000">
              <a:off x="6761708" y="4336231"/>
              <a:ext cx="0" cy="58737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</p:spPr>
          <p:txBody>
            <a:bodyPr/>
            <a:p>
              <a:endParaRPr lang="en-US"/>
            </a:p>
          </p:txBody>
        </p:sp>
        <p:sp>
          <p:nvSpPr>
            <p:cNvPr id="1049644" name="Line 358"/>
            <p:cNvSpPr>
              <a:spLocks noChangeShapeType="1"/>
            </p:cNvSpPr>
            <p:nvPr/>
          </p:nvSpPr>
          <p:spPr bwMode="auto">
            <a:xfrm rot="-3900000">
              <a:off x="6778377" y="4294162"/>
              <a:ext cx="0" cy="60325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</p:spPr>
          <p:txBody>
            <a:bodyPr/>
            <a:p>
              <a:endParaRPr lang="en-US"/>
            </a:p>
          </p:txBody>
        </p:sp>
        <p:sp>
          <p:nvSpPr>
            <p:cNvPr id="1049645" name="Line 359"/>
            <p:cNvSpPr>
              <a:spLocks noChangeShapeType="1"/>
            </p:cNvSpPr>
            <p:nvPr/>
          </p:nvSpPr>
          <p:spPr bwMode="auto">
            <a:xfrm rot="-3600000">
              <a:off x="6801395" y="4255269"/>
              <a:ext cx="0" cy="58738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</p:spPr>
          <p:txBody>
            <a:bodyPr/>
            <a:p>
              <a:endParaRPr lang="en-US"/>
            </a:p>
          </p:txBody>
        </p:sp>
        <p:sp>
          <p:nvSpPr>
            <p:cNvPr id="1049646" name="Line 360"/>
            <p:cNvSpPr>
              <a:spLocks noChangeShapeType="1"/>
            </p:cNvSpPr>
            <p:nvPr/>
          </p:nvSpPr>
          <p:spPr bwMode="auto">
            <a:xfrm rot="-3300000">
              <a:off x="6823620" y="4210819"/>
              <a:ext cx="0" cy="58738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</p:spPr>
          <p:txBody>
            <a:bodyPr/>
            <a:p>
              <a:endParaRPr lang="en-US"/>
            </a:p>
          </p:txBody>
        </p:sp>
        <p:sp>
          <p:nvSpPr>
            <p:cNvPr id="1049647" name="Line 361"/>
            <p:cNvSpPr>
              <a:spLocks noChangeShapeType="1"/>
            </p:cNvSpPr>
            <p:nvPr/>
          </p:nvSpPr>
          <p:spPr bwMode="auto">
            <a:xfrm rot="3300000">
              <a:off x="7701508" y="4213994"/>
              <a:ext cx="0" cy="58737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</p:spPr>
          <p:txBody>
            <a:bodyPr/>
            <a:p>
              <a:endParaRPr lang="en-US"/>
            </a:p>
          </p:txBody>
        </p:sp>
        <p:sp>
          <p:nvSpPr>
            <p:cNvPr id="1049648" name="Line 362"/>
            <p:cNvSpPr>
              <a:spLocks noChangeShapeType="1"/>
            </p:cNvSpPr>
            <p:nvPr/>
          </p:nvSpPr>
          <p:spPr bwMode="auto">
            <a:xfrm rot="3600000">
              <a:off x="7721352" y="4248125"/>
              <a:ext cx="0" cy="60325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</p:spPr>
          <p:txBody>
            <a:bodyPr/>
            <a:p>
              <a:endParaRPr lang="en-US"/>
            </a:p>
          </p:txBody>
        </p:sp>
        <p:sp>
          <p:nvSpPr>
            <p:cNvPr id="1049649" name="Line 363"/>
            <p:cNvSpPr>
              <a:spLocks noChangeShapeType="1"/>
            </p:cNvSpPr>
            <p:nvPr/>
          </p:nvSpPr>
          <p:spPr bwMode="auto">
            <a:xfrm rot="3900000">
              <a:off x="7747545" y="4290194"/>
              <a:ext cx="0" cy="58738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</p:spPr>
          <p:txBody>
            <a:bodyPr/>
            <a:p>
              <a:endParaRPr lang="en-US"/>
            </a:p>
          </p:txBody>
        </p:sp>
        <p:sp>
          <p:nvSpPr>
            <p:cNvPr id="1049650" name="Line 364"/>
            <p:cNvSpPr>
              <a:spLocks noChangeShapeType="1"/>
            </p:cNvSpPr>
            <p:nvPr/>
          </p:nvSpPr>
          <p:spPr bwMode="auto">
            <a:xfrm rot="4200000">
              <a:off x="7765008" y="4336231"/>
              <a:ext cx="0" cy="58737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</a:ln>
          </p:spPr>
          <p:txBody>
            <a:bodyPr/>
            <a:p>
              <a:endParaRPr lang="en-US"/>
            </a:p>
          </p:txBody>
        </p:sp>
        <p:sp>
          <p:nvSpPr>
            <p:cNvPr id="1049651" name="Line 365"/>
            <p:cNvSpPr>
              <a:spLocks noChangeShapeType="1"/>
            </p:cNvSpPr>
            <p:nvPr/>
          </p:nvSpPr>
          <p:spPr bwMode="auto">
            <a:xfrm rot="4500000">
              <a:off x="7746752" y="4354487"/>
              <a:ext cx="0" cy="13652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</a:ln>
          </p:spPr>
          <p:txBody>
            <a:bodyPr/>
            <a:p>
              <a:endParaRPr lang="en-US"/>
            </a:p>
          </p:txBody>
        </p:sp>
        <p:sp>
          <p:nvSpPr>
            <p:cNvPr id="1049652" name="Text Box 366"/>
            <p:cNvSpPr txBox="1">
              <a:spLocks noChangeArrowheads="1"/>
            </p:cNvSpPr>
            <p:nvPr/>
          </p:nvSpPr>
          <p:spPr bwMode="auto">
            <a:xfrm>
              <a:off x="7024439" y="3752825"/>
              <a:ext cx="477837" cy="274638"/>
            </a:xfrm>
            <a:prstGeom prst="rect">
              <a:avLst/>
            </a:prstGeom>
            <a:noFill/>
            <a:ln w="12700">
              <a:noFill/>
              <a:miter lim="800000"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lang="en-US" sz="1200" dirty="0">
                  <a:solidFill>
                    <a:srgbClr val="0000FF"/>
                  </a:solidFill>
                  <a:latin typeface=".VnTime" panose="020B7200000000000000" pitchFamily="34" charset="0"/>
                </a:rPr>
                <a:t>0</a:t>
              </a:r>
              <a:endParaRPr lang="en-US" sz="1200" dirty="0">
                <a:solidFill>
                  <a:srgbClr val="0000FF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049653" name="Text Box 367"/>
            <p:cNvSpPr txBox="1">
              <a:spLocks noChangeArrowheads="1"/>
            </p:cNvSpPr>
            <p:nvPr/>
          </p:nvSpPr>
          <p:spPr bwMode="auto">
            <a:xfrm rot="1500000">
              <a:off x="7314951" y="3817913"/>
              <a:ext cx="477838" cy="276225"/>
            </a:xfrm>
            <a:prstGeom prst="rect">
              <a:avLst/>
            </a:prstGeom>
            <a:noFill/>
            <a:ln w="12700">
              <a:noFill/>
              <a:miter lim="800000"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lang="en-US" sz="1200">
                  <a:solidFill>
                    <a:srgbClr val="0000FF"/>
                  </a:solidFill>
                  <a:latin typeface=".VnTime" panose="020B7200000000000000" pitchFamily="34" charset="0"/>
                </a:rPr>
                <a:t>2</a:t>
              </a:r>
              <a:endParaRPr lang="en-US" sz="1200">
                <a:solidFill>
                  <a:srgbClr val="0000FF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049654" name="Text Box 368"/>
            <p:cNvSpPr txBox="1">
              <a:spLocks noChangeArrowheads="1"/>
            </p:cNvSpPr>
            <p:nvPr/>
          </p:nvSpPr>
          <p:spPr bwMode="auto">
            <a:xfrm rot="3000000">
              <a:off x="7534026" y="3990950"/>
              <a:ext cx="471488" cy="274638"/>
            </a:xfrm>
            <a:prstGeom prst="rect">
              <a:avLst/>
            </a:prstGeom>
            <a:noFill/>
            <a:ln w="12700">
              <a:noFill/>
              <a:miter lim="800000"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lang="en-US" sz="1200" dirty="0">
                  <a:solidFill>
                    <a:srgbClr val="0000FF"/>
                  </a:solidFill>
                  <a:latin typeface=".VnTime" panose="020B7200000000000000" pitchFamily="34" charset="0"/>
                </a:rPr>
                <a:t>4</a:t>
              </a:r>
              <a:endParaRPr lang="en-US" sz="1200" dirty="0">
                <a:solidFill>
                  <a:srgbClr val="0000FF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049655" name="Text Box 369"/>
            <p:cNvSpPr txBox="1">
              <a:spLocks noChangeArrowheads="1"/>
            </p:cNvSpPr>
            <p:nvPr/>
          </p:nvSpPr>
          <p:spPr bwMode="auto">
            <a:xfrm rot="4500000">
              <a:off x="7664202" y="4238600"/>
              <a:ext cx="474662" cy="274637"/>
            </a:xfrm>
            <a:prstGeom prst="rect">
              <a:avLst/>
            </a:prstGeom>
            <a:noFill/>
            <a:ln w="12700">
              <a:noFill/>
              <a:miter lim="800000"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lang="en-US" sz="1200" dirty="0">
                  <a:solidFill>
                    <a:srgbClr val="0000FF"/>
                  </a:solidFill>
                  <a:latin typeface=".VnTime" panose="020B7200000000000000" pitchFamily="34" charset="0"/>
                </a:rPr>
                <a:t>6</a:t>
              </a:r>
              <a:endParaRPr lang="en-US" sz="1200" dirty="0">
                <a:solidFill>
                  <a:srgbClr val="0000FF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049656" name="Text Box 370"/>
            <p:cNvSpPr txBox="1">
              <a:spLocks noChangeArrowheads="1"/>
            </p:cNvSpPr>
            <p:nvPr/>
          </p:nvSpPr>
          <p:spPr bwMode="auto">
            <a:xfrm>
              <a:off x="6854576" y="4183038"/>
              <a:ext cx="823913" cy="31115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p>
              <a:pPr algn="ctr">
                <a:lnSpc>
                  <a:spcPct val="60000"/>
                </a:lnSpc>
                <a:spcBef>
                  <a:spcPct val="50000"/>
                </a:spcBef>
              </a:pPr>
              <a:r>
                <a:rPr lang="en-US" sz="2400">
                  <a:solidFill>
                    <a:srgbClr val="0000FF"/>
                  </a:solidFill>
                  <a:latin typeface=".VnTime" panose="020B7200000000000000" pitchFamily="34" charset="0"/>
                </a:rPr>
                <a:t>mA</a:t>
              </a:r>
              <a:endParaRPr lang="en-US" sz="2400">
                <a:solidFill>
                  <a:srgbClr val="0000FF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049657" name="Line 371"/>
            <p:cNvSpPr>
              <a:spLocks noChangeShapeType="1"/>
            </p:cNvSpPr>
            <p:nvPr/>
          </p:nvSpPr>
          <p:spPr bwMode="auto">
            <a:xfrm rot="5400000">
              <a:off x="6683126" y="4556101"/>
              <a:ext cx="1171575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 type="stealth" w="sm" len="lg"/>
              <a:tailEnd type="stealth" w="sm" len="lg"/>
            </a:ln>
          </p:spPr>
          <p:txBody>
            <a:bodyPr/>
            <a:p>
              <a:endParaRPr lang="en-US"/>
            </a:p>
          </p:txBody>
        </p:sp>
        <p:sp>
          <p:nvSpPr>
            <p:cNvPr id="1049658" name="Oval 372"/>
            <p:cNvSpPr>
              <a:spLocks noChangeArrowheads="1"/>
            </p:cNvSpPr>
            <p:nvPr/>
          </p:nvSpPr>
          <p:spPr bwMode="auto">
            <a:xfrm>
              <a:off x="7238751" y="4519588"/>
              <a:ext cx="66675" cy="66675"/>
            </a:xfrm>
            <a:prstGeom prst="ellipse">
              <a:avLst/>
            </a:prstGeom>
            <a:solidFill>
              <a:srgbClr val="0000FF"/>
            </a:solidFill>
            <a:ln w="6350">
              <a:solidFill>
                <a:srgbClr val="FF00FF"/>
              </a:solidFill>
              <a:round/>
            </a:ln>
          </p:spPr>
          <p:txBody>
            <a:bodyPr wrap="none" anchor="ctr"/>
            <a:p>
              <a:endParaRPr lang="en-US"/>
            </a:p>
          </p:txBody>
        </p:sp>
        <p:sp>
          <p:nvSpPr>
            <p:cNvPr id="1049659" name="AutoShape 373"/>
            <p:cNvSpPr>
              <a:spLocks noChangeArrowheads="1"/>
            </p:cNvSpPr>
            <p:nvPr/>
          </p:nvSpPr>
          <p:spPr bwMode="auto">
            <a:xfrm rot="10800000">
              <a:off x="6637089" y="3948088"/>
              <a:ext cx="1270000" cy="1190625"/>
            </a:xfrm>
            <a:custGeom>
              <a:avLst/>
              <a:gdLst>
                <a:gd name="T0" fmla="*/ 37335649 w 21600"/>
                <a:gd name="T1" fmla="*/ 0 h 21600"/>
                <a:gd name="T2" fmla="*/ 15677505 w 21600"/>
                <a:gd name="T3" fmla="*/ 30614775 h 21600"/>
                <a:gd name="T4" fmla="*/ 37335649 w 21600"/>
                <a:gd name="T5" fmla="*/ 27311997 h 21600"/>
                <a:gd name="T6" fmla="*/ 58993786 w 21600"/>
                <a:gd name="T7" fmla="*/ 30614775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45 w 21600"/>
                <a:gd name="T13" fmla="*/ 0 h 21600"/>
                <a:gd name="T14" fmla="*/ 21455 w 21600"/>
                <a:gd name="T15" fmla="*/ 1109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000" y="10592"/>
                  </a:moveTo>
                  <a:cubicBezTo>
                    <a:pt x="9106" y="9678"/>
                    <a:pt x="9880" y="8988"/>
                    <a:pt x="10800" y="8989"/>
                  </a:cubicBezTo>
                  <a:cubicBezTo>
                    <a:pt x="11719" y="8989"/>
                    <a:pt x="12493" y="9678"/>
                    <a:pt x="12599" y="10592"/>
                  </a:cubicBezTo>
                  <a:lnTo>
                    <a:pt x="21528" y="9560"/>
                  </a:lnTo>
                  <a:cubicBezTo>
                    <a:pt x="20898" y="4111"/>
                    <a:pt x="16285" y="-1"/>
                    <a:pt x="10799" y="0"/>
                  </a:cubicBezTo>
                  <a:cubicBezTo>
                    <a:pt x="5314" y="0"/>
                    <a:pt x="701" y="4111"/>
                    <a:pt x="71" y="9560"/>
                  </a:cubicBezTo>
                  <a:close/>
                </a:path>
              </a:pathLst>
            </a:custGeom>
            <a:solidFill>
              <a:srgbClr val="FFFFCC"/>
            </a:solidFill>
            <a:ln w="3175" algn="ctr">
              <a:noFill/>
              <a:miter lim="800000"/>
            </a:ln>
          </p:spPr>
          <p:txBody>
            <a:bodyPr wrap="none" anchor="ctr"/>
            <a:p>
              <a:endParaRPr lang="en-US"/>
            </a:p>
          </p:txBody>
        </p:sp>
        <p:sp>
          <p:nvSpPr>
            <p:cNvPr id="1049660" name="Text Box 374"/>
            <p:cNvSpPr txBox="1">
              <a:spLocks noChangeArrowheads="1"/>
            </p:cNvSpPr>
            <p:nvPr/>
          </p:nvSpPr>
          <p:spPr bwMode="auto">
            <a:xfrm>
              <a:off x="6532314" y="4481488"/>
              <a:ext cx="608012" cy="21431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lang="en-US" sz="800">
                  <a:solidFill>
                    <a:srgbClr val="0000FF"/>
                  </a:solidFill>
                </a:rPr>
                <a:t>0:6</a:t>
              </a:r>
              <a:r>
                <a:rPr lang="en-US" sz="800">
                  <a:solidFill>
                    <a:srgbClr val="FF3300"/>
                  </a:solidFill>
                </a:rPr>
                <a:t> mA</a:t>
              </a:r>
              <a:endParaRPr lang="en-US" sz="800">
                <a:solidFill>
                  <a:srgbClr val="FF3300"/>
                </a:solidFill>
              </a:endParaRPr>
            </a:p>
          </p:txBody>
        </p:sp>
        <p:sp>
          <p:nvSpPr>
            <p:cNvPr id="1049661" name="Rectangle 375"/>
            <p:cNvSpPr>
              <a:spLocks noChangeArrowheads="1"/>
            </p:cNvSpPr>
            <p:nvPr/>
          </p:nvSpPr>
          <p:spPr bwMode="auto">
            <a:xfrm>
              <a:off x="6391026" y="4675163"/>
              <a:ext cx="1728788" cy="688975"/>
            </a:xfrm>
            <a:prstGeom prst="rect">
              <a:avLst/>
            </a:prstGeom>
            <a:solidFill>
              <a:schemeClr val="bg1"/>
            </a:solidFill>
            <a:ln w="57150" cmpd="thickThin">
              <a:noFill/>
              <a:miter lim="800000"/>
            </a:ln>
          </p:spPr>
          <p:txBody>
            <a:bodyPr wrap="none" anchor="ctr"/>
            <a:p>
              <a:endParaRPr lang="en-US"/>
            </a:p>
          </p:txBody>
        </p:sp>
        <p:sp>
          <p:nvSpPr>
            <p:cNvPr id="1049662" name="Rectangle 376"/>
            <p:cNvSpPr>
              <a:spLocks noChangeArrowheads="1"/>
            </p:cNvSpPr>
            <p:nvPr/>
          </p:nvSpPr>
          <p:spPr bwMode="auto">
            <a:xfrm>
              <a:off x="6376739" y="3690913"/>
              <a:ext cx="1778000" cy="990600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</a:ln>
          </p:spPr>
          <p:txBody>
            <a:bodyPr wrap="none" anchor="ctr"/>
            <a:p>
              <a:pPr algn="ctr"/>
              <a:endParaRPr lang="en-US" sz="3200"/>
            </a:p>
          </p:txBody>
        </p:sp>
        <p:sp>
          <p:nvSpPr>
            <p:cNvPr id="1049663" name="Rectangle 377"/>
            <p:cNvSpPr>
              <a:spLocks noChangeArrowheads="1"/>
            </p:cNvSpPr>
            <p:nvPr/>
          </p:nvSpPr>
          <p:spPr bwMode="auto">
            <a:xfrm>
              <a:off x="6289426" y="3627413"/>
              <a:ext cx="1944688" cy="1752600"/>
            </a:xfrm>
            <a:prstGeom prst="rect">
              <a:avLst/>
            </a:prstGeom>
            <a:noFill/>
            <a:ln w="57150" cmpd="thickThin">
              <a:solidFill>
                <a:srgbClr val="663300"/>
              </a:solidFill>
              <a:miter lim="800000"/>
            </a:ln>
          </p:spPr>
          <p:txBody>
            <a:bodyPr wrap="none" anchor="ctr"/>
            <a:p>
              <a:endParaRPr lang="en-US"/>
            </a:p>
          </p:txBody>
        </p:sp>
        <p:grpSp>
          <p:nvGrpSpPr>
            <p:cNvPr id="233" name="Group 379"/>
            <p:cNvGrpSpPr/>
            <p:nvPr/>
          </p:nvGrpSpPr>
          <p:grpSpPr bwMode="auto">
            <a:xfrm>
              <a:off x="6424364" y="4725974"/>
              <a:ext cx="917575" cy="214313"/>
              <a:chOff x="3619" y="2949"/>
              <a:chExt cx="578" cy="135"/>
            </a:xfrm>
          </p:grpSpPr>
          <p:sp>
            <p:nvSpPr>
              <p:cNvPr id="1049664" name="AutoShape 380"/>
              <p:cNvSpPr>
                <a:spLocks noChangeArrowheads="1"/>
              </p:cNvSpPr>
              <p:nvPr/>
            </p:nvSpPr>
            <p:spPr bwMode="auto">
              <a:xfrm>
                <a:off x="4129" y="2990"/>
                <a:ext cx="50" cy="5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024 w 21600"/>
                  <a:gd name="T25" fmla="*/ 3024 h 21600"/>
                  <a:gd name="T26" fmla="*/ 18576 w 21600"/>
                  <a:gd name="T27" fmla="*/ 1857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16647" y="13593"/>
                    </a:moveTo>
                    <a:cubicBezTo>
                      <a:pt x="17063" y="12720"/>
                      <a:pt x="17280" y="11766"/>
                      <a:pt x="17280" y="10800"/>
                    </a:cubicBezTo>
                    <a:cubicBezTo>
                      <a:pt x="17280" y="7221"/>
                      <a:pt x="14378" y="4320"/>
                      <a:pt x="10800" y="4320"/>
                    </a:cubicBezTo>
                    <a:cubicBezTo>
                      <a:pt x="9833" y="4319"/>
                      <a:pt x="8879" y="4536"/>
                      <a:pt x="8006" y="4952"/>
                    </a:cubicBezTo>
                    <a:close/>
                    <a:moveTo>
                      <a:pt x="4952" y="8006"/>
                    </a:moveTo>
                    <a:cubicBezTo>
                      <a:pt x="4536" y="8879"/>
                      <a:pt x="4320" y="9833"/>
                      <a:pt x="4320" y="10799"/>
                    </a:cubicBezTo>
                    <a:cubicBezTo>
                      <a:pt x="4320" y="14378"/>
                      <a:pt x="7221" y="17280"/>
                      <a:pt x="10800" y="17280"/>
                    </a:cubicBezTo>
                    <a:cubicBezTo>
                      <a:pt x="11766" y="17280"/>
                      <a:pt x="12720" y="17063"/>
                      <a:pt x="13593" y="16647"/>
                    </a:cubicBezTo>
                    <a:close/>
                  </a:path>
                </a:pathLst>
              </a:custGeom>
              <a:solidFill>
                <a:srgbClr val="FF3300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p>
                <a:endParaRPr lang="en-US"/>
              </a:p>
            </p:txBody>
          </p:sp>
          <p:grpSp>
            <p:nvGrpSpPr>
              <p:cNvPr id="234" name="Group 381"/>
              <p:cNvGrpSpPr/>
              <p:nvPr/>
            </p:nvGrpSpPr>
            <p:grpSpPr bwMode="auto">
              <a:xfrm>
                <a:off x="4111" y="2975"/>
                <a:ext cx="86" cy="40"/>
                <a:chOff x="2838" y="2415"/>
                <a:chExt cx="86" cy="40"/>
              </a:xfrm>
            </p:grpSpPr>
            <p:sp>
              <p:nvSpPr>
                <p:cNvPr id="1049665" name="Arc 382"/>
                <p:cNvSpPr/>
                <p:nvPr/>
              </p:nvSpPr>
              <p:spPr bwMode="auto">
                <a:xfrm flipV="1">
                  <a:off x="2841" y="2415"/>
                  <a:ext cx="80" cy="40"/>
                </a:xfrm>
                <a:custGeom>
                  <a:avLst/>
                  <a:gdLst>
                    <a:gd name="T0" fmla="*/ 0 w 42223"/>
                    <a:gd name="T1" fmla="*/ 0 h 21600"/>
                    <a:gd name="T2" fmla="*/ 0 w 42223"/>
                    <a:gd name="T3" fmla="*/ 0 h 21600"/>
                    <a:gd name="T4" fmla="*/ 0 w 42223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42223"/>
                    <a:gd name="T10" fmla="*/ 0 h 21600"/>
                    <a:gd name="T11" fmla="*/ 42223 w 42223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2223" h="21600" fill="none" extrusionOk="0">
                      <a:moveTo>
                        <a:pt x="42223" y="3121"/>
                      </a:moveTo>
                      <a:cubicBezTo>
                        <a:pt x="40673" y="13732"/>
                        <a:pt x="31573" y="21599"/>
                        <a:pt x="20850" y="21600"/>
                      </a:cubicBezTo>
                      <a:cubicBezTo>
                        <a:pt x="11093" y="21600"/>
                        <a:pt x="2548" y="15059"/>
                        <a:pt x="-1" y="5642"/>
                      </a:cubicBezTo>
                    </a:path>
                    <a:path w="42223" h="21600" stroke="0" extrusionOk="0">
                      <a:moveTo>
                        <a:pt x="42223" y="3121"/>
                      </a:moveTo>
                      <a:cubicBezTo>
                        <a:pt x="40673" y="13732"/>
                        <a:pt x="31573" y="21599"/>
                        <a:pt x="20850" y="21600"/>
                      </a:cubicBezTo>
                      <a:cubicBezTo>
                        <a:pt x="11093" y="21600"/>
                        <a:pt x="2548" y="15059"/>
                        <a:pt x="-1" y="5642"/>
                      </a:cubicBezTo>
                      <a:lnTo>
                        <a:pt x="20850" y="0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FF"/>
                  </a:solidFill>
                  <a:round/>
                </a:ln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666" name="Freeform 383"/>
                <p:cNvSpPr/>
                <p:nvPr/>
              </p:nvSpPr>
              <p:spPr bwMode="auto">
                <a:xfrm>
                  <a:off x="2838" y="2438"/>
                  <a:ext cx="12" cy="12"/>
                </a:xfrm>
                <a:custGeom>
                  <a:avLst/>
                  <a:gdLst>
                    <a:gd name="T0" fmla="*/ 0 w 48"/>
                    <a:gd name="T1" fmla="*/ 0 h 48"/>
                    <a:gd name="T2" fmla="*/ 0 w 48"/>
                    <a:gd name="T3" fmla="*/ 12 h 48"/>
                    <a:gd name="T4" fmla="*/ 12 w 48"/>
                    <a:gd name="T5" fmla="*/ 0 h 48"/>
                    <a:gd name="T6" fmla="*/ 0 60000 65536"/>
                    <a:gd name="T7" fmla="*/ 0 60000 65536"/>
                    <a:gd name="T8" fmla="*/ 0 60000 65536"/>
                    <a:gd name="T9" fmla="*/ 0 w 48"/>
                    <a:gd name="T10" fmla="*/ 0 h 48"/>
                    <a:gd name="T11" fmla="*/ 48 w 48"/>
                    <a:gd name="T12" fmla="*/ 48 h 4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8" h="48">
                      <a:moveTo>
                        <a:pt x="0" y="0"/>
                      </a:moveTo>
                      <a:lnTo>
                        <a:pt x="0" y="48"/>
                      </a:lnTo>
                      <a:lnTo>
                        <a:pt x="48" y="0"/>
                      </a:lnTo>
                    </a:path>
                  </a:pathLst>
                </a:custGeom>
                <a:noFill/>
                <a:ln w="6350">
                  <a:solidFill>
                    <a:srgbClr val="0000FF"/>
                  </a:solidFill>
                  <a:round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1049667" name="Freeform 384"/>
                <p:cNvSpPr/>
                <p:nvPr/>
              </p:nvSpPr>
              <p:spPr bwMode="auto">
                <a:xfrm>
                  <a:off x="2912" y="2442"/>
                  <a:ext cx="12" cy="12"/>
                </a:xfrm>
                <a:custGeom>
                  <a:avLst/>
                  <a:gdLst>
                    <a:gd name="T0" fmla="*/ 0 w 48"/>
                    <a:gd name="T1" fmla="*/ 0 h 48"/>
                    <a:gd name="T2" fmla="*/ 12 w 48"/>
                    <a:gd name="T3" fmla="*/ 12 h 48"/>
                    <a:gd name="T4" fmla="*/ 12 w 48"/>
                    <a:gd name="T5" fmla="*/ 0 h 48"/>
                    <a:gd name="T6" fmla="*/ 0 60000 65536"/>
                    <a:gd name="T7" fmla="*/ 0 60000 65536"/>
                    <a:gd name="T8" fmla="*/ 0 60000 65536"/>
                    <a:gd name="T9" fmla="*/ 0 w 48"/>
                    <a:gd name="T10" fmla="*/ 0 h 48"/>
                    <a:gd name="T11" fmla="*/ 48 w 48"/>
                    <a:gd name="T12" fmla="*/ 48 h 4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8" h="48">
                      <a:moveTo>
                        <a:pt x="0" y="0"/>
                      </a:moveTo>
                      <a:lnTo>
                        <a:pt x="48" y="48"/>
                      </a:lnTo>
                      <a:lnTo>
                        <a:pt x="48" y="0"/>
                      </a:lnTo>
                    </a:path>
                  </a:pathLst>
                </a:custGeom>
                <a:noFill/>
                <a:ln w="6350">
                  <a:solidFill>
                    <a:srgbClr val="0000FF"/>
                  </a:solidFill>
                  <a:round/>
                </a:ln>
              </p:spPr>
              <p:txBody>
                <a:bodyPr/>
                <a:p>
                  <a:endParaRPr lang="en-US"/>
                </a:p>
              </p:txBody>
            </p:sp>
          </p:grpSp>
          <p:sp>
            <p:nvSpPr>
              <p:cNvPr id="1049668" name="Text Box 386"/>
              <p:cNvSpPr txBox="1">
                <a:spLocks noChangeArrowheads="1"/>
              </p:cNvSpPr>
              <p:nvPr/>
            </p:nvSpPr>
            <p:spPr bwMode="auto">
              <a:xfrm>
                <a:off x="3619" y="2949"/>
                <a:ext cx="408" cy="135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sz="800"/>
                  <a:t>= 1 ┴</a:t>
                </a:r>
                <a:endParaRPr lang="en-US" sz="800"/>
              </a:p>
            </p:txBody>
          </p:sp>
        </p:grpSp>
        <p:sp>
          <p:nvSpPr>
            <p:cNvPr id="1049669" name="AutoShape 205"/>
            <p:cNvSpPr>
              <a:spLocks noChangeArrowheads="1"/>
            </p:cNvSpPr>
            <p:nvPr/>
          </p:nvSpPr>
          <p:spPr bwMode="auto">
            <a:xfrm>
              <a:off x="7817296" y="2373288"/>
              <a:ext cx="904623" cy="1224136"/>
            </a:xfrm>
            <a:prstGeom prst="wedgeEllipseCallout">
              <a:avLst>
                <a:gd name="adj1" fmla="val -43750"/>
                <a:gd name="adj2" fmla="val 70000"/>
              </a:avLst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p>
              <a:pPr algn="ctr"/>
              <a:r>
                <a:rPr lang="en-US" sz="2000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mA</a:t>
              </a:r>
              <a:r>
                <a:rPr lang="en-US" sz="20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vi-VN" sz="20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kế</a:t>
              </a:r>
              <a:endPara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49670" name="AutoShape 206"/>
            <p:cNvSpPr>
              <a:spLocks noChangeArrowheads="1"/>
            </p:cNvSpPr>
            <p:nvPr/>
          </p:nvSpPr>
          <p:spPr bwMode="auto">
            <a:xfrm>
              <a:off x="6954688" y="620688"/>
              <a:ext cx="1865784" cy="720080"/>
            </a:xfrm>
            <a:prstGeom prst="wedgeEllipseCallout">
              <a:avLst>
                <a:gd name="adj1" fmla="val -43750"/>
                <a:gd name="adj2" fmla="val 70000"/>
              </a:avLst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p>
              <a:pPr algn="ctr"/>
              <a:r>
                <a:rPr lang="vi-VN" sz="2400" dirty="0"/>
                <a:t>Ống </a:t>
              </a:r>
              <a:r>
                <a:rPr lang="vi-VN" sz="2400" dirty="0" smtClean="0"/>
                <a:t>dây</a:t>
              </a:r>
              <a:endParaRPr lang="en-US" sz="2400" dirty="0"/>
            </a:p>
          </p:txBody>
        </p:sp>
      </p:grpSp>
      <p:grpSp>
        <p:nvGrpSpPr>
          <p:cNvPr id="235" name="Group 178"/>
          <p:cNvGrpSpPr/>
          <p:nvPr/>
        </p:nvGrpSpPr>
        <p:grpSpPr>
          <a:xfrm>
            <a:off x="203200" y="2202011"/>
            <a:ext cx="5376912" cy="4251325"/>
            <a:chOff x="203200" y="2202011"/>
            <a:chExt cx="5376912" cy="4251325"/>
          </a:xfrm>
        </p:grpSpPr>
        <p:grpSp>
          <p:nvGrpSpPr>
            <p:cNvPr id="236" name="Group 179"/>
            <p:cNvGrpSpPr/>
            <p:nvPr/>
          </p:nvGrpSpPr>
          <p:grpSpPr>
            <a:xfrm>
              <a:off x="203200" y="2202011"/>
              <a:ext cx="4716463" cy="4251325"/>
              <a:chOff x="203200" y="1908175"/>
              <a:chExt cx="4716463" cy="4251325"/>
            </a:xfrm>
          </p:grpSpPr>
          <p:sp>
            <p:nvSpPr>
              <p:cNvPr id="1049671" name="Rectangle 3"/>
              <p:cNvSpPr>
                <a:spLocks noChangeArrowheads="1"/>
              </p:cNvSpPr>
              <p:nvPr/>
            </p:nvSpPr>
            <p:spPr bwMode="auto">
              <a:xfrm>
                <a:off x="476250" y="3429000"/>
                <a:ext cx="2438400" cy="1474788"/>
              </a:xfrm>
              <a:prstGeom prst="rect">
                <a:avLst/>
              </a:prstGeom>
              <a:solidFill>
                <a:srgbClr val="3399FF"/>
              </a:solidFill>
              <a:ln w="9525">
                <a:miter lim="800000"/>
              </a:ln>
              <a:scene3d>
                <a:camera prst="legacyObliqueTopRight"/>
                <a:lightRig rig="legacyFlat3" dir="b"/>
              </a:scene3d>
              <a:sp3d extrusionH="887400" prstMaterial="legacyMatte">
                <a:bevelT w="13500" h="13500" prst="angle"/>
                <a:bevelB w="13500" h="13500" prst="angle"/>
                <a:extrusionClr>
                  <a:srgbClr val="3399FF"/>
                </a:extrusionClr>
              </a:sp3d>
            </p:spPr>
            <p:txBody>
              <a:bodyPr wrap="none" anchor="ctr">
                <a:flatTx/>
              </a:bodyPr>
              <a:p>
                <a:pPr algn="ctr" eaLnBrk="0" hangingPunct="0"/>
                <a:endParaRPr lang="en-US"/>
              </a:p>
            </p:txBody>
          </p:sp>
          <p:sp>
            <p:nvSpPr>
              <p:cNvPr id="1049672" name="Rectangle 4"/>
              <p:cNvSpPr>
                <a:spLocks noChangeArrowheads="1"/>
              </p:cNvSpPr>
              <p:nvPr/>
            </p:nvSpPr>
            <p:spPr bwMode="auto">
              <a:xfrm>
                <a:off x="466725" y="3429000"/>
                <a:ext cx="2438400" cy="1474788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p>
                <a:pPr algn="ctr" eaLnBrk="0" hangingPunct="0"/>
                <a:endParaRPr lang="en-US"/>
              </a:p>
            </p:txBody>
          </p:sp>
          <p:sp>
            <p:nvSpPr>
              <p:cNvPr id="1049673" name="Rectangle 5"/>
              <p:cNvSpPr>
                <a:spLocks noChangeArrowheads="1"/>
              </p:cNvSpPr>
              <p:nvPr/>
            </p:nvSpPr>
            <p:spPr bwMode="auto">
              <a:xfrm>
                <a:off x="600075" y="3546475"/>
                <a:ext cx="987425" cy="549275"/>
              </a:xfrm>
              <a:prstGeom prst="rect">
                <a:avLst/>
              </a:prstGeom>
              <a:solidFill>
                <a:srgbClr val="FF9900">
                  <a:alpha val="38039"/>
                </a:srgbClr>
              </a:solidFill>
              <a:ln w="19050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674" name="Oval 6"/>
              <p:cNvSpPr>
                <a:spLocks noChangeArrowheads="1"/>
              </p:cNvSpPr>
              <p:nvPr/>
            </p:nvSpPr>
            <p:spPr bwMode="auto">
              <a:xfrm>
                <a:off x="684213" y="3597275"/>
                <a:ext cx="839787" cy="839788"/>
              </a:xfrm>
              <a:prstGeom prst="ellipse">
                <a:avLst/>
              </a:prstGeom>
              <a:solidFill>
                <a:srgbClr val="FFFFCC"/>
              </a:solidFill>
              <a:ln w="12700">
                <a:solidFill>
                  <a:schemeClr val="accent2"/>
                </a:solidFill>
                <a:round/>
              </a:ln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675" name="Arc 7"/>
              <p:cNvSpPr/>
              <p:nvPr/>
            </p:nvSpPr>
            <p:spPr bwMode="auto">
              <a:xfrm rot="6681726" flipH="1">
                <a:off x="953294" y="3590132"/>
                <a:ext cx="346075" cy="560387"/>
              </a:xfrm>
              <a:custGeom>
                <a:avLst/>
                <a:gdLst>
                  <a:gd name="T0" fmla="*/ 2999864 w 24253"/>
                  <a:gd name="T1" fmla="*/ 0 h 39506"/>
                  <a:gd name="T2" fmla="*/ 0 w 24253"/>
                  <a:gd name="T3" fmla="*/ 7916016 h 39506"/>
                  <a:gd name="T4" fmla="*/ 540196 w 24253"/>
                  <a:gd name="T5" fmla="*/ 3602868 h 39506"/>
                  <a:gd name="T6" fmla="*/ 0 60000 65536"/>
                  <a:gd name="T7" fmla="*/ 0 60000 65536"/>
                  <a:gd name="T8" fmla="*/ 0 60000 65536"/>
                  <a:gd name="T9" fmla="*/ 0 w 24253"/>
                  <a:gd name="T10" fmla="*/ 0 h 39506"/>
                  <a:gd name="T11" fmla="*/ 24253 w 24253"/>
                  <a:gd name="T12" fmla="*/ 39506 h 3950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4253" h="39506" fill="none" extrusionOk="0">
                    <a:moveTo>
                      <a:pt x="14733" y="-1"/>
                    </a:moveTo>
                    <a:cubicBezTo>
                      <a:pt x="20685" y="4015"/>
                      <a:pt x="24253" y="10726"/>
                      <a:pt x="24253" y="17906"/>
                    </a:cubicBezTo>
                    <a:cubicBezTo>
                      <a:pt x="24253" y="29835"/>
                      <a:pt x="14582" y="39506"/>
                      <a:pt x="2653" y="39506"/>
                    </a:cubicBezTo>
                    <a:cubicBezTo>
                      <a:pt x="1766" y="39506"/>
                      <a:pt x="880" y="39451"/>
                      <a:pt x="-1" y="39342"/>
                    </a:cubicBezTo>
                  </a:path>
                  <a:path w="24253" h="39506" stroke="0" extrusionOk="0">
                    <a:moveTo>
                      <a:pt x="14733" y="-1"/>
                    </a:moveTo>
                    <a:cubicBezTo>
                      <a:pt x="20685" y="4015"/>
                      <a:pt x="24253" y="10726"/>
                      <a:pt x="24253" y="17906"/>
                    </a:cubicBezTo>
                    <a:cubicBezTo>
                      <a:pt x="24253" y="29835"/>
                      <a:pt x="14582" y="39506"/>
                      <a:pt x="2653" y="39506"/>
                    </a:cubicBezTo>
                    <a:cubicBezTo>
                      <a:pt x="1766" y="39506"/>
                      <a:pt x="880" y="39451"/>
                      <a:pt x="-1" y="39342"/>
                    </a:cubicBezTo>
                    <a:lnTo>
                      <a:pt x="2653" y="17906"/>
                    </a:lnTo>
                    <a:close/>
                  </a:path>
                </a:pathLst>
              </a:custGeom>
              <a:noFill/>
              <a:ln w="3175">
                <a:solidFill>
                  <a:srgbClr val="00FFFF"/>
                </a:solidFill>
                <a:round/>
              </a:ln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676" name="Line 8"/>
              <p:cNvSpPr>
                <a:spLocks noChangeShapeType="1"/>
              </p:cNvSpPr>
              <p:nvPr/>
            </p:nvSpPr>
            <p:spPr bwMode="auto">
              <a:xfrm rot="10800000">
                <a:off x="1101725" y="3698875"/>
                <a:ext cx="0" cy="82550"/>
              </a:xfrm>
              <a:prstGeom prst="line">
                <a:avLst/>
              </a:prstGeom>
              <a:noFill/>
              <a:ln w="6350">
                <a:solidFill>
                  <a:srgbClr val="FF0000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677" name="Text Box 9"/>
              <p:cNvSpPr txBox="1">
                <a:spLocks noChangeArrowheads="1"/>
              </p:cNvSpPr>
              <p:nvPr/>
            </p:nvSpPr>
            <p:spPr bwMode="auto">
              <a:xfrm rot="6420000">
                <a:off x="676276" y="3836987"/>
                <a:ext cx="196850" cy="168275"/>
              </a:xfrm>
              <a:prstGeom prst="rect">
                <a:avLst/>
              </a:prstGeom>
              <a:noFill/>
              <a:ln w="6350">
                <a:noFill/>
                <a:miter lim="800000"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sz="500">
                    <a:solidFill>
                      <a:srgbClr val="0000FF"/>
                    </a:solidFill>
                    <a:latin typeface=".VnTime" panose="020B7200000000000000" pitchFamily="34" charset="0"/>
                  </a:rPr>
                  <a:t>0</a:t>
                </a:r>
                <a:endParaRPr lang="en-US" sz="500">
                  <a:solidFill>
                    <a:srgbClr val="0000FF"/>
                  </a:solidFill>
                  <a:latin typeface=".VnTime" panose="020B7200000000000000" pitchFamily="34" charset="0"/>
                </a:endParaRPr>
              </a:p>
            </p:txBody>
          </p:sp>
          <p:sp>
            <p:nvSpPr>
              <p:cNvPr id="1049678" name="Text Box 10"/>
              <p:cNvSpPr txBox="1">
                <a:spLocks noChangeArrowheads="1"/>
              </p:cNvSpPr>
              <p:nvPr/>
            </p:nvSpPr>
            <p:spPr bwMode="auto">
              <a:xfrm rot="-3000000">
                <a:off x="725488" y="3716337"/>
                <a:ext cx="196850" cy="168275"/>
              </a:xfrm>
              <a:prstGeom prst="rect">
                <a:avLst/>
              </a:prstGeom>
              <a:noFill/>
              <a:ln w="6350">
                <a:noFill/>
                <a:miter lim="800000"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sz="500">
                    <a:solidFill>
                      <a:srgbClr val="0000FF"/>
                    </a:solidFill>
                    <a:latin typeface=".VnTime" panose="020B7200000000000000" pitchFamily="34" charset="0"/>
                  </a:rPr>
                  <a:t>2</a:t>
                </a:r>
                <a:endParaRPr lang="en-US" sz="500">
                  <a:solidFill>
                    <a:srgbClr val="0000FF"/>
                  </a:solidFill>
                  <a:latin typeface=".VnTime" panose="020B7200000000000000" pitchFamily="34" charset="0"/>
                </a:endParaRPr>
              </a:p>
            </p:txBody>
          </p:sp>
          <p:sp>
            <p:nvSpPr>
              <p:cNvPr id="1049679" name="Text Box 11"/>
              <p:cNvSpPr txBox="1">
                <a:spLocks noChangeArrowheads="1"/>
              </p:cNvSpPr>
              <p:nvPr/>
            </p:nvSpPr>
            <p:spPr bwMode="auto">
              <a:xfrm rot="-1500000">
                <a:off x="842963" y="3606800"/>
                <a:ext cx="265112" cy="168275"/>
              </a:xfrm>
              <a:prstGeom prst="rect">
                <a:avLst/>
              </a:prstGeom>
              <a:noFill/>
              <a:ln w="12700">
                <a:noFill/>
                <a:miter lim="800000"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sz="500">
                    <a:solidFill>
                      <a:srgbClr val="0000FF"/>
                    </a:solidFill>
                    <a:latin typeface=".VnTime" panose="020B7200000000000000" pitchFamily="34" charset="0"/>
                  </a:rPr>
                  <a:t>4</a:t>
                </a:r>
                <a:endParaRPr lang="en-US" sz="500">
                  <a:solidFill>
                    <a:srgbClr val="0000FF"/>
                  </a:solidFill>
                  <a:latin typeface=".VnTime" panose="020B7200000000000000" pitchFamily="34" charset="0"/>
                </a:endParaRPr>
              </a:p>
            </p:txBody>
          </p:sp>
          <p:sp>
            <p:nvSpPr>
              <p:cNvPr id="1049680" name="Oval 12"/>
              <p:cNvSpPr>
                <a:spLocks noChangeArrowheads="1"/>
              </p:cNvSpPr>
              <p:nvPr/>
            </p:nvSpPr>
            <p:spPr bwMode="auto">
              <a:xfrm rot="5400000">
                <a:off x="654050" y="3571875"/>
                <a:ext cx="895350" cy="895350"/>
              </a:xfrm>
              <a:prstGeom prst="ellipse">
                <a:avLst/>
              </a:prstGeom>
              <a:noFill/>
              <a:ln w="12700">
                <a:solidFill>
                  <a:srgbClr val="003300"/>
                </a:solidFill>
                <a:round/>
              </a:ln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681" name="Line 13"/>
              <p:cNvSpPr>
                <a:spLocks noChangeShapeType="1"/>
              </p:cNvSpPr>
              <p:nvPr/>
            </p:nvSpPr>
            <p:spPr bwMode="auto">
              <a:xfrm rot="300000">
                <a:off x="1130300" y="3698875"/>
                <a:ext cx="0" cy="33338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682" name="Line 14"/>
              <p:cNvSpPr>
                <a:spLocks noChangeShapeType="1"/>
              </p:cNvSpPr>
              <p:nvPr/>
            </p:nvSpPr>
            <p:spPr bwMode="auto">
              <a:xfrm rot="600000">
                <a:off x="1155700" y="3702050"/>
                <a:ext cx="0" cy="33338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683" name="Line 15"/>
              <p:cNvSpPr>
                <a:spLocks noChangeShapeType="1"/>
              </p:cNvSpPr>
              <p:nvPr/>
            </p:nvSpPr>
            <p:spPr bwMode="auto">
              <a:xfrm rot="900000">
                <a:off x="1181100" y="3708400"/>
                <a:ext cx="0" cy="33338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684" name="Line 16"/>
              <p:cNvSpPr>
                <a:spLocks noChangeShapeType="1"/>
              </p:cNvSpPr>
              <p:nvPr/>
            </p:nvSpPr>
            <p:spPr bwMode="auto">
              <a:xfrm rot="1200000">
                <a:off x="1206500" y="3717925"/>
                <a:ext cx="0" cy="33338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685" name="Line 17"/>
              <p:cNvSpPr>
                <a:spLocks noChangeShapeType="1"/>
              </p:cNvSpPr>
              <p:nvPr/>
            </p:nvSpPr>
            <p:spPr bwMode="auto">
              <a:xfrm rot="1500000">
                <a:off x="1225550" y="3727450"/>
                <a:ext cx="0" cy="76200"/>
              </a:xfrm>
              <a:prstGeom prst="line">
                <a:avLst/>
              </a:prstGeom>
              <a:noFill/>
              <a:ln w="6350">
                <a:solidFill>
                  <a:srgbClr val="FF0000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686" name="Line 18"/>
              <p:cNvSpPr>
                <a:spLocks noChangeShapeType="1"/>
              </p:cNvSpPr>
              <p:nvPr/>
            </p:nvSpPr>
            <p:spPr bwMode="auto">
              <a:xfrm rot="1800000">
                <a:off x="1254125" y="3743325"/>
                <a:ext cx="0" cy="33338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687" name="Line 19"/>
              <p:cNvSpPr>
                <a:spLocks noChangeShapeType="1"/>
              </p:cNvSpPr>
              <p:nvPr/>
            </p:nvSpPr>
            <p:spPr bwMode="auto">
              <a:xfrm rot="2100000">
                <a:off x="1273175" y="3756025"/>
                <a:ext cx="0" cy="33338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688" name="Line 20"/>
              <p:cNvSpPr>
                <a:spLocks noChangeShapeType="1"/>
              </p:cNvSpPr>
              <p:nvPr/>
            </p:nvSpPr>
            <p:spPr bwMode="auto">
              <a:xfrm rot="2400000">
                <a:off x="1295400" y="3771900"/>
                <a:ext cx="0" cy="33338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689" name="Line 21"/>
              <p:cNvSpPr>
                <a:spLocks noChangeShapeType="1"/>
              </p:cNvSpPr>
              <p:nvPr/>
            </p:nvSpPr>
            <p:spPr bwMode="auto">
              <a:xfrm rot="2700000">
                <a:off x="1313657" y="3791744"/>
                <a:ext cx="0" cy="33337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690" name="Line 22"/>
              <p:cNvSpPr>
                <a:spLocks noChangeShapeType="1"/>
              </p:cNvSpPr>
              <p:nvPr/>
            </p:nvSpPr>
            <p:spPr bwMode="auto">
              <a:xfrm rot="3000000">
                <a:off x="1317625" y="3803650"/>
                <a:ext cx="0" cy="76200"/>
              </a:xfrm>
              <a:prstGeom prst="line">
                <a:avLst/>
              </a:prstGeom>
              <a:noFill/>
              <a:ln w="6350">
                <a:solidFill>
                  <a:srgbClr val="FF0000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691" name="Line 23"/>
              <p:cNvSpPr>
                <a:spLocks noChangeShapeType="1"/>
              </p:cNvSpPr>
              <p:nvPr/>
            </p:nvSpPr>
            <p:spPr bwMode="auto">
              <a:xfrm rot="7800000">
                <a:off x="889000" y="3802063"/>
                <a:ext cx="0" cy="82550"/>
              </a:xfrm>
              <a:prstGeom prst="line">
                <a:avLst/>
              </a:prstGeom>
              <a:noFill/>
              <a:ln w="6350">
                <a:solidFill>
                  <a:srgbClr val="FF0000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692" name="Line 24"/>
              <p:cNvSpPr>
                <a:spLocks noChangeShapeType="1"/>
              </p:cNvSpPr>
              <p:nvPr/>
            </p:nvSpPr>
            <p:spPr bwMode="auto">
              <a:xfrm rot="-2700000">
                <a:off x="889000" y="3790950"/>
                <a:ext cx="0" cy="33338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693" name="Line 25"/>
              <p:cNvSpPr>
                <a:spLocks noChangeShapeType="1"/>
              </p:cNvSpPr>
              <p:nvPr/>
            </p:nvSpPr>
            <p:spPr bwMode="auto">
              <a:xfrm rot="-2400000">
                <a:off x="906463" y="3773488"/>
                <a:ext cx="0" cy="33337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694" name="Line 26"/>
              <p:cNvSpPr>
                <a:spLocks noChangeShapeType="1"/>
              </p:cNvSpPr>
              <p:nvPr/>
            </p:nvSpPr>
            <p:spPr bwMode="auto">
              <a:xfrm rot="-2100000">
                <a:off x="928688" y="3757613"/>
                <a:ext cx="0" cy="33337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695" name="Line 27"/>
              <p:cNvSpPr>
                <a:spLocks noChangeShapeType="1"/>
              </p:cNvSpPr>
              <p:nvPr/>
            </p:nvSpPr>
            <p:spPr bwMode="auto">
              <a:xfrm rot="-1800000">
                <a:off x="949325" y="3741738"/>
                <a:ext cx="0" cy="33337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696" name="Line 28"/>
              <p:cNvSpPr>
                <a:spLocks noChangeShapeType="1"/>
              </p:cNvSpPr>
              <p:nvPr/>
            </p:nvSpPr>
            <p:spPr bwMode="auto">
              <a:xfrm rot="-1500000">
                <a:off x="984250" y="3725863"/>
                <a:ext cx="0" cy="76200"/>
              </a:xfrm>
              <a:prstGeom prst="line">
                <a:avLst/>
              </a:prstGeom>
              <a:noFill/>
              <a:ln w="6350">
                <a:solidFill>
                  <a:srgbClr val="FF0000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697" name="Line 29"/>
              <p:cNvSpPr>
                <a:spLocks noChangeShapeType="1"/>
              </p:cNvSpPr>
              <p:nvPr/>
            </p:nvSpPr>
            <p:spPr bwMode="auto">
              <a:xfrm rot="-1200000">
                <a:off x="998538" y="3717925"/>
                <a:ext cx="0" cy="33338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698" name="Line 30"/>
              <p:cNvSpPr>
                <a:spLocks noChangeShapeType="1"/>
              </p:cNvSpPr>
              <p:nvPr/>
            </p:nvSpPr>
            <p:spPr bwMode="auto">
              <a:xfrm rot="-900000">
                <a:off x="1020763" y="3711575"/>
                <a:ext cx="0" cy="33338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699" name="Line 31"/>
              <p:cNvSpPr>
                <a:spLocks noChangeShapeType="1"/>
              </p:cNvSpPr>
              <p:nvPr/>
            </p:nvSpPr>
            <p:spPr bwMode="auto">
              <a:xfrm rot="-600000">
                <a:off x="1047750" y="3705225"/>
                <a:ext cx="0" cy="33338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00" name="Line 32"/>
              <p:cNvSpPr>
                <a:spLocks noChangeShapeType="1"/>
              </p:cNvSpPr>
              <p:nvPr/>
            </p:nvSpPr>
            <p:spPr bwMode="auto">
              <a:xfrm rot="-300000">
                <a:off x="1074738" y="3700463"/>
                <a:ext cx="0" cy="33337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01" name="Line 33"/>
              <p:cNvSpPr>
                <a:spLocks noChangeShapeType="1"/>
              </p:cNvSpPr>
              <p:nvPr/>
            </p:nvSpPr>
            <p:spPr bwMode="auto">
              <a:xfrm rot="6300000">
                <a:off x="838200" y="3908425"/>
                <a:ext cx="0" cy="82550"/>
              </a:xfrm>
              <a:prstGeom prst="line">
                <a:avLst/>
              </a:prstGeom>
              <a:noFill/>
              <a:ln w="6350">
                <a:solidFill>
                  <a:srgbClr val="FF0000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02" name="Line 34"/>
              <p:cNvSpPr>
                <a:spLocks noChangeShapeType="1"/>
              </p:cNvSpPr>
              <p:nvPr/>
            </p:nvSpPr>
            <p:spPr bwMode="auto">
              <a:xfrm rot="-4200000">
                <a:off x="821532" y="3901281"/>
                <a:ext cx="0" cy="33337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03" name="Line 35"/>
              <p:cNvSpPr>
                <a:spLocks noChangeShapeType="1"/>
              </p:cNvSpPr>
              <p:nvPr/>
            </p:nvSpPr>
            <p:spPr bwMode="auto">
              <a:xfrm rot="-3900000">
                <a:off x="831057" y="3877469"/>
                <a:ext cx="0" cy="33337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04" name="Line 36"/>
              <p:cNvSpPr>
                <a:spLocks noChangeShapeType="1"/>
              </p:cNvSpPr>
              <p:nvPr/>
            </p:nvSpPr>
            <p:spPr bwMode="auto">
              <a:xfrm rot="-3600000">
                <a:off x="843757" y="3855244"/>
                <a:ext cx="0" cy="33337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05" name="Line 37"/>
              <p:cNvSpPr>
                <a:spLocks noChangeShapeType="1"/>
              </p:cNvSpPr>
              <p:nvPr/>
            </p:nvSpPr>
            <p:spPr bwMode="auto">
              <a:xfrm rot="-3300000">
                <a:off x="856457" y="3831431"/>
                <a:ext cx="0" cy="33337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06" name="Line 38"/>
              <p:cNvSpPr>
                <a:spLocks noChangeShapeType="1"/>
              </p:cNvSpPr>
              <p:nvPr/>
            </p:nvSpPr>
            <p:spPr bwMode="auto">
              <a:xfrm rot="3300000">
                <a:off x="1343819" y="3833019"/>
                <a:ext cx="0" cy="33338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07" name="Line 39"/>
              <p:cNvSpPr>
                <a:spLocks noChangeShapeType="1"/>
              </p:cNvSpPr>
              <p:nvPr/>
            </p:nvSpPr>
            <p:spPr bwMode="auto">
              <a:xfrm rot="3600000">
                <a:off x="1354932" y="3852069"/>
                <a:ext cx="0" cy="33337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08" name="Line 40"/>
              <p:cNvSpPr>
                <a:spLocks noChangeShapeType="1"/>
              </p:cNvSpPr>
              <p:nvPr/>
            </p:nvSpPr>
            <p:spPr bwMode="auto">
              <a:xfrm rot="3900000">
                <a:off x="1369219" y="3875881"/>
                <a:ext cx="0" cy="33338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09" name="Line 41"/>
              <p:cNvSpPr>
                <a:spLocks noChangeShapeType="1"/>
              </p:cNvSpPr>
              <p:nvPr/>
            </p:nvSpPr>
            <p:spPr bwMode="auto">
              <a:xfrm rot="4200000">
                <a:off x="1378744" y="3901281"/>
                <a:ext cx="0" cy="33338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10" name="Line 42"/>
              <p:cNvSpPr>
                <a:spLocks noChangeShapeType="1"/>
              </p:cNvSpPr>
              <p:nvPr/>
            </p:nvSpPr>
            <p:spPr bwMode="auto">
              <a:xfrm rot="4500000">
                <a:off x="1368425" y="3911600"/>
                <a:ext cx="0" cy="76200"/>
              </a:xfrm>
              <a:prstGeom prst="line">
                <a:avLst/>
              </a:prstGeom>
              <a:noFill/>
              <a:ln w="6350">
                <a:solidFill>
                  <a:srgbClr val="FF0000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11" name="Text Box 43"/>
              <p:cNvSpPr txBox="1">
                <a:spLocks noChangeArrowheads="1"/>
              </p:cNvSpPr>
              <p:nvPr/>
            </p:nvSpPr>
            <p:spPr bwMode="auto">
              <a:xfrm>
                <a:off x="989013" y="3584575"/>
                <a:ext cx="265112" cy="168275"/>
              </a:xfrm>
              <a:prstGeom prst="rect">
                <a:avLst/>
              </a:prstGeom>
              <a:noFill/>
              <a:ln w="12700">
                <a:noFill/>
                <a:miter lim="800000"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sz="500">
                    <a:solidFill>
                      <a:srgbClr val="0000FF"/>
                    </a:solidFill>
                    <a:latin typeface=".VnTime" panose="020B7200000000000000" pitchFamily="34" charset="0"/>
                  </a:rPr>
                  <a:t>6</a:t>
                </a:r>
                <a:endParaRPr lang="en-US" sz="500">
                  <a:solidFill>
                    <a:srgbClr val="0000FF"/>
                  </a:solidFill>
                  <a:latin typeface=".VnTime" panose="020B7200000000000000" pitchFamily="34" charset="0"/>
                </a:endParaRPr>
              </a:p>
            </p:txBody>
          </p:sp>
          <p:sp>
            <p:nvSpPr>
              <p:cNvPr id="1049712" name="Text Box 44"/>
              <p:cNvSpPr txBox="1">
                <a:spLocks noChangeArrowheads="1"/>
              </p:cNvSpPr>
              <p:nvPr/>
            </p:nvSpPr>
            <p:spPr bwMode="auto">
              <a:xfrm rot="1500000">
                <a:off x="1144588" y="3629025"/>
                <a:ext cx="265112" cy="168275"/>
              </a:xfrm>
              <a:prstGeom prst="rect">
                <a:avLst/>
              </a:prstGeom>
              <a:noFill/>
              <a:ln w="12700">
                <a:noFill/>
                <a:miter lim="800000"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sz="500">
                    <a:solidFill>
                      <a:srgbClr val="0000FF"/>
                    </a:solidFill>
                    <a:latin typeface=".VnTime" panose="020B7200000000000000" pitchFamily="34" charset="0"/>
                  </a:rPr>
                  <a:t>8</a:t>
                </a:r>
                <a:endParaRPr lang="en-US" sz="500">
                  <a:solidFill>
                    <a:srgbClr val="0000FF"/>
                  </a:solidFill>
                  <a:latin typeface=".VnTime" panose="020B7200000000000000" pitchFamily="34" charset="0"/>
                </a:endParaRPr>
              </a:p>
            </p:txBody>
          </p:sp>
          <p:sp>
            <p:nvSpPr>
              <p:cNvPr id="1049713" name="Text Box 45"/>
              <p:cNvSpPr txBox="1">
                <a:spLocks noChangeArrowheads="1"/>
              </p:cNvSpPr>
              <p:nvPr/>
            </p:nvSpPr>
            <p:spPr bwMode="auto">
              <a:xfrm rot="3000000">
                <a:off x="1253332" y="3733006"/>
                <a:ext cx="265112" cy="168275"/>
              </a:xfrm>
              <a:prstGeom prst="rect">
                <a:avLst/>
              </a:prstGeom>
              <a:noFill/>
              <a:ln w="6350">
                <a:noFill/>
                <a:miter lim="800000"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sz="500">
                    <a:solidFill>
                      <a:srgbClr val="0000FF"/>
                    </a:solidFill>
                    <a:latin typeface=".VnTime" panose="020B7200000000000000" pitchFamily="34" charset="0"/>
                  </a:rPr>
                  <a:t>10</a:t>
                </a:r>
                <a:endParaRPr lang="en-US" sz="500">
                  <a:solidFill>
                    <a:srgbClr val="0000FF"/>
                  </a:solidFill>
                  <a:latin typeface=".VnTime" panose="020B7200000000000000" pitchFamily="34" charset="0"/>
                </a:endParaRPr>
              </a:p>
            </p:txBody>
          </p:sp>
          <p:sp>
            <p:nvSpPr>
              <p:cNvPr id="1049714" name="Text Box 46"/>
              <p:cNvSpPr txBox="1">
                <a:spLocks noChangeArrowheads="1"/>
              </p:cNvSpPr>
              <p:nvPr/>
            </p:nvSpPr>
            <p:spPr bwMode="auto">
              <a:xfrm rot="4500000">
                <a:off x="1307307" y="3866356"/>
                <a:ext cx="265112" cy="168275"/>
              </a:xfrm>
              <a:prstGeom prst="rect">
                <a:avLst/>
              </a:prstGeom>
              <a:noFill/>
              <a:ln w="12700">
                <a:noFill/>
                <a:miter lim="800000"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sz="500">
                    <a:solidFill>
                      <a:srgbClr val="0000FF"/>
                    </a:solidFill>
                    <a:latin typeface=".VnTime" panose="020B7200000000000000" pitchFamily="34" charset="0"/>
                  </a:rPr>
                  <a:t>12</a:t>
                </a:r>
                <a:endParaRPr lang="en-US" sz="500">
                  <a:solidFill>
                    <a:srgbClr val="0000FF"/>
                  </a:solidFill>
                  <a:latin typeface=".VnTime" panose="020B7200000000000000" pitchFamily="34" charset="0"/>
                </a:endParaRPr>
              </a:p>
            </p:txBody>
          </p:sp>
          <p:sp>
            <p:nvSpPr>
              <p:cNvPr id="1049715" name="Line 47"/>
              <p:cNvSpPr>
                <a:spLocks noChangeShapeType="1"/>
              </p:cNvSpPr>
              <p:nvPr/>
            </p:nvSpPr>
            <p:spPr bwMode="auto">
              <a:xfrm rot="900000">
                <a:off x="961922" y="3761311"/>
                <a:ext cx="265539" cy="402177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 type="stealth" w="sm" len="lg"/>
                <a:tailEnd type="stealth" w="sm" len="lg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16" name="Oval 48"/>
              <p:cNvSpPr>
                <a:spLocks noChangeArrowheads="1"/>
              </p:cNvSpPr>
              <p:nvPr/>
            </p:nvSpPr>
            <p:spPr bwMode="auto">
              <a:xfrm>
                <a:off x="1082675" y="4003675"/>
                <a:ext cx="36513" cy="36513"/>
              </a:xfrm>
              <a:prstGeom prst="ellipse">
                <a:avLst/>
              </a:prstGeom>
              <a:solidFill>
                <a:srgbClr val="0000FF"/>
              </a:solidFill>
              <a:ln w="3175">
                <a:solidFill>
                  <a:srgbClr val="00CCFF"/>
                </a:solidFill>
                <a:round/>
              </a:ln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717" name="Text Box 49"/>
              <p:cNvSpPr txBox="1">
                <a:spLocks noChangeArrowheads="1"/>
              </p:cNvSpPr>
              <p:nvPr/>
            </p:nvSpPr>
            <p:spPr bwMode="auto">
              <a:xfrm>
                <a:off x="990600" y="3702050"/>
                <a:ext cx="285750" cy="33655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p>
                <a:pPr algn="ctr">
                  <a:spcBef>
                    <a:spcPct val="50000"/>
                  </a:spcBef>
                </a:pPr>
                <a:r>
                  <a:rPr lang="en-US" sz="1600" dirty="0">
                    <a:latin typeface=".VnTimeH" panose="020B7200000000000000" pitchFamily="34" charset="0"/>
                  </a:rPr>
                  <a:t>V</a:t>
                </a:r>
                <a:endParaRPr lang="en-US" sz="1600" dirty="0">
                  <a:latin typeface=".VnTimeH" panose="020B7200000000000000" pitchFamily="34" charset="0"/>
                </a:endParaRPr>
              </a:p>
            </p:txBody>
          </p:sp>
          <p:sp>
            <p:nvSpPr>
              <p:cNvPr id="1049718" name="AutoShape 50"/>
              <p:cNvSpPr>
                <a:spLocks noChangeArrowheads="1"/>
              </p:cNvSpPr>
              <p:nvPr/>
            </p:nvSpPr>
            <p:spPr bwMode="auto">
              <a:xfrm rot="10800000">
                <a:off x="752475" y="3686175"/>
                <a:ext cx="704850" cy="660400"/>
              </a:xfrm>
              <a:custGeom>
                <a:avLst/>
                <a:gdLst>
                  <a:gd name="T0" fmla="*/ 11500313 w 21600"/>
                  <a:gd name="T1" fmla="*/ 0 h 21600"/>
                  <a:gd name="T2" fmla="*/ 4829071 w 21600"/>
                  <a:gd name="T3" fmla="*/ 9418772 h 21600"/>
                  <a:gd name="T4" fmla="*/ 11500313 w 21600"/>
                  <a:gd name="T5" fmla="*/ 8402674 h 21600"/>
                  <a:gd name="T6" fmla="*/ 18171557 w 21600"/>
                  <a:gd name="T7" fmla="*/ 9418772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145 w 21600"/>
                  <a:gd name="T13" fmla="*/ 0 h 21600"/>
                  <a:gd name="T14" fmla="*/ 21455 w 21600"/>
                  <a:gd name="T15" fmla="*/ 11096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9000" y="10592"/>
                    </a:moveTo>
                    <a:cubicBezTo>
                      <a:pt x="9106" y="9678"/>
                      <a:pt x="9880" y="8988"/>
                      <a:pt x="10800" y="8989"/>
                    </a:cubicBezTo>
                    <a:cubicBezTo>
                      <a:pt x="11719" y="8989"/>
                      <a:pt x="12493" y="9678"/>
                      <a:pt x="12599" y="10592"/>
                    </a:cubicBezTo>
                    <a:lnTo>
                      <a:pt x="21528" y="9560"/>
                    </a:lnTo>
                    <a:cubicBezTo>
                      <a:pt x="20898" y="4111"/>
                      <a:pt x="16285" y="-1"/>
                      <a:pt x="10799" y="0"/>
                    </a:cubicBezTo>
                    <a:cubicBezTo>
                      <a:pt x="5314" y="0"/>
                      <a:pt x="701" y="4111"/>
                      <a:pt x="71" y="9560"/>
                    </a:cubicBezTo>
                    <a:close/>
                  </a:path>
                </a:pathLst>
              </a:custGeom>
              <a:solidFill>
                <a:srgbClr val="FFFFCC"/>
              </a:solidFill>
              <a:ln w="3175" algn="ctr">
                <a:noFill/>
                <a:miter lim="800000"/>
              </a:ln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719" name="Rectangle 229"/>
              <p:cNvSpPr>
                <a:spLocks noChangeArrowheads="1"/>
              </p:cNvSpPr>
              <p:nvPr/>
            </p:nvSpPr>
            <p:spPr bwMode="auto">
              <a:xfrm>
                <a:off x="600075" y="3546475"/>
                <a:ext cx="987425" cy="549275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p>
                <a:endParaRPr lang="en-US"/>
              </a:p>
            </p:txBody>
          </p:sp>
          <p:graphicFrame>
            <p:nvGraphicFramePr>
              <p:cNvPr id="4194318" name="Object 230"/>
              <p:cNvGraphicFramePr>
                <a:graphicFrameLocks noChangeAspect="1"/>
              </p:cNvGraphicFramePr>
              <p:nvPr/>
            </p:nvGraphicFramePr>
            <p:xfrm>
              <a:off x="1562100" y="3949700"/>
              <a:ext cx="114300" cy="2159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9208" name="Equation" showAsIcon="1" r:id="rId3" imgW="114300" imgH="215900" progId="Equation.3">
                      <p:embed/>
                    </p:oleObj>
                  </mc:Choice>
                  <mc:Fallback>
                    <p:oleObj name="Equation" showAsIcon="1" r:id="rId3" imgW="114300" imgH="215900" progId="Equation.3">
                      <p:embed/>
                      <p:pic>
                        <p:nvPicPr>
                          <p:cNvPr id="0" name="Picture 8920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562100" y="3949700"/>
                            <a:ext cx="114300" cy="215900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049720" name="Rectangle 231"/>
              <p:cNvSpPr>
                <a:spLocks noChangeArrowheads="1"/>
              </p:cNvSpPr>
              <p:nvPr/>
            </p:nvSpPr>
            <p:spPr bwMode="auto">
              <a:xfrm>
                <a:off x="1795463" y="3546475"/>
                <a:ext cx="987425" cy="549275"/>
              </a:xfrm>
              <a:prstGeom prst="rect">
                <a:avLst/>
              </a:prstGeom>
              <a:solidFill>
                <a:srgbClr val="FF9900">
                  <a:alpha val="38039"/>
                </a:srgbClr>
              </a:solidFill>
              <a:ln w="19050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721" name="Oval 232"/>
              <p:cNvSpPr>
                <a:spLocks noChangeArrowheads="1"/>
              </p:cNvSpPr>
              <p:nvPr/>
            </p:nvSpPr>
            <p:spPr bwMode="auto">
              <a:xfrm>
                <a:off x="1879600" y="3597275"/>
                <a:ext cx="839788" cy="839788"/>
              </a:xfrm>
              <a:prstGeom prst="ellipse">
                <a:avLst/>
              </a:prstGeom>
              <a:solidFill>
                <a:srgbClr val="FFFFCC"/>
              </a:solidFill>
              <a:ln w="12700">
                <a:solidFill>
                  <a:schemeClr val="accent2"/>
                </a:solidFill>
                <a:round/>
              </a:ln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722" name="Arc 56"/>
              <p:cNvSpPr/>
              <p:nvPr/>
            </p:nvSpPr>
            <p:spPr bwMode="auto">
              <a:xfrm rot="6681726" flipH="1">
                <a:off x="2148681" y="3590132"/>
                <a:ext cx="346075" cy="560388"/>
              </a:xfrm>
              <a:custGeom>
                <a:avLst/>
                <a:gdLst>
                  <a:gd name="T0" fmla="*/ 2999864 w 24253"/>
                  <a:gd name="T1" fmla="*/ 0 h 39506"/>
                  <a:gd name="T2" fmla="*/ 0 w 24253"/>
                  <a:gd name="T3" fmla="*/ 7916045 h 39506"/>
                  <a:gd name="T4" fmla="*/ 540196 w 24253"/>
                  <a:gd name="T5" fmla="*/ 3602889 h 39506"/>
                  <a:gd name="T6" fmla="*/ 0 60000 65536"/>
                  <a:gd name="T7" fmla="*/ 0 60000 65536"/>
                  <a:gd name="T8" fmla="*/ 0 60000 65536"/>
                  <a:gd name="T9" fmla="*/ 0 w 24253"/>
                  <a:gd name="T10" fmla="*/ 0 h 39506"/>
                  <a:gd name="T11" fmla="*/ 24253 w 24253"/>
                  <a:gd name="T12" fmla="*/ 39506 h 3950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4253" h="39506" fill="none" extrusionOk="0">
                    <a:moveTo>
                      <a:pt x="14733" y="-1"/>
                    </a:moveTo>
                    <a:cubicBezTo>
                      <a:pt x="20685" y="4015"/>
                      <a:pt x="24253" y="10726"/>
                      <a:pt x="24253" y="17906"/>
                    </a:cubicBezTo>
                    <a:cubicBezTo>
                      <a:pt x="24253" y="29835"/>
                      <a:pt x="14582" y="39506"/>
                      <a:pt x="2653" y="39506"/>
                    </a:cubicBezTo>
                    <a:cubicBezTo>
                      <a:pt x="1766" y="39506"/>
                      <a:pt x="880" y="39451"/>
                      <a:pt x="-1" y="39342"/>
                    </a:cubicBezTo>
                  </a:path>
                  <a:path w="24253" h="39506" stroke="0" extrusionOk="0">
                    <a:moveTo>
                      <a:pt x="14733" y="-1"/>
                    </a:moveTo>
                    <a:cubicBezTo>
                      <a:pt x="20685" y="4015"/>
                      <a:pt x="24253" y="10726"/>
                      <a:pt x="24253" y="17906"/>
                    </a:cubicBezTo>
                    <a:cubicBezTo>
                      <a:pt x="24253" y="29835"/>
                      <a:pt x="14582" y="39506"/>
                      <a:pt x="2653" y="39506"/>
                    </a:cubicBezTo>
                    <a:cubicBezTo>
                      <a:pt x="1766" y="39506"/>
                      <a:pt x="880" y="39451"/>
                      <a:pt x="-1" y="39342"/>
                    </a:cubicBezTo>
                    <a:lnTo>
                      <a:pt x="2653" y="17906"/>
                    </a:lnTo>
                    <a:close/>
                  </a:path>
                </a:pathLst>
              </a:custGeom>
              <a:noFill/>
              <a:ln w="3175">
                <a:solidFill>
                  <a:srgbClr val="00FFFF"/>
                </a:solidFill>
                <a:round/>
              </a:ln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723" name="Line 57"/>
              <p:cNvSpPr>
                <a:spLocks noChangeShapeType="1"/>
              </p:cNvSpPr>
              <p:nvPr/>
            </p:nvSpPr>
            <p:spPr bwMode="auto">
              <a:xfrm rot="10800000">
                <a:off x="2297113" y="3698875"/>
                <a:ext cx="0" cy="82550"/>
              </a:xfrm>
              <a:prstGeom prst="line">
                <a:avLst/>
              </a:prstGeom>
              <a:noFill/>
              <a:ln w="6350">
                <a:solidFill>
                  <a:srgbClr val="FF0000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24" name="Text Box 58"/>
              <p:cNvSpPr txBox="1">
                <a:spLocks noChangeArrowheads="1"/>
              </p:cNvSpPr>
              <p:nvPr/>
            </p:nvSpPr>
            <p:spPr bwMode="auto">
              <a:xfrm rot="6420000">
                <a:off x="1871663" y="3836987"/>
                <a:ext cx="196850" cy="168275"/>
              </a:xfrm>
              <a:prstGeom prst="rect">
                <a:avLst/>
              </a:prstGeom>
              <a:noFill/>
              <a:ln w="6350">
                <a:noFill/>
                <a:miter lim="800000"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sz="500">
                    <a:solidFill>
                      <a:srgbClr val="0000FF"/>
                    </a:solidFill>
                    <a:latin typeface=".VnTime" panose="020B7200000000000000" pitchFamily="34" charset="0"/>
                  </a:rPr>
                  <a:t>0</a:t>
                </a:r>
                <a:endParaRPr lang="en-US" sz="500">
                  <a:solidFill>
                    <a:srgbClr val="0000FF"/>
                  </a:solidFill>
                  <a:latin typeface=".VnTime" panose="020B7200000000000000" pitchFamily="34" charset="0"/>
                </a:endParaRPr>
              </a:p>
            </p:txBody>
          </p:sp>
          <p:sp>
            <p:nvSpPr>
              <p:cNvPr id="1049725" name="Text Box 59"/>
              <p:cNvSpPr txBox="1">
                <a:spLocks noChangeArrowheads="1"/>
              </p:cNvSpPr>
              <p:nvPr/>
            </p:nvSpPr>
            <p:spPr bwMode="auto">
              <a:xfrm rot="-3000000">
                <a:off x="1920876" y="3716337"/>
                <a:ext cx="196850" cy="168275"/>
              </a:xfrm>
              <a:prstGeom prst="rect">
                <a:avLst/>
              </a:prstGeom>
              <a:noFill/>
              <a:ln w="6350">
                <a:noFill/>
                <a:miter lim="800000"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sz="500">
                    <a:solidFill>
                      <a:srgbClr val="0000FF"/>
                    </a:solidFill>
                    <a:latin typeface=".VnTime" panose="020B7200000000000000" pitchFamily="34" charset="0"/>
                  </a:rPr>
                  <a:t>2</a:t>
                </a:r>
                <a:endParaRPr lang="en-US" sz="500">
                  <a:solidFill>
                    <a:srgbClr val="0000FF"/>
                  </a:solidFill>
                  <a:latin typeface=".VnTime" panose="020B7200000000000000" pitchFamily="34" charset="0"/>
                </a:endParaRPr>
              </a:p>
            </p:txBody>
          </p:sp>
          <p:sp>
            <p:nvSpPr>
              <p:cNvPr id="1049726" name="Text Box 60"/>
              <p:cNvSpPr txBox="1">
                <a:spLocks noChangeArrowheads="1"/>
              </p:cNvSpPr>
              <p:nvPr/>
            </p:nvSpPr>
            <p:spPr bwMode="auto">
              <a:xfrm rot="-1500000">
                <a:off x="2038350" y="3606800"/>
                <a:ext cx="265113" cy="168275"/>
              </a:xfrm>
              <a:prstGeom prst="rect">
                <a:avLst/>
              </a:prstGeom>
              <a:noFill/>
              <a:ln w="12700">
                <a:noFill/>
                <a:miter lim="800000"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sz="500">
                    <a:solidFill>
                      <a:srgbClr val="0000FF"/>
                    </a:solidFill>
                    <a:latin typeface=".VnTime" panose="020B7200000000000000" pitchFamily="34" charset="0"/>
                  </a:rPr>
                  <a:t>4</a:t>
                </a:r>
                <a:endParaRPr lang="en-US" sz="500">
                  <a:solidFill>
                    <a:srgbClr val="0000FF"/>
                  </a:solidFill>
                  <a:latin typeface=".VnTime" panose="020B7200000000000000" pitchFamily="34" charset="0"/>
                </a:endParaRPr>
              </a:p>
            </p:txBody>
          </p:sp>
          <p:sp>
            <p:nvSpPr>
              <p:cNvPr id="1049727" name="Oval 238"/>
              <p:cNvSpPr>
                <a:spLocks noChangeArrowheads="1"/>
              </p:cNvSpPr>
              <p:nvPr/>
            </p:nvSpPr>
            <p:spPr bwMode="auto">
              <a:xfrm rot="5400000">
                <a:off x="1849438" y="3571875"/>
                <a:ext cx="895350" cy="895350"/>
              </a:xfrm>
              <a:prstGeom prst="ellipse">
                <a:avLst/>
              </a:prstGeom>
              <a:noFill/>
              <a:ln w="12700">
                <a:solidFill>
                  <a:srgbClr val="003300"/>
                </a:solidFill>
                <a:round/>
              </a:ln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728" name="Line 62"/>
              <p:cNvSpPr>
                <a:spLocks noChangeShapeType="1"/>
              </p:cNvSpPr>
              <p:nvPr/>
            </p:nvSpPr>
            <p:spPr bwMode="auto">
              <a:xfrm rot="300000">
                <a:off x="2325688" y="3698875"/>
                <a:ext cx="0" cy="33338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29" name="Line 63"/>
              <p:cNvSpPr>
                <a:spLocks noChangeShapeType="1"/>
              </p:cNvSpPr>
              <p:nvPr/>
            </p:nvSpPr>
            <p:spPr bwMode="auto">
              <a:xfrm rot="600000">
                <a:off x="2351088" y="3702050"/>
                <a:ext cx="0" cy="33338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30" name="Line 64"/>
              <p:cNvSpPr>
                <a:spLocks noChangeShapeType="1"/>
              </p:cNvSpPr>
              <p:nvPr/>
            </p:nvSpPr>
            <p:spPr bwMode="auto">
              <a:xfrm rot="900000">
                <a:off x="2376488" y="3708400"/>
                <a:ext cx="0" cy="33338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31" name="Line 65"/>
              <p:cNvSpPr>
                <a:spLocks noChangeShapeType="1"/>
              </p:cNvSpPr>
              <p:nvPr/>
            </p:nvSpPr>
            <p:spPr bwMode="auto">
              <a:xfrm rot="1200000">
                <a:off x="2401888" y="3717925"/>
                <a:ext cx="0" cy="33338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32" name="Line 66"/>
              <p:cNvSpPr>
                <a:spLocks noChangeShapeType="1"/>
              </p:cNvSpPr>
              <p:nvPr/>
            </p:nvSpPr>
            <p:spPr bwMode="auto">
              <a:xfrm rot="1500000">
                <a:off x="2420938" y="3727450"/>
                <a:ext cx="0" cy="76200"/>
              </a:xfrm>
              <a:prstGeom prst="line">
                <a:avLst/>
              </a:prstGeom>
              <a:noFill/>
              <a:ln w="6350">
                <a:solidFill>
                  <a:srgbClr val="FF0000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33" name="Line 67"/>
              <p:cNvSpPr>
                <a:spLocks noChangeShapeType="1"/>
              </p:cNvSpPr>
              <p:nvPr/>
            </p:nvSpPr>
            <p:spPr bwMode="auto">
              <a:xfrm rot="1800000">
                <a:off x="2449513" y="3743325"/>
                <a:ext cx="0" cy="33338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34" name="Line 68"/>
              <p:cNvSpPr>
                <a:spLocks noChangeShapeType="1"/>
              </p:cNvSpPr>
              <p:nvPr/>
            </p:nvSpPr>
            <p:spPr bwMode="auto">
              <a:xfrm rot="2100000">
                <a:off x="2468563" y="3756025"/>
                <a:ext cx="0" cy="33338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35" name="Line 69"/>
              <p:cNvSpPr>
                <a:spLocks noChangeShapeType="1"/>
              </p:cNvSpPr>
              <p:nvPr/>
            </p:nvSpPr>
            <p:spPr bwMode="auto">
              <a:xfrm rot="2400000">
                <a:off x="2490788" y="3771900"/>
                <a:ext cx="0" cy="33338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36" name="Line 70"/>
              <p:cNvSpPr>
                <a:spLocks noChangeShapeType="1"/>
              </p:cNvSpPr>
              <p:nvPr/>
            </p:nvSpPr>
            <p:spPr bwMode="auto">
              <a:xfrm rot="2700000">
                <a:off x="2509044" y="3791744"/>
                <a:ext cx="0" cy="33338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37" name="Line 71"/>
              <p:cNvSpPr>
                <a:spLocks noChangeShapeType="1"/>
              </p:cNvSpPr>
              <p:nvPr/>
            </p:nvSpPr>
            <p:spPr bwMode="auto">
              <a:xfrm rot="3000000">
                <a:off x="2513013" y="3803650"/>
                <a:ext cx="0" cy="76200"/>
              </a:xfrm>
              <a:prstGeom prst="line">
                <a:avLst/>
              </a:prstGeom>
              <a:noFill/>
              <a:ln w="6350">
                <a:solidFill>
                  <a:srgbClr val="FF0000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38" name="Line 72"/>
              <p:cNvSpPr>
                <a:spLocks noChangeShapeType="1"/>
              </p:cNvSpPr>
              <p:nvPr/>
            </p:nvSpPr>
            <p:spPr bwMode="auto">
              <a:xfrm rot="7800000">
                <a:off x="2084388" y="3802063"/>
                <a:ext cx="0" cy="82550"/>
              </a:xfrm>
              <a:prstGeom prst="line">
                <a:avLst/>
              </a:prstGeom>
              <a:noFill/>
              <a:ln w="6350">
                <a:solidFill>
                  <a:srgbClr val="FF0000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39" name="Line 73"/>
              <p:cNvSpPr>
                <a:spLocks noChangeShapeType="1"/>
              </p:cNvSpPr>
              <p:nvPr/>
            </p:nvSpPr>
            <p:spPr bwMode="auto">
              <a:xfrm rot="-2700000">
                <a:off x="2084388" y="3790950"/>
                <a:ext cx="0" cy="33338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40" name="Line 74"/>
              <p:cNvSpPr>
                <a:spLocks noChangeShapeType="1"/>
              </p:cNvSpPr>
              <p:nvPr/>
            </p:nvSpPr>
            <p:spPr bwMode="auto">
              <a:xfrm rot="-2400000">
                <a:off x="2101850" y="3773488"/>
                <a:ext cx="0" cy="33337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41" name="Line 75"/>
              <p:cNvSpPr>
                <a:spLocks noChangeShapeType="1"/>
              </p:cNvSpPr>
              <p:nvPr/>
            </p:nvSpPr>
            <p:spPr bwMode="auto">
              <a:xfrm rot="-2100000">
                <a:off x="2124075" y="3757613"/>
                <a:ext cx="0" cy="33337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42" name="Line 76"/>
              <p:cNvSpPr>
                <a:spLocks noChangeShapeType="1"/>
              </p:cNvSpPr>
              <p:nvPr/>
            </p:nvSpPr>
            <p:spPr bwMode="auto">
              <a:xfrm rot="-1800000">
                <a:off x="2144713" y="3741738"/>
                <a:ext cx="0" cy="33337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43" name="Line 77"/>
              <p:cNvSpPr>
                <a:spLocks noChangeShapeType="1"/>
              </p:cNvSpPr>
              <p:nvPr/>
            </p:nvSpPr>
            <p:spPr bwMode="auto">
              <a:xfrm rot="-1500000">
                <a:off x="2179638" y="3725863"/>
                <a:ext cx="0" cy="76200"/>
              </a:xfrm>
              <a:prstGeom prst="line">
                <a:avLst/>
              </a:prstGeom>
              <a:noFill/>
              <a:ln w="6350">
                <a:solidFill>
                  <a:srgbClr val="FF0000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44" name="Line 78"/>
              <p:cNvSpPr>
                <a:spLocks noChangeShapeType="1"/>
              </p:cNvSpPr>
              <p:nvPr/>
            </p:nvSpPr>
            <p:spPr bwMode="auto">
              <a:xfrm rot="-1200000">
                <a:off x="2193925" y="3717925"/>
                <a:ext cx="0" cy="33338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45" name="Line 79"/>
              <p:cNvSpPr>
                <a:spLocks noChangeShapeType="1"/>
              </p:cNvSpPr>
              <p:nvPr/>
            </p:nvSpPr>
            <p:spPr bwMode="auto">
              <a:xfrm rot="-900000">
                <a:off x="2216150" y="3711575"/>
                <a:ext cx="0" cy="33338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46" name="Line 80"/>
              <p:cNvSpPr>
                <a:spLocks noChangeShapeType="1"/>
              </p:cNvSpPr>
              <p:nvPr/>
            </p:nvSpPr>
            <p:spPr bwMode="auto">
              <a:xfrm rot="-600000">
                <a:off x="2243138" y="3705225"/>
                <a:ext cx="0" cy="33338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47" name="Line 81"/>
              <p:cNvSpPr>
                <a:spLocks noChangeShapeType="1"/>
              </p:cNvSpPr>
              <p:nvPr/>
            </p:nvSpPr>
            <p:spPr bwMode="auto">
              <a:xfrm rot="-300000">
                <a:off x="2270125" y="3700463"/>
                <a:ext cx="0" cy="33337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48" name="Line 82"/>
              <p:cNvSpPr>
                <a:spLocks noChangeShapeType="1"/>
              </p:cNvSpPr>
              <p:nvPr/>
            </p:nvSpPr>
            <p:spPr bwMode="auto">
              <a:xfrm rot="6300000">
                <a:off x="2033588" y="3908425"/>
                <a:ext cx="0" cy="82550"/>
              </a:xfrm>
              <a:prstGeom prst="line">
                <a:avLst/>
              </a:prstGeom>
              <a:noFill/>
              <a:ln w="6350">
                <a:solidFill>
                  <a:srgbClr val="FF0000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49" name="Line 83"/>
              <p:cNvSpPr>
                <a:spLocks noChangeShapeType="1"/>
              </p:cNvSpPr>
              <p:nvPr/>
            </p:nvSpPr>
            <p:spPr bwMode="auto">
              <a:xfrm rot="-4200000">
                <a:off x="2016919" y="3901281"/>
                <a:ext cx="0" cy="33338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50" name="Line 84"/>
              <p:cNvSpPr>
                <a:spLocks noChangeShapeType="1"/>
              </p:cNvSpPr>
              <p:nvPr/>
            </p:nvSpPr>
            <p:spPr bwMode="auto">
              <a:xfrm rot="-3900000">
                <a:off x="2026444" y="3877469"/>
                <a:ext cx="0" cy="33338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51" name="Line 85"/>
              <p:cNvSpPr>
                <a:spLocks noChangeShapeType="1"/>
              </p:cNvSpPr>
              <p:nvPr/>
            </p:nvSpPr>
            <p:spPr bwMode="auto">
              <a:xfrm rot="-3600000">
                <a:off x="2039144" y="3855244"/>
                <a:ext cx="0" cy="33338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52" name="Line 86"/>
              <p:cNvSpPr>
                <a:spLocks noChangeShapeType="1"/>
              </p:cNvSpPr>
              <p:nvPr/>
            </p:nvSpPr>
            <p:spPr bwMode="auto">
              <a:xfrm rot="-3300000">
                <a:off x="2051844" y="3831431"/>
                <a:ext cx="0" cy="33338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53" name="Line 87"/>
              <p:cNvSpPr>
                <a:spLocks noChangeShapeType="1"/>
              </p:cNvSpPr>
              <p:nvPr/>
            </p:nvSpPr>
            <p:spPr bwMode="auto">
              <a:xfrm rot="3300000">
                <a:off x="2539207" y="3833019"/>
                <a:ext cx="0" cy="33337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54" name="Line 88"/>
              <p:cNvSpPr>
                <a:spLocks noChangeShapeType="1"/>
              </p:cNvSpPr>
              <p:nvPr/>
            </p:nvSpPr>
            <p:spPr bwMode="auto">
              <a:xfrm rot="3600000">
                <a:off x="2550319" y="3852069"/>
                <a:ext cx="0" cy="33338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55" name="Line 89"/>
              <p:cNvSpPr>
                <a:spLocks noChangeShapeType="1"/>
              </p:cNvSpPr>
              <p:nvPr/>
            </p:nvSpPr>
            <p:spPr bwMode="auto">
              <a:xfrm rot="3900000">
                <a:off x="2564607" y="3875881"/>
                <a:ext cx="0" cy="33337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56" name="Line 90"/>
              <p:cNvSpPr>
                <a:spLocks noChangeShapeType="1"/>
              </p:cNvSpPr>
              <p:nvPr/>
            </p:nvSpPr>
            <p:spPr bwMode="auto">
              <a:xfrm rot="4200000">
                <a:off x="2574132" y="3901281"/>
                <a:ext cx="0" cy="33337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57" name="Line 91"/>
              <p:cNvSpPr>
                <a:spLocks noChangeShapeType="1"/>
              </p:cNvSpPr>
              <p:nvPr/>
            </p:nvSpPr>
            <p:spPr bwMode="auto">
              <a:xfrm rot="4500000">
                <a:off x="2563813" y="3911600"/>
                <a:ext cx="0" cy="76200"/>
              </a:xfrm>
              <a:prstGeom prst="line">
                <a:avLst/>
              </a:prstGeom>
              <a:noFill/>
              <a:ln w="6350">
                <a:solidFill>
                  <a:srgbClr val="FF0000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58" name="Text Box 92"/>
              <p:cNvSpPr txBox="1">
                <a:spLocks noChangeArrowheads="1"/>
              </p:cNvSpPr>
              <p:nvPr/>
            </p:nvSpPr>
            <p:spPr bwMode="auto">
              <a:xfrm>
                <a:off x="2184400" y="3584575"/>
                <a:ext cx="265113" cy="168275"/>
              </a:xfrm>
              <a:prstGeom prst="rect">
                <a:avLst/>
              </a:prstGeom>
              <a:noFill/>
              <a:ln w="12700">
                <a:noFill/>
                <a:miter lim="800000"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sz="500">
                    <a:solidFill>
                      <a:srgbClr val="0000FF"/>
                    </a:solidFill>
                    <a:latin typeface=".VnTime" panose="020B7200000000000000" pitchFamily="34" charset="0"/>
                  </a:rPr>
                  <a:t>6</a:t>
                </a:r>
                <a:endParaRPr lang="en-US" sz="500">
                  <a:solidFill>
                    <a:srgbClr val="0000FF"/>
                  </a:solidFill>
                  <a:latin typeface=".VnTime" panose="020B7200000000000000" pitchFamily="34" charset="0"/>
                </a:endParaRPr>
              </a:p>
            </p:txBody>
          </p:sp>
          <p:sp>
            <p:nvSpPr>
              <p:cNvPr id="1049759" name="Text Box 93"/>
              <p:cNvSpPr txBox="1">
                <a:spLocks noChangeArrowheads="1"/>
              </p:cNvSpPr>
              <p:nvPr/>
            </p:nvSpPr>
            <p:spPr bwMode="auto">
              <a:xfrm rot="1500000">
                <a:off x="2339975" y="3629025"/>
                <a:ext cx="265113" cy="168275"/>
              </a:xfrm>
              <a:prstGeom prst="rect">
                <a:avLst/>
              </a:prstGeom>
              <a:noFill/>
              <a:ln w="12700">
                <a:noFill/>
                <a:miter lim="800000"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sz="500">
                    <a:solidFill>
                      <a:srgbClr val="0000FF"/>
                    </a:solidFill>
                    <a:latin typeface=".VnTime" panose="020B7200000000000000" pitchFamily="34" charset="0"/>
                  </a:rPr>
                  <a:t>8</a:t>
                </a:r>
                <a:endParaRPr lang="en-US" sz="500">
                  <a:solidFill>
                    <a:srgbClr val="0000FF"/>
                  </a:solidFill>
                  <a:latin typeface=".VnTime" panose="020B7200000000000000" pitchFamily="34" charset="0"/>
                </a:endParaRPr>
              </a:p>
            </p:txBody>
          </p:sp>
          <p:sp>
            <p:nvSpPr>
              <p:cNvPr id="1049760" name="Text Box 94"/>
              <p:cNvSpPr txBox="1">
                <a:spLocks noChangeArrowheads="1"/>
              </p:cNvSpPr>
              <p:nvPr/>
            </p:nvSpPr>
            <p:spPr bwMode="auto">
              <a:xfrm rot="3000000">
                <a:off x="2448720" y="3733006"/>
                <a:ext cx="265112" cy="168275"/>
              </a:xfrm>
              <a:prstGeom prst="rect">
                <a:avLst/>
              </a:prstGeom>
              <a:noFill/>
              <a:ln w="6350">
                <a:noFill/>
                <a:miter lim="800000"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sz="500">
                    <a:solidFill>
                      <a:srgbClr val="0000FF"/>
                    </a:solidFill>
                    <a:latin typeface=".VnTime" panose="020B7200000000000000" pitchFamily="34" charset="0"/>
                  </a:rPr>
                  <a:t>10</a:t>
                </a:r>
                <a:endParaRPr lang="en-US" sz="500">
                  <a:solidFill>
                    <a:srgbClr val="0000FF"/>
                  </a:solidFill>
                  <a:latin typeface=".VnTime" panose="020B7200000000000000" pitchFamily="34" charset="0"/>
                </a:endParaRPr>
              </a:p>
            </p:txBody>
          </p:sp>
          <p:sp>
            <p:nvSpPr>
              <p:cNvPr id="1049761" name="Text Box 95"/>
              <p:cNvSpPr txBox="1">
                <a:spLocks noChangeArrowheads="1"/>
              </p:cNvSpPr>
              <p:nvPr/>
            </p:nvSpPr>
            <p:spPr bwMode="auto">
              <a:xfrm rot="4500000">
                <a:off x="2502695" y="3866356"/>
                <a:ext cx="265112" cy="168275"/>
              </a:xfrm>
              <a:prstGeom prst="rect">
                <a:avLst/>
              </a:prstGeom>
              <a:noFill/>
              <a:ln w="12700">
                <a:noFill/>
                <a:miter lim="800000"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sz="500">
                    <a:solidFill>
                      <a:srgbClr val="0000FF"/>
                    </a:solidFill>
                    <a:latin typeface=".VnTime" panose="020B7200000000000000" pitchFamily="34" charset="0"/>
                  </a:rPr>
                  <a:t>12</a:t>
                </a:r>
                <a:endParaRPr lang="en-US" sz="500">
                  <a:solidFill>
                    <a:srgbClr val="0000FF"/>
                  </a:solidFill>
                  <a:latin typeface=".VnTime" panose="020B7200000000000000" pitchFamily="34" charset="0"/>
                </a:endParaRPr>
              </a:p>
            </p:txBody>
          </p:sp>
          <p:sp>
            <p:nvSpPr>
              <p:cNvPr id="1049762" name="Line 96"/>
              <p:cNvSpPr>
                <a:spLocks noChangeShapeType="1"/>
              </p:cNvSpPr>
              <p:nvPr/>
            </p:nvSpPr>
            <p:spPr bwMode="auto">
              <a:xfrm rot="900000">
                <a:off x="1979613" y="4022725"/>
                <a:ext cx="650875" cy="0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 type="stealth" w="sm" len="lg"/>
                <a:tailEnd type="stealth" w="sm" len="lg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63" name="Oval 274"/>
              <p:cNvSpPr>
                <a:spLocks noChangeArrowheads="1"/>
              </p:cNvSpPr>
              <p:nvPr/>
            </p:nvSpPr>
            <p:spPr bwMode="auto">
              <a:xfrm>
                <a:off x="2278063" y="4003675"/>
                <a:ext cx="36512" cy="36513"/>
              </a:xfrm>
              <a:prstGeom prst="ellipse">
                <a:avLst/>
              </a:prstGeom>
              <a:solidFill>
                <a:srgbClr val="0000FF"/>
              </a:solidFill>
              <a:ln w="3175">
                <a:solidFill>
                  <a:srgbClr val="00CCFF"/>
                </a:solidFill>
                <a:round/>
              </a:ln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764" name="Text Box 98"/>
              <p:cNvSpPr txBox="1">
                <a:spLocks noChangeArrowheads="1"/>
              </p:cNvSpPr>
              <p:nvPr/>
            </p:nvSpPr>
            <p:spPr bwMode="auto">
              <a:xfrm>
                <a:off x="2128838" y="3711575"/>
                <a:ext cx="285750" cy="33655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p>
                <a:pPr algn="ctr">
                  <a:spcBef>
                    <a:spcPct val="50000"/>
                  </a:spcBef>
                </a:pPr>
                <a:r>
                  <a:rPr lang="en-US" sz="1600" dirty="0">
                    <a:latin typeface=".VnTimeH" panose="020B7200000000000000" pitchFamily="34" charset="0"/>
                  </a:rPr>
                  <a:t>V</a:t>
                </a:r>
                <a:endParaRPr lang="en-US" sz="1600" dirty="0">
                  <a:latin typeface=".VnTimeH" panose="020B7200000000000000" pitchFamily="34" charset="0"/>
                </a:endParaRPr>
              </a:p>
            </p:txBody>
          </p:sp>
          <p:sp>
            <p:nvSpPr>
              <p:cNvPr id="1049765" name="AutoShape 99"/>
              <p:cNvSpPr>
                <a:spLocks noChangeArrowheads="1"/>
              </p:cNvSpPr>
              <p:nvPr/>
            </p:nvSpPr>
            <p:spPr bwMode="auto">
              <a:xfrm rot="10800000">
                <a:off x="1947863" y="3686175"/>
                <a:ext cx="704850" cy="660400"/>
              </a:xfrm>
              <a:custGeom>
                <a:avLst/>
                <a:gdLst>
                  <a:gd name="T0" fmla="*/ 11500313 w 21600"/>
                  <a:gd name="T1" fmla="*/ 0 h 21600"/>
                  <a:gd name="T2" fmla="*/ 4829071 w 21600"/>
                  <a:gd name="T3" fmla="*/ 9418772 h 21600"/>
                  <a:gd name="T4" fmla="*/ 11500313 w 21600"/>
                  <a:gd name="T5" fmla="*/ 8402674 h 21600"/>
                  <a:gd name="T6" fmla="*/ 18171557 w 21600"/>
                  <a:gd name="T7" fmla="*/ 9418772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145 w 21600"/>
                  <a:gd name="T13" fmla="*/ 0 h 21600"/>
                  <a:gd name="T14" fmla="*/ 21455 w 21600"/>
                  <a:gd name="T15" fmla="*/ 11096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9000" y="10592"/>
                    </a:moveTo>
                    <a:cubicBezTo>
                      <a:pt x="9106" y="9678"/>
                      <a:pt x="9880" y="8988"/>
                      <a:pt x="10800" y="8989"/>
                    </a:cubicBezTo>
                    <a:cubicBezTo>
                      <a:pt x="11719" y="8989"/>
                      <a:pt x="12493" y="9678"/>
                      <a:pt x="12599" y="10592"/>
                    </a:cubicBezTo>
                    <a:lnTo>
                      <a:pt x="21528" y="9560"/>
                    </a:lnTo>
                    <a:cubicBezTo>
                      <a:pt x="20898" y="4111"/>
                      <a:pt x="16285" y="-1"/>
                      <a:pt x="10799" y="0"/>
                    </a:cubicBezTo>
                    <a:cubicBezTo>
                      <a:pt x="5314" y="0"/>
                      <a:pt x="701" y="4111"/>
                      <a:pt x="71" y="9560"/>
                    </a:cubicBezTo>
                    <a:close/>
                  </a:path>
                </a:pathLst>
              </a:custGeom>
              <a:solidFill>
                <a:srgbClr val="FFFFCC"/>
              </a:solidFill>
              <a:ln w="3175" algn="ctr">
                <a:noFill/>
                <a:miter lim="800000"/>
              </a:ln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766" name="Text Box 100"/>
              <p:cNvSpPr txBox="1">
                <a:spLocks noChangeArrowheads="1"/>
              </p:cNvSpPr>
              <p:nvPr/>
            </p:nvSpPr>
            <p:spPr bwMode="auto">
              <a:xfrm>
                <a:off x="1849438" y="3967163"/>
                <a:ext cx="457200" cy="168275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sz="500">
                    <a:solidFill>
                      <a:srgbClr val="0000FF"/>
                    </a:solidFill>
                  </a:rPr>
                  <a:t>0:12</a:t>
                </a:r>
                <a:r>
                  <a:rPr lang="en-US" sz="500">
                    <a:solidFill>
                      <a:srgbClr val="FF3300"/>
                    </a:solidFill>
                  </a:rPr>
                  <a:t> V</a:t>
                </a:r>
                <a:endParaRPr lang="en-US" sz="500">
                  <a:solidFill>
                    <a:srgbClr val="FF3300"/>
                  </a:solidFill>
                </a:endParaRPr>
              </a:p>
            </p:txBody>
          </p:sp>
          <p:sp>
            <p:nvSpPr>
              <p:cNvPr id="1049767" name="Rectangle 278"/>
              <p:cNvSpPr>
                <a:spLocks noChangeArrowheads="1"/>
              </p:cNvSpPr>
              <p:nvPr/>
            </p:nvSpPr>
            <p:spPr bwMode="auto">
              <a:xfrm>
                <a:off x="1795463" y="3546475"/>
                <a:ext cx="987425" cy="549275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p>
                <a:endParaRPr lang="en-US"/>
              </a:p>
            </p:txBody>
          </p:sp>
          <p:graphicFrame>
            <p:nvGraphicFramePr>
              <p:cNvPr id="4194319" name="Object 279"/>
              <p:cNvGraphicFramePr>
                <a:graphicFrameLocks noChangeAspect="1"/>
              </p:cNvGraphicFramePr>
              <p:nvPr/>
            </p:nvGraphicFramePr>
            <p:xfrm>
              <a:off x="2757488" y="3949700"/>
              <a:ext cx="114300" cy="2159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9209" name="Equation" showAsIcon="1" r:id="rId5" imgW="114300" imgH="215900" progId="Equation.3">
                      <p:embed/>
                    </p:oleObj>
                  </mc:Choice>
                  <mc:Fallback>
                    <p:oleObj name="Equation" showAsIcon="1" r:id="rId5" imgW="114300" imgH="215900" progId="Equation.3">
                      <p:embed/>
                      <p:pic>
                        <p:nvPicPr>
                          <p:cNvPr id="0" name="Picture 8920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757488" y="3949700"/>
                            <a:ext cx="114300" cy="215900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049768" name="Rectangle 280"/>
              <p:cNvSpPr>
                <a:spLocks noChangeArrowheads="1"/>
              </p:cNvSpPr>
              <p:nvPr/>
            </p:nvSpPr>
            <p:spPr bwMode="auto">
              <a:xfrm>
                <a:off x="466725" y="4105275"/>
                <a:ext cx="2438400" cy="685800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</a:ln>
            </p:spPr>
            <p:txBody>
              <a:bodyPr wrap="none" anchor="ctr"/>
              <a:p>
                <a:pPr algn="ctr" eaLnBrk="0" hangingPunct="0"/>
                <a:endParaRPr lang="en-US"/>
              </a:p>
            </p:txBody>
          </p:sp>
          <p:sp>
            <p:nvSpPr>
              <p:cNvPr id="1049769" name="Text Box 104"/>
              <p:cNvSpPr txBox="1">
                <a:spLocks noChangeArrowheads="1"/>
              </p:cNvSpPr>
              <p:nvPr/>
            </p:nvSpPr>
            <p:spPr bwMode="auto">
              <a:xfrm>
                <a:off x="1228725" y="4383088"/>
                <a:ext cx="914400" cy="198437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p>
                <a:pPr algn="ctr" eaLnBrk="0" hangingPunct="0"/>
                <a:r>
                  <a:rPr lang="en-US" sz="700">
                    <a:solidFill>
                      <a:srgbClr val="0000FF"/>
                    </a:solidFill>
                  </a:rPr>
                  <a:t>POWER</a:t>
                </a:r>
                <a:endParaRPr lang="en-US" sz="700">
                  <a:solidFill>
                    <a:srgbClr val="0000FF"/>
                  </a:solidFill>
                </a:endParaRPr>
              </a:p>
            </p:txBody>
          </p:sp>
          <p:sp>
            <p:nvSpPr>
              <p:cNvPr id="1049770" name="AutoShape 105"/>
              <p:cNvSpPr>
                <a:spLocks noChangeArrowheads="1"/>
              </p:cNvSpPr>
              <p:nvPr/>
            </p:nvSpPr>
            <p:spPr bwMode="auto">
              <a:xfrm>
                <a:off x="1587500" y="4589463"/>
                <a:ext cx="128588" cy="128587"/>
              </a:xfrm>
              <a:prstGeom prst="flowChartAlternateProcess">
                <a:avLst/>
              </a:prstGeom>
              <a:solidFill>
                <a:srgbClr val="FF0000"/>
              </a:solidFill>
              <a:ln w="12700">
                <a:solidFill>
                  <a:srgbClr val="0000FF"/>
                </a:solidFill>
                <a:miter lim="800000"/>
              </a:ln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771" name="Text Box 106"/>
              <p:cNvSpPr txBox="1">
                <a:spLocks noChangeArrowheads="1"/>
              </p:cNvSpPr>
              <p:nvPr/>
            </p:nvSpPr>
            <p:spPr bwMode="auto">
              <a:xfrm>
                <a:off x="1231900" y="4378325"/>
                <a:ext cx="457200" cy="19843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p>
                <a:pPr eaLnBrk="0" hangingPunct="0"/>
                <a:r>
                  <a:rPr lang="en-US" sz="700">
                    <a:solidFill>
                      <a:srgbClr val="0000FF"/>
                    </a:solidFill>
                  </a:rPr>
                  <a:t>10</a:t>
                </a:r>
                <a:endParaRPr lang="en-US" sz="700">
                  <a:solidFill>
                    <a:srgbClr val="0000FF"/>
                  </a:solidFill>
                </a:endParaRPr>
              </a:p>
            </p:txBody>
          </p:sp>
          <p:sp>
            <p:nvSpPr>
              <p:cNvPr id="1049772" name="Text Box 107"/>
              <p:cNvSpPr txBox="1">
                <a:spLocks noChangeArrowheads="1"/>
              </p:cNvSpPr>
              <p:nvPr/>
            </p:nvSpPr>
            <p:spPr bwMode="auto">
              <a:xfrm>
                <a:off x="881063" y="4560888"/>
                <a:ext cx="404812" cy="198437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p>
                <a:pPr algn="ctr" eaLnBrk="0" hangingPunct="0"/>
                <a:r>
                  <a:rPr lang="en-US" sz="700">
                    <a:solidFill>
                      <a:srgbClr val="FF0000"/>
                    </a:solidFill>
                  </a:rPr>
                  <a:t>DC</a:t>
                </a:r>
                <a:endParaRPr lang="en-US" sz="700">
                  <a:solidFill>
                    <a:srgbClr val="FF0000"/>
                  </a:solidFill>
                </a:endParaRPr>
              </a:p>
            </p:txBody>
          </p:sp>
          <p:sp>
            <p:nvSpPr>
              <p:cNvPr id="1049773" name="Line 108"/>
              <p:cNvSpPr>
                <a:spLocks noChangeShapeType="1"/>
              </p:cNvSpPr>
              <p:nvPr/>
            </p:nvSpPr>
            <p:spPr bwMode="auto">
              <a:xfrm>
                <a:off x="1098550" y="4195763"/>
                <a:ext cx="1588" cy="73025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74" name="Line 109"/>
              <p:cNvSpPr>
                <a:spLocks noChangeShapeType="1"/>
              </p:cNvSpPr>
              <p:nvPr/>
            </p:nvSpPr>
            <p:spPr bwMode="auto">
              <a:xfrm rot="2700000">
                <a:off x="1277144" y="4277519"/>
                <a:ext cx="1587" cy="73025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75" name="Line 110"/>
              <p:cNvSpPr>
                <a:spLocks noChangeShapeType="1"/>
              </p:cNvSpPr>
              <p:nvPr/>
            </p:nvSpPr>
            <p:spPr bwMode="auto">
              <a:xfrm rot="5400000">
                <a:off x="1297782" y="4458494"/>
                <a:ext cx="1587" cy="73025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76" name="Line 111"/>
              <p:cNvSpPr>
                <a:spLocks noChangeShapeType="1"/>
              </p:cNvSpPr>
              <p:nvPr/>
            </p:nvSpPr>
            <p:spPr bwMode="auto">
              <a:xfrm rot="-5400000">
                <a:off x="883444" y="4455319"/>
                <a:ext cx="1587" cy="73025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77" name="Line 112"/>
              <p:cNvSpPr>
                <a:spLocks noChangeShapeType="1"/>
              </p:cNvSpPr>
              <p:nvPr/>
            </p:nvSpPr>
            <p:spPr bwMode="auto">
              <a:xfrm rot="-2700000">
                <a:off x="927100" y="4295775"/>
                <a:ext cx="1588" cy="73025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78" name="Text Box 113"/>
              <p:cNvSpPr txBox="1">
                <a:spLocks noChangeArrowheads="1"/>
              </p:cNvSpPr>
              <p:nvPr/>
            </p:nvSpPr>
            <p:spPr bwMode="auto">
              <a:xfrm>
                <a:off x="703263" y="4378325"/>
                <a:ext cx="304800" cy="19843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p>
                <a:pPr eaLnBrk="0" hangingPunct="0"/>
                <a:r>
                  <a:rPr lang="en-US" sz="700">
                    <a:solidFill>
                      <a:srgbClr val="0000FF"/>
                    </a:solidFill>
                  </a:rPr>
                  <a:t>0</a:t>
                </a:r>
                <a:endParaRPr lang="en-US" sz="700">
                  <a:solidFill>
                    <a:srgbClr val="0000FF"/>
                  </a:solidFill>
                </a:endParaRPr>
              </a:p>
            </p:txBody>
          </p:sp>
          <p:sp>
            <p:nvSpPr>
              <p:cNvPr id="1049779" name="Text Box 114"/>
              <p:cNvSpPr txBox="1">
                <a:spLocks noChangeArrowheads="1"/>
              </p:cNvSpPr>
              <p:nvPr/>
            </p:nvSpPr>
            <p:spPr bwMode="auto">
              <a:xfrm>
                <a:off x="982663" y="4060825"/>
                <a:ext cx="334962" cy="19843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p>
                <a:pPr eaLnBrk="0" hangingPunct="0"/>
                <a:r>
                  <a:rPr lang="en-US" sz="700">
                    <a:solidFill>
                      <a:srgbClr val="0000FF"/>
                    </a:solidFill>
                  </a:rPr>
                  <a:t>6</a:t>
                </a:r>
                <a:endParaRPr lang="en-US" sz="700">
                  <a:solidFill>
                    <a:srgbClr val="0000FF"/>
                  </a:solidFill>
                </a:endParaRPr>
              </a:p>
            </p:txBody>
          </p:sp>
          <p:sp>
            <p:nvSpPr>
              <p:cNvPr id="1049780" name="Text Box 115"/>
              <p:cNvSpPr txBox="1">
                <a:spLocks noChangeArrowheads="1"/>
              </p:cNvSpPr>
              <p:nvPr/>
            </p:nvSpPr>
            <p:spPr bwMode="auto">
              <a:xfrm>
                <a:off x="765175" y="4176713"/>
                <a:ext cx="304800" cy="198437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p>
                <a:pPr eaLnBrk="0" hangingPunct="0"/>
                <a:r>
                  <a:rPr lang="en-US" sz="700">
                    <a:solidFill>
                      <a:srgbClr val="0000FF"/>
                    </a:solidFill>
                  </a:rPr>
                  <a:t>4</a:t>
                </a:r>
                <a:endParaRPr lang="en-US" sz="700">
                  <a:solidFill>
                    <a:srgbClr val="0000FF"/>
                  </a:solidFill>
                </a:endParaRPr>
              </a:p>
            </p:txBody>
          </p:sp>
          <p:sp>
            <p:nvSpPr>
              <p:cNvPr id="1049781" name="Text Box 116"/>
              <p:cNvSpPr txBox="1">
                <a:spLocks noChangeArrowheads="1"/>
              </p:cNvSpPr>
              <p:nvPr/>
            </p:nvSpPr>
            <p:spPr bwMode="auto">
              <a:xfrm>
                <a:off x="1208088" y="4159250"/>
                <a:ext cx="304800" cy="19843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p>
                <a:pPr eaLnBrk="0" hangingPunct="0"/>
                <a:r>
                  <a:rPr lang="en-US" sz="700">
                    <a:solidFill>
                      <a:srgbClr val="0000FF"/>
                    </a:solidFill>
                  </a:rPr>
                  <a:t>8</a:t>
                </a:r>
                <a:endParaRPr lang="en-US" sz="700">
                  <a:solidFill>
                    <a:srgbClr val="0000FF"/>
                  </a:solidFill>
                </a:endParaRPr>
              </a:p>
            </p:txBody>
          </p:sp>
          <p:sp>
            <p:nvSpPr>
              <p:cNvPr id="1049782" name="Oval 294"/>
              <p:cNvSpPr>
                <a:spLocks noChangeArrowheads="1"/>
              </p:cNvSpPr>
              <p:nvPr/>
            </p:nvSpPr>
            <p:spPr bwMode="auto">
              <a:xfrm rot="2700000">
                <a:off x="935038" y="4303713"/>
                <a:ext cx="304800" cy="304800"/>
              </a:xfrm>
              <a:prstGeom prst="ellipse">
                <a:avLst/>
              </a:prstGeom>
              <a:solidFill>
                <a:srgbClr val="0000FF"/>
              </a:solidFill>
              <a:ln w="9525">
                <a:round/>
              </a:ln>
              <a:scene3d>
                <a:camera prst="legacyObliqueTopRight"/>
                <a:lightRig rig="legacyFlat3" dir="b"/>
              </a:scene3d>
              <a:sp3d extrusionH="49200" prstMaterial="legacyMatte">
                <a:bevelT w="13500" h="13500" prst="angle"/>
                <a:bevelB w="13500" h="13500" prst="angle"/>
                <a:extrusionClr>
                  <a:srgbClr val="0000FF"/>
                </a:extrusionClr>
              </a:sp3d>
            </p:spPr>
            <p:txBody>
              <a:bodyPr wrap="none" anchor="ctr">
                <a:flatTx/>
              </a:bodyPr>
              <a:p>
                <a:endParaRPr lang="en-US"/>
              </a:p>
            </p:txBody>
          </p:sp>
          <p:sp>
            <p:nvSpPr>
              <p:cNvPr id="1049783" name="Text Box 118"/>
              <p:cNvSpPr txBox="1">
                <a:spLocks noChangeArrowheads="1"/>
              </p:cNvSpPr>
              <p:nvPr/>
            </p:nvSpPr>
            <p:spPr bwMode="auto">
              <a:xfrm>
                <a:off x="1019175" y="4605338"/>
                <a:ext cx="381000" cy="198437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p>
                <a:pPr algn="ctr" eaLnBrk="0" hangingPunct="0"/>
                <a:r>
                  <a:rPr lang="en-US" sz="700">
                    <a:solidFill>
                      <a:srgbClr val="FF3300"/>
                    </a:solidFill>
                  </a:rPr>
                  <a:t>+</a:t>
                </a:r>
                <a:endParaRPr lang="en-US" sz="700">
                  <a:solidFill>
                    <a:srgbClr val="FF3300"/>
                  </a:solidFill>
                </a:endParaRPr>
              </a:p>
            </p:txBody>
          </p:sp>
          <p:sp>
            <p:nvSpPr>
              <p:cNvPr id="1049784" name="Text Box 119"/>
              <p:cNvSpPr txBox="1">
                <a:spLocks noChangeArrowheads="1"/>
              </p:cNvSpPr>
              <p:nvPr/>
            </p:nvSpPr>
            <p:spPr bwMode="auto">
              <a:xfrm>
                <a:off x="862013" y="4598988"/>
                <a:ext cx="247650" cy="198437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p>
                <a:pPr algn="ctr" eaLnBrk="0" hangingPunct="0"/>
                <a:r>
                  <a:rPr lang="en-US" sz="700">
                    <a:solidFill>
                      <a:srgbClr val="0000FF"/>
                    </a:solidFill>
                  </a:rPr>
                  <a:t>-</a:t>
                </a:r>
                <a:endParaRPr lang="en-US" sz="700">
                  <a:solidFill>
                    <a:srgbClr val="0000FF"/>
                  </a:solidFill>
                </a:endParaRPr>
              </a:p>
            </p:txBody>
          </p:sp>
          <p:grpSp>
            <p:nvGrpSpPr>
              <p:cNvPr id="237" name="Group 297"/>
              <p:cNvGrpSpPr/>
              <p:nvPr/>
            </p:nvGrpSpPr>
            <p:grpSpPr bwMode="auto">
              <a:xfrm rot="-5400000">
                <a:off x="1091406" y="4334669"/>
                <a:ext cx="1588" cy="228600"/>
                <a:chOff x="1840" y="2357"/>
                <a:chExt cx="1" cy="144"/>
              </a:xfrm>
            </p:grpSpPr>
            <p:sp>
              <p:nvSpPr>
                <p:cNvPr id="1049785" name="Line 121"/>
                <p:cNvSpPr>
                  <a:spLocks noChangeShapeType="1"/>
                </p:cNvSpPr>
                <p:nvPr/>
              </p:nvSpPr>
              <p:spPr bwMode="auto">
                <a:xfrm>
                  <a:off x="1841" y="2357"/>
                  <a:ext cx="0" cy="144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1049786" name="Line 122"/>
                <p:cNvSpPr>
                  <a:spLocks noChangeShapeType="1"/>
                </p:cNvSpPr>
                <p:nvPr/>
              </p:nvSpPr>
              <p:spPr bwMode="auto">
                <a:xfrm>
                  <a:off x="1840" y="2361"/>
                  <a:ext cx="0" cy="29"/>
                </a:xfrm>
                <a:prstGeom prst="line">
                  <a:avLst/>
                </a:prstGeom>
                <a:noFill/>
                <a:ln w="38100">
                  <a:solidFill>
                    <a:srgbClr val="00FFFF"/>
                  </a:solidFill>
                  <a:round/>
                </a:ln>
              </p:spPr>
              <p:txBody>
                <a:bodyPr/>
                <a:p>
                  <a:endParaRPr lang="en-US"/>
                </a:p>
              </p:txBody>
            </p:sp>
          </p:grpSp>
          <p:sp>
            <p:nvSpPr>
              <p:cNvPr id="1049787" name="Oval 298"/>
              <p:cNvSpPr>
                <a:spLocks noChangeArrowheads="1"/>
              </p:cNvSpPr>
              <p:nvPr/>
            </p:nvSpPr>
            <p:spPr bwMode="auto">
              <a:xfrm>
                <a:off x="1076325" y="4438650"/>
                <a:ext cx="26988" cy="26988"/>
              </a:xfrm>
              <a:prstGeom prst="ellipse">
                <a:avLst/>
              </a:prstGeom>
              <a:solidFill>
                <a:srgbClr val="00CCFF"/>
              </a:solidFill>
              <a:ln w="9525">
                <a:solidFill>
                  <a:srgbClr val="00CCFF"/>
                </a:solidFill>
                <a:round/>
              </a:ln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788" name="AutoShape 124"/>
              <p:cNvSpPr>
                <a:spLocks noChangeArrowheads="1"/>
              </p:cNvSpPr>
              <p:nvPr/>
            </p:nvSpPr>
            <p:spPr bwMode="auto">
              <a:xfrm>
                <a:off x="1166813" y="4746625"/>
                <a:ext cx="76200" cy="76200"/>
              </a:xfrm>
              <a:custGeom>
                <a:avLst/>
                <a:gdLst>
                  <a:gd name="T0" fmla="*/ 134408 w 21600"/>
                  <a:gd name="T1" fmla="*/ 0 h 21600"/>
                  <a:gd name="T2" fmla="*/ 39363 w 21600"/>
                  <a:gd name="T3" fmla="*/ 39363 h 21600"/>
                  <a:gd name="T4" fmla="*/ 0 w 21600"/>
                  <a:gd name="T5" fmla="*/ 134408 h 21600"/>
                  <a:gd name="T6" fmla="*/ 39363 w 21600"/>
                  <a:gd name="T7" fmla="*/ 229454 h 21600"/>
                  <a:gd name="T8" fmla="*/ 134408 w 21600"/>
                  <a:gd name="T9" fmla="*/ 268817 h 21600"/>
                  <a:gd name="T10" fmla="*/ 229454 w 21600"/>
                  <a:gd name="T11" fmla="*/ 229454 h 21600"/>
                  <a:gd name="T12" fmla="*/ 268817 w 21600"/>
                  <a:gd name="T13" fmla="*/ 134408 h 21600"/>
                  <a:gd name="T14" fmla="*/ 229454 w 21600"/>
                  <a:gd name="T15" fmla="*/ 39363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63 w 21600"/>
                  <a:gd name="T25" fmla="*/ 3163 h 21600"/>
                  <a:gd name="T26" fmla="*/ 18437 w 21600"/>
                  <a:gd name="T27" fmla="*/ 18437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400" y="10800"/>
                    </a:moveTo>
                    <a:cubicBezTo>
                      <a:pt x="5400" y="13782"/>
                      <a:pt x="7818" y="16200"/>
                      <a:pt x="10800" y="16200"/>
                    </a:cubicBezTo>
                    <a:cubicBezTo>
                      <a:pt x="13782" y="16200"/>
                      <a:pt x="16200" y="13782"/>
                      <a:pt x="16200" y="10800"/>
                    </a:cubicBezTo>
                    <a:cubicBezTo>
                      <a:pt x="16200" y="7818"/>
                      <a:pt x="13782" y="5400"/>
                      <a:pt x="10800" y="5400"/>
                    </a:cubicBezTo>
                    <a:cubicBezTo>
                      <a:pt x="7818" y="5400"/>
                      <a:pt x="5400" y="7818"/>
                      <a:pt x="5400" y="10800"/>
                    </a:cubicBezTo>
                    <a:close/>
                  </a:path>
                </a:pathLst>
              </a:custGeom>
              <a:solidFill>
                <a:srgbClr val="00CCFF"/>
              </a:solidFill>
              <a:ln w="9525">
                <a:solidFill>
                  <a:srgbClr val="FF3300"/>
                </a:solidFill>
                <a:round/>
              </a:ln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789" name="AutoShape 125"/>
              <p:cNvSpPr>
                <a:spLocks noChangeArrowheads="1"/>
              </p:cNvSpPr>
              <p:nvPr/>
            </p:nvSpPr>
            <p:spPr bwMode="auto">
              <a:xfrm>
                <a:off x="942975" y="4746625"/>
                <a:ext cx="76200" cy="76200"/>
              </a:xfrm>
              <a:custGeom>
                <a:avLst/>
                <a:gdLst>
                  <a:gd name="T0" fmla="*/ 134408 w 21600"/>
                  <a:gd name="T1" fmla="*/ 0 h 21600"/>
                  <a:gd name="T2" fmla="*/ 39363 w 21600"/>
                  <a:gd name="T3" fmla="*/ 39363 h 21600"/>
                  <a:gd name="T4" fmla="*/ 0 w 21600"/>
                  <a:gd name="T5" fmla="*/ 134408 h 21600"/>
                  <a:gd name="T6" fmla="*/ 39363 w 21600"/>
                  <a:gd name="T7" fmla="*/ 229454 h 21600"/>
                  <a:gd name="T8" fmla="*/ 134408 w 21600"/>
                  <a:gd name="T9" fmla="*/ 268817 h 21600"/>
                  <a:gd name="T10" fmla="*/ 229454 w 21600"/>
                  <a:gd name="T11" fmla="*/ 229454 h 21600"/>
                  <a:gd name="T12" fmla="*/ 268817 w 21600"/>
                  <a:gd name="T13" fmla="*/ 134408 h 21600"/>
                  <a:gd name="T14" fmla="*/ 229454 w 21600"/>
                  <a:gd name="T15" fmla="*/ 39363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63 w 21600"/>
                  <a:gd name="T25" fmla="*/ 3163 h 21600"/>
                  <a:gd name="T26" fmla="*/ 18437 w 21600"/>
                  <a:gd name="T27" fmla="*/ 18437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400" y="10800"/>
                    </a:moveTo>
                    <a:cubicBezTo>
                      <a:pt x="5400" y="13782"/>
                      <a:pt x="7818" y="16200"/>
                      <a:pt x="10800" y="16200"/>
                    </a:cubicBezTo>
                    <a:cubicBezTo>
                      <a:pt x="13782" y="16200"/>
                      <a:pt x="16200" y="13782"/>
                      <a:pt x="16200" y="10800"/>
                    </a:cubicBezTo>
                    <a:cubicBezTo>
                      <a:pt x="16200" y="7818"/>
                      <a:pt x="13782" y="5400"/>
                      <a:pt x="10800" y="5400"/>
                    </a:cubicBezTo>
                    <a:cubicBezTo>
                      <a:pt x="7818" y="5400"/>
                      <a:pt x="5400" y="7818"/>
                      <a:pt x="5400" y="10800"/>
                    </a:cubicBez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0000FF"/>
                </a:solidFill>
                <a:round/>
              </a:ln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790" name="Oval 301"/>
              <p:cNvSpPr>
                <a:spLocks noChangeArrowheads="1"/>
              </p:cNvSpPr>
              <p:nvPr/>
            </p:nvSpPr>
            <p:spPr bwMode="auto">
              <a:xfrm>
                <a:off x="1820863" y="4638675"/>
                <a:ext cx="55562" cy="55563"/>
              </a:xfrm>
              <a:prstGeom prst="ellipse">
                <a:avLst/>
              </a:prstGeom>
              <a:gradFill rotWithShape="1">
                <a:gsLst>
                  <a:gs pos="0">
                    <a:srgbClr val="66FF33">
                      <a:alpha val="70000"/>
                    </a:srgbClr>
                  </a:gs>
                  <a:gs pos="100000">
                    <a:srgbClr val="409F2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FF"/>
                </a:solidFill>
                <a:round/>
              </a:ln>
            </p:spPr>
            <p:txBody>
              <a:bodyPr wrap="none" anchor="ctr"/>
              <a:p>
                <a:pPr algn="ctr" eaLnBrk="0" hangingPunct="0"/>
                <a:endParaRPr lang="en-US"/>
              </a:p>
              <a:p>
                <a:pPr algn="ctr" eaLnBrk="0" hangingPunct="0"/>
                <a:endParaRPr lang="en-US"/>
              </a:p>
            </p:txBody>
          </p:sp>
          <p:sp>
            <p:nvSpPr>
              <p:cNvPr id="1049791" name="Oval 302"/>
              <p:cNvSpPr>
                <a:spLocks noChangeArrowheads="1"/>
              </p:cNvSpPr>
              <p:nvPr/>
            </p:nvSpPr>
            <p:spPr bwMode="auto">
              <a:xfrm>
                <a:off x="1820863" y="4638675"/>
                <a:ext cx="55562" cy="55563"/>
              </a:xfrm>
              <a:prstGeom prst="ellipse">
                <a:avLst/>
              </a:prstGeom>
              <a:solidFill>
                <a:srgbClr val="FFFF00">
                  <a:alpha val="70195"/>
                </a:srgbClr>
              </a:solidFill>
              <a:ln w="9525">
                <a:noFill/>
                <a:round/>
              </a:ln>
            </p:spPr>
            <p:txBody>
              <a:bodyPr wrap="none" anchor="ctr"/>
              <a:p>
                <a:pPr algn="ctr" eaLnBrk="0" hangingPunct="0"/>
                <a:endParaRPr lang="en-US"/>
              </a:p>
              <a:p>
                <a:pPr algn="ctr" eaLnBrk="0" hangingPunct="0"/>
                <a:endParaRPr lang="en-US"/>
              </a:p>
            </p:txBody>
          </p:sp>
          <p:sp>
            <p:nvSpPr>
              <p:cNvPr id="1049792" name="AutoShape 128"/>
              <p:cNvSpPr>
                <a:spLocks noChangeArrowheads="1"/>
              </p:cNvSpPr>
              <p:nvPr/>
            </p:nvSpPr>
            <p:spPr bwMode="auto">
              <a:xfrm>
                <a:off x="1589088" y="4589463"/>
                <a:ext cx="128587" cy="128587"/>
              </a:xfrm>
              <a:prstGeom prst="flowChartAlternateProcess">
                <a:avLst/>
              </a:prstGeom>
              <a:solidFill>
                <a:srgbClr val="FF5050"/>
              </a:solidFill>
              <a:ln w="9525">
                <a:solidFill>
                  <a:srgbClr val="0000FF"/>
                </a:solidFill>
                <a:miter lim="800000"/>
              </a:ln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793" name="Text Box 129"/>
              <p:cNvSpPr txBox="1">
                <a:spLocks noChangeArrowheads="1"/>
              </p:cNvSpPr>
              <p:nvPr/>
            </p:nvSpPr>
            <p:spPr bwMode="auto">
              <a:xfrm>
                <a:off x="2076450" y="4560888"/>
                <a:ext cx="404813" cy="198437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p>
                <a:pPr algn="ctr" eaLnBrk="0" hangingPunct="0"/>
                <a:r>
                  <a:rPr lang="en-US" sz="700">
                    <a:solidFill>
                      <a:srgbClr val="FF0000"/>
                    </a:solidFill>
                  </a:rPr>
                  <a:t>AC</a:t>
                </a:r>
                <a:endParaRPr lang="en-US" sz="700">
                  <a:solidFill>
                    <a:srgbClr val="FF0000"/>
                  </a:solidFill>
                </a:endParaRPr>
              </a:p>
            </p:txBody>
          </p:sp>
          <p:sp>
            <p:nvSpPr>
              <p:cNvPr id="1049794" name="Line 130"/>
              <p:cNvSpPr>
                <a:spLocks noChangeShapeType="1"/>
              </p:cNvSpPr>
              <p:nvPr/>
            </p:nvSpPr>
            <p:spPr bwMode="auto">
              <a:xfrm>
                <a:off x="2293938" y="4195763"/>
                <a:ext cx="1587" cy="73025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95" name="Line 131"/>
              <p:cNvSpPr>
                <a:spLocks noChangeShapeType="1"/>
              </p:cNvSpPr>
              <p:nvPr/>
            </p:nvSpPr>
            <p:spPr bwMode="auto">
              <a:xfrm rot="2700000">
                <a:off x="2472532" y="4277519"/>
                <a:ext cx="1587" cy="73025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96" name="Line 132"/>
              <p:cNvSpPr>
                <a:spLocks noChangeShapeType="1"/>
              </p:cNvSpPr>
              <p:nvPr/>
            </p:nvSpPr>
            <p:spPr bwMode="auto">
              <a:xfrm rot="5400000">
                <a:off x="2493169" y="4458494"/>
                <a:ext cx="1587" cy="73025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97" name="Line 133"/>
              <p:cNvSpPr>
                <a:spLocks noChangeShapeType="1"/>
              </p:cNvSpPr>
              <p:nvPr/>
            </p:nvSpPr>
            <p:spPr bwMode="auto">
              <a:xfrm rot="-5400000">
                <a:off x="2078832" y="4455319"/>
                <a:ext cx="1587" cy="73025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98" name="Line 134"/>
              <p:cNvSpPr>
                <a:spLocks noChangeShapeType="1"/>
              </p:cNvSpPr>
              <p:nvPr/>
            </p:nvSpPr>
            <p:spPr bwMode="auto">
              <a:xfrm rot="-2700000">
                <a:off x="2122488" y="4295775"/>
                <a:ext cx="1587" cy="73025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799" name="Text Box 135"/>
              <p:cNvSpPr txBox="1">
                <a:spLocks noChangeArrowheads="1"/>
              </p:cNvSpPr>
              <p:nvPr/>
            </p:nvSpPr>
            <p:spPr bwMode="auto">
              <a:xfrm>
                <a:off x="1892300" y="4384675"/>
                <a:ext cx="304800" cy="19843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p>
                <a:pPr eaLnBrk="0" hangingPunct="0"/>
                <a:r>
                  <a:rPr lang="en-US" sz="700" dirty="0">
                    <a:solidFill>
                      <a:srgbClr val="0000FF"/>
                    </a:solidFill>
                  </a:rPr>
                  <a:t>0</a:t>
                </a:r>
                <a:endParaRPr lang="en-US" sz="700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1049800" name="Text Box 136"/>
              <p:cNvSpPr txBox="1">
                <a:spLocks noChangeArrowheads="1"/>
              </p:cNvSpPr>
              <p:nvPr/>
            </p:nvSpPr>
            <p:spPr bwMode="auto">
              <a:xfrm>
                <a:off x="2127250" y="4060825"/>
                <a:ext cx="334963" cy="19843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p>
                <a:pPr algn="ctr" eaLnBrk="0" hangingPunct="0"/>
                <a:r>
                  <a:rPr lang="en-US" sz="700">
                    <a:solidFill>
                      <a:srgbClr val="0000FF"/>
                    </a:solidFill>
                  </a:rPr>
                  <a:t>6</a:t>
                </a:r>
                <a:endParaRPr lang="en-US" sz="700">
                  <a:solidFill>
                    <a:srgbClr val="0000FF"/>
                  </a:solidFill>
                </a:endParaRPr>
              </a:p>
            </p:txBody>
          </p:sp>
          <p:sp>
            <p:nvSpPr>
              <p:cNvPr id="1049801" name="Text Box 137"/>
              <p:cNvSpPr txBox="1">
                <a:spLocks noChangeArrowheads="1"/>
              </p:cNvSpPr>
              <p:nvPr/>
            </p:nvSpPr>
            <p:spPr bwMode="auto">
              <a:xfrm>
                <a:off x="1960563" y="4173538"/>
                <a:ext cx="304800" cy="198437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p>
                <a:pPr eaLnBrk="0" hangingPunct="0"/>
                <a:r>
                  <a:rPr lang="en-US" sz="700" dirty="0">
                    <a:solidFill>
                      <a:srgbClr val="0000FF"/>
                    </a:solidFill>
                  </a:rPr>
                  <a:t>4</a:t>
                </a:r>
                <a:endParaRPr lang="en-US" sz="700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1049802" name="Text Box 138"/>
              <p:cNvSpPr txBox="1">
                <a:spLocks noChangeArrowheads="1"/>
              </p:cNvSpPr>
              <p:nvPr/>
            </p:nvSpPr>
            <p:spPr bwMode="auto">
              <a:xfrm>
                <a:off x="2406650" y="4159250"/>
                <a:ext cx="304800" cy="19843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p>
                <a:pPr eaLnBrk="0" hangingPunct="0"/>
                <a:r>
                  <a:rPr lang="en-US" sz="700">
                    <a:solidFill>
                      <a:srgbClr val="0000FF"/>
                    </a:solidFill>
                  </a:rPr>
                  <a:t>8</a:t>
                </a:r>
                <a:endParaRPr lang="en-US" sz="700">
                  <a:solidFill>
                    <a:srgbClr val="0000FF"/>
                  </a:solidFill>
                </a:endParaRPr>
              </a:p>
            </p:txBody>
          </p:sp>
          <p:sp>
            <p:nvSpPr>
              <p:cNvPr id="1049803" name="Oval 314"/>
              <p:cNvSpPr>
                <a:spLocks noChangeArrowheads="1"/>
              </p:cNvSpPr>
              <p:nvPr/>
            </p:nvSpPr>
            <p:spPr bwMode="auto">
              <a:xfrm rot="2700000">
                <a:off x="2130425" y="4303713"/>
                <a:ext cx="304800" cy="304800"/>
              </a:xfrm>
              <a:prstGeom prst="ellipse">
                <a:avLst/>
              </a:prstGeom>
              <a:solidFill>
                <a:srgbClr val="0000FF"/>
              </a:solidFill>
              <a:ln w="9525">
                <a:round/>
              </a:ln>
              <a:scene3d>
                <a:camera prst="legacyObliqueTopRight"/>
                <a:lightRig rig="legacyFlat3" dir="b"/>
              </a:scene3d>
              <a:sp3d extrusionH="49200" prstMaterial="legacyMatte">
                <a:bevelT w="13500" h="13500" prst="angle"/>
                <a:bevelB w="13500" h="13500" prst="angle"/>
                <a:extrusionClr>
                  <a:srgbClr val="0000FF"/>
                </a:extrusionClr>
              </a:sp3d>
            </p:spPr>
            <p:txBody>
              <a:bodyPr wrap="none" anchor="ctr">
                <a:flatTx/>
              </a:bodyPr>
              <a:p>
                <a:endParaRPr lang="en-US"/>
              </a:p>
            </p:txBody>
          </p:sp>
          <p:sp>
            <p:nvSpPr>
              <p:cNvPr id="1049804" name="Text Box 140"/>
              <p:cNvSpPr txBox="1">
                <a:spLocks noChangeArrowheads="1"/>
              </p:cNvSpPr>
              <p:nvPr/>
            </p:nvSpPr>
            <p:spPr bwMode="auto">
              <a:xfrm>
                <a:off x="2214563" y="4605338"/>
                <a:ext cx="381000" cy="198437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p>
                <a:pPr algn="ctr" eaLnBrk="0" hangingPunct="0"/>
                <a:r>
                  <a:rPr lang="en-US" sz="700">
                    <a:solidFill>
                      <a:srgbClr val="FF3300"/>
                    </a:solidFill>
                  </a:rPr>
                  <a:t>+</a:t>
                </a:r>
                <a:endParaRPr lang="en-US" sz="700">
                  <a:solidFill>
                    <a:srgbClr val="FF3300"/>
                  </a:solidFill>
                </a:endParaRPr>
              </a:p>
            </p:txBody>
          </p:sp>
          <p:sp>
            <p:nvSpPr>
              <p:cNvPr id="1049805" name="Text Box 141"/>
              <p:cNvSpPr txBox="1">
                <a:spLocks noChangeArrowheads="1"/>
              </p:cNvSpPr>
              <p:nvPr/>
            </p:nvSpPr>
            <p:spPr bwMode="auto">
              <a:xfrm>
                <a:off x="2057400" y="4598988"/>
                <a:ext cx="247650" cy="198437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p>
                <a:pPr algn="ctr" eaLnBrk="0" hangingPunct="0"/>
                <a:r>
                  <a:rPr lang="en-US" sz="700">
                    <a:solidFill>
                      <a:srgbClr val="0000FF"/>
                    </a:solidFill>
                  </a:rPr>
                  <a:t>-</a:t>
                </a:r>
                <a:endParaRPr lang="en-US" sz="700">
                  <a:solidFill>
                    <a:srgbClr val="0000FF"/>
                  </a:solidFill>
                </a:endParaRPr>
              </a:p>
            </p:txBody>
          </p:sp>
          <p:grpSp>
            <p:nvGrpSpPr>
              <p:cNvPr id="238" name="Group 317"/>
              <p:cNvGrpSpPr/>
              <p:nvPr/>
            </p:nvGrpSpPr>
            <p:grpSpPr bwMode="auto">
              <a:xfrm rot="-5400000">
                <a:off x="2286794" y="4334669"/>
                <a:ext cx="1588" cy="228600"/>
                <a:chOff x="1840" y="2357"/>
                <a:chExt cx="1" cy="144"/>
              </a:xfrm>
            </p:grpSpPr>
            <p:sp>
              <p:nvSpPr>
                <p:cNvPr id="1049806" name="Line 143"/>
                <p:cNvSpPr>
                  <a:spLocks noChangeShapeType="1"/>
                </p:cNvSpPr>
                <p:nvPr/>
              </p:nvSpPr>
              <p:spPr bwMode="auto">
                <a:xfrm>
                  <a:off x="1841" y="2357"/>
                  <a:ext cx="0" cy="144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1049807" name="Line 144"/>
                <p:cNvSpPr>
                  <a:spLocks noChangeShapeType="1"/>
                </p:cNvSpPr>
                <p:nvPr/>
              </p:nvSpPr>
              <p:spPr bwMode="auto">
                <a:xfrm>
                  <a:off x="1840" y="2361"/>
                  <a:ext cx="0" cy="29"/>
                </a:xfrm>
                <a:prstGeom prst="line">
                  <a:avLst/>
                </a:prstGeom>
                <a:noFill/>
                <a:ln w="38100">
                  <a:solidFill>
                    <a:srgbClr val="00FFFF"/>
                  </a:solidFill>
                  <a:round/>
                </a:ln>
              </p:spPr>
              <p:txBody>
                <a:bodyPr/>
                <a:p>
                  <a:endParaRPr lang="en-US"/>
                </a:p>
              </p:txBody>
            </p:sp>
          </p:grpSp>
          <p:sp>
            <p:nvSpPr>
              <p:cNvPr id="1049808" name="Oval 318"/>
              <p:cNvSpPr>
                <a:spLocks noChangeArrowheads="1"/>
              </p:cNvSpPr>
              <p:nvPr/>
            </p:nvSpPr>
            <p:spPr bwMode="auto">
              <a:xfrm>
                <a:off x="2271713" y="4438650"/>
                <a:ext cx="26987" cy="26988"/>
              </a:xfrm>
              <a:prstGeom prst="ellipse">
                <a:avLst/>
              </a:prstGeom>
              <a:solidFill>
                <a:srgbClr val="00CCFF"/>
              </a:solidFill>
              <a:ln w="9525">
                <a:solidFill>
                  <a:srgbClr val="00CCFF"/>
                </a:solidFill>
                <a:round/>
              </a:ln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809" name="AutoShape 146"/>
              <p:cNvSpPr>
                <a:spLocks noChangeArrowheads="1"/>
              </p:cNvSpPr>
              <p:nvPr/>
            </p:nvSpPr>
            <p:spPr bwMode="auto">
              <a:xfrm>
                <a:off x="2362200" y="4746625"/>
                <a:ext cx="76200" cy="76200"/>
              </a:xfrm>
              <a:custGeom>
                <a:avLst/>
                <a:gdLst>
                  <a:gd name="T0" fmla="*/ 134408 w 21600"/>
                  <a:gd name="T1" fmla="*/ 0 h 21600"/>
                  <a:gd name="T2" fmla="*/ 39363 w 21600"/>
                  <a:gd name="T3" fmla="*/ 39363 h 21600"/>
                  <a:gd name="T4" fmla="*/ 0 w 21600"/>
                  <a:gd name="T5" fmla="*/ 134408 h 21600"/>
                  <a:gd name="T6" fmla="*/ 39363 w 21600"/>
                  <a:gd name="T7" fmla="*/ 229454 h 21600"/>
                  <a:gd name="T8" fmla="*/ 134408 w 21600"/>
                  <a:gd name="T9" fmla="*/ 268817 h 21600"/>
                  <a:gd name="T10" fmla="*/ 229454 w 21600"/>
                  <a:gd name="T11" fmla="*/ 229454 h 21600"/>
                  <a:gd name="T12" fmla="*/ 268817 w 21600"/>
                  <a:gd name="T13" fmla="*/ 134408 h 21600"/>
                  <a:gd name="T14" fmla="*/ 229454 w 21600"/>
                  <a:gd name="T15" fmla="*/ 39363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63 w 21600"/>
                  <a:gd name="T25" fmla="*/ 3163 h 21600"/>
                  <a:gd name="T26" fmla="*/ 18437 w 21600"/>
                  <a:gd name="T27" fmla="*/ 18437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400" y="10800"/>
                    </a:moveTo>
                    <a:cubicBezTo>
                      <a:pt x="5400" y="13782"/>
                      <a:pt x="7818" y="16200"/>
                      <a:pt x="10800" y="16200"/>
                    </a:cubicBezTo>
                    <a:cubicBezTo>
                      <a:pt x="13782" y="16200"/>
                      <a:pt x="16200" y="13782"/>
                      <a:pt x="16200" y="10800"/>
                    </a:cubicBezTo>
                    <a:cubicBezTo>
                      <a:pt x="16200" y="7818"/>
                      <a:pt x="13782" y="5400"/>
                      <a:pt x="10800" y="5400"/>
                    </a:cubicBezTo>
                    <a:cubicBezTo>
                      <a:pt x="7818" y="5400"/>
                      <a:pt x="5400" y="7818"/>
                      <a:pt x="5400" y="10800"/>
                    </a:cubicBezTo>
                    <a:close/>
                  </a:path>
                </a:pathLst>
              </a:custGeom>
              <a:solidFill>
                <a:srgbClr val="00CCFF"/>
              </a:solidFill>
              <a:ln w="9525">
                <a:solidFill>
                  <a:srgbClr val="FF3300"/>
                </a:solidFill>
                <a:round/>
              </a:ln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810" name="AutoShape 147"/>
              <p:cNvSpPr>
                <a:spLocks noChangeArrowheads="1"/>
              </p:cNvSpPr>
              <p:nvPr/>
            </p:nvSpPr>
            <p:spPr bwMode="auto">
              <a:xfrm>
                <a:off x="2138363" y="4746625"/>
                <a:ext cx="76200" cy="76200"/>
              </a:xfrm>
              <a:custGeom>
                <a:avLst/>
                <a:gdLst>
                  <a:gd name="T0" fmla="*/ 134408 w 21600"/>
                  <a:gd name="T1" fmla="*/ 0 h 21600"/>
                  <a:gd name="T2" fmla="*/ 39363 w 21600"/>
                  <a:gd name="T3" fmla="*/ 39363 h 21600"/>
                  <a:gd name="T4" fmla="*/ 0 w 21600"/>
                  <a:gd name="T5" fmla="*/ 134408 h 21600"/>
                  <a:gd name="T6" fmla="*/ 39363 w 21600"/>
                  <a:gd name="T7" fmla="*/ 229454 h 21600"/>
                  <a:gd name="T8" fmla="*/ 134408 w 21600"/>
                  <a:gd name="T9" fmla="*/ 268817 h 21600"/>
                  <a:gd name="T10" fmla="*/ 229454 w 21600"/>
                  <a:gd name="T11" fmla="*/ 229454 h 21600"/>
                  <a:gd name="T12" fmla="*/ 268817 w 21600"/>
                  <a:gd name="T13" fmla="*/ 134408 h 21600"/>
                  <a:gd name="T14" fmla="*/ 229454 w 21600"/>
                  <a:gd name="T15" fmla="*/ 39363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63 w 21600"/>
                  <a:gd name="T25" fmla="*/ 3163 h 21600"/>
                  <a:gd name="T26" fmla="*/ 18437 w 21600"/>
                  <a:gd name="T27" fmla="*/ 18437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400" y="10800"/>
                    </a:moveTo>
                    <a:cubicBezTo>
                      <a:pt x="5400" y="13782"/>
                      <a:pt x="7818" y="16200"/>
                      <a:pt x="10800" y="16200"/>
                    </a:cubicBezTo>
                    <a:cubicBezTo>
                      <a:pt x="13782" y="16200"/>
                      <a:pt x="16200" y="13782"/>
                      <a:pt x="16200" y="10800"/>
                    </a:cubicBezTo>
                    <a:cubicBezTo>
                      <a:pt x="16200" y="7818"/>
                      <a:pt x="13782" y="5400"/>
                      <a:pt x="10800" y="5400"/>
                    </a:cubicBezTo>
                    <a:cubicBezTo>
                      <a:pt x="7818" y="5400"/>
                      <a:pt x="5400" y="7818"/>
                      <a:pt x="5400" y="10800"/>
                    </a:cubicBez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0000FF"/>
                </a:solidFill>
                <a:round/>
              </a:ln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811" name="Rectangle 321"/>
              <p:cNvSpPr>
                <a:spLocks noChangeArrowheads="1"/>
              </p:cNvSpPr>
              <p:nvPr/>
            </p:nvSpPr>
            <p:spPr bwMode="auto">
              <a:xfrm>
                <a:off x="466725" y="3436938"/>
                <a:ext cx="2438400" cy="1449387"/>
              </a:xfrm>
              <a:prstGeom prst="rect">
                <a:avLst/>
              </a:prstGeom>
              <a:noFill/>
              <a:ln w="57150" cmpd="thickThin">
                <a:solidFill>
                  <a:srgbClr val="003300"/>
                </a:solidFill>
                <a:miter lim="800000"/>
              </a:ln>
            </p:spPr>
            <p:txBody>
              <a:bodyPr wrap="none" anchor="ctr"/>
              <a:p>
                <a:pPr algn="ctr" eaLnBrk="0" hangingPunct="0"/>
                <a:endParaRPr lang="en-US"/>
              </a:p>
            </p:txBody>
          </p:sp>
          <p:sp>
            <p:nvSpPr>
              <p:cNvPr id="1049812" name="Text Box 149"/>
              <p:cNvSpPr txBox="1">
                <a:spLocks noChangeArrowheads="1"/>
              </p:cNvSpPr>
              <p:nvPr/>
            </p:nvSpPr>
            <p:spPr bwMode="auto">
              <a:xfrm>
                <a:off x="2428875" y="4383088"/>
                <a:ext cx="457200" cy="198437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p>
                <a:pPr eaLnBrk="0" hangingPunct="0"/>
                <a:r>
                  <a:rPr lang="en-US" sz="700">
                    <a:solidFill>
                      <a:srgbClr val="0000FF"/>
                    </a:solidFill>
                  </a:rPr>
                  <a:t>10</a:t>
                </a:r>
                <a:endParaRPr lang="en-US" sz="700">
                  <a:solidFill>
                    <a:srgbClr val="0000FF"/>
                  </a:solidFill>
                </a:endParaRPr>
              </a:p>
            </p:txBody>
          </p:sp>
          <p:sp>
            <p:nvSpPr>
              <p:cNvPr id="1049813" name="Freeform 320"/>
              <p:cNvSpPr/>
              <p:nvPr/>
            </p:nvSpPr>
            <p:spPr bwMode="auto">
              <a:xfrm>
                <a:off x="203200" y="1922463"/>
                <a:ext cx="3392488" cy="3167062"/>
              </a:xfrm>
              <a:custGeom>
                <a:avLst/>
                <a:gdLst>
                  <a:gd name="T0" fmla="*/ 3340101 w 2137"/>
                  <a:gd name="T1" fmla="*/ 0 h 1995"/>
                  <a:gd name="T2" fmla="*/ 2974975 w 2137"/>
                  <a:gd name="T3" fmla="*/ 1128712 h 1995"/>
                  <a:gd name="T4" fmla="*/ 836613 w 2137"/>
                  <a:gd name="T5" fmla="*/ 1403350 h 1995"/>
                  <a:gd name="T6" fmla="*/ 261938 w 2137"/>
                  <a:gd name="T7" fmla="*/ 1476375 h 1995"/>
                  <a:gd name="T8" fmla="*/ 155575 w 2137"/>
                  <a:gd name="T9" fmla="*/ 1871663 h 1995"/>
                  <a:gd name="T10" fmla="*/ 44450 w 2137"/>
                  <a:gd name="T11" fmla="*/ 2555875 h 1995"/>
                  <a:gd name="T12" fmla="*/ 12700 w 2137"/>
                  <a:gd name="T13" fmla="*/ 2862262 h 1995"/>
                  <a:gd name="T14" fmla="*/ 117475 w 2137"/>
                  <a:gd name="T15" fmla="*/ 3033712 h 1995"/>
                  <a:gd name="T16" fmla="*/ 422275 w 2137"/>
                  <a:gd name="T17" fmla="*/ 3138487 h 1995"/>
                  <a:gd name="T18" fmla="*/ 777875 w 2137"/>
                  <a:gd name="T19" fmla="*/ 2860675 h 199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137"/>
                  <a:gd name="T31" fmla="*/ 0 h 1995"/>
                  <a:gd name="T32" fmla="*/ 2137 w 2137"/>
                  <a:gd name="T33" fmla="*/ 1995 h 199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137" h="1995">
                    <a:moveTo>
                      <a:pt x="2104" y="0"/>
                    </a:moveTo>
                    <a:cubicBezTo>
                      <a:pt x="2066" y="119"/>
                      <a:pt x="2137" y="564"/>
                      <a:pt x="1874" y="711"/>
                    </a:cubicBezTo>
                    <a:cubicBezTo>
                      <a:pt x="1611" y="858"/>
                      <a:pt x="812" y="848"/>
                      <a:pt x="527" y="884"/>
                    </a:cubicBezTo>
                    <a:cubicBezTo>
                      <a:pt x="242" y="920"/>
                      <a:pt x="236" y="881"/>
                      <a:pt x="165" y="930"/>
                    </a:cubicBezTo>
                    <a:cubicBezTo>
                      <a:pt x="94" y="979"/>
                      <a:pt x="121" y="1066"/>
                      <a:pt x="98" y="1179"/>
                    </a:cubicBezTo>
                    <a:cubicBezTo>
                      <a:pt x="75" y="1292"/>
                      <a:pt x="43" y="1506"/>
                      <a:pt x="28" y="1610"/>
                    </a:cubicBezTo>
                    <a:cubicBezTo>
                      <a:pt x="13" y="1714"/>
                      <a:pt x="0" y="1753"/>
                      <a:pt x="8" y="1803"/>
                    </a:cubicBezTo>
                    <a:cubicBezTo>
                      <a:pt x="16" y="1853"/>
                      <a:pt x="31" y="1882"/>
                      <a:pt x="74" y="1911"/>
                    </a:cubicBezTo>
                    <a:cubicBezTo>
                      <a:pt x="117" y="1940"/>
                      <a:pt x="197" y="1995"/>
                      <a:pt x="266" y="1977"/>
                    </a:cubicBezTo>
                    <a:cubicBezTo>
                      <a:pt x="335" y="1959"/>
                      <a:pt x="443" y="1838"/>
                      <a:pt x="490" y="1802"/>
                    </a:cubicBezTo>
                  </a:path>
                </a:pathLst>
              </a:custGeom>
              <a:noFill/>
              <a:ln w="9525">
                <a:solidFill>
                  <a:srgbClr val="0000FF"/>
                </a:solidFill>
                <a:round/>
                <a:headEnd type="oval" w="sm" len="sm"/>
                <a:tailEnd type="oval" w="sm" len="sm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814" name="Freeform 321"/>
              <p:cNvSpPr/>
              <p:nvPr/>
            </p:nvSpPr>
            <p:spPr bwMode="auto">
              <a:xfrm>
                <a:off x="4419600" y="1908175"/>
                <a:ext cx="500063" cy="3783013"/>
              </a:xfrm>
              <a:custGeom>
                <a:avLst/>
                <a:gdLst>
                  <a:gd name="T0" fmla="*/ 0 w 315"/>
                  <a:gd name="T1" fmla="*/ 0 h 2383"/>
                  <a:gd name="T2" fmla="*/ 80963 w 315"/>
                  <a:gd name="T3" fmla="*/ 1778000 h 2383"/>
                  <a:gd name="T4" fmla="*/ 439738 w 315"/>
                  <a:gd name="T5" fmla="*/ 3001962 h 2383"/>
                  <a:gd name="T6" fmla="*/ 439738 w 315"/>
                  <a:gd name="T7" fmla="*/ 3506788 h 2383"/>
                  <a:gd name="T8" fmla="*/ 204788 w 315"/>
                  <a:gd name="T9" fmla="*/ 3783013 h 238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5"/>
                  <a:gd name="T16" fmla="*/ 0 h 2383"/>
                  <a:gd name="T17" fmla="*/ 315 w 315"/>
                  <a:gd name="T18" fmla="*/ 2383 h 238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5" h="2383">
                    <a:moveTo>
                      <a:pt x="0" y="0"/>
                    </a:moveTo>
                    <a:cubicBezTo>
                      <a:pt x="8" y="186"/>
                      <a:pt x="5" y="805"/>
                      <a:pt x="51" y="1120"/>
                    </a:cubicBezTo>
                    <a:cubicBezTo>
                      <a:pt x="97" y="1435"/>
                      <a:pt x="239" y="1710"/>
                      <a:pt x="277" y="1891"/>
                    </a:cubicBezTo>
                    <a:cubicBezTo>
                      <a:pt x="315" y="2072"/>
                      <a:pt x="302" y="2127"/>
                      <a:pt x="277" y="2209"/>
                    </a:cubicBezTo>
                    <a:cubicBezTo>
                      <a:pt x="252" y="2291"/>
                      <a:pt x="160" y="2347"/>
                      <a:pt x="129" y="2383"/>
                    </a:cubicBezTo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 type="oval" w="sm" len="sm"/>
                <a:tailEnd type="oval" w="sm" len="sm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815" name="Line 282"/>
              <p:cNvSpPr>
                <a:spLocks noChangeShapeType="1"/>
              </p:cNvSpPr>
              <p:nvPr/>
            </p:nvSpPr>
            <p:spPr bwMode="auto">
              <a:xfrm>
                <a:off x="2595563" y="5245100"/>
                <a:ext cx="228600" cy="0"/>
              </a:xfrm>
              <a:prstGeom prst="line">
                <a:avLst/>
              </a:prstGeom>
              <a:noFill/>
              <a:ln w="57150">
                <a:solidFill>
                  <a:srgbClr val="FF6600"/>
                </a:solidFill>
                <a:round/>
                <a:headEnd type="oval" w="sm" len="sm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816" name="Rectangle 283"/>
              <p:cNvSpPr>
                <a:spLocks noChangeArrowheads="1"/>
              </p:cNvSpPr>
              <p:nvPr/>
            </p:nvSpPr>
            <p:spPr bwMode="auto">
              <a:xfrm>
                <a:off x="2319338" y="5938838"/>
                <a:ext cx="2286000" cy="220662"/>
              </a:xfrm>
              <a:prstGeom prst="rect">
                <a:avLst/>
              </a:prstGeom>
              <a:solidFill>
                <a:srgbClr val="008000"/>
              </a:solidFill>
              <a:ln w="9525">
                <a:miter lim="800000"/>
              </a:ln>
              <a:scene3d>
                <a:camera prst="legacyObliqueTopRight"/>
                <a:lightRig rig="legacyFlat3" dir="b"/>
              </a:scene3d>
              <a:sp3d extrusionH="887400" prstMaterial="legacyMatte">
                <a:bevelT w="13500" h="13500" prst="angle"/>
                <a:bevelB w="13500" h="13500" prst="angle"/>
                <a:extrusionClr>
                  <a:srgbClr val="008000"/>
                </a:extrusionClr>
              </a:sp3d>
            </p:spPr>
            <p:txBody>
              <a:bodyPr wrap="none" anchor="ctr">
                <a:flatTx/>
              </a:bodyPr>
              <a:p>
                <a:endParaRPr lang="en-US"/>
              </a:p>
            </p:txBody>
          </p:sp>
          <p:sp>
            <p:nvSpPr>
              <p:cNvPr id="1049817" name="Rectangle 284"/>
              <p:cNvSpPr>
                <a:spLocks noChangeArrowheads="1"/>
              </p:cNvSpPr>
              <p:nvPr/>
            </p:nvSpPr>
            <p:spPr bwMode="auto">
              <a:xfrm>
                <a:off x="2671763" y="5238750"/>
                <a:ext cx="76200" cy="609600"/>
              </a:xfrm>
              <a:prstGeom prst="rect">
                <a:avLst/>
              </a:prstGeom>
              <a:solidFill>
                <a:srgbClr val="3399FF"/>
              </a:solidFill>
              <a:ln w="9525">
                <a:miter lim="800000"/>
              </a:ln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3399FF"/>
                </a:extrusionClr>
              </a:sp3d>
            </p:spPr>
            <p:txBody>
              <a:bodyPr wrap="none" anchor="ctr">
                <a:flatTx/>
              </a:bodyPr>
              <a:p>
                <a:endParaRPr lang="en-US"/>
              </a:p>
            </p:txBody>
          </p:sp>
          <p:sp>
            <p:nvSpPr>
              <p:cNvPr id="1049818" name="Oval 285"/>
              <p:cNvSpPr>
                <a:spLocks noChangeArrowheads="1"/>
              </p:cNvSpPr>
              <p:nvPr/>
            </p:nvSpPr>
            <p:spPr bwMode="auto">
              <a:xfrm>
                <a:off x="2711450" y="5326063"/>
                <a:ext cx="223838" cy="388937"/>
              </a:xfrm>
              <a:prstGeom prst="ellipse">
                <a:avLst/>
              </a:prstGeom>
              <a:solidFill>
                <a:srgbClr val="990000"/>
              </a:solidFill>
              <a:ln w="9525">
                <a:round/>
              </a:ln>
              <a:scene3d>
                <a:camera prst="legacyObliqueTopRight">
                  <a:rot lat="0" lon="5400000" rev="0"/>
                </a:camera>
                <a:lightRig rig="legacyFlat3" dir="b"/>
              </a:scene3d>
              <a:sp3d extrusionH="1560500" prstMaterial="legacyMatte">
                <a:bevelT w="13500" h="13500" prst="angle"/>
                <a:bevelB w="13500" h="13500" prst="angle"/>
                <a:extrusionClr>
                  <a:srgbClr val="990000"/>
                </a:extrusionClr>
              </a:sp3d>
            </p:spPr>
            <p:txBody>
              <a:bodyPr wrap="none" anchor="ctr">
                <a:flatTx/>
              </a:bodyPr>
              <a:p>
                <a:endParaRPr lang="en-US"/>
              </a:p>
            </p:txBody>
          </p:sp>
          <p:grpSp>
            <p:nvGrpSpPr>
              <p:cNvPr id="239" name="Group 286"/>
              <p:cNvGrpSpPr/>
              <p:nvPr/>
            </p:nvGrpSpPr>
            <p:grpSpPr bwMode="auto">
              <a:xfrm>
                <a:off x="2868613" y="5307013"/>
                <a:ext cx="1468437" cy="412750"/>
                <a:chOff x="1968" y="1776"/>
                <a:chExt cx="925" cy="308"/>
              </a:xfrm>
            </p:grpSpPr>
            <p:sp>
              <p:nvSpPr>
                <p:cNvPr id="1049819" name="Arc 287"/>
                <p:cNvSpPr/>
                <p:nvPr/>
              </p:nvSpPr>
              <p:spPr bwMode="auto">
                <a:xfrm flipH="1">
                  <a:off x="2162" y="1780"/>
                  <a:ext cx="67" cy="304"/>
                </a:xfrm>
                <a:custGeom>
                  <a:avLst/>
                  <a:gdLst>
                    <a:gd name="T0" fmla="*/ 0 w 21600"/>
                    <a:gd name="T1" fmla="*/ 0 h 43193"/>
                    <a:gd name="T2" fmla="*/ 0 w 21600"/>
                    <a:gd name="T3" fmla="*/ 2 h 43193"/>
                    <a:gd name="T4" fmla="*/ 0 w 21600"/>
                    <a:gd name="T5" fmla="*/ 1 h 43193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3193"/>
                    <a:gd name="T11" fmla="*/ 21600 w 21600"/>
                    <a:gd name="T12" fmla="*/ 43193 h 4319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3193" fill="none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</a:path>
                    <a:path w="21600" h="43193" stroke="0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  <a:lnTo>
                        <a:pt x="0" y="21593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FF9900"/>
                  </a:solidFill>
                  <a:round/>
                </a:ln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820" name="Arc 288"/>
                <p:cNvSpPr/>
                <p:nvPr/>
              </p:nvSpPr>
              <p:spPr bwMode="auto">
                <a:xfrm flipH="1">
                  <a:off x="2209" y="1780"/>
                  <a:ext cx="67" cy="304"/>
                </a:xfrm>
                <a:custGeom>
                  <a:avLst/>
                  <a:gdLst>
                    <a:gd name="T0" fmla="*/ 0 w 21600"/>
                    <a:gd name="T1" fmla="*/ 0 h 43193"/>
                    <a:gd name="T2" fmla="*/ 0 w 21600"/>
                    <a:gd name="T3" fmla="*/ 2 h 43193"/>
                    <a:gd name="T4" fmla="*/ 0 w 21600"/>
                    <a:gd name="T5" fmla="*/ 1 h 43193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3193"/>
                    <a:gd name="T11" fmla="*/ 21600 w 21600"/>
                    <a:gd name="T12" fmla="*/ 43193 h 4319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3193" fill="none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</a:path>
                    <a:path w="21600" h="43193" stroke="0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  <a:lnTo>
                        <a:pt x="0" y="21593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FF9900"/>
                  </a:solidFill>
                  <a:round/>
                </a:ln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821" name="Arc 289"/>
                <p:cNvSpPr/>
                <p:nvPr/>
              </p:nvSpPr>
              <p:spPr bwMode="auto">
                <a:xfrm flipH="1">
                  <a:off x="2254" y="1778"/>
                  <a:ext cx="67" cy="305"/>
                </a:xfrm>
                <a:custGeom>
                  <a:avLst/>
                  <a:gdLst>
                    <a:gd name="T0" fmla="*/ 0 w 21600"/>
                    <a:gd name="T1" fmla="*/ 0 h 43193"/>
                    <a:gd name="T2" fmla="*/ 0 w 21600"/>
                    <a:gd name="T3" fmla="*/ 2 h 43193"/>
                    <a:gd name="T4" fmla="*/ 0 w 21600"/>
                    <a:gd name="T5" fmla="*/ 1 h 43193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3193"/>
                    <a:gd name="T11" fmla="*/ 21600 w 21600"/>
                    <a:gd name="T12" fmla="*/ 43193 h 4319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3193" fill="none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</a:path>
                    <a:path w="21600" h="43193" stroke="0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  <a:lnTo>
                        <a:pt x="0" y="21593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FF9900"/>
                  </a:solidFill>
                  <a:round/>
                </a:ln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822" name="Arc 290"/>
                <p:cNvSpPr/>
                <p:nvPr/>
              </p:nvSpPr>
              <p:spPr bwMode="auto">
                <a:xfrm flipH="1">
                  <a:off x="2303" y="1778"/>
                  <a:ext cx="67" cy="305"/>
                </a:xfrm>
                <a:custGeom>
                  <a:avLst/>
                  <a:gdLst>
                    <a:gd name="T0" fmla="*/ 0 w 21600"/>
                    <a:gd name="T1" fmla="*/ 0 h 43193"/>
                    <a:gd name="T2" fmla="*/ 0 w 21600"/>
                    <a:gd name="T3" fmla="*/ 2 h 43193"/>
                    <a:gd name="T4" fmla="*/ 0 w 21600"/>
                    <a:gd name="T5" fmla="*/ 1 h 43193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3193"/>
                    <a:gd name="T11" fmla="*/ 21600 w 21600"/>
                    <a:gd name="T12" fmla="*/ 43193 h 4319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3193" fill="none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</a:path>
                    <a:path w="21600" h="43193" stroke="0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  <a:lnTo>
                        <a:pt x="0" y="21593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FF9900"/>
                  </a:solidFill>
                  <a:round/>
                </a:ln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823" name="Arc 291"/>
                <p:cNvSpPr/>
                <p:nvPr/>
              </p:nvSpPr>
              <p:spPr bwMode="auto">
                <a:xfrm flipH="1">
                  <a:off x="2349" y="1780"/>
                  <a:ext cx="67" cy="304"/>
                </a:xfrm>
                <a:custGeom>
                  <a:avLst/>
                  <a:gdLst>
                    <a:gd name="T0" fmla="*/ 0 w 21600"/>
                    <a:gd name="T1" fmla="*/ 0 h 43193"/>
                    <a:gd name="T2" fmla="*/ 0 w 21600"/>
                    <a:gd name="T3" fmla="*/ 2 h 43193"/>
                    <a:gd name="T4" fmla="*/ 0 w 21600"/>
                    <a:gd name="T5" fmla="*/ 1 h 43193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3193"/>
                    <a:gd name="T11" fmla="*/ 21600 w 21600"/>
                    <a:gd name="T12" fmla="*/ 43193 h 4319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3193" fill="none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</a:path>
                    <a:path w="21600" h="43193" stroke="0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  <a:lnTo>
                        <a:pt x="0" y="21593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FF9900"/>
                  </a:solidFill>
                  <a:round/>
                </a:ln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824" name="Arc 292"/>
                <p:cNvSpPr/>
                <p:nvPr/>
              </p:nvSpPr>
              <p:spPr bwMode="auto">
                <a:xfrm flipH="1">
                  <a:off x="2399" y="1780"/>
                  <a:ext cx="67" cy="304"/>
                </a:xfrm>
                <a:custGeom>
                  <a:avLst/>
                  <a:gdLst>
                    <a:gd name="T0" fmla="*/ 0 w 21600"/>
                    <a:gd name="T1" fmla="*/ 0 h 43193"/>
                    <a:gd name="T2" fmla="*/ 0 w 21600"/>
                    <a:gd name="T3" fmla="*/ 2 h 43193"/>
                    <a:gd name="T4" fmla="*/ 0 w 21600"/>
                    <a:gd name="T5" fmla="*/ 1 h 43193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3193"/>
                    <a:gd name="T11" fmla="*/ 21600 w 21600"/>
                    <a:gd name="T12" fmla="*/ 43193 h 4319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3193" fill="none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</a:path>
                    <a:path w="21600" h="43193" stroke="0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  <a:lnTo>
                        <a:pt x="0" y="21593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FF9900"/>
                  </a:solidFill>
                  <a:round/>
                </a:ln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825" name="Arc 293"/>
                <p:cNvSpPr/>
                <p:nvPr/>
              </p:nvSpPr>
              <p:spPr bwMode="auto">
                <a:xfrm flipH="1">
                  <a:off x="2444" y="1778"/>
                  <a:ext cx="67" cy="305"/>
                </a:xfrm>
                <a:custGeom>
                  <a:avLst/>
                  <a:gdLst>
                    <a:gd name="T0" fmla="*/ 0 w 21600"/>
                    <a:gd name="T1" fmla="*/ 0 h 43193"/>
                    <a:gd name="T2" fmla="*/ 0 w 21600"/>
                    <a:gd name="T3" fmla="*/ 2 h 43193"/>
                    <a:gd name="T4" fmla="*/ 0 w 21600"/>
                    <a:gd name="T5" fmla="*/ 1 h 43193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3193"/>
                    <a:gd name="T11" fmla="*/ 21600 w 21600"/>
                    <a:gd name="T12" fmla="*/ 43193 h 4319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3193" fill="none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</a:path>
                    <a:path w="21600" h="43193" stroke="0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  <a:lnTo>
                        <a:pt x="0" y="21593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FF9900"/>
                  </a:solidFill>
                  <a:round/>
                </a:ln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826" name="Arc 294"/>
                <p:cNvSpPr/>
                <p:nvPr/>
              </p:nvSpPr>
              <p:spPr bwMode="auto">
                <a:xfrm flipH="1">
                  <a:off x="2494" y="1778"/>
                  <a:ext cx="67" cy="305"/>
                </a:xfrm>
                <a:custGeom>
                  <a:avLst/>
                  <a:gdLst>
                    <a:gd name="T0" fmla="*/ 0 w 21600"/>
                    <a:gd name="T1" fmla="*/ 0 h 43193"/>
                    <a:gd name="T2" fmla="*/ 0 w 21600"/>
                    <a:gd name="T3" fmla="*/ 2 h 43193"/>
                    <a:gd name="T4" fmla="*/ 0 w 21600"/>
                    <a:gd name="T5" fmla="*/ 1 h 43193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3193"/>
                    <a:gd name="T11" fmla="*/ 21600 w 21600"/>
                    <a:gd name="T12" fmla="*/ 43193 h 4319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3193" fill="none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</a:path>
                    <a:path w="21600" h="43193" stroke="0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  <a:lnTo>
                        <a:pt x="0" y="21593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FF9900"/>
                  </a:solidFill>
                  <a:round/>
                </a:ln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827" name="Arc 295"/>
                <p:cNvSpPr/>
                <p:nvPr/>
              </p:nvSpPr>
              <p:spPr bwMode="auto">
                <a:xfrm flipH="1">
                  <a:off x="2115" y="1778"/>
                  <a:ext cx="67" cy="305"/>
                </a:xfrm>
                <a:custGeom>
                  <a:avLst/>
                  <a:gdLst>
                    <a:gd name="T0" fmla="*/ 0 w 21600"/>
                    <a:gd name="T1" fmla="*/ 0 h 43193"/>
                    <a:gd name="T2" fmla="*/ 0 w 21600"/>
                    <a:gd name="T3" fmla="*/ 2 h 43193"/>
                    <a:gd name="T4" fmla="*/ 0 w 21600"/>
                    <a:gd name="T5" fmla="*/ 1 h 43193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3193"/>
                    <a:gd name="T11" fmla="*/ 21600 w 21600"/>
                    <a:gd name="T12" fmla="*/ 43193 h 4319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3193" fill="none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</a:path>
                    <a:path w="21600" h="43193" stroke="0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  <a:lnTo>
                        <a:pt x="0" y="21593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FF9900"/>
                  </a:solidFill>
                  <a:round/>
                </a:ln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828" name="Arc 296"/>
                <p:cNvSpPr/>
                <p:nvPr/>
              </p:nvSpPr>
              <p:spPr bwMode="auto">
                <a:xfrm flipH="1">
                  <a:off x="2066" y="1776"/>
                  <a:ext cx="67" cy="304"/>
                </a:xfrm>
                <a:custGeom>
                  <a:avLst/>
                  <a:gdLst>
                    <a:gd name="T0" fmla="*/ 0 w 21600"/>
                    <a:gd name="T1" fmla="*/ 0 h 43193"/>
                    <a:gd name="T2" fmla="*/ 0 w 21600"/>
                    <a:gd name="T3" fmla="*/ 2 h 43193"/>
                    <a:gd name="T4" fmla="*/ 0 w 21600"/>
                    <a:gd name="T5" fmla="*/ 1 h 43193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3193"/>
                    <a:gd name="T11" fmla="*/ 21600 w 21600"/>
                    <a:gd name="T12" fmla="*/ 43193 h 4319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3193" fill="none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</a:path>
                    <a:path w="21600" h="43193" stroke="0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  <a:lnTo>
                        <a:pt x="0" y="21593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FF9900"/>
                  </a:solidFill>
                  <a:round/>
                </a:ln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829" name="Arc 297"/>
                <p:cNvSpPr/>
                <p:nvPr/>
              </p:nvSpPr>
              <p:spPr bwMode="auto">
                <a:xfrm flipH="1">
                  <a:off x="2017" y="1778"/>
                  <a:ext cx="67" cy="305"/>
                </a:xfrm>
                <a:custGeom>
                  <a:avLst/>
                  <a:gdLst>
                    <a:gd name="T0" fmla="*/ 0 w 21600"/>
                    <a:gd name="T1" fmla="*/ 0 h 43193"/>
                    <a:gd name="T2" fmla="*/ 0 w 21600"/>
                    <a:gd name="T3" fmla="*/ 2 h 43193"/>
                    <a:gd name="T4" fmla="*/ 0 w 21600"/>
                    <a:gd name="T5" fmla="*/ 1 h 43193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3193"/>
                    <a:gd name="T11" fmla="*/ 21600 w 21600"/>
                    <a:gd name="T12" fmla="*/ 43193 h 4319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3193" fill="none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</a:path>
                    <a:path w="21600" h="43193" stroke="0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  <a:lnTo>
                        <a:pt x="0" y="21593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FF9900"/>
                  </a:solidFill>
                  <a:round/>
                </a:ln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830" name="Arc 298"/>
                <p:cNvSpPr/>
                <p:nvPr/>
              </p:nvSpPr>
              <p:spPr bwMode="auto">
                <a:xfrm flipH="1">
                  <a:off x="1968" y="1776"/>
                  <a:ext cx="67" cy="304"/>
                </a:xfrm>
                <a:custGeom>
                  <a:avLst/>
                  <a:gdLst>
                    <a:gd name="T0" fmla="*/ 0 w 21600"/>
                    <a:gd name="T1" fmla="*/ 0 h 43193"/>
                    <a:gd name="T2" fmla="*/ 0 w 21600"/>
                    <a:gd name="T3" fmla="*/ 2 h 43193"/>
                    <a:gd name="T4" fmla="*/ 0 w 21600"/>
                    <a:gd name="T5" fmla="*/ 1 h 43193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3193"/>
                    <a:gd name="T11" fmla="*/ 21600 w 21600"/>
                    <a:gd name="T12" fmla="*/ 43193 h 4319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3193" fill="none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</a:path>
                    <a:path w="21600" h="43193" stroke="0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  <a:lnTo>
                        <a:pt x="0" y="21593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FF9900"/>
                  </a:solidFill>
                  <a:round/>
                </a:ln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831" name="Arc 299"/>
                <p:cNvSpPr/>
                <p:nvPr/>
              </p:nvSpPr>
              <p:spPr bwMode="auto">
                <a:xfrm flipH="1">
                  <a:off x="2734" y="1779"/>
                  <a:ext cx="67" cy="305"/>
                </a:xfrm>
                <a:custGeom>
                  <a:avLst/>
                  <a:gdLst>
                    <a:gd name="T0" fmla="*/ 0 w 21600"/>
                    <a:gd name="T1" fmla="*/ 0 h 43193"/>
                    <a:gd name="T2" fmla="*/ 0 w 21600"/>
                    <a:gd name="T3" fmla="*/ 2 h 43193"/>
                    <a:gd name="T4" fmla="*/ 0 w 21600"/>
                    <a:gd name="T5" fmla="*/ 1 h 43193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3193"/>
                    <a:gd name="T11" fmla="*/ 21600 w 21600"/>
                    <a:gd name="T12" fmla="*/ 43193 h 4319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3193" fill="none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</a:path>
                    <a:path w="21600" h="43193" stroke="0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  <a:lnTo>
                        <a:pt x="0" y="21593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FF9900"/>
                  </a:solidFill>
                  <a:round/>
                </a:ln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832" name="Arc 300"/>
                <p:cNvSpPr/>
                <p:nvPr/>
              </p:nvSpPr>
              <p:spPr bwMode="auto">
                <a:xfrm flipH="1">
                  <a:off x="2781" y="1779"/>
                  <a:ext cx="67" cy="305"/>
                </a:xfrm>
                <a:custGeom>
                  <a:avLst/>
                  <a:gdLst>
                    <a:gd name="T0" fmla="*/ 0 w 21600"/>
                    <a:gd name="T1" fmla="*/ 0 h 43193"/>
                    <a:gd name="T2" fmla="*/ 0 w 21600"/>
                    <a:gd name="T3" fmla="*/ 2 h 43193"/>
                    <a:gd name="T4" fmla="*/ 0 w 21600"/>
                    <a:gd name="T5" fmla="*/ 1 h 43193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3193"/>
                    <a:gd name="T11" fmla="*/ 21600 w 21600"/>
                    <a:gd name="T12" fmla="*/ 43193 h 4319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3193" fill="none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</a:path>
                    <a:path w="21600" h="43193" stroke="0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  <a:lnTo>
                        <a:pt x="0" y="21593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FF9900"/>
                  </a:solidFill>
                  <a:round/>
                </a:ln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833" name="Arc 301"/>
                <p:cNvSpPr/>
                <p:nvPr/>
              </p:nvSpPr>
              <p:spPr bwMode="auto">
                <a:xfrm flipH="1">
                  <a:off x="2826" y="1778"/>
                  <a:ext cx="67" cy="304"/>
                </a:xfrm>
                <a:custGeom>
                  <a:avLst/>
                  <a:gdLst>
                    <a:gd name="T0" fmla="*/ 0 w 21600"/>
                    <a:gd name="T1" fmla="*/ 0 h 43193"/>
                    <a:gd name="T2" fmla="*/ 0 w 21600"/>
                    <a:gd name="T3" fmla="*/ 2 h 43193"/>
                    <a:gd name="T4" fmla="*/ 0 w 21600"/>
                    <a:gd name="T5" fmla="*/ 1 h 43193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3193"/>
                    <a:gd name="T11" fmla="*/ 21600 w 21600"/>
                    <a:gd name="T12" fmla="*/ 43193 h 4319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3193" fill="none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</a:path>
                    <a:path w="21600" h="43193" stroke="0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  <a:lnTo>
                        <a:pt x="0" y="21593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FF9900"/>
                  </a:solidFill>
                  <a:round/>
                </a:ln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834" name="Arc 302"/>
                <p:cNvSpPr/>
                <p:nvPr/>
              </p:nvSpPr>
              <p:spPr bwMode="auto">
                <a:xfrm flipH="1">
                  <a:off x="2687" y="1778"/>
                  <a:ext cx="67" cy="304"/>
                </a:xfrm>
                <a:custGeom>
                  <a:avLst/>
                  <a:gdLst>
                    <a:gd name="T0" fmla="*/ 0 w 21600"/>
                    <a:gd name="T1" fmla="*/ 0 h 43193"/>
                    <a:gd name="T2" fmla="*/ 0 w 21600"/>
                    <a:gd name="T3" fmla="*/ 2 h 43193"/>
                    <a:gd name="T4" fmla="*/ 0 w 21600"/>
                    <a:gd name="T5" fmla="*/ 1 h 43193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3193"/>
                    <a:gd name="T11" fmla="*/ 21600 w 21600"/>
                    <a:gd name="T12" fmla="*/ 43193 h 4319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3193" fill="none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</a:path>
                    <a:path w="21600" h="43193" stroke="0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  <a:lnTo>
                        <a:pt x="0" y="21593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FF9900"/>
                  </a:solidFill>
                  <a:round/>
                </a:ln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835" name="Arc 303"/>
                <p:cNvSpPr/>
                <p:nvPr/>
              </p:nvSpPr>
              <p:spPr bwMode="auto">
                <a:xfrm flipH="1">
                  <a:off x="2638" y="1776"/>
                  <a:ext cx="67" cy="305"/>
                </a:xfrm>
                <a:custGeom>
                  <a:avLst/>
                  <a:gdLst>
                    <a:gd name="T0" fmla="*/ 0 w 21600"/>
                    <a:gd name="T1" fmla="*/ 0 h 43193"/>
                    <a:gd name="T2" fmla="*/ 0 w 21600"/>
                    <a:gd name="T3" fmla="*/ 2 h 43193"/>
                    <a:gd name="T4" fmla="*/ 0 w 21600"/>
                    <a:gd name="T5" fmla="*/ 1 h 43193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3193"/>
                    <a:gd name="T11" fmla="*/ 21600 w 21600"/>
                    <a:gd name="T12" fmla="*/ 43193 h 4319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3193" fill="none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</a:path>
                    <a:path w="21600" h="43193" stroke="0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  <a:lnTo>
                        <a:pt x="0" y="21593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FF9900"/>
                  </a:solidFill>
                  <a:round/>
                </a:ln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836" name="Arc 304"/>
                <p:cNvSpPr/>
                <p:nvPr/>
              </p:nvSpPr>
              <p:spPr bwMode="auto">
                <a:xfrm flipH="1">
                  <a:off x="2589" y="1778"/>
                  <a:ext cx="67" cy="304"/>
                </a:xfrm>
                <a:custGeom>
                  <a:avLst/>
                  <a:gdLst>
                    <a:gd name="T0" fmla="*/ 0 w 21600"/>
                    <a:gd name="T1" fmla="*/ 0 h 43193"/>
                    <a:gd name="T2" fmla="*/ 0 w 21600"/>
                    <a:gd name="T3" fmla="*/ 2 h 43193"/>
                    <a:gd name="T4" fmla="*/ 0 w 21600"/>
                    <a:gd name="T5" fmla="*/ 1 h 43193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3193"/>
                    <a:gd name="T11" fmla="*/ 21600 w 21600"/>
                    <a:gd name="T12" fmla="*/ 43193 h 4319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3193" fill="none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</a:path>
                    <a:path w="21600" h="43193" stroke="0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  <a:lnTo>
                        <a:pt x="0" y="21593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FF9900"/>
                  </a:solidFill>
                  <a:round/>
                </a:ln>
              </p:spPr>
              <p:txBody>
                <a:bodyPr wrap="none" anchor="ctr"/>
                <a:p>
                  <a:endParaRPr lang="en-US"/>
                </a:p>
              </p:txBody>
            </p:sp>
            <p:sp>
              <p:nvSpPr>
                <p:cNvPr id="1049837" name="Arc 305"/>
                <p:cNvSpPr/>
                <p:nvPr/>
              </p:nvSpPr>
              <p:spPr bwMode="auto">
                <a:xfrm flipH="1">
                  <a:off x="2539" y="1776"/>
                  <a:ext cx="67" cy="305"/>
                </a:xfrm>
                <a:custGeom>
                  <a:avLst/>
                  <a:gdLst>
                    <a:gd name="T0" fmla="*/ 0 w 21600"/>
                    <a:gd name="T1" fmla="*/ 0 h 43193"/>
                    <a:gd name="T2" fmla="*/ 0 w 21600"/>
                    <a:gd name="T3" fmla="*/ 2 h 43193"/>
                    <a:gd name="T4" fmla="*/ 0 w 21600"/>
                    <a:gd name="T5" fmla="*/ 1 h 43193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3193"/>
                    <a:gd name="T11" fmla="*/ 21600 w 21600"/>
                    <a:gd name="T12" fmla="*/ 43193 h 4319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3193" fill="none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</a:path>
                    <a:path w="21600" h="43193" stroke="0" extrusionOk="0">
                      <a:moveTo>
                        <a:pt x="549" y="-1"/>
                      </a:moveTo>
                      <a:cubicBezTo>
                        <a:pt x="12260" y="297"/>
                        <a:pt x="21600" y="9877"/>
                        <a:pt x="21600" y="21593"/>
                      </a:cubicBezTo>
                      <a:cubicBezTo>
                        <a:pt x="21600" y="33522"/>
                        <a:pt x="11929" y="43192"/>
                        <a:pt x="0" y="43193"/>
                      </a:cubicBezTo>
                      <a:lnTo>
                        <a:pt x="0" y="21593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FF9900"/>
                  </a:solidFill>
                  <a:round/>
                </a:ln>
              </p:spPr>
              <p:txBody>
                <a:bodyPr wrap="none" anchor="ctr"/>
                <a:p>
                  <a:endParaRPr lang="en-US"/>
                </a:p>
              </p:txBody>
            </p:sp>
          </p:grpSp>
          <p:sp>
            <p:nvSpPr>
              <p:cNvPr id="1049838" name="Line 306"/>
              <p:cNvSpPr>
                <a:spLocks noChangeShapeType="1"/>
              </p:cNvSpPr>
              <p:nvPr/>
            </p:nvSpPr>
            <p:spPr bwMode="auto">
              <a:xfrm>
                <a:off x="2824163" y="5245100"/>
                <a:ext cx="1628775" cy="0"/>
              </a:xfrm>
              <a:prstGeom prst="line">
                <a:avLst/>
              </a:prstGeom>
              <a:noFill/>
              <a:ln w="57150">
                <a:solidFill>
                  <a:srgbClr val="FF6600"/>
                </a:solidFill>
                <a:round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839" name="Rectangle 307"/>
              <p:cNvSpPr>
                <a:spLocks noChangeArrowheads="1"/>
              </p:cNvSpPr>
              <p:nvPr/>
            </p:nvSpPr>
            <p:spPr bwMode="auto">
              <a:xfrm>
                <a:off x="4333875" y="5235575"/>
                <a:ext cx="76200" cy="609600"/>
              </a:xfrm>
              <a:prstGeom prst="rect">
                <a:avLst/>
              </a:prstGeom>
              <a:solidFill>
                <a:srgbClr val="3399FF"/>
              </a:solidFill>
              <a:ln w="9525">
                <a:miter lim="800000"/>
              </a:ln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3399FF"/>
                </a:extrusionClr>
              </a:sp3d>
            </p:spPr>
            <p:txBody>
              <a:bodyPr wrap="none" anchor="ctr">
                <a:flatTx/>
              </a:bodyPr>
              <a:p>
                <a:endParaRPr lang="en-US"/>
              </a:p>
            </p:txBody>
          </p:sp>
          <p:sp>
            <p:nvSpPr>
              <p:cNvPr id="1049840" name="Rectangle 315"/>
              <p:cNvSpPr>
                <a:spLocks noChangeArrowheads="1"/>
              </p:cNvSpPr>
              <p:nvPr/>
            </p:nvSpPr>
            <p:spPr bwMode="auto">
              <a:xfrm>
                <a:off x="2909888" y="5207000"/>
                <a:ext cx="74612" cy="238125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miter lim="800000"/>
              </a:ln>
            </p:spPr>
            <p:txBody>
              <a:bodyPr wrap="none" anchor="ctr"/>
              <a:p>
                <a:endParaRPr lang="en-US"/>
              </a:p>
            </p:txBody>
          </p:sp>
          <p:sp>
            <p:nvSpPr>
              <p:cNvPr id="1049841" name="Rectangle 317"/>
              <p:cNvSpPr>
                <a:spLocks noChangeArrowheads="1"/>
              </p:cNvSpPr>
              <p:nvPr/>
            </p:nvSpPr>
            <p:spPr bwMode="auto">
              <a:xfrm>
                <a:off x="4333875" y="5235575"/>
                <a:ext cx="76200" cy="609600"/>
              </a:xfrm>
              <a:prstGeom prst="rect">
                <a:avLst/>
              </a:prstGeom>
              <a:solidFill>
                <a:srgbClr val="3399FF"/>
              </a:solidFill>
              <a:ln w="9525">
                <a:miter lim="800000"/>
              </a:ln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3399FF"/>
                </a:extrusionClr>
              </a:sp3d>
            </p:spPr>
            <p:txBody>
              <a:bodyPr wrap="none" anchor="ctr">
                <a:flatTx/>
              </a:bodyPr>
              <a:p>
                <a:endParaRPr lang="en-US"/>
              </a:p>
            </p:txBody>
          </p:sp>
          <p:sp>
            <p:nvSpPr>
              <p:cNvPr id="1049842" name="Line 318"/>
              <p:cNvSpPr>
                <a:spLocks noChangeShapeType="1"/>
              </p:cNvSpPr>
              <p:nvPr/>
            </p:nvSpPr>
            <p:spPr bwMode="auto">
              <a:xfrm>
                <a:off x="4462463" y="5245100"/>
                <a:ext cx="76200" cy="0"/>
              </a:xfrm>
              <a:prstGeom prst="line">
                <a:avLst/>
              </a:prstGeom>
              <a:noFill/>
              <a:ln w="57150">
                <a:solidFill>
                  <a:srgbClr val="FF6600"/>
                </a:solidFill>
                <a:round/>
                <a:headEnd type="none" w="sm" len="sm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843" name="Line 319"/>
              <p:cNvSpPr>
                <a:spLocks noChangeShapeType="1"/>
              </p:cNvSpPr>
              <p:nvPr/>
            </p:nvSpPr>
            <p:spPr bwMode="auto">
              <a:xfrm>
                <a:off x="4481513" y="5688013"/>
                <a:ext cx="142875" cy="0"/>
              </a:xfrm>
              <a:prstGeom prst="line">
                <a:avLst/>
              </a:prstGeom>
              <a:noFill/>
              <a:ln w="57150">
                <a:solidFill>
                  <a:srgbClr val="FF6600"/>
                </a:solidFill>
                <a:round/>
                <a:headEnd type="none" w="sm" len="sm"/>
                <a:tailEnd type="oval" w="sm" len="sm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844" name="AutoShape 387" descr="Brown marble"/>
              <p:cNvSpPr>
                <a:spLocks noChangeArrowheads="1"/>
              </p:cNvSpPr>
              <p:nvPr/>
            </p:nvSpPr>
            <p:spPr bwMode="auto">
              <a:xfrm>
                <a:off x="1409700" y="5559425"/>
                <a:ext cx="639763" cy="411163"/>
              </a:xfrm>
              <a:custGeom>
                <a:avLst/>
                <a:gdLst>
                  <a:gd name="T0" fmla="*/ 9474476 w 21600"/>
                  <a:gd name="T1" fmla="*/ 0 h 21600"/>
                  <a:gd name="T2" fmla="*/ 2368604 w 21600"/>
                  <a:gd name="T3" fmla="*/ 3913301 h 21600"/>
                  <a:gd name="T4" fmla="*/ 9474476 w 21600"/>
                  <a:gd name="T5" fmla="*/ 1956660 h 21600"/>
                  <a:gd name="T6" fmla="*/ 16580318 w 21600"/>
                  <a:gd name="T7" fmla="*/ 3913301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7713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399"/>
                      <a:pt x="16199" y="7817"/>
                      <a:pt x="16200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9525">
                <a:miter lim="800000"/>
              </a:ln>
              <a:scene3d>
                <a:camera prst="legacyObliqueTopRight">
                  <a:rot lat="16199995" lon="0" rev="0"/>
                </a:camera>
                <a:lightRig rig="legacyFlat3" dir="b"/>
              </a:scene3d>
              <a:sp3d extrusionH="163500" prstMaterial="legacyMatte">
                <a:bevelT w="13500" h="13500" prst="angle"/>
                <a:bevelB w="13500" h="13500" prst="angle"/>
                <a:extrusionClr>
                  <a:srgbClr val="663300"/>
                </a:extrusionClr>
              </a:sp3d>
            </p:spPr>
            <p:txBody>
              <a:bodyPr wrap="none" anchor="ctr">
                <a:flatTx/>
              </a:bodyPr>
              <a:p>
                <a:endParaRPr lang="en-US"/>
              </a:p>
            </p:txBody>
          </p:sp>
          <p:sp>
            <p:nvSpPr>
              <p:cNvPr id="1049845" name="Oval 388"/>
              <p:cNvSpPr>
                <a:spLocks noChangeArrowheads="1"/>
              </p:cNvSpPr>
              <p:nvPr/>
            </p:nvSpPr>
            <p:spPr bwMode="auto">
              <a:xfrm>
                <a:off x="1571625" y="5462588"/>
                <a:ext cx="320675" cy="127000"/>
              </a:xfrm>
              <a:prstGeom prst="ellipse">
                <a:avLst/>
              </a:prstGeom>
              <a:solidFill>
                <a:schemeClr val="accent1"/>
              </a:solidFill>
              <a:ln w="9525">
                <a:round/>
              </a:ln>
              <a:scene3d>
                <a:camera prst="legacyObliqueTopRight">
                  <a:rot lat="16199995" lon="0" rev="0"/>
                </a:camera>
                <a:lightRig rig="legacyFlat1" dir="t"/>
              </a:scene3d>
              <a:sp3d extrusionH="227000" prstMaterial="legacyMetal">
                <a:bevelT w="13500" h="13500" prst="angle"/>
                <a:bevelB w="13500" h="13500" prst="angle"/>
                <a:extrusionClr>
                  <a:schemeClr val="accent1"/>
                </a:extrusionClr>
              </a:sp3d>
            </p:spPr>
            <p:txBody>
              <a:bodyPr wrap="none" anchor="ctr">
                <a:flatTx/>
              </a:bodyPr>
              <a:p>
                <a:endParaRPr lang="en-US"/>
              </a:p>
            </p:txBody>
          </p:sp>
          <p:sp>
            <p:nvSpPr>
              <p:cNvPr id="1049846" name="AutoShape 389" descr="Brown marble"/>
              <p:cNvSpPr>
                <a:spLocks noChangeArrowheads="1"/>
              </p:cNvSpPr>
              <p:nvPr/>
            </p:nvSpPr>
            <p:spPr bwMode="auto">
              <a:xfrm rot="10800000">
                <a:off x="1411288" y="5556250"/>
                <a:ext cx="639762" cy="411163"/>
              </a:xfrm>
              <a:custGeom>
                <a:avLst/>
                <a:gdLst>
                  <a:gd name="T0" fmla="*/ 9474431 w 21600"/>
                  <a:gd name="T1" fmla="*/ 0 h 21600"/>
                  <a:gd name="T2" fmla="*/ 2368600 w 21600"/>
                  <a:gd name="T3" fmla="*/ 3913301 h 21600"/>
                  <a:gd name="T4" fmla="*/ 9474431 w 21600"/>
                  <a:gd name="T5" fmla="*/ 1956660 h 21600"/>
                  <a:gd name="T6" fmla="*/ 16580263 w 21600"/>
                  <a:gd name="T7" fmla="*/ 3913301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7713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399"/>
                      <a:pt x="16199" y="7817"/>
                      <a:pt x="16200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9525">
                <a:miter lim="800000"/>
              </a:ln>
              <a:scene3d>
                <a:camera prst="legacyObliqueTopRight">
                  <a:rot lat="16199995" lon="0" rev="0"/>
                </a:camera>
                <a:lightRig rig="legacyFlat3" dir="b"/>
              </a:scene3d>
              <a:sp3d extrusionH="163500" prstMaterial="legacyMatte">
                <a:bevelT w="13500" h="13500" prst="angle"/>
                <a:bevelB w="13500" h="13500" prst="angle"/>
                <a:extrusionClr>
                  <a:srgbClr val="663300"/>
                </a:extrusionClr>
              </a:sp3d>
            </p:spPr>
            <p:txBody>
              <a:bodyPr wrap="none" anchor="ctr">
                <a:flatTx/>
              </a:bodyPr>
              <a:p>
                <a:endParaRPr lang="en-US"/>
              </a:p>
            </p:txBody>
          </p:sp>
          <p:sp>
            <p:nvSpPr>
              <p:cNvPr id="1049847" name="Oval 390"/>
              <p:cNvSpPr>
                <a:spLocks noChangeArrowheads="1"/>
              </p:cNvSpPr>
              <p:nvPr/>
            </p:nvSpPr>
            <p:spPr bwMode="auto">
              <a:xfrm>
                <a:off x="1443038" y="5719763"/>
                <a:ext cx="76200" cy="76200"/>
              </a:xfrm>
              <a:prstGeom prst="ellipse">
                <a:avLst/>
              </a:prstGeom>
              <a:solidFill>
                <a:srgbClr val="FF00FF"/>
              </a:solidFill>
              <a:ln w="9525">
                <a:round/>
              </a:ln>
              <a:scene3d>
                <a:camera prst="legacyObliqueTopRight">
                  <a:rot lat="16199995" lon="0" rev="0"/>
                </a:camera>
                <a:lightRig rig="legacyFlat3" dir="b"/>
              </a:scene3d>
              <a:sp3d prstMaterial="legacyMatte">
                <a:bevelT w="13500" h="13500" prst="angle"/>
                <a:bevelB w="13500" h="13500" prst="angle"/>
                <a:extrusionClr>
                  <a:srgbClr val="FF00FF"/>
                </a:extrusionClr>
              </a:sp3d>
            </p:spPr>
            <p:txBody>
              <a:bodyPr wrap="none" anchor="ctr">
                <a:flatTx/>
              </a:bodyPr>
              <a:p>
                <a:endParaRPr lang="en-US"/>
              </a:p>
            </p:txBody>
          </p:sp>
          <p:sp>
            <p:nvSpPr>
              <p:cNvPr id="1049848" name="Oval 391"/>
              <p:cNvSpPr>
                <a:spLocks noChangeArrowheads="1"/>
              </p:cNvSpPr>
              <p:nvPr/>
            </p:nvSpPr>
            <p:spPr bwMode="auto">
              <a:xfrm>
                <a:off x="1928813" y="5710238"/>
                <a:ext cx="76200" cy="76200"/>
              </a:xfrm>
              <a:prstGeom prst="ellipse">
                <a:avLst/>
              </a:prstGeom>
              <a:solidFill>
                <a:srgbClr val="FF00FF"/>
              </a:solidFill>
              <a:ln w="9525">
                <a:round/>
              </a:ln>
              <a:scene3d>
                <a:camera prst="legacyObliqueTopRight">
                  <a:rot lat="16199995" lon="0" rev="0"/>
                </a:camera>
                <a:lightRig rig="legacyFlat3" dir="b"/>
              </a:scene3d>
              <a:sp3d prstMaterial="legacyMatte">
                <a:bevelT w="13500" h="13500" prst="angle"/>
                <a:bevelB w="13500" h="13500" prst="angle"/>
                <a:extrusionClr>
                  <a:srgbClr val="FF00FF"/>
                </a:extrusionClr>
              </a:sp3d>
            </p:spPr>
            <p:txBody>
              <a:bodyPr wrap="none" anchor="ctr">
                <a:flatTx/>
              </a:bodyPr>
              <a:p>
                <a:endParaRPr lang="en-US"/>
              </a:p>
            </p:txBody>
          </p:sp>
          <p:sp>
            <p:nvSpPr>
              <p:cNvPr id="1049849" name="Freeform 324"/>
              <p:cNvSpPr/>
              <p:nvPr/>
            </p:nvSpPr>
            <p:spPr bwMode="auto">
              <a:xfrm>
                <a:off x="1101725" y="4784725"/>
                <a:ext cx="587375" cy="1133475"/>
              </a:xfrm>
              <a:custGeom>
                <a:avLst/>
                <a:gdLst>
                  <a:gd name="T0" fmla="*/ 104775 w 370"/>
                  <a:gd name="T1" fmla="*/ 0 h 714"/>
                  <a:gd name="T2" fmla="*/ 298450 w 370"/>
                  <a:gd name="T3" fmla="*/ 341312 h 714"/>
                  <a:gd name="T4" fmla="*/ 11112 w 370"/>
                  <a:gd name="T5" fmla="*/ 630237 h 714"/>
                  <a:gd name="T6" fmla="*/ 227013 w 370"/>
                  <a:gd name="T7" fmla="*/ 773112 h 714"/>
                  <a:gd name="T8" fmla="*/ 82550 w 370"/>
                  <a:gd name="T9" fmla="*/ 990600 h 714"/>
                  <a:gd name="T10" fmla="*/ 587375 w 370"/>
                  <a:gd name="T11" fmla="*/ 1133475 h 71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70"/>
                  <a:gd name="T19" fmla="*/ 0 h 714"/>
                  <a:gd name="T20" fmla="*/ 370 w 370"/>
                  <a:gd name="T21" fmla="*/ 714 h 71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70" h="714">
                    <a:moveTo>
                      <a:pt x="66" y="0"/>
                    </a:moveTo>
                    <a:cubicBezTo>
                      <a:pt x="86" y="36"/>
                      <a:pt x="198" y="149"/>
                      <a:pt x="188" y="215"/>
                    </a:cubicBezTo>
                    <a:cubicBezTo>
                      <a:pt x="178" y="281"/>
                      <a:pt x="14" y="352"/>
                      <a:pt x="7" y="397"/>
                    </a:cubicBezTo>
                    <a:cubicBezTo>
                      <a:pt x="0" y="442"/>
                      <a:pt x="136" y="449"/>
                      <a:pt x="143" y="487"/>
                    </a:cubicBezTo>
                    <a:cubicBezTo>
                      <a:pt x="150" y="525"/>
                      <a:pt x="14" y="586"/>
                      <a:pt x="52" y="624"/>
                    </a:cubicBezTo>
                    <a:cubicBezTo>
                      <a:pt x="90" y="662"/>
                      <a:pt x="230" y="688"/>
                      <a:pt x="370" y="714"/>
                    </a:cubicBezTo>
                  </a:path>
                </a:pathLst>
              </a:custGeom>
              <a:noFill/>
              <a:ln w="9525">
                <a:solidFill>
                  <a:srgbClr val="00FFFF"/>
                </a:solidFill>
                <a:round/>
                <a:headEnd type="oval" w="sm" len="sm"/>
                <a:tailEnd type="oval" w="sm" len="sm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9850" name="Freeform 325"/>
              <p:cNvSpPr/>
              <p:nvPr/>
            </p:nvSpPr>
            <p:spPr bwMode="auto">
              <a:xfrm>
                <a:off x="1612900" y="5248275"/>
                <a:ext cx="976313" cy="706438"/>
              </a:xfrm>
              <a:custGeom>
                <a:avLst/>
                <a:gdLst>
                  <a:gd name="T0" fmla="*/ 0 w 615"/>
                  <a:gd name="T1" fmla="*/ 666750 h 445"/>
                  <a:gd name="T2" fmla="*/ 360363 w 615"/>
                  <a:gd name="T3" fmla="*/ 666750 h 445"/>
                  <a:gd name="T4" fmla="*/ 720725 w 615"/>
                  <a:gd name="T5" fmla="*/ 595313 h 445"/>
                  <a:gd name="T6" fmla="*/ 976313 w 615"/>
                  <a:gd name="T7" fmla="*/ 0 h 44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15"/>
                  <a:gd name="T13" fmla="*/ 0 h 445"/>
                  <a:gd name="T14" fmla="*/ 615 w 615"/>
                  <a:gd name="T15" fmla="*/ 445 h 44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15" h="445">
                    <a:moveTo>
                      <a:pt x="0" y="420"/>
                    </a:moveTo>
                    <a:cubicBezTo>
                      <a:pt x="75" y="424"/>
                      <a:pt x="151" y="428"/>
                      <a:pt x="227" y="420"/>
                    </a:cubicBezTo>
                    <a:cubicBezTo>
                      <a:pt x="303" y="412"/>
                      <a:pt x="389" y="445"/>
                      <a:pt x="454" y="375"/>
                    </a:cubicBezTo>
                    <a:cubicBezTo>
                      <a:pt x="519" y="305"/>
                      <a:pt x="582" y="78"/>
                      <a:pt x="615" y="0"/>
                    </a:cubicBezTo>
                  </a:path>
                </a:pathLst>
              </a:custGeom>
              <a:noFill/>
              <a:ln w="9525">
                <a:solidFill>
                  <a:srgbClr val="00FFFF"/>
                </a:solidFill>
                <a:round/>
                <a:headEnd type="oval" w="sm" len="sm"/>
                <a:tailEnd type="oval" w="sm" len="sm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1049851" name="AutoShape 206"/>
            <p:cNvSpPr>
              <a:spLocks noChangeArrowheads="1"/>
            </p:cNvSpPr>
            <p:nvPr/>
          </p:nvSpPr>
          <p:spPr bwMode="auto">
            <a:xfrm>
              <a:off x="3347864" y="4226892"/>
              <a:ext cx="2232248" cy="720080"/>
            </a:xfrm>
            <a:prstGeom prst="wedgeEllipseCallout">
              <a:avLst>
                <a:gd name="adj1" fmla="val -40813"/>
                <a:gd name="adj2" fmla="val 135121"/>
              </a:avLst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p>
              <a:pPr algn="ctr"/>
              <a:r>
                <a:rPr lang="vi-VN" sz="2800" dirty="0" smtClean="0"/>
                <a:t>Biến trở</a:t>
              </a:r>
              <a:endParaRPr lang="en-US" sz="2800" dirty="0"/>
            </a:p>
          </p:txBody>
        </p:sp>
      </p:grpSp>
      <p:sp>
        <p:nvSpPr>
          <p:cNvPr id="1049852" name="TextBox 366"/>
          <p:cNvSpPr txBox="1"/>
          <p:nvPr/>
        </p:nvSpPr>
        <p:spPr>
          <a:xfrm>
            <a:off x="3819442" y="-75039"/>
            <a:ext cx="2756734" cy="10566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1516</Words>
  <Application>WPS Presentation</Application>
  <PresentationFormat/>
  <Paragraphs>395</Paragraphs>
  <Slides>12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12</vt:i4>
      </vt:variant>
    </vt:vector>
  </HeadingPairs>
  <TitlesOfParts>
    <vt:vector size="27" baseType="lpstr">
      <vt:lpstr>Arial</vt:lpstr>
      <vt:lpstr>SimSun</vt:lpstr>
      <vt:lpstr>Wingdings</vt:lpstr>
      <vt:lpstr>Times New Roman</vt:lpstr>
      <vt:lpstr>Tahoma</vt:lpstr>
      <vt:lpstr>.VnTime</vt:lpstr>
      <vt:lpstr>.VnBodoniH</vt:lpstr>
      <vt:lpstr>Symbol</vt:lpstr>
      <vt:lpstr>.VnTimeH</vt:lpstr>
      <vt:lpstr>Calibri</vt:lpstr>
      <vt:lpstr>Microsoft YaHei</vt:lpstr>
      <vt:lpstr>Arial Unicode MS</vt:lpstr>
      <vt:lpstr>Office Theme</vt:lpstr>
      <vt:lpstr>Equation.3</vt:lpstr>
      <vt:lpstr>Equation.3</vt:lpstr>
      <vt:lpstr>PowerPoint 演示文稿</vt:lpstr>
      <vt:lpstr>II. HIỆN TƯỢNG CẢM ỨNG ĐIỆN TỪ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2. Kết luận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MỪNG QUÝ THẦY CÔ ĐẾN DỰ TiẾT HỘI GiẢNG CỦA LỚP 11a1</dc:title>
  <dc:creator>USER</dc:creator>
  <cp:lastModifiedBy>MT DINH SAM</cp:lastModifiedBy>
  <cp:revision>2</cp:revision>
  <dcterms:created xsi:type="dcterms:W3CDTF">2023-02-15T01:04:00Z</dcterms:created>
  <dcterms:modified xsi:type="dcterms:W3CDTF">2023-02-15T01:12:55Z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6FA278A4C0554DE39973B44F7EAF5B08</vt:lpwstr>
  </property>
  <property fmtid="{D5CDD505-2E9C-101B-9397-08002B2CF9AE}" pid="3" name="KSOProductBuildVer">
    <vt:lpwstr>1033-11.2.0.11440</vt:lpwstr>
  </property>
</Properties>
</file>