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1" r:id="rId2"/>
    <p:sldId id="262" r:id="rId3"/>
    <p:sldId id="290" r:id="rId4"/>
    <p:sldId id="314" r:id="rId5"/>
    <p:sldId id="316" r:id="rId6"/>
    <p:sldId id="318" r:id="rId7"/>
    <p:sldId id="319" r:id="rId8"/>
    <p:sldId id="263" r:id="rId9"/>
    <p:sldId id="307" r:id="rId10"/>
    <p:sldId id="308" r:id="rId11"/>
    <p:sldId id="309" r:id="rId12"/>
    <p:sldId id="304" r:id="rId13"/>
    <p:sldId id="322" r:id="rId14"/>
    <p:sldId id="324" r:id="rId15"/>
    <p:sldId id="293" r:id="rId16"/>
    <p:sldId id="310" r:id="rId17"/>
    <p:sldId id="325" r:id="rId18"/>
    <p:sldId id="296" r:id="rId19"/>
    <p:sldId id="297" r:id="rId20"/>
    <p:sldId id="295" r:id="rId21"/>
    <p:sldId id="264" r:id="rId22"/>
    <p:sldId id="265" r:id="rId23"/>
    <p:sldId id="326" r:id="rId24"/>
    <p:sldId id="327" r:id="rId25"/>
    <p:sldId id="267" r:id="rId26"/>
    <p:sldId id="336" r:id="rId27"/>
    <p:sldId id="337" r:id="rId28"/>
    <p:sldId id="268" r:id="rId29"/>
    <p:sldId id="269" r:id="rId30"/>
    <p:sldId id="270" r:id="rId31"/>
    <p:sldId id="300" r:id="rId32"/>
    <p:sldId id="299" r:id="rId33"/>
    <p:sldId id="329" r:id="rId34"/>
    <p:sldId id="301" r:id="rId35"/>
    <p:sldId id="27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p:cViewPr>
        <p:scale>
          <a:sx n="80" d="100"/>
          <a:sy n="80" d="100"/>
        </p:scale>
        <p:origin x="-108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AE46A0-1176-4751-A7D6-2273FC49ADAE}" type="datetimeFigureOut">
              <a:rPr lang="en-US" smtClean="0"/>
              <a:t>5/12/2023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91CD9-B3FF-44A2-ADC7-180EA13783AF}" type="slidenum">
              <a:rPr lang="en-US" smtClean="0"/>
              <a:t>‹#›</a:t>
            </a:fld>
            <a:endParaRPr lang="en-US"/>
          </a:p>
        </p:txBody>
      </p:sp>
    </p:spTree>
    <p:extLst>
      <p:ext uri="{BB962C8B-B14F-4D97-AF65-F5344CB8AC3E}">
        <p14:creationId xmlns:p14="http://schemas.microsoft.com/office/powerpoint/2010/main" val="209445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cc9050bdf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131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1665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19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01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544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911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3544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434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cc9050bdf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90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d3f3b420bd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d3f3b420b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d3f3b420bd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4" name="Google Shape;1314;gd3f3b420b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703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cc9050bdf8_0_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cc9050bdf8_0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cc9050bdf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01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d3ff3ffa35_1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d3ff3ffa35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8D8422-5CFC-4187-B8A1-BE76A65730BF}"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3699178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8D8422-5CFC-4187-B8A1-BE76A65730BF}"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142148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8D8422-5CFC-4187-B8A1-BE76A65730BF}"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1521803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1"/>
        <p:cNvGrpSpPr/>
        <p:nvPr/>
      </p:nvGrpSpPr>
      <p:grpSpPr>
        <a:xfrm>
          <a:off x="0" y="0"/>
          <a:ext cx="0" cy="0"/>
          <a:chOff x="0" y="0"/>
          <a:chExt cx="0" cy="0"/>
        </a:xfrm>
      </p:grpSpPr>
      <p:grpSp>
        <p:nvGrpSpPr>
          <p:cNvPr id="722" name="Google Shape;722;p22"/>
          <p:cNvGrpSpPr/>
          <p:nvPr/>
        </p:nvGrpSpPr>
        <p:grpSpPr>
          <a:xfrm>
            <a:off x="4562122" y="-155677"/>
            <a:ext cx="3316445" cy="875655"/>
            <a:chOff x="-75662" y="-67050"/>
            <a:chExt cx="1752045" cy="783887"/>
          </a:xfrm>
        </p:grpSpPr>
        <p:sp>
          <p:nvSpPr>
            <p:cNvPr id="723" name="Google Shape;723;p22"/>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2"/>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2"/>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2"/>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7" name="Google Shape;727;p22"/>
          <p:cNvSpPr/>
          <p:nvPr/>
        </p:nvSpPr>
        <p:spPr>
          <a:xfrm>
            <a:off x="1" y="5569139"/>
            <a:ext cx="9144105" cy="1288876"/>
          </a:xfrm>
          <a:custGeom>
            <a:avLst/>
            <a:gdLst/>
            <a:ahLst/>
            <a:cxnLst/>
            <a:rect l="l" t="t" r="r" b="b"/>
            <a:pathLst>
              <a:path w="288822" h="23123" extrusionOk="0">
                <a:moveTo>
                  <a:pt x="0" y="1"/>
                </a:moveTo>
                <a:lnTo>
                  <a:pt x="0" y="23123"/>
                </a:lnTo>
                <a:lnTo>
                  <a:pt x="288822" y="23123"/>
                </a:lnTo>
                <a:lnTo>
                  <a:pt x="2888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22"/>
          <p:cNvSpPr/>
          <p:nvPr/>
        </p:nvSpPr>
        <p:spPr>
          <a:xfrm>
            <a:off x="96676" y="275867"/>
            <a:ext cx="8326889" cy="5293400"/>
          </a:xfrm>
          <a:custGeom>
            <a:avLst/>
            <a:gdLst/>
            <a:ahLst/>
            <a:cxnLst/>
            <a:rect l="l" t="t" r="r" b="b"/>
            <a:pathLst>
              <a:path w="284607" h="134112" extrusionOk="0">
                <a:moveTo>
                  <a:pt x="273939" y="0"/>
                </a:moveTo>
                <a:lnTo>
                  <a:pt x="0" y="134112"/>
                </a:lnTo>
                <a:lnTo>
                  <a:pt x="266700" y="134112"/>
                </a:lnTo>
                <a:lnTo>
                  <a:pt x="284607" y="8763"/>
                </a:lnTo>
                <a:close/>
              </a:path>
            </a:pathLst>
          </a:custGeom>
          <a:gradFill>
            <a:gsLst>
              <a:gs pos="0">
                <a:srgbClr val="FFF6DB">
                  <a:alpha val="1960"/>
                </a:srgbClr>
              </a:gs>
              <a:gs pos="100000">
                <a:srgbClr val="FAD25C">
                  <a:alpha val="29411"/>
                </a:srgbClr>
              </a:gs>
            </a:gsLst>
            <a:lin ang="18900044" scaled="0"/>
          </a:gradFill>
          <a:ln>
            <a:noFill/>
          </a:ln>
        </p:spPr>
      </p:sp>
      <p:grpSp>
        <p:nvGrpSpPr>
          <p:cNvPr id="729" name="Google Shape;729;p22"/>
          <p:cNvGrpSpPr/>
          <p:nvPr/>
        </p:nvGrpSpPr>
        <p:grpSpPr>
          <a:xfrm>
            <a:off x="-36749" y="-41633"/>
            <a:ext cx="441205" cy="6899600"/>
            <a:chOff x="-36750" y="-31225"/>
            <a:chExt cx="441205" cy="5174700"/>
          </a:xfrm>
        </p:grpSpPr>
        <p:sp>
          <p:nvSpPr>
            <p:cNvPr id="730" name="Google Shape;730;p22"/>
            <p:cNvSpPr/>
            <p:nvPr/>
          </p:nvSpPr>
          <p:spPr>
            <a:xfrm>
              <a:off x="-3054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2"/>
            <p:cNvSpPr/>
            <p:nvPr/>
          </p:nvSpPr>
          <p:spPr>
            <a:xfrm>
              <a:off x="-3054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2"/>
            <p:cNvSpPr/>
            <p:nvPr/>
          </p:nvSpPr>
          <p:spPr>
            <a:xfrm>
              <a:off x="-3675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3" name="Google Shape;733;p22"/>
          <p:cNvGrpSpPr/>
          <p:nvPr/>
        </p:nvGrpSpPr>
        <p:grpSpPr>
          <a:xfrm>
            <a:off x="8702796" y="-41633"/>
            <a:ext cx="441205" cy="6899600"/>
            <a:chOff x="8702795" y="-31225"/>
            <a:chExt cx="441205" cy="5174700"/>
          </a:xfrm>
        </p:grpSpPr>
        <p:sp>
          <p:nvSpPr>
            <p:cNvPr id="734" name="Google Shape;734;p22"/>
            <p:cNvSpPr/>
            <p:nvPr/>
          </p:nvSpPr>
          <p:spPr>
            <a:xfrm flipH="1">
              <a:off x="870279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2"/>
            <p:cNvSpPr/>
            <p:nvPr/>
          </p:nvSpPr>
          <p:spPr>
            <a:xfrm flipH="1">
              <a:off x="884619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2"/>
            <p:cNvSpPr/>
            <p:nvPr/>
          </p:nvSpPr>
          <p:spPr>
            <a:xfrm flipH="1">
              <a:off x="897630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7" name="Google Shape;737;p22"/>
          <p:cNvSpPr/>
          <p:nvPr/>
        </p:nvSpPr>
        <p:spPr>
          <a:xfrm>
            <a:off x="-106525" y="5974701"/>
            <a:ext cx="942732" cy="883308"/>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738" name="Google Shape;738;p22"/>
          <p:cNvSpPr/>
          <p:nvPr/>
        </p:nvSpPr>
        <p:spPr>
          <a:xfrm>
            <a:off x="-599700" y="6380470"/>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739" name="Google Shape;739;p22"/>
          <p:cNvSpPr/>
          <p:nvPr/>
        </p:nvSpPr>
        <p:spPr>
          <a:xfrm>
            <a:off x="8310100" y="5974734"/>
            <a:ext cx="942704" cy="883308"/>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grpSp>
        <p:nvGrpSpPr>
          <p:cNvPr id="740" name="Google Shape;740;p22"/>
          <p:cNvGrpSpPr/>
          <p:nvPr/>
        </p:nvGrpSpPr>
        <p:grpSpPr>
          <a:xfrm>
            <a:off x="1255575" y="-155665"/>
            <a:ext cx="3316445" cy="875655"/>
            <a:chOff x="-75662" y="-67050"/>
            <a:chExt cx="1752045" cy="783887"/>
          </a:xfrm>
        </p:grpSpPr>
        <p:sp>
          <p:nvSpPr>
            <p:cNvPr id="741" name="Google Shape;741;p22"/>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2"/>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2"/>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2"/>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5" name="Google Shape;745;p22"/>
          <p:cNvGrpSpPr/>
          <p:nvPr/>
        </p:nvGrpSpPr>
        <p:grpSpPr>
          <a:xfrm rot="1252032">
            <a:off x="7553619" y="268239"/>
            <a:ext cx="667774" cy="890424"/>
            <a:chOff x="8247610" y="-127832"/>
            <a:chExt cx="667780" cy="667824"/>
          </a:xfrm>
        </p:grpSpPr>
        <p:sp>
          <p:nvSpPr>
            <p:cNvPr id="746" name="Google Shape;746;p22"/>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2"/>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2"/>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2"/>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0" name="Google Shape;750;p22"/>
          <p:cNvGrpSpPr/>
          <p:nvPr/>
        </p:nvGrpSpPr>
        <p:grpSpPr>
          <a:xfrm rot="-1028034">
            <a:off x="7915996" y="442970"/>
            <a:ext cx="667767" cy="890415"/>
            <a:chOff x="8247610" y="-127832"/>
            <a:chExt cx="667780" cy="667824"/>
          </a:xfrm>
        </p:grpSpPr>
        <p:sp>
          <p:nvSpPr>
            <p:cNvPr id="751" name="Google Shape;751;p22"/>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2"/>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2"/>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2"/>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2"/>
          <p:cNvGrpSpPr/>
          <p:nvPr/>
        </p:nvGrpSpPr>
        <p:grpSpPr>
          <a:xfrm rot="-821983">
            <a:off x="-393683" y="-248403"/>
            <a:ext cx="2134264" cy="1273196"/>
            <a:chOff x="-75662" y="-67050"/>
            <a:chExt cx="1752045" cy="783887"/>
          </a:xfrm>
        </p:grpSpPr>
        <p:sp>
          <p:nvSpPr>
            <p:cNvPr id="756" name="Google Shape;756;p22"/>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2"/>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2"/>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2"/>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0" name="Google Shape;760;p22"/>
          <p:cNvGrpSpPr/>
          <p:nvPr/>
        </p:nvGrpSpPr>
        <p:grpSpPr>
          <a:xfrm rot="1464886">
            <a:off x="7211863" y="-460694"/>
            <a:ext cx="2134215" cy="1273167"/>
            <a:chOff x="-75662" y="-67050"/>
            <a:chExt cx="1752045" cy="783887"/>
          </a:xfrm>
        </p:grpSpPr>
        <p:sp>
          <p:nvSpPr>
            <p:cNvPr id="761" name="Google Shape;761;p22"/>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2"/>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2"/>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2"/>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5" name="Google Shape;765;p22"/>
          <p:cNvSpPr txBox="1">
            <a:spLocks noGrp="1"/>
          </p:cNvSpPr>
          <p:nvPr>
            <p:ph type="title"/>
          </p:nvPr>
        </p:nvSpPr>
        <p:spPr>
          <a:xfrm>
            <a:off x="720000" y="720000"/>
            <a:ext cx="770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6" name="Google Shape;766;p22"/>
          <p:cNvSpPr/>
          <p:nvPr/>
        </p:nvSpPr>
        <p:spPr>
          <a:xfrm>
            <a:off x="8693551" y="6380468"/>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Tree>
    <p:extLst>
      <p:ext uri="{BB962C8B-B14F-4D97-AF65-F5344CB8AC3E}">
        <p14:creationId xmlns:p14="http://schemas.microsoft.com/office/powerpoint/2010/main" val="34096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1"/>
        <p:cNvGrpSpPr/>
        <p:nvPr/>
      </p:nvGrpSpPr>
      <p:grpSpPr>
        <a:xfrm>
          <a:off x="0" y="0"/>
          <a:ext cx="0" cy="0"/>
          <a:chOff x="0" y="0"/>
          <a:chExt cx="0" cy="0"/>
        </a:xfrm>
      </p:grpSpPr>
      <p:sp>
        <p:nvSpPr>
          <p:cNvPr id="432" name="Google Shape;432;p14"/>
          <p:cNvSpPr/>
          <p:nvPr/>
        </p:nvSpPr>
        <p:spPr>
          <a:xfrm>
            <a:off x="1" y="5569139"/>
            <a:ext cx="9144105" cy="1288876"/>
          </a:xfrm>
          <a:custGeom>
            <a:avLst/>
            <a:gdLst/>
            <a:ahLst/>
            <a:cxnLst/>
            <a:rect l="l" t="t" r="r" b="b"/>
            <a:pathLst>
              <a:path w="288822" h="23123" extrusionOk="0">
                <a:moveTo>
                  <a:pt x="0" y="1"/>
                </a:moveTo>
                <a:lnTo>
                  <a:pt x="0" y="23123"/>
                </a:lnTo>
                <a:lnTo>
                  <a:pt x="288822" y="23123"/>
                </a:lnTo>
                <a:lnTo>
                  <a:pt x="2888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4"/>
          <p:cNvSpPr txBox="1">
            <a:spLocks noGrp="1"/>
          </p:cNvSpPr>
          <p:nvPr>
            <p:ph type="subTitle" idx="1"/>
          </p:nvPr>
        </p:nvSpPr>
        <p:spPr>
          <a:xfrm>
            <a:off x="4207750" y="3606397"/>
            <a:ext cx="4216500" cy="95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4"/>
          <p:cNvSpPr/>
          <p:nvPr/>
        </p:nvSpPr>
        <p:spPr>
          <a:xfrm>
            <a:off x="-6075" y="246901"/>
            <a:ext cx="9061175" cy="5322011"/>
          </a:xfrm>
          <a:custGeom>
            <a:avLst/>
            <a:gdLst/>
            <a:ahLst/>
            <a:cxnLst/>
            <a:rect l="l" t="t" r="r" b="b"/>
            <a:pathLst>
              <a:path w="284607" h="134112" extrusionOk="0">
                <a:moveTo>
                  <a:pt x="273939" y="0"/>
                </a:moveTo>
                <a:lnTo>
                  <a:pt x="0" y="134112"/>
                </a:lnTo>
                <a:lnTo>
                  <a:pt x="266700" y="134112"/>
                </a:lnTo>
                <a:lnTo>
                  <a:pt x="284607" y="8763"/>
                </a:lnTo>
                <a:close/>
              </a:path>
            </a:pathLst>
          </a:custGeom>
          <a:gradFill>
            <a:gsLst>
              <a:gs pos="0">
                <a:srgbClr val="FFF6DB">
                  <a:alpha val="1960"/>
                </a:srgbClr>
              </a:gs>
              <a:gs pos="100000">
                <a:srgbClr val="FAD25C">
                  <a:alpha val="29411"/>
                </a:srgbClr>
              </a:gs>
            </a:gsLst>
            <a:lin ang="18900044" scaled="0"/>
          </a:gradFill>
          <a:ln>
            <a:noFill/>
          </a:ln>
        </p:spPr>
      </p:sp>
      <p:grpSp>
        <p:nvGrpSpPr>
          <p:cNvPr id="435" name="Google Shape;435;p14"/>
          <p:cNvGrpSpPr/>
          <p:nvPr/>
        </p:nvGrpSpPr>
        <p:grpSpPr>
          <a:xfrm>
            <a:off x="-6075" y="1"/>
            <a:ext cx="4575456" cy="5569011"/>
            <a:chOff x="-6075" y="0"/>
            <a:chExt cx="4575456" cy="4425000"/>
          </a:xfrm>
        </p:grpSpPr>
        <p:sp>
          <p:nvSpPr>
            <p:cNvPr id="436" name="Google Shape;436;p14"/>
            <p:cNvSpPr/>
            <p:nvPr/>
          </p:nvSpPr>
          <p:spPr>
            <a:xfrm>
              <a:off x="1676399" y="0"/>
              <a:ext cx="2892982" cy="2652123"/>
            </a:xfrm>
            <a:custGeom>
              <a:avLst/>
              <a:gdLst/>
              <a:ahLst/>
              <a:cxnLst/>
              <a:rect l="l" t="t" r="r" b="b"/>
              <a:pathLst>
                <a:path w="8970" h="8720" extrusionOk="0">
                  <a:moveTo>
                    <a:pt x="8969" y="1"/>
                  </a:moveTo>
                  <a:cubicBezTo>
                    <a:pt x="8969" y="4812"/>
                    <a:pt x="4958" y="8720"/>
                    <a:pt x="1" y="8720"/>
                  </a:cubicBezTo>
                  <a:lnTo>
                    <a:pt x="1" y="1"/>
                  </a:lnTo>
                  <a:lnTo>
                    <a:pt x="89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37" name="Google Shape;437;p14"/>
            <p:cNvSpPr/>
            <p:nvPr/>
          </p:nvSpPr>
          <p:spPr>
            <a:xfrm>
              <a:off x="1676399" y="2714496"/>
              <a:ext cx="1290715" cy="1710497"/>
            </a:xfrm>
            <a:custGeom>
              <a:avLst/>
              <a:gdLst/>
              <a:ahLst/>
              <a:cxnLst/>
              <a:rect l="l" t="t" r="r" b="b"/>
              <a:pathLst>
                <a:path w="4002" h="5624" extrusionOk="0">
                  <a:moveTo>
                    <a:pt x="4002" y="5623"/>
                  </a:moveTo>
                  <a:cubicBezTo>
                    <a:pt x="4002" y="2516"/>
                    <a:pt x="2214" y="1"/>
                    <a:pt x="1" y="1"/>
                  </a:cubicBezTo>
                  <a:lnTo>
                    <a:pt x="1" y="56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38" name="Google Shape;438;p14"/>
            <p:cNvSpPr/>
            <p:nvPr/>
          </p:nvSpPr>
          <p:spPr>
            <a:xfrm>
              <a:off x="1676399" y="0"/>
              <a:ext cx="1954456" cy="2652123"/>
            </a:xfrm>
            <a:custGeom>
              <a:avLst/>
              <a:gdLst/>
              <a:ahLst/>
              <a:cxnLst/>
              <a:rect l="l" t="t" r="r" b="b"/>
              <a:pathLst>
                <a:path w="6060" h="8720" extrusionOk="0">
                  <a:moveTo>
                    <a:pt x="6059" y="1"/>
                  </a:moveTo>
                  <a:cubicBezTo>
                    <a:pt x="6059" y="4812"/>
                    <a:pt x="3347" y="8720"/>
                    <a:pt x="1" y="8720"/>
                  </a:cubicBezTo>
                  <a:lnTo>
                    <a:pt x="1" y="1"/>
                  </a:lnTo>
                  <a:lnTo>
                    <a:pt x="60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39" name="Google Shape;439;p14"/>
            <p:cNvSpPr/>
            <p:nvPr/>
          </p:nvSpPr>
          <p:spPr>
            <a:xfrm>
              <a:off x="1676399" y="2714496"/>
              <a:ext cx="871765" cy="1710497"/>
            </a:xfrm>
            <a:custGeom>
              <a:avLst/>
              <a:gdLst/>
              <a:ahLst/>
              <a:cxnLst/>
              <a:rect l="l" t="t" r="r" b="b"/>
              <a:pathLst>
                <a:path w="2703" h="5624" extrusionOk="0">
                  <a:moveTo>
                    <a:pt x="2703" y="5623"/>
                  </a:moveTo>
                  <a:cubicBezTo>
                    <a:pt x="2703" y="2516"/>
                    <a:pt x="1497" y="1"/>
                    <a:pt x="1" y="1"/>
                  </a:cubicBezTo>
                  <a:lnTo>
                    <a:pt x="1" y="56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0" name="Google Shape;440;p14"/>
            <p:cNvSpPr/>
            <p:nvPr/>
          </p:nvSpPr>
          <p:spPr>
            <a:xfrm>
              <a:off x="1676399" y="0"/>
              <a:ext cx="1756753" cy="2652123"/>
            </a:xfrm>
            <a:custGeom>
              <a:avLst/>
              <a:gdLst/>
              <a:ahLst/>
              <a:cxnLst/>
              <a:rect l="l" t="t" r="r" b="b"/>
              <a:pathLst>
                <a:path w="5447" h="8720" extrusionOk="0">
                  <a:moveTo>
                    <a:pt x="5446" y="1"/>
                  </a:moveTo>
                  <a:cubicBezTo>
                    <a:pt x="5446" y="4812"/>
                    <a:pt x="3004" y="8720"/>
                    <a:pt x="1" y="8720"/>
                  </a:cubicBezTo>
                  <a:lnTo>
                    <a:pt x="1" y="1"/>
                  </a:lnTo>
                  <a:lnTo>
                    <a:pt x="54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1" name="Google Shape;441;p14"/>
            <p:cNvSpPr/>
            <p:nvPr/>
          </p:nvSpPr>
          <p:spPr>
            <a:xfrm>
              <a:off x="1676399" y="2714496"/>
              <a:ext cx="784685" cy="1710497"/>
            </a:xfrm>
            <a:custGeom>
              <a:avLst/>
              <a:gdLst/>
              <a:ahLst/>
              <a:cxnLst/>
              <a:rect l="l" t="t" r="r" b="b"/>
              <a:pathLst>
                <a:path w="2433" h="5624" extrusionOk="0">
                  <a:moveTo>
                    <a:pt x="2433" y="5623"/>
                  </a:moveTo>
                  <a:cubicBezTo>
                    <a:pt x="2433" y="2516"/>
                    <a:pt x="1341" y="1"/>
                    <a:pt x="1" y="1"/>
                  </a:cubicBezTo>
                  <a:lnTo>
                    <a:pt x="1" y="56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2" name="Google Shape;442;p14"/>
            <p:cNvSpPr/>
            <p:nvPr/>
          </p:nvSpPr>
          <p:spPr>
            <a:xfrm>
              <a:off x="1676399" y="0"/>
              <a:ext cx="1076241" cy="2652123"/>
            </a:xfrm>
            <a:custGeom>
              <a:avLst/>
              <a:gdLst/>
              <a:ahLst/>
              <a:cxnLst/>
              <a:rect l="l" t="t" r="r" b="b"/>
              <a:pathLst>
                <a:path w="3337" h="8720" extrusionOk="0">
                  <a:moveTo>
                    <a:pt x="3337" y="1"/>
                  </a:moveTo>
                  <a:cubicBezTo>
                    <a:pt x="3337" y="4812"/>
                    <a:pt x="1851" y="8720"/>
                    <a:pt x="1" y="8720"/>
                  </a:cubicBezTo>
                  <a:lnTo>
                    <a:pt x="1" y="1"/>
                  </a:lnTo>
                  <a:lnTo>
                    <a:pt x="3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3" name="Google Shape;443;p14"/>
            <p:cNvSpPr/>
            <p:nvPr/>
          </p:nvSpPr>
          <p:spPr>
            <a:xfrm>
              <a:off x="1676399" y="2714496"/>
              <a:ext cx="483131" cy="1710497"/>
            </a:xfrm>
            <a:custGeom>
              <a:avLst/>
              <a:gdLst/>
              <a:ahLst/>
              <a:cxnLst/>
              <a:rect l="l" t="t" r="r" b="b"/>
              <a:pathLst>
                <a:path w="1498" h="5624" extrusionOk="0">
                  <a:moveTo>
                    <a:pt x="1497" y="5623"/>
                  </a:moveTo>
                  <a:cubicBezTo>
                    <a:pt x="1497" y="2516"/>
                    <a:pt x="822" y="1"/>
                    <a:pt x="1" y="1"/>
                  </a:cubicBezTo>
                  <a:lnTo>
                    <a:pt x="1" y="56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4" name="Google Shape;444;p14"/>
            <p:cNvSpPr/>
            <p:nvPr/>
          </p:nvSpPr>
          <p:spPr>
            <a:xfrm>
              <a:off x="1676399" y="0"/>
              <a:ext cx="885311" cy="2652123"/>
            </a:xfrm>
            <a:custGeom>
              <a:avLst/>
              <a:gdLst/>
              <a:ahLst/>
              <a:cxnLst/>
              <a:rect l="l" t="t" r="r" b="b"/>
              <a:pathLst>
                <a:path w="2745" h="8720" extrusionOk="0">
                  <a:moveTo>
                    <a:pt x="2744" y="1"/>
                  </a:moveTo>
                  <a:cubicBezTo>
                    <a:pt x="2744" y="4812"/>
                    <a:pt x="1518" y="8720"/>
                    <a:pt x="1" y="8720"/>
                  </a:cubicBezTo>
                  <a:lnTo>
                    <a:pt x="1" y="1"/>
                  </a:lnTo>
                  <a:lnTo>
                    <a:pt x="27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5" name="Google Shape;445;p14"/>
            <p:cNvSpPr/>
            <p:nvPr/>
          </p:nvSpPr>
          <p:spPr>
            <a:xfrm>
              <a:off x="1676399" y="2714496"/>
              <a:ext cx="395729" cy="1710497"/>
            </a:xfrm>
            <a:custGeom>
              <a:avLst/>
              <a:gdLst/>
              <a:ahLst/>
              <a:cxnLst/>
              <a:rect l="l" t="t" r="r" b="b"/>
              <a:pathLst>
                <a:path w="1227" h="5624" extrusionOk="0">
                  <a:moveTo>
                    <a:pt x="1227" y="5623"/>
                  </a:moveTo>
                  <a:cubicBezTo>
                    <a:pt x="1227" y="2516"/>
                    <a:pt x="676" y="1"/>
                    <a:pt x="1" y="1"/>
                  </a:cubicBezTo>
                  <a:lnTo>
                    <a:pt x="1" y="56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6" name="Google Shape;446;p14"/>
            <p:cNvSpPr/>
            <p:nvPr/>
          </p:nvSpPr>
          <p:spPr>
            <a:xfrm>
              <a:off x="-6075" y="0"/>
              <a:ext cx="1756800" cy="442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7" name="Google Shape;447;p14"/>
            <p:cNvSpPr/>
            <p:nvPr/>
          </p:nvSpPr>
          <p:spPr>
            <a:xfrm>
              <a:off x="1214175" y="5770"/>
              <a:ext cx="1076241" cy="2652123"/>
            </a:xfrm>
            <a:custGeom>
              <a:avLst/>
              <a:gdLst/>
              <a:ahLst/>
              <a:cxnLst/>
              <a:rect l="l" t="t" r="r" b="b"/>
              <a:pathLst>
                <a:path w="3337" h="8720" extrusionOk="0">
                  <a:moveTo>
                    <a:pt x="3337" y="1"/>
                  </a:moveTo>
                  <a:cubicBezTo>
                    <a:pt x="3337" y="4812"/>
                    <a:pt x="1851" y="8720"/>
                    <a:pt x="1" y="8720"/>
                  </a:cubicBezTo>
                  <a:lnTo>
                    <a:pt x="1" y="1"/>
                  </a:lnTo>
                  <a:lnTo>
                    <a:pt x="3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8" name="Google Shape;448;p14"/>
            <p:cNvSpPr/>
            <p:nvPr/>
          </p:nvSpPr>
          <p:spPr>
            <a:xfrm>
              <a:off x="1214175" y="2714496"/>
              <a:ext cx="483131" cy="1710497"/>
            </a:xfrm>
            <a:custGeom>
              <a:avLst/>
              <a:gdLst/>
              <a:ahLst/>
              <a:cxnLst/>
              <a:rect l="l" t="t" r="r" b="b"/>
              <a:pathLst>
                <a:path w="1498" h="5624" extrusionOk="0">
                  <a:moveTo>
                    <a:pt x="1497" y="5623"/>
                  </a:moveTo>
                  <a:cubicBezTo>
                    <a:pt x="1497" y="2516"/>
                    <a:pt x="822" y="1"/>
                    <a:pt x="1" y="1"/>
                  </a:cubicBezTo>
                  <a:lnTo>
                    <a:pt x="1" y="562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49" name="Google Shape;449;p14"/>
            <p:cNvSpPr/>
            <p:nvPr/>
          </p:nvSpPr>
          <p:spPr>
            <a:xfrm>
              <a:off x="1214175" y="5770"/>
              <a:ext cx="885311" cy="2652123"/>
            </a:xfrm>
            <a:custGeom>
              <a:avLst/>
              <a:gdLst/>
              <a:ahLst/>
              <a:cxnLst/>
              <a:rect l="l" t="t" r="r" b="b"/>
              <a:pathLst>
                <a:path w="2745" h="8720" extrusionOk="0">
                  <a:moveTo>
                    <a:pt x="2744" y="1"/>
                  </a:moveTo>
                  <a:cubicBezTo>
                    <a:pt x="2744" y="4812"/>
                    <a:pt x="1518" y="8720"/>
                    <a:pt x="1" y="8720"/>
                  </a:cubicBezTo>
                  <a:lnTo>
                    <a:pt x="1" y="1"/>
                  </a:lnTo>
                  <a:lnTo>
                    <a:pt x="27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50" name="Google Shape;450;p14"/>
            <p:cNvSpPr/>
            <p:nvPr/>
          </p:nvSpPr>
          <p:spPr>
            <a:xfrm>
              <a:off x="1214175" y="2714496"/>
              <a:ext cx="395729" cy="1710497"/>
            </a:xfrm>
            <a:custGeom>
              <a:avLst/>
              <a:gdLst/>
              <a:ahLst/>
              <a:cxnLst/>
              <a:rect l="l" t="t" r="r" b="b"/>
              <a:pathLst>
                <a:path w="1227" h="5624" extrusionOk="0">
                  <a:moveTo>
                    <a:pt x="1227" y="5623"/>
                  </a:moveTo>
                  <a:cubicBezTo>
                    <a:pt x="1227" y="2516"/>
                    <a:pt x="676" y="1"/>
                    <a:pt x="1" y="1"/>
                  </a:cubicBezTo>
                  <a:lnTo>
                    <a:pt x="1" y="562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sp>
          <p:nvSpPr>
            <p:cNvPr id="451" name="Google Shape;451;p14"/>
            <p:cNvSpPr/>
            <p:nvPr/>
          </p:nvSpPr>
          <p:spPr>
            <a:xfrm>
              <a:off x="-6075" y="2647236"/>
              <a:ext cx="1404300" cy="77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lt2"/>
                </a:solidFill>
              </a:endParaRPr>
            </a:p>
          </p:txBody>
        </p:sp>
      </p:grpSp>
      <p:grpSp>
        <p:nvGrpSpPr>
          <p:cNvPr id="452" name="Google Shape;452;p14"/>
          <p:cNvGrpSpPr/>
          <p:nvPr/>
        </p:nvGrpSpPr>
        <p:grpSpPr>
          <a:xfrm>
            <a:off x="8665611" y="-170443"/>
            <a:ext cx="667780" cy="890432"/>
            <a:chOff x="8665610" y="-127832"/>
            <a:chExt cx="667780" cy="667824"/>
          </a:xfrm>
        </p:grpSpPr>
        <p:sp>
          <p:nvSpPr>
            <p:cNvPr id="453" name="Google Shape;453;p14"/>
            <p:cNvSpPr/>
            <p:nvPr/>
          </p:nvSpPr>
          <p:spPr>
            <a:xfrm rot="2373635">
              <a:off x="9052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4"/>
            <p:cNvSpPr/>
            <p:nvPr/>
          </p:nvSpPr>
          <p:spPr>
            <a:xfrm rot="2373635">
              <a:off x="8754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4"/>
            <p:cNvSpPr/>
            <p:nvPr/>
          </p:nvSpPr>
          <p:spPr>
            <a:xfrm rot="2373635">
              <a:off x="8650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4"/>
            <p:cNvSpPr/>
            <p:nvPr/>
          </p:nvSpPr>
          <p:spPr>
            <a:xfrm rot="2373635">
              <a:off x="8705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7" name="Google Shape;457;p14"/>
          <p:cNvSpPr/>
          <p:nvPr/>
        </p:nvSpPr>
        <p:spPr>
          <a:xfrm>
            <a:off x="-106525" y="5974701"/>
            <a:ext cx="942732" cy="883308"/>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58" name="Google Shape;458;p14"/>
          <p:cNvSpPr/>
          <p:nvPr/>
        </p:nvSpPr>
        <p:spPr>
          <a:xfrm>
            <a:off x="-599700" y="6380470"/>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59" name="Google Shape;459;p14"/>
          <p:cNvSpPr/>
          <p:nvPr/>
        </p:nvSpPr>
        <p:spPr>
          <a:xfrm>
            <a:off x="8310100" y="5974734"/>
            <a:ext cx="942704" cy="883308"/>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60" name="Google Shape;460;p14"/>
          <p:cNvSpPr/>
          <p:nvPr/>
        </p:nvSpPr>
        <p:spPr>
          <a:xfrm>
            <a:off x="8693551" y="6380468"/>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61" name="Google Shape;461;p14"/>
          <p:cNvSpPr txBox="1">
            <a:spLocks noGrp="1"/>
          </p:cNvSpPr>
          <p:nvPr>
            <p:ph type="title"/>
          </p:nvPr>
        </p:nvSpPr>
        <p:spPr>
          <a:xfrm>
            <a:off x="3630850" y="2165575"/>
            <a:ext cx="4793400" cy="143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2" name="Google Shape;462;p14"/>
          <p:cNvSpPr/>
          <p:nvPr/>
        </p:nvSpPr>
        <p:spPr>
          <a:xfrm>
            <a:off x="-106525" y="3307000"/>
            <a:ext cx="1896600" cy="122000"/>
          </a:xfrm>
          <a:prstGeom prst="roundRect">
            <a:avLst>
              <a:gd name="adj" fmla="val 50000"/>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0216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6"/>
        <p:cNvGrpSpPr/>
        <p:nvPr/>
      </p:nvGrpSpPr>
      <p:grpSpPr>
        <a:xfrm>
          <a:off x="0" y="0"/>
          <a:ext cx="0" cy="0"/>
          <a:chOff x="0" y="0"/>
          <a:chExt cx="0" cy="0"/>
        </a:xfrm>
      </p:grpSpPr>
      <p:sp>
        <p:nvSpPr>
          <p:cNvPr id="287" name="Google Shape;287;p9"/>
          <p:cNvSpPr/>
          <p:nvPr/>
        </p:nvSpPr>
        <p:spPr>
          <a:xfrm>
            <a:off x="1005578" y="-35757"/>
            <a:ext cx="21" cy="1110177"/>
          </a:xfrm>
          <a:custGeom>
            <a:avLst/>
            <a:gdLst/>
            <a:ahLst/>
            <a:cxnLst/>
            <a:rect l="l" t="t" r="r" b="b"/>
            <a:pathLst>
              <a:path w="1" h="40375" extrusionOk="0">
                <a:moveTo>
                  <a:pt x="1" y="40374"/>
                </a:moveTo>
                <a:lnTo>
                  <a:pt x="1" y="0"/>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1005578" y="-35757"/>
            <a:ext cx="21" cy="1110177"/>
          </a:xfrm>
          <a:custGeom>
            <a:avLst/>
            <a:gdLst/>
            <a:ahLst/>
            <a:cxnLst/>
            <a:rect l="l" t="t" r="r" b="b"/>
            <a:pathLst>
              <a:path w="1" h="40375" fill="none" extrusionOk="0">
                <a:moveTo>
                  <a:pt x="1" y="40374"/>
                </a:moveTo>
                <a:lnTo>
                  <a:pt x="1" y="0"/>
                </a:lnTo>
              </a:path>
            </a:pathLst>
          </a:custGeom>
          <a:solidFill>
            <a:schemeClr val="accent6"/>
          </a:solidFill>
          <a:ln w="17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754086" y="966031"/>
            <a:ext cx="503002" cy="228855"/>
          </a:xfrm>
          <a:custGeom>
            <a:avLst/>
            <a:gdLst/>
            <a:ahLst/>
            <a:cxnLst/>
            <a:rect l="l" t="t" r="r" b="b"/>
            <a:pathLst>
              <a:path w="24385" h="8323" extrusionOk="0">
                <a:moveTo>
                  <a:pt x="3906" y="6418"/>
                </a:moveTo>
                <a:cubicBezTo>
                  <a:pt x="3906" y="6418"/>
                  <a:pt x="3049" y="3441"/>
                  <a:pt x="8454" y="3274"/>
                </a:cubicBezTo>
                <a:cubicBezTo>
                  <a:pt x="8454" y="3274"/>
                  <a:pt x="8002" y="0"/>
                  <a:pt x="12074" y="0"/>
                </a:cubicBezTo>
                <a:cubicBezTo>
                  <a:pt x="16134" y="0"/>
                  <a:pt x="16074" y="3274"/>
                  <a:pt x="16074" y="3274"/>
                </a:cubicBezTo>
                <a:cubicBezTo>
                  <a:pt x="16074" y="3274"/>
                  <a:pt x="19503" y="2548"/>
                  <a:pt x="19884" y="5977"/>
                </a:cubicBezTo>
                <a:cubicBezTo>
                  <a:pt x="19884" y="5977"/>
                  <a:pt x="24135" y="5596"/>
                  <a:pt x="24385" y="8323"/>
                </a:cubicBezTo>
                <a:lnTo>
                  <a:pt x="1" y="8323"/>
                </a:lnTo>
                <a:cubicBezTo>
                  <a:pt x="1" y="8323"/>
                  <a:pt x="1072" y="4763"/>
                  <a:pt x="3906" y="6418"/>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919127" y="1393246"/>
            <a:ext cx="21" cy="28"/>
          </a:xfrm>
          <a:custGeom>
            <a:avLst/>
            <a:gdLst/>
            <a:ahLst/>
            <a:cxnLst/>
            <a:rect l="l" t="t" r="r" b="b"/>
            <a:pathLst>
              <a:path w="1" h="1" extrusionOk="0">
                <a:moveTo>
                  <a:pt x="1" y="1"/>
                </a:move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198630" y="637005"/>
            <a:ext cx="182244" cy="231797"/>
          </a:xfrm>
          <a:custGeom>
            <a:avLst/>
            <a:gdLst/>
            <a:ahLst/>
            <a:cxnLst/>
            <a:rect l="l" t="t" r="r" b="b"/>
            <a:pathLst>
              <a:path w="8835" h="8430" extrusionOk="0">
                <a:moveTo>
                  <a:pt x="7084" y="8025"/>
                </a:moveTo>
                <a:cubicBezTo>
                  <a:pt x="7132" y="8311"/>
                  <a:pt x="6965" y="8430"/>
                  <a:pt x="6703" y="8287"/>
                </a:cubicBezTo>
                <a:lnTo>
                  <a:pt x="4834" y="7275"/>
                </a:lnTo>
                <a:cubicBezTo>
                  <a:pt x="4572" y="7132"/>
                  <a:pt x="4144" y="7120"/>
                  <a:pt x="3882" y="7251"/>
                </a:cubicBezTo>
                <a:lnTo>
                  <a:pt x="1977" y="8216"/>
                </a:lnTo>
                <a:cubicBezTo>
                  <a:pt x="1715" y="8359"/>
                  <a:pt x="1548" y="8228"/>
                  <a:pt x="1608" y="7942"/>
                </a:cubicBezTo>
                <a:lnTo>
                  <a:pt x="2000" y="5834"/>
                </a:lnTo>
                <a:cubicBezTo>
                  <a:pt x="2048" y="5549"/>
                  <a:pt x="1929" y="5144"/>
                  <a:pt x="1715" y="4941"/>
                </a:cubicBezTo>
                <a:lnTo>
                  <a:pt x="215" y="3429"/>
                </a:lnTo>
                <a:cubicBezTo>
                  <a:pt x="0" y="3215"/>
                  <a:pt x="72" y="3013"/>
                  <a:pt x="369" y="2977"/>
                </a:cubicBezTo>
                <a:lnTo>
                  <a:pt x="2477" y="2703"/>
                </a:lnTo>
                <a:cubicBezTo>
                  <a:pt x="2774" y="2667"/>
                  <a:pt x="3120" y="2417"/>
                  <a:pt x="3251" y="2155"/>
                </a:cubicBezTo>
                <a:lnTo>
                  <a:pt x="4227" y="262"/>
                </a:lnTo>
                <a:cubicBezTo>
                  <a:pt x="4358" y="0"/>
                  <a:pt x="4572" y="0"/>
                  <a:pt x="4703" y="262"/>
                </a:cubicBezTo>
                <a:lnTo>
                  <a:pt x="5620" y="2191"/>
                </a:lnTo>
                <a:cubicBezTo>
                  <a:pt x="5739" y="2465"/>
                  <a:pt x="6084" y="2715"/>
                  <a:pt x="6370" y="2763"/>
                </a:cubicBezTo>
                <a:lnTo>
                  <a:pt x="8477" y="3096"/>
                </a:lnTo>
                <a:cubicBezTo>
                  <a:pt x="8763" y="3144"/>
                  <a:pt x="8835" y="3346"/>
                  <a:pt x="8620" y="3548"/>
                </a:cubicBezTo>
                <a:lnTo>
                  <a:pt x="7061" y="5013"/>
                </a:lnTo>
                <a:cubicBezTo>
                  <a:pt x="6858" y="5215"/>
                  <a:pt x="6715" y="5620"/>
                  <a:pt x="6763" y="5918"/>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2198941" y="-134634"/>
            <a:ext cx="21" cy="1089556"/>
          </a:xfrm>
          <a:custGeom>
            <a:avLst/>
            <a:gdLst/>
            <a:ahLst/>
            <a:cxnLst/>
            <a:rect l="l" t="t" r="r" b="b"/>
            <a:pathLst>
              <a:path w="1" h="39625" extrusionOk="0">
                <a:moveTo>
                  <a:pt x="0" y="39624"/>
                </a:moveTo>
                <a:lnTo>
                  <a:pt x="0" y="0"/>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2198941" y="-134634"/>
            <a:ext cx="21" cy="1089556"/>
          </a:xfrm>
          <a:custGeom>
            <a:avLst/>
            <a:gdLst/>
            <a:ahLst/>
            <a:cxnLst/>
            <a:rect l="l" t="t" r="r" b="b"/>
            <a:pathLst>
              <a:path w="1" h="39625" fill="none" extrusionOk="0">
                <a:moveTo>
                  <a:pt x="0" y="39624"/>
                </a:moveTo>
                <a:lnTo>
                  <a:pt x="0" y="0"/>
                </a:lnTo>
              </a:path>
            </a:pathLst>
          </a:custGeom>
          <a:solidFill>
            <a:schemeClr val="accent6"/>
          </a:solidFill>
          <a:ln w="17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1797137" y="-35757"/>
            <a:ext cx="21" cy="679663"/>
          </a:xfrm>
          <a:custGeom>
            <a:avLst/>
            <a:gdLst/>
            <a:ahLst/>
            <a:cxnLst/>
            <a:rect l="l" t="t" r="r" b="b"/>
            <a:pathLst>
              <a:path w="1" h="24718" extrusionOk="0">
                <a:moveTo>
                  <a:pt x="1" y="24717"/>
                </a:moveTo>
                <a:lnTo>
                  <a:pt x="1" y="0"/>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1797137" y="-35757"/>
            <a:ext cx="21" cy="679663"/>
          </a:xfrm>
          <a:custGeom>
            <a:avLst/>
            <a:gdLst/>
            <a:ahLst/>
            <a:cxnLst/>
            <a:rect l="l" t="t" r="r" b="b"/>
            <a:pathLst>
              <a:path w="1" h="24718" fill="none" extrusionOk="0">
                <a:moveTo>
                  <a:pt x="1" y="24717"/>
                </a:moveTo>
                <a:lnTo>
                  <a:pt x="1" y="0"/>
                </a:lnTo>
              </a:path>
            </a:pathLst>
          </a:custGeom>
          <a:solidFill>
            <a:schemeClr val="accent6"/>
          </a:solidFill>
          <a:ln w="32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581275" y="-35762"/>
            <a:ext cx="21" cy="979527"/>
          </a:xfrm>
          <a:custGeom>
            <a:avLst/>
            <a:gdLst/>
            <a:ahLst/>
            <a:cxnLst/>
            <a:rect l="l" t="t" r="r" b="b"/>
            <a:pathLst>
              <a:path w="1" h="27838" extrusionOk="0">
                <a:moveTo>
                  <a:pt x="0" y="27838"/>
                </a:moveTo>
                <a:lnTo>
                  <a:pt x="0" y="1"/>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1289741" y="-7599"/>
            <a:ext cx="21" cy="659700"/>
          </a:xfrm>
          <a:custGeom>
            <a:avLst/>
            <a:gdLst/>
            <a:ahLst/>
            <a:cxnLst/>
            <a:rect l="l" t="t" r="r" b="b"/>
            <a:pathLst>
              <a:path w="1" h="23992" extrusionOk="0">
                <a:moveTo>
                  <a:pt x="0" y="23991"/>
                </a:moveTo>
                <a:lnTo>
                  <a:pt x="0" y="0"/>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1289741" y="-7599"/>
            <a:ext cx="21" cy="659700"/>
          </a:xfrm>
          <a:custGeom>
            <a:avLst/>
            <a:gdLst/>
            <a:ahLst/>
            <a:cxnLst/>
            <a:rect l="l" t="t" r="r" b="b"/>
            <a:pathLst>
              <a:path w="1" h="23992" fill="none" extrusionOk="0">
                <a:moveTo>
                  <a:pt x="0" y="23991"/>
                </a:moveTo>
                <a:lnTo>
                  <a:pt x="0" y="0"/>
                </a:lnTo>
              </a:path>
            </a:pathLst>
          </a:custGeom>
          <a:solidFill>
            <a:schemeClr val="accent6"/>
          </a:solidFill>
          <a:ln w="29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900880" y="-40036"/>
            <a:ext cx="21" cy="810208"/>
          </a:xfrm>
          <a:custGeom>
            <a:avLst/>
            <a:gdLst/>
            <a:ahLst/>
            <a:cxnLst/>
            <a:rect l="l" t="t" r="r" b="b"/>
            <a:pathLst>
              <a:path w="1" h="25599" extrusionOk="0">
                <a:moveTo>
                  <a:pt x="1" y="25599"/>
                </a:moveTo>
                <a:lnTo>
                  <a:pt x="1" y="0"/>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9"/>
          <p:cNvSpPr/>
          <p:nvPr/>
        </p:nvSpPr>
        <p:spPr>
          <a:xfrm>
            <a:off x="1934929" y="116465"/>
            <a:ext cx="21" cy="1109848"/>
          </a:xfrm>
          <a:custGeom>
            <a:avLst/>
            <a:gdLst/>
            <a:ahLst/>
            <a:cxnLst/>
            <a:rect l="l" t="t" r="r" b="b"/>
            <a:pathLst>
              <a:path w="1" h="40363" extrusionOk="0">
                <a:moveTo>
                  <a:pt x="0" y="40363"/>
                </a:moveTo>
                <a:lnTo>
                  <a:pt x="0" y="1"/>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9"/>
          <p:cNvSpPr/>
          <p:nvPr/>
        </p:nvSpPr>
        <p:spPr>
          <a:xfrm>
            <a:off x="608188" y="709900"/>
            <a:ext cx="386700" cy="836400"/>
          </a:xfrm>
          <a:prstGeom prst="moon">
            <a:avLst>
              <a:gd name="adj" fmla="val 58474"/>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1934929" y="116465"/>
            <a:ext cx="21" cy="1109848"/>
          </a:xfrm>
          <a:custGeom>
            <a:avLst/>
            <a:gdLst/>
            <a:ahLst/>
            <a:cxnLst/>
            <a:rect l="l" t="t" r="r" b="b"/>
            <a:pathLst>
              <a:path w="1" h="40363" fill="none" extrusionOk="0">
                <a:moveTo>
                  <a:pt x="0" y="40363"/>
                </a:moveTo>
                <a:lnTo>
                  <a:pt x="0" y="1"/>
                </a:lnTo>
              </a:path>
            </a:pathLst>
          </a:custGeom>
          <a:solidFill>
            <a:schemeClr val="accent6"/>
          </a:solidFill>
          <a:ln w="17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680653" y="-73427"/>
            <a:ext cx="21" cy="1391413"/>
          </a:xfrm>
          <a:custGeom>
            <a:avLst/>
            <a:gdLst/>
            <a:ahLst/>
            <a:cxnLst/>
            <a:rect l="l" t="t" r="r" b="b"/>
            <a:pathLst>
              <a:path w="1" h="50603" extrusionOk="0">
                <a:moveTo>
                  <a:pt x="1" y="50602"/>
                </a:moveTo>
                <a:lnTo>
                  <a:pt x="1" y="1"/>
                </a:lnTo>
              </a:path>
            </a:pathLst>
          </a:custGeom>
          <a:solidFill>
            <a:schemeClr val="accent6"/>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680653" y="-73427"/>
            <a:ext cx="21" cy="1391413"/>
          </a:xfrm>
          <a:custGeom>
            <a:avLst/>
            <a:gdLst/>
            <a:ahLst/>
            <a:cxnLst/>
            <a:rect l="l" t="t" r="r" b="b"/>
            <a:pathLst>
              <a:path w="1" h="50603" fill="none" extrusionOk="0">
                <a:moveTo>
                  <a:pt x="1" y="50602"/>
                </a:moveTo>
                <a:lnTo>
                  <a:pt x="1" y="1"/>
                </a:lnTo>
              </a:path>
            </a:pathLst>
          </a:custGeom>
          <a:solidFill>
            <a:schemeClr val="accent6"/>
          </a:solidFill>
          <a:ln w="1775"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19839" y="1288045"/>
            <a:ext cx="624807" cy="366668"/>
          </a:xfrm>
          <a:custGeom>
            <a:avLst/>
            <a:gdLst/>
            <a:ahLst/>
            <a:cxnLst/>
            <a:rect l="l" t="t" r="r" b="b"/>
            <a:pathLst>
              <a:path w="30290" h="13335" extrusionOk="0">
                <a:moveTo>
                  <a:pt x="8323" y="5453"/>
                </a:moveTo>
                <a:cubicBezTo>
                  <a:pt x="8323" y="5453"/>
                  <a:pt x="6156" y="0"/>
                  <a:pt x="11752" y="0"/>
                </a:cubicBezTo>
                <a:cubicBezTo>
                  <a:pt x="17336" y="0"/>
                  <a:pt x="18158" y="1905"/>
                  <a:pt x="17336" y="5453"/>
                </a:cubicBezTo>
                <a:cubicBezTo>
                  <a:pt x="17336" y="5453"/>
                  <a:pt x="22991" y="4191"/>
                  <a:pt x="23944" y="8501"/>
                </a:cubicBezTo>
                <a:cubicBezTo>
                  <a:pt x="23944" y="8501"/>
                  <a:pt x="30290" y="8001"/>
                  <a:pt x="30290" y="13335"/>
                </a:cubicBezTo>
                <a:lnTo>
                  <a:pt x="1394" y="13335"/>
                </a:lnTo>
                <a:cubicBezTo>
                  <a:pt x="1394" y="13335"/>
                  <a:pt x="1" y="10096"/>
                  <a:pt x="4001" y="9715"/>
                </a:cubicBezTo>
                <a:cubicBezTo>
                  <a:pt x="4001" y="9715"/>
                  <a:pt x="2918" y="5834"/>
                  <a:pt x="8323" y="545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1836679" y="954895"/>
            <a:ext cx="727470" cy="426941"/>
          </a:xfrm>
          <a:custGeom>
            <a:avLst/>
            <a:gdLst/>
            <a:ahLst/>
            <a:cxnLst/>
            <a:rect l="l" t="t" r="r" b="b"/>
            <a:pathLst>
              <a:path w="35267" h="15527" extrusionOk="0">
                <a:moveTo>
                  <a:pt x="144" y="15526"/>
                </a:moveTo>
                <a:lnTo>
                  <a:pt x="33041" y="15526"/>
                </a:lnTo>
                <a:cubicBezTo>
                  <a:pt x="33041" y="15526"/>
                  <a:pt x="35267" y="9894"/>
                  <a:pt x="27385" y="10049"/>
                </a:cubicBezTo>
                <a:cubicBezTo>
                  <a:pt x="27385" y="10049"/>
                  <a:pt x="28873" y="4489"/>
                  <a:pt x="23218" y="4739"/>
                </a:cubicBezTo>
                <a:cubicBezTo>
                  <a:pt x="23218" y="4739"/>
                  <a:pt x="23135" y="0"/>
                  <a:pt x="17562" y="0"/>
                </a:cubicBezTo>
                <a:cubicBezTo>
                  <a:pt x="11978" y="0"/>
                  <a:pt x="11157" y="5203"/>
                  <a:pt x="11157" y="5203"/>
                </a:cubicBezTo>
                <a:cubicBezTo>
                  <a:pt x="11157" y="5203"/>
                  <a:pt x="7442" y="4168"/>
                  <a:pt x="6394" y="7442"/>
                </a:cubicBezTo>
                <a:cubicBezTo>
                  <a:pt x="6394" y="7442"/>
                  <a:pt x="1489" y="6692"/>
                  <a:pt x="1406" y="12276"/>
                </a:cubicBezTo>
                <a:cubicBezTo>
                  <a:pt x="1406" y="12276"/>
                  <a:pt x="1" y="11466"/>
                  <a:pt x="144" y="15526"/>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1668938" y="1271793"/>
            <a:ext cx="365231" cy="219699"/>
          </a:xfrm>
          <a:custGeom>
            <a:avLst/>
            <a:gdLst/>
            <a:ahLst/>
            <a:cxnLst/>
            <a:rect l="l" t="t" r="r" b="b"/>
            <a:pathLst>
              <a:path w="17706" h="7990" extrusionOk="0">
                <a:moveTo>
                  <a:pt x="644" y="7990"/>
                </a:moveTo>
                <a:lnTo>
                  <a:pt x="17217" y="7990"/>
                </a:lnTo>
                <a:cubicBezTo>
                  <a:pt x="17217" y="7990"/>
                  <a:pt x="17705" y="5311"/>
                  <a:pt x="14729" y="4715"/>
                </a:cubicBezTo>
                <a:cubicBezTo>
                  <a:pt x="14729" y="4715"/>
                  <a:pt x="15205" y="2096"/>
                  <a:pt x="13264" y="1763"/>
                </a:cubicBezTo>
                <a:cubicBezTo>
                  <a:pt x="13264" y="1763"/>
                  <a:pt x="12836" y="1"/>
                  <a:pt x="10073" y="1"/>
                </a:cubicBezTo>
                <a:cubicBezTo>
                  <a:pt x="7299" y="12"/>
                  <a:pt x="6121" y="1048"/>
                  <a:pt x="5906" y="2834"/>
                </a:cubicBezTo>
                <a:cubicBezTo>
                  <a:pt x="5906" y="2834"/>
                  <a:pt x="2811" y="2156"/>
                  <a:pt x="2549" y="5251"/>
                </a:cubicBezTo>
                <a:cubicBezTo>
                  <a:pt x="2549" y="5251"/>
                  <a:pt x="1" y="4549"/>
                  <a:pt x="644" y="799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1467551" y="770139"/>
            <a:ext cx="227439" cy="289760"/>
          </a:xfrm>
          <a:custGeom>
            <a:avLst/>
            <a:gdLst/>
            <a:ahLst/>
            <a:cxnLst/>
            <a:rect l="l" t="t" r="r" b="b"/>
            <a:pathLst>
              <a:path w="11026" h="10538" extrusionOk="0">
                <a:moveTo>
                  <a:pt x="8859" y="10026"/>
                </a:moveTo>
                <a:cubicBezTo>
                  <a:pt x="8906" y="10395"/>
                  <a:pt x="8692" y="10538"/>
                  <a:pt x="8371" y="10371"/>
                </a:cubicBezTo>
                <a:lnTo>
                  <a:pt x="6025" y="9085"/>
                </a:lnTo>
                <a:cubicBezTo>
                  <a:pt x="5704" y="8919"/>
                  <a:pt x="5180" y="8907"/>
                  <a:pt x="4846" y="9073"/>
                </a:cubicBezTo>
                <a:lnTo>
                  <a:pt x="2465" y="10276"/>
                </a:lnTo>
                <a:cubicBezTo>
                  <a:pt x="2144" y="10443"/>
                  <a:pt x="1929" y="10288"/>
                  <a:pt x="2001" y="9919"/>
                </a:cubicBezTo>
                <a:lnTo>
                  <a:pt x="2489" y="7299"/>
                </a:lnTo>
                <a:cubicBezTo>
                  <a:pt x="2560" y="6942"/>
                  <a:pt x="2406" y="6430"/>
                  <a:pt x="2144" y="6168"/>
                </a:cubicBezTo>
                <a:lnTo>
                  <a:pt x="263" y="4287"/>
                </a:lnTo>
                <a:cubicBezTo>
                  <a:pt x="1" y="4025"/>
                  <a:pt x="84" y="3775"/>
                  <a:pt x="453" y="3727"/>
                </a:cubicBezTo>
                <a:lnTo>
                  <a:pt x="3096" y="3382"/>
                </a:lnTo>
                <a:cubicBezTo>
                  <a:pt x="3465" y="3335"/>
                  <a:pt x="3894" y="3025"/>
                  <a:pt x="4061" y="2704"/>
                </a:cubicBezTo>
                <a:lnTo>
                  <a:pt x="5275" y="322"/>
                </a:lnTo>
                <a:cubicBezTo>
                  <a:pt x="5442" y="1"/>
                  <a:pt x="5716" y="1"/>
                  <a:pt x="5870" y="334"/>
                </a:cubicBezTo>
                <a:lnTo>
                  <a:pt x="7013" y="2751"/>
                </a:lnTo>
                <a:cubicBezTo>
                  <a:pt x="7168" y="3073"/>
                  <a:pt x="7597" y="3394"/>
                  <a:pt x="7954" y="3454"/>
                </a:cubicBezTo>
                <a:lnTo>
                  <a:pt x="10585" y="3882"/>
                </a:lnTo>
                <a:cubicBezTo>
                  <a:pt x="10954" y="3942"/>
                  <a:pt x="11026" y="4192"/>
                  <a:pt x="10764" y="4442"/>
                </a:cubicBezTo>
                <a:lnTo>
                  <a:pt x="8823" y="6275"/>
                </a:lnTo>
                <a:cubicBezTo>
                  <a:pt x="8561" y="6525"/>
                  <a:pt x="8383" y="7025"/>
                  <a:pt x="8442" y="7395"/>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9"/>
          <p:cNvSpPr/>
          <p:nvPr/>
        </p:nvSpPr>
        <p:spPr>
          <a:xfrm>
            <a:off x="1717576" y="498531"/>
            <a:ext cx="159162" cy="202980"/>
          </a:xfrm>
          <a:custGeom>
            <a:avLst/>
            <a:gdLst/>
            <a:ahLst/>
            <a:cxnLst/>
            <a:rect l="l" t="t" r="r" b="b"/>
            <a:pathLst>
              <a:path w="7716" h="7382" extrusionOk="0">
                <a:moveTo>
                  <a:pt x="6191" y="7013"/>
                </a:moveTo>
                <a:cubicBezTo>
                  <a:pt x="6239" y="7275"/>
                  <a:pt x="6084" y="7382"/>
                  <a:pt x="5858" y="7251"/>
                </a:cubicBezTo>
                <a:lnTo>
                  <a:pt x="4215" y="6358"/>
                </a:lnTo>
                <a:cubicBezTo>
                  <a:pt x="3989" y="6239"/>
                  <a:pt x="3620" y="6227"/>
                  <a:pt x="3393" y="6346"/>
                </a:cubicBezTo>
                <a:lnTo>
                  <a:pt x="1727" y="7191"/>
                </a:lnTo>
                <a:cubicBezTo>
                  <a:pt x="1500" y="7310"/>
                  <a:pt x="1346" y="7191"/>
                  <a:pt x="1393" y="6941"/>
                </a:cubicBezTo>
                <a:lnTo>
                  <a:pt x="1738" y="5108"/>
                </a:lnTo>
                <a:cubicBezTo>
                  <a:pt x="1786" y="4858"/>
                  <a:pt x="1679" y="4501"/>
                  <a:pt x="1500" y="4322"/>
                </a:cubicBezTo>
                <a:lnTo>
                  <a:pt x="179" y="3000"/>
                </a:lnTo>
                <a:cubicBezTo>
                  <a:pt x="0" y="2810"/>
                  <a:pt x="60" y="2643"/>
                  <a:pt x="310" y="2608"/>
                </a:cubicBezTo>
                <a:lnTo>
                  <a:pt x="2167" y="2369"/>
                </a:lnTo>
                <a:cubicBezTo>
                  <a:pt x="2417" y="2334"/>
                  <a:pt x="2727" y="2119"/>
                  <a:pt x="2846" y="1893"/>
                </a:cubicBezTo>
                <a:lnTo>
                  <a:pt x="3691" y="226"/>
                </a:lnTo>
                <a:cubicBezTo>
                  <a:pt x="3810" y="0"/>
                  <a:pt x="3989" y="0"/>
                  <a:pt x="4108" y="238"/>
                </a:cubicBezTo>
                <a:lnTo>
                  <a:pt x="4906" y="1917"/>
                </a:lnTo>
                <a:cubicBezTo>
                  <a:pt x="5013" y="2155"/>
                  <a:pt x="5310" y="2369"/>
                  <a:pt x="5572" y="2417"/>
                </a:cubicBezTo>
                <a:lnTo>
                  <a:pt x="7406" y="2715"/>
                </a:lnTo>
                <a:cubicBezTo>
                  <a:pt x="7668" y="2750"/>
                  <a:pt x="7715" y="2929"/>
                  <a:pt x="7537" y="3108"/>
                </a:cubicBezTo>
                <a:lnTo>
                  <a:pt x="6179" y="4393"/>
                </a:lnTo>
                <a:cubicBezTo>
                  <a:pt x="5989" y="4560"/>
                  <a:pt x="5870" y="4917"/>
                  <a:pt x="5906" y="5167"/>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293779" y="247134"/>
            <a:ext cx="8273525" cy="5322011"/>
          </a:xfrm>
          <a:custGeom>
            <a:avLst/>
            <a:gdLst/>
            <a:ahLst/>
            <a:cxnLst/>
            <a:rect l="l" t="t" r="r" b="b"/>
            <a:pathLst>
              <a:path w="284607" h="134112" extrusionOk="0">
                <a:moveTo>
                  <a:pt x="273939" y="0"/>
                </a:moveTo>
                <a:lnTo>
                  <a:pt x="0" y="134112"/>
                </a:lnTo>
                <a:lnTo>
                  <a:pt x="266700" y="134112"/>
                </a:lnTo>
                <a:lnTo>
                  <a:pt x="284607" y="8763"/>
                </a:lnTo>
                <a:close/>
              </a:path>
            </a:pathLst>
          </a:custGeom>
          <a:gradFill>
            <a:gsLst>
              <a:gs pos="0">
                <a:srgbClr val="FFF6DB">
                  <a:alpha val="1960"/>
                </a:srgbClr>
              </a:gs>
              <a:gs pos="100000">
                <a:srgbClr val="FAD25C">
                  <a:alpha val="29411"/>
                </a:srgbClr>
              </a:gs>
            </a:gsLst>
            <a:lin ang="18900044" scaled="0"/>
          </a:gradFill>
          <a:ln>
            <a:noFill/>
          </a:ln>
        </p:spPr>
      </p:sp>
      <p:grpSp>
        <p:nvGrpSpPr>
          <p:cNvPr id="311" name="Google Shape;311;p9"/>
          <p:cNvGrpSpPr/>
          <p:nvPr/>
        </p:nvGrpSpPr>
        <p:grpSpPr>
          <a:xfrm rot="1252032">
            <a:off x="7649304" y="268239"/>
            <a:ext cx="667774" cy="890424"/>
            <a:chOff x="8247610" y="-127832"/>
            <a:chExt cx="667780" cy="667824"/>
          </a:xfrm>
        </p:grpSpPr>
        <p:sp>
          <p:nvSpPr>
            <p:cNvPr id="312" name="Google Shape;312;p9"/>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9"/>
          <p:cNvGrpSpPr/>
          <p:nvPr/>
        </p:nvGrpSpPr>
        <p:grpSpPr>
          <a:xfrm rot="-1028034">
            <a:off x="8011682" y="442970"/>
            <a:ext cx="667767" cy="890415"/>
            <a:chOff x="8247610" y="-127832"/>
            <a:chExt cx="667780" cy="667824"/>
          </a:xfrm>
        </p:grpSpPr>
        <p:sp>
          <p:nvSpPr>
            <p:cNvPr id="317" name="Google Shape;317;p9"/>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9"/>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9"/>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9"/>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 name="Google Shape;321;p9"/>
          <p:cNvSpPr/>
          <p:nvPr/>
        </p:nvSpPr>
        <p:spPr>
          <a:xfrm>
            <a:off x="1" y="5569139"/>
            <a:ext cx="9144105" cy="1288876"/>
          </a:xfrm>
          <a:custGeom>
            <a:avLst/>
            <a:gdLst/>
            <a:ahLst/>
            <a:cxnLst/>
            <a:rect l="l" t="t" r="r" b="b"/>
            <a:pathLst>
              <a:path w="288822" h="23123" extrusionOk="0">
                <a:moveTo>
                  <a:pt x="0" y="1"/>
                </a:moveTo>
                <a:lnTo>
                  <a:pt x="0" y="23123"/>
                </a:lnTo>
                <a:lnTo>
                  <a:pt x="288822" y="23123"/>
                </a:lnTo>
                <a:lnTo>
                  <a:pt x="2888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 name="Google Shape;322;p9"/>
          <p:cNvGrpSpPr/>
          <p:nvPr/>
        </p:nvGrpSpPr>
        <p:grpSpPr>
          <a:xfrm>
            <a:off x="-36749" y="-41633"/>
            <a:ext cx="441205" cy="6899600"/>
            <a:chOff x="-36750" y="-31225"/>
            <a:chExt cx="441205" cy="5174700"/>
          </a:xfrm>
        </p:grpSpPr>
        <p:sp>
          <p:nvSpPr>
            <p:cNvPr id="323" name="Google Shape;323;p9"/>
            <p:cNvSpPr/>
            <p:nvPr/>
          </p:nvSpPr>
          <p:spPr>
            <a:xfrm>
              <a:off x="-3054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a:off x="-3054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a:off x="-3675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 name="Google Shape;326;p9"/>
          <p:cNvSpPr/>
          <p:nvPr/>
        </p:nvSpPr>
        <p:spPr>
          <a:xfrm flipH="1">
            <a:off x="8702795" y="-41633"/>
            <a:ext cx="435000" cy="6899600"/>
          </a:xfrm>
          <a:prstGeom prst="rect">
            <a:avLst/>
          </a:prstGeom>
          <a:solidFill>
            <a:srgbClr val="D337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9"/>
          <p:cNvSpPr/>
          <p:nvPr/>
        </p:nvSpPr>
        <p:spPr>
          <a:xfrm flipH="1">
            <a:off x="8846195" y="-41633"/>
            <a:ext cx="291600" cy="6899600"/>
          </a:xfrm>
          <a:prstGeom prst="rect">
            <a:avLst/>
          </a:prstGeom>
          <a:solidFill>
            <a:srgbClr val="C232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9"/>
          <p:cNvSpPr/>
          <p:nvPr/>
        </p:nvSpPr>
        <p:spPr>
          <a:xfrm flipH="1">
            <a:off x="8976300" y="-41633"/>
            <a:ext cx="167700" cy="6899600"/>
          </a:xfrm>
          <a:prstGeom prst="rect">
            <a:avLst/>
          </a:prstGeom>
          <a:solidFill>
            <a:srgbClr val="D337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9"/>
          <p:cNvSpPr txBox="1">
            <a:spLocks noGrp="1"/>
          </p:cNvSpPr>
          <p:nvPr>
            <p:ph type="title"/>
          </p:nvPr>
        </p:nvSpPr>
        <p:spPr>
          <a:xfrm>
            <a:off x="1443425" y="1703400"/>
            <a:ext cx="2723700" cy="9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0" name="Google Shape;330;p9"/>
          <p:cNvSpPr txBox="1">
            <a:spLocks noGrp="1"/>
          </p:cNvSpPr>
          <p:nvPr>
            <p:ph type="subTitle" idx="1"/>
          </p:nvPr>
        </p:nvSpPr>
        <p:spPr>
          <a:xfrm>
            <a:off x="1443425" y="2795367"/>
            <a:ext cx="2696400" cy="22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9"/>
          <p:cNvSpPr/>
          <p:nvPr/>
        </p:nvSpPr>
        <p:spPr>
          <a:xfrm>
            <a:off x="-106525" y="5974701"/>
            <a:ext cx="942732" cy="883308"/>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332" name="Google Shape;332;p9"/>
          <p:cNvSpPr/>
          <p:nvPr/>
        </p:nvSpPr>
        <p:spPr>
          <a:xfrm>
            <a:off x="8310100" y="5974734"/>
            <a:ext cx="942704" cy="883308"/>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333" name="Google Shape;333;p9"/>
          <p:cNvSpPr/>
          <p:nvPr/>
        </p:nvSpPr>
        <p:spPr>
          <a:xfrm>
            <a:off x="-599700" y="6380470"/>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334" name="Google Shape;334;p9"/>
          <p:cNvSpPr/>
          <p:nvPr/>
        </p:nvSpPr>
        <p:spPr>
          <a:xfrm>
            <a:off x="8693551" y="6380468"/>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grpSp>
        <p:nvGrpSpPr>
          <p:cNvPr id="335" name="Google Shape;335;p9"/>
          <p:cNvGrpSpPr/>
          <p:nvPr/>
        </p:nvGrpSpPr>
        <p:grpSpPr>
          <a:xfrm>
            <a:off x="1717579" y="-155665"/>
            <a:ext cx="6134083" cy="875655"/>
            <a:chOff x="-75662" y="-67050"/>
            <a:chExt cx="1752045" cy="783887"/>
          </a:xfrm>
        </p:grpSpPr>
        <p:sp>
          <p:nvSpPr>
            <p:cNvPr id="336" name="Google Shape;336;p9"/>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9"/>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9"/>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 name="Google Shape;340;p9"/>
          <p:cNvGrpSpPr/>
          <p:nvPr/>
        </p:nvGrpSpPr>
        <p:grpSpPr>
          <a:xfrm rot="1464886">
            <a:off x="7211863" y="-460694"/>
            <a:ext cx="2134215" cy="1273167"/>
            <a:chOff x="-75662" y="-67050"/>
            <a:chExt cx="1752045" cy="783887"/>
          </a:xfrm>
        </p:grpSpPr>
        <p:sp>
          <p:nvSpPr>
            <p:cNvPr id="341" name="Google Shape;341;p9"/>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9"/>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9"/>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9"/>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8884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5"/>
        <p:cNvGrpSpPr/>
        <p:nvPr/>
      </p:nvGrpSpPr>
      <p:grpSpPr>
        <a:xfrm>
          <a:off x="0" y="0"/>
          <a:ext cx="0" cy="0"/>
          <a:chOff x="0" y="0"/>
          <a:chExt cx="0" cy="0"/>
        </a:xfrm>
      </p:grpSpPr>
      <p:sp>
        <p:nvSpPr>
          <p:cNvPr id="76" name="Google Shape;76;p3"/>
          <p:cNvSpPr/>
          <p:nvPr/>
        </p:nvSpPr>
        <p:spPr>
          <a:xfrm>
            <a:off x="2123476" y="665234"/>
            <a:ext cx="5672600" cy="5259700"/>
          </a:xfrm>
          <a:custGeom>
            <a:avLst/>
            <a:gdLst/>
            <a:ahLst/>
            <a:cxnLst/>
            <a:rect l="l" t="t" r="r" b="b"/>
            <a:pathLst>
              <a:path w="226904" h="157791" extrusionOk="0">
                <a:moveTo>
                  <a:pt x="219014" y="0"/>
                </a:moveTo>
                <a:lnTo>
                  <a:pt x="0" y="66904"/>
                </a:lnTo>
                <a:lnTo>
                  <a:pt x="2524" y="157791"/>
                </a:lnTo>
                <a:lnTo>
                  <a:pt x="153688" y="156845"/>
                </a:lnTo>
                <a:lnTo>
                  <a:pt x="226904" y="11361"/>
                </a:lnTo>
                <a:close/>
              </a:path>
            </a:pathLst>
          </a:custGeom>
          <a:gradFill>
            <a:gsLst>
              <a:gs pos="0">
                <a:srgbClr val="FFFFFF">
                  <a:alpha val="3921"/>
                </a:srgbClr>
              </a:gs>
              <a:gs pos="100000">
                <a:srgbClr val="FAD25C">
                  <a:alpha val="29411"/>
                </a:srgbClr>
              </a:gs>
            </a:gsLst>
            <a:lin ang="18900044" scaled="0"/>
          </a:gradFill>
          <a:ln>
            <a:noFill/>
          </a:ln>
        </p:spPr>
      </p:sp>
      <p:sp>
        <p:nvSpPr>
          <p:cNvPr id="77" name="Google Shape;77;p3"/>
          <p:cNvSpPr/>
          <p:nvPr/>
        </p:nvSpPr>
        <p:spPr>
          <a:xfrm>
            <a:off x="6218151" y="1054467"/>
            <a:ext cx="2224850" cy="5101900"/>
          </a:xfrm>
          <a:custGeom>
            <a:avLst/>
            <a:gdLst/>
            <a:ahLst/>
            <a:cxnLst/>
            <a:rect l="l" t="t" r="r" b="b"/>
            <a:pathLst>
              <a:path w="88994" h="153057" extrusionOk="0">
                <a:moveTo>
                  <a:pt x="71322" y="0"/>
                </a:moveTo>
                <a:lnTo>
                  <a:pt x="0" y="149901"/>
                </a:lnTo>
                <a:lnTo>
                  <a:pt x="88994" y="153057"/>
                </a:lnTo>
                <a:lnTo>
                  <a:pt x="84576" y="4418"/>
                </a:lnTo>
                <a:close/>
              </a:path>
            </a:pathLst>
          </a:custGeom>
          <a:gradFill>
            <a:gsLst>
              <a:gs pos="0">
                <a:srgbClr val="FFFFFF">
                  <a:alpha val="3921"/>
                </a:srgbClr>
              </a:gs>
              <a:gs pos="100000">
                <a:srgbClr val="FAD25C">
                  <a:alpha val="29411"/>
                </a:srgbClr>
              </a:gs>
            </a:gsLst>
            <a:lin ang="18900044" scaled="0"/>
          </a:gradFill>
          <a:ln>
            <a:noFill/>
          </a:ln>
        </p:spPr>
      </p:sp>
      <p:sp>
        <p:nvSpPr>
          <p:cNvPr id="78" name="Google Shape;78;p3"/>
          <p:cNvSpPr/>
          <p:nvPr/>
        </p:nvSpPr>
        <p:spPr>
          <a:xfrm>
            <a:off x="1" y="5569139"/>
            <a:ext cx="9144105" cy="1288876"/>
          </a:xfrm>
          <a:custGeom>
            <a:avLst/>
            <a:gdLst/>
            <a:ahLst/>
            <a:cxnLst/>
            <a:rect l="l" t="t" r="r" b="b"/>
            <a:pathLst>
              <a:path w="288822" h="23123" extrusionOk="0">
                <a:moveTo>
                  <a:pt x="0" y="1"/>
                </a:moveTo>
                <a:lnTo>
                  <a:pt x="0" y="23123"/>
                </a:lnTo>
                <a:lnTo>
                  <a:pt x="288822" y="23123"/>
                </a:lnTo>
                <a:lnTo>
                  <a:pt x="2888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txBox="1">
            <a:spLocks noGrp="1"/>
          </p:cNvSpPr>
          <p:nvPr>
            <p:ph type="title"/>
          </p:nvPr>
        </p:nvSpPr>
        <p:spPr>
          <a:xfrm>
            <a:off x="2779775" y="3007767"/>
            <a:ext cx="358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0" name="Google Shape;80;p3"/>
          <p:cNvSpPr txBox="1">
            <a:spLocks noGrp="1"/>
          </p:cNvSpPr>
          <p:nvPr>
            <p:ph type="title" idx="2" hasCustomPrompt="1"/>
          </p:nvPr>
        </p:nvSpPr>
        <p:spPr>
          <a:xfrm>
            <a:off x="2996550" y="1589711"/>
            <a:ext cx="31509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1" name="Google Shape;81;p3"/>
          <p:cNvSpPr txBox="1">
            <a:spLocks noGrp="1"/>
          </p:cNvSpPr>
          <p:nvPr>
            <p:ph type="subTitle" idx="1"/>
          </p:nvPr>
        </p:nvSpPr>
        <p:spPr>
          <a:xfrm>
            <a:off x="2391925" y="4176233"/>
            <a:ext cx="43602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2" name="Google Shape;82;p3"/>
          <p:cNvGrpSpPr/>
          <p:nvPr/>
        </p:nvGrpSpPr>
        <p:grpSpPr>
          <a:xfrm>
            <a:off x="1255575" y="-155665"/>
            <a:ext cx="6596098" cy="875655"/>
            <a:chOff x="-75662" y="-67050"/>
            <a:chExt cx="1752045" cy="783887"/>
          </a:xfrm>
        </p:grpSpPr>
        <p:sp>
          <p:nvSpPr>
            <p:cNvPr id="83" name="Google Shape;83;p3"/>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 name="Google Shape;87;p3"/>
          <p:cNvGrpSpPr/>
          <p:nvPr/>
        </p:nvGrpSpPr>
        <p:grpSpPr>
          <a:xfrm rot="-1028034">
            <a:off x="7915996" y="442970"/>
            <a:ext cx="667767" cy="890415"/>
            <a:chOff x="8247610" y="-127832"/>
            <a:chExt cx="667780" cy="667824"/>
          </a:xfrm>
        </p:grpSpPr>
        <p:sp>
          <p:nvSpPr>
            <p:cNvPr id="88" name="Google Shape;88;p3"/>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3"/>
          <p:cNvGrpSpPr/>
          <p:nvPr/>
        </p:nvGrpSpPr>
        <p:grpSpPr>
          <a:xfrm>
            <a:off x="-36749" y="-41633"/>
            <a:ext cx="441205" cy="6899600"/>
            <a:chOff x="-36750" y="-31225"/>
            <a:chExt cx="441205" cy="5174700"/>
          </a:xfrm>
        </p:grpSpPr>
        <p:sp>
          <p:nvSpPr>
            <p:cNvPr id="93" name="Google Shape;93;p3"/>
            <p:cNvSpPr/>
            <p:nvPr/>
          </p:nvSpPr>
          <p:spPr>
            <a:xfrm>
              <a:off x="-3054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3054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3675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 name="Google Shape;96;p3"/>
          <p:cNvGrpSpPr/>
          <p:nvPr/>
        </p:nvGrpSpPr>
        <p:grpSpPr>
          <a:xfrm>
            <a:off x="8702796" y="-41633"/>
            <a:ext cx="441205" cy="6899600"/>
            <a:chOff x="8702795" y="-31225"/>
            <a:chExt cx="441205" cy="5174700"/>
          </a:xfrm>
        </p:grpSpPr>
        <p:sp>
          <p:nvSpPr>
            <p:cNvPr id="97" name="Google Shape;97;p3"/>
            <p:cNvSpPr/>
            <p:nvPr/>
          </p:nvSpPr>
          <p:spPr>
            <a:xfrm flipH="1">
              <a:off x="870279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flipH="1">
              <a:off x="884619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flipH="1">
              <a:off x="897630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3"/>
          <p:cNvGrpSpPr/>
          <p:nvPr/>
        </p:nvGrpSpPr>
        <p:grpSpPr>
          <a:xfrm rot="-821983">
            <a:off x="-393683" y="-248403"/>
            <a:ext cx="2134264" cy="1273196"/>
            <a:chOff x="-75662" y="-67050"/>
            <a:chExt cx="1752045" cy="783887"/>
          </a:xfrm>
        </p:grpSpPr>
        <p:sp>
          <p:nvSpPr>
            <p:cNvPr id="101" name="Google Shape;101;p3"/>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 name="Google Shape;105;p3"/>
          <p:cNvSpPr/>
          <p:nvPr/>
        </p:nvSpPr>
        <p:spPr>
          <a:xfrm>
            <a:off x="-106525" y="5974701"/>
            <a:ext cx="942732" cy="883308"/>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106" name="Google Shape;106;p3"/>
          <p:cNvSpPr/>
          <p:nvPr/>
        </p:nvSpPr>
        <p:spPr>
          <a:xfrm>
            <a:off x="8310100" y="5974734"/>
            <a:ext cx="942704" cy="883308"/>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107" name="Google Shape;107;p3"/>
          <p:cNvSpPr/>
          <p:nvPr/>
        </p:nvSpPr>
        <p:spPr>
          <a:xfrm>
            <a:off x="-599700" y="6380470"/>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108" name="Google Shape;108;p3"/>
          <p:cNvSpPr/>
          <p:nvPr/>
        </p:nvSpPr>
        <p:spPr>
          <a:xfrm>
            <a:off x="8693551" y="6380468"/>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grpSp>
        <p:nvGrpSpPr>
          <p:cNvPr id="109" name="Google Shape;109;p3"/>
          <p:cNvGrpSpPr/>
          <p:nvPr/>
        </p:nvGrpSpPr>
        <p:grpSpPr>
          <a:xfrm rot="1252032">
            <a:off x="7553619" y="268239"/>
            <a:ext cx="667774" cy="890424"/>
            <a:chOff x="8247610" y="-127832"/>
            <a:chExt cx="667780" cy="667824"/>
          </a:xfrm>
        </p:grpSpPr>
        <p:sp>
          <p:nvSpPr>
            <p:cNvPr id="110" name="Google Shape;110;p3"/>
            <p:cNvSpPr/>
            <p:nvPr/>
          </p:nvSpPr>
          <p:spPr>
            <a:xfrm rot="2373635">
              <a:off x="8634689" y="-39903"/>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rot="2373635">
              <a:off x="8336675" y="-13786"/>
              <a:ext cx="505848" cy="410740"/>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rot="2373635">
              <a:off x="8232351" y="298251"/>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rot="2373635">
              <a:off x="8287962" y="329163"/>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 name="Google Shape;114;p3"/>
          <p:cNvGrpSpPr/>
          <p:nvPr/>
        </p:nvGrpSpPr>
        <p:grpSpPr>
          <a:xfrm rot="1464886">
            <a:off x="7211863" y="-460694"/>
            <a:ext cx="2134215" cy="1273167"/>
            <a:chOff x="-75662" y="-67050"/>
            <a:chExt cx="1752045" cy="783887"/>
          </a:xfrm>
        </p:grpSpPr>
        <p:sp>
          <p:nvSpPr>
            <p:cNvPr id="115" name="Google Shape;115;p3"/>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5869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04"/>
        <p:cNvGrpSpPr/>
        <p:nvPr/>
      </p:nvGrpSpPr>
      <p:grpSpPr>
        <a:xfrm>
          <a:off x="0" y="0"/>
          <a:ext cx="0" cy="0"/>
          <a:chOff x="0" y="0"/>
          <a:chExt cx="0" cy="0"/>
        </a:xfrm>
      </p:grpSpPr>
      <p:sp>
        <p:nvSpPr>
          <p:cNvPr id="405" name="Google Shape;405;p13"/>
          <p:cNvSpPr/>
          <p:nvPr/>
        </p:nvSpPr>
        <p:spPr>
          <a:xfrm>
            <a:off x="1" y="5569139"/>
            <a:ext cx="9144105" cy="1288876"/>
          </a:xfrm>
          <a:custGeom>
            <a:avLst/>
            <a:gdLst/>
            <a:ahLst/>
            <a:cxnLst/>
            <a:rect l="l" t="t" r="r" b="b"/>
            <a:pathLst>
              <a:path w="288822" h="23123" extrusionOk="0">
                <a:moveTo>
                  <a:pt x="0" y="1"/>
                </a:moveTo>
                <a:lnTo>
                  <a:pt x="0" y="23123"/>
                </a:lnTo>
                <a:lnTo>
                  <a:pt x="288822" y="23123"/>
                </a:lnTo>
                <a:lnTo>
                  <a:pt x="28882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13"/>
          <p:cNvSpPr txBox="1">
            <a:spLocks noGrp="1"/>
          </p:cNvSpPr>
          <p:nvPr>
            <p:ph type="title"/>
          </p:nvPr>
        </p:nvSpPr>
        <p:spPr>
          <a:xfrm>
            <a:off x="3190925" y="4010800"/>
            <a:ext cx="47235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l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07" name="Google Shape;407;p13"/>
          <p:cNvSpPr txBox="1">
            <a:spLocks noGrp="1"/>
          </p:cNvSpPr>
          <p:nvPr>
            <p:ph type="subTitle" idx="1"/>
          </p:nvPr>
        </p:nvSpPr>
        <p:spPr>
          <a:xfrm>
            <a:off x="3191000" y="1376133"/>
            <a:ext cx="4723500" cy="29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408" name="Google Shape;408;p13"/>
          <p:cNvSpPr/>
          <p:nvPr/>
        </p:nvSpPr>
        <p:spPr>
          <a:xfrm>
            <a:off x="751976" y="458234"/>
            <a:ext cx="2557575" cy="5111044"/>
          </a:xfrm>
          <a:custGeom>
            <a:avLst/>
            <a:gdLst/>
            <a:ahLst/>
            <a:cxnLst/>
            <a:rect l="l" t="t" r="r" b="b"/>
            <a:pathLst>
              <a:path w="102303" h="163798" extrusionOk="0">
                <a:moveTo>
                  <a:pt x="18137" y="1133"/>
                </a:moveTo>
                <a:lnTo>
                  <a:pt x="0" y="163798"/>
                </a:lnTo>
                <a:lnTo>
                  <a:pt x="102303" y="163231"/>
                </a:lnTo>
                <a:lnTo>
                  <a:pt x="30606" y="0"/>
                </a:lnTo>
                <a:close/>
              </a:path>
            </a:pathLst>
          </a:custGeom>
          <a:gradFill>
            <a:gsLst>
              <a:gs pos="0">
                <a:srgbClr val="FFF6DB">
                  <a:alpha val="1960"/>
                </a:srgbClr>
              </a:gs>
              <a:gs pos="100000">
                <a:srgbClr val="FAD25C">
                  <a:alpha val="29411"/>
                </a:srgbClr>
              </a:gs>
            </a:gsLst>
            <a:lin ang="18900044" scaled="0"/>
          </a:gradFill>
          <a:ln>
            <a:noFill/>
          </a:ln>
        </p:spPr>
      </p:sp>
      <p:grpSp>
        <p:nvGrpSpPr>
          <p:cNvPr id="409" name="Google Shape;409;p13"/>
          <p:cNvGrpSpPr/>
          <p:nvPr/>
        </p:nvGrpSpPr>
        <p:grpSpPr>
          <a:xfrm>
            <a:off x="-36749" y="-41633"/>
            <a:ext cx="441205" cy="6899600"/>
            <a:chOff x="-36750" y="-31225"/>
            <a:chExt cx="441205" cy="5174700"/>
          </a:xfrm>
        </p:grpSpPr>
        <p:sp>
          <p:nvSpPr>
            <p:cNvPr id="410" name="Google Shape;410;p13"/>
            <p:cNvSpPr/>
            <p:nvPr/>
          </p:nvSpPr>
          <p:spPr>
            <a:xfrm>
              <a:off x="-3054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054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3675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3"/>
          <p:cNvGrpSpPr/>
          <p:nvPr/>
        </p:nvGrpSpPr>
        <p:grpSpPr>
          <a:xfrm>
            <a:off x="8702796" y="-41633"/>
            <a:ext cx="441205" cy="6899600"/>
            <a:chOff x="8702795" y="-31225"/>
            <a:chExt cx="441205" cy="5174700"/>
          </a:xfrm>
        </p:grpSpPr>
        <p:sp>
          <p:nvSpPr>
            <p:cNvPr id="414" name="Google Shape;414;p13"/>
            <p:cNvSpPr/>
            <p:nvPr/>
          </p:nvSpPr>
          <p:spPr>
            <a:xfrm flipH="1">
              <a:off x="8702795" y="-31225"/>
              <a:ext cx="4350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8846195" y="-31225"/>
              <a:ext cx="291600" cy="5174700"/>
            </a:xfrm>
            <a:prstGeom prst="rect">
              <a:avLst/>
            </a:pr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8976300" y="-31225"/>
              <a:ext cx="167700" cy="5174700"/>
            </a:xfrm>
            <a:prstGeom prst="rect">
              <a:avLst/>
            </a:pr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3"/>
          <p:cNvGrpSpPr/>
          <p:nvPr/>
        </p:nvGrpSpPr>
        <p:grpSpPr>
          <a:xfrm>
            <a:off x="1075249" y="-150903"/>
            <a:ext cx="542504" cy="749601"/>
            <a:chOff x="1075249" y="-113178"/>
            <a:chExt cx="542504" cy="562201"/>
          </a:xfrm>
        </p:grpSpPr>
        <p:sp>
          <p:nvSpPr>
            <p:cNvPr id="418" name="Google Shape;418;p13"/>
            <p:cNvSpPr/>
            <p:nvPr/>
          </p:nvSpPr>
          <p:spPr>
            <a:xfrm rot="-326343">
              <a:off x="1235387" y="-106154"/>
              <a:ext cx="154012" cy="122309"/>
            </a:xfrm>
            <a:custGeom>
              <a:avLst/>
              <a:gdLst/>
              <a:ahLst/>
              <a:cxnLst/>
              <a:rect l="l" t="t" r="r" b="b"/>
              <a:pathLst>
                <a:path w="2429" h="1929" extrusionOk="0">
                  <a:moveTo>
                    <a:pt x="250" y="1929"/>
                  </a:moveTo>
                  <a:lnTo>
                    <a:pt x="0" y="464"/>
                  </a:lnTo>
                  <a:cubicBezTo>
                    <a:pt x="0" y="464"/>
                    <a:pt x="1215" y="0"/>
                    <a:pt x="2429" y="464"/>
                  </a:cubicBezTo>
                  <a:lnTo>
                    <a:pt x="2179" y="1929"/>
                  </a:ln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rot="-326343">
              <a:off x="1093576" y="-43590"/>
              <a:ext cx="505849" cy="410741"/>
            </a:xfrm>
            <a:custGeom>
              <a:avLst/>
              <a:gdLst/>
              <a:ahLst/>
              <a:cxnLst/>
              <a:rect l="l" t="t" r="r" b="b"/>
              <a:pathLst>
                <a:path w="7978" h="6478" extrusionOk="0">
                  <a:moveTo>
                    <a:pt x="0" y="834"/>
                  </a:moveTo>
                  <a:lnTo>
                    <a:pt x="476" y="6478"/>
                  </a:lnTo>
                  <a:cubicBezTo>
                    <a:pt x="2703" y="5787"/>
                    <a:pt x="4977" y="5811"/>
                    <a:pt x="7513" y="6478"/>
                  </a:cubicBezTo>
                  <a:lnTo>
                    <a:pt x="7977" y="834"/>
                  </a:lnTo>
                  <a:cubicBezTo>
                    <a:pt x="5703" y="1"/>
                    <a:pt x="2429" y="1"/>
                    <a:pt x="0" y="834"/>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rot="-326343">
              <a:off x="1143762" y="315586"/>
              <a:ext cx="446184" cy="112545"/>
            </a:xfrm>
            <a:custGeom>
              <a:avLst/>
              <a:gdLst/>
              <a:ahLst/>
              <a:cxnLst/>
              <a:rect l="l" t="t" r="r" b="b"/>
              <a:pathLst>
                <a:path w="7037" h="1775" extrusionOk="0">
                  <a:moveTo>
                    <a:pt x="0" y="798"/>
                  </a:moveTo>
                  <a:lnTo>
                    <a:pt x="1048" y="1655"/>
                  </a:lnTo>
                  <a:lnTo>
                    <a:pt x="5692" y="1774"/>
                  </a:lnTo>
                  <a:lnTo>
                    <a:pt x="7037" y="798"/>
                  </a:lnTo>
                  <a:cubicBezTo>
                    <a:pt x="4656" y="84"/>
                    <a:pt x="2513" y="0"/>
                    <a:pt x="0" y="798"/>
                  </a:cubicBezTo>
                  <a:close/>
                </a:path>
              </a:pathLst>
            </a:custGeom>
            <a:solidFill>
              <a:srgbClr val="1C2A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3"/>
            <p:cNvSpPr/>
            <p:nvPr/>
          </p:nvSpPr>
          <p:spPr>
            <a:xfrm rot="-326343">
              <a:off x="1207486" y="349594"/>
              <a:ext cx="319373" cy="67210"/>
            </a:xfrm>
            <a:custGeom>
              <a:avLst/>
              <a:gdLst/>
              <a:ahLst/>
              <a:cxnLst/>
              <a:rect l="l" t="t" r="r" b="b"/>
              <a:pathLst>
                <a:path w="5037" h="1060" extrusionOk="0">
                  <a:moveTo>
                    <a:pt x="5037" y="524"/>
                  </a:moveTo>
                  <a:cubicBezTo>
                    <a:pt x="5037" y="822"/>
                    <a:pt x="3906" y="1060"/>
                    <a:pt x="2525" y="1060"/>
                  </a:cubicBezTo>
                  <a:cubicBezTo>
                    <a:pt x="1132" y="1060"/>
                    <a:pt x="1" y="822"/>
                    <a:pt x="1" y="524"/>
                  </a:cubicBezTo>
                  <a:cubicBezTo>
                    <a:pt x="1" y="238"/>
                    <a:pt x="1132" y="0"/>
                    <a:pt x="2525" y="0"/>
                  </a:cubicBezTo>
                  <a:cubicBezTo>
                    <a:pt x="3906" y="0"/>
                    <a:pt x="5037" y="238"/>
                    <a:pt x="5037" y="52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13"/>
          <p:cNvSpPr/>
          <p:nvPr/>
        </p:nvSpPr>
        <p:spPr>
          <a:xfrm>
            <a:off x="-106525" y="5974701"/>
            <a:ext cx="942732" cy="883308"/>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23" name="Google Shape;423;p13"/>
          <p:cNvSpPr/>
          <p:nvPr/>
        </p:nvSpPr>
        <p:spPr>
          <a:xfrm>
            <a:off x="-599700" y="6380470"/>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24" name="Google Shape;424;p13"/>
          <p:cNvSpPr/>
          <p:nvPr/>
        </p:nvSpPr>
        <p:spPr>
          <a:xfrm>
            <a:off x="8310100" y="5974734"/>
            <a:ext cx="942704" cy="883308"/>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sp>
        <p:nvSpPr>
          <p:cNvPr id="425" name="Google Shape;425;p13"/>
          <p:cNvSpPr/>
          <p:nvPr/>
        </p:nvSpPr>
        <p:spPr>
          <a:xfrm>
            <a:off x="8693551" y="6380468"/>
            <a:ext cx="1052438" cy="477547"/>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Barlow"/>
              <a:ea typeface="Barlow"/>
              <a:cs typeface="Barlow"/>
              <a:sym typeface="Barlow"/>
            </a:endParaRPr>
          </a:p>
        </p:txBody>
      </p:sp>
      <p:grpSp>
        <p:nvGrpSpPr>
          <p:cNvPr id="426" name="Google Shape;426;p13"/>
          <p:cNvGrpSpPr/>
          <p:nvPr/>
        </p:nvGrpSpPr>
        <p:grpSpPr>
          <a:xfrm>
            <a:off x="3129326" y="-155665"/>
            <a:ext cx="6596098" cy="875655"/>
            <a:chOff x="-75662" y="-67050"/>
            <a:chExt cx="1752045" cy="783887"/>
          </a:xfrm>
        </p:grpSpPr>
        <p:sp>
          <p:nvSpPr>
            <p:cNvPr id="427" name="Google Shape;427;p13"/>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3"/>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4159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8D8422-5CFC-4187-B8A1-BE76A65730BF}"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2094571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8D8422-5CFC-4187-B8A1-BE76A65730BF}" type="datetimeFigureOut">
              <a:rPr lang="en-US" smtClean="0"/>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3625057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8D8422-5CFC-4187-B8A1-BE76A65730BF}"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320194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8D8422-5CFC-4187-B8A1-BE76A65730BF}" type="datetimeFigureOut">
              <a:rPr lang="en-US" smtClean="0"/>
              <a:t>5/12/2023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423721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8D8422-5CFC-4187-B8A1-BE76A65730BF}" type="datetimeFigureOut">
              <a:rPr lang="en-US" smtClean="0"/>
              <a:t>5/12/2023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179098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8D8422-5CFC-4187-B8A1-BE76A65730BF}" type="datetimeFigureOut">
              <a:rPr lang="en-US" smtClean="0"/>
              <a:t>5/12/2023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1897921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D8422-5CFC-4187-B8A1-BE76A65730BF}"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298592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D8422-5CFC-4187-B8A1-BE76A65730BF}" type="datetimeFigureOut">
              <a:rPr lang="en-US" smtClean="0"/>
              <a:t>5/12/2023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C560B-112F-4AF8-B916-A668FBA98603}" type="slidenum">
              <a:rPr lang="en-US" smtClean="0"/>
              <a:t>‹#›</a:t>
            </a:fld>
            <a:endParaRPr lang="en-US"/>
          </a:p>
        </p:txBody>
      </p:sp>
    </p:spTree>
    <p:extLst>
      <p:ext uri="{BB962C8B-B14F-4D97-AF65-F5344CB8AC3E}">
        <p14:creationId xmlns:p14="http://schemas.microsoft.com/office/powerpoint/2010/main" val="361363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D8422-5CFC-4187-B8A1-BE76A65730BF}" type="datetimeFigureOut">
              <a:rPr lang="en-US" smtClean="0"/>
              <a:t>5/12/2023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C560B-112F-4AF8-B916-A668FBA98603}" type="slidenum">
              <a:rPr lang="en-US" smtClean="0"/>
              <a:t>‹#›</a:t>
            </a:fld>
            <a:endParaRPr lang="en-US"/>
          </a:p>
        </p:txBody>
      </p:sp>
    </p:spTree>
    <p:extLst>
      <p:ext uri="{BB962C8B-B14F-4D97-AF65-F5344CB8AC3E}">
        <p14:creationId xmlns:p14="http://schemas.microsoft.com/office/powerpoint/2010/main" val="822735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hyperlink" Target="doan%202.mp4"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slide" Target="slide22.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slide" Target="slide22.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slide" Target="slide22.xml"/></Relationships>
</file>

<file path=ppt/slides/_rels/slide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5" name="Google Shape;1225;p37">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26" name="Google Shape;1226;p37">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7" name="Google Shape;1227;p37">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8" name="Google Shape;1228;p37">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9" name="Google Shape;1229;p37">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0" name="Google Shape;1230;p37">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1" name="Google Shape;1231;p37">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2" name="Google Shape;1232;p37">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3" name="Google Shape;1233;p37">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4" name="Google Shape;1234;p37">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5" name="Google Shape;1235;p37">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6" name="Google Shape;1236;p37">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7" name="Google Shape;1237;p37">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38" name="Google Shape;1238;p37">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7" name="Nhóm 6">
            <a:extLst>
              <a:ext uri="{FF2B5EF4-FFF2-40B4-BE49-F238E27FC236}">
                <a16:creationId xmlns="" xmlns:a16="http://schemas.microsoft.com/office/drawing/2014/main" id="{DDE8C3E8-9173-9548-F64A-3270B87F50E0}"/>
              </a:ext>
            </a:extLst>
          </p:cNvPr>
          <p:cNvGrpSpPr/>
          <p:nvPr/>
        </p:nvGrpSpPr>
        <p:grpSpPr>
          <a:xfrm>
            <a:off x="1689106" y="1104406"/>
            <a:ext cx="6189515" cy="2684233"/>
            <a:chOff x="2252141" y="1104405"/>
            <a:chExt cx="8252686" cy="2684233"/>
          </a:xfrm>
        </p:grpSpPr>
        <p:pic>
          <p:nvPicPr>
            <p:cNvPr id="4" name="Hình ảnh 3">
              <a:extLst>
                <a:ext uri="{FF2B5EF4-FFF2-40B4-BE49-F238E27FC236}">
                  <a16:creationId xmlns="" xmlns:a16="http://schemas.microsoft.com/office/drawing/2014/main" id="{77636121-1192-A8B7-FACD-A759758128C7}"/>
                </a:ext>
              </a:extLst>
            </p:cNvPr>
            <p:cNvPicPr>
              <a:picLocks noChangeAspect="1"/>
            </p:cNvPicPr>
            <p:nvPr/>
          </p:nvPicPr>
          <p:blipFill rotWithShape="1">
            <a:blip r:embed="rId4"/>
            <a:srcRect l="29830" t="28786" r="30155" b="30518"/>
            <a:stretch/>
          </p:blipFill>
          <p:spPr>
            <a:xfrm>
              <a:off x="8493867" y="1104405"/>
              <a:ext cx="1683286" cy="1156166"/>
            </a:xfrm>
            <a:prstGeom prst="rect">
              <a:avLst/>
            </a:prstGeom>
          </p:spPr>
        </p:pic>
        <p:sp>
          <p:nvSpPr>
            <p:cNvPr id="22" name="Hình chữ nhật 21">
              <a:extLst>
                <a:ext uri="{FF2B5EF4-FFF2-40B4-BE49-F238E27FC236}">
                  <a16:creationId xmlns="" xmlns:a16="http://schemas.microsoft.com/office/drawing/2014/main" id="{171641A0-6193-1E03-EF82-A8C38C457057}"/>
                </a:ext>
              </a:extLst>
            </p:cNvPr>
            <p:cNvSpPr/>
            <p:nvPr/>
          </p:nvSpPr>
          <p:spPr>
            <a:xfrm>
              <a:off x="2252141" y="2465199"/>
              <a:ext cx="8252686" cy="1323439"/>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bodyPr>
            <a:lstStyle/>
            <a:p>
              <a:pPr algn="r">
                <a:buClr>
                  <a:schemeClr val="lt2"/>
                </a:buClr>
                <a:buSzPts val="2800"/>
              </a:pPr>
              <a:r>
                <a:rPr lang="en-US" sz="8000" b="1" dirty="0">
                  <a:solidFill>
                    <a:schemeClr val="lt2"/>
                  </a:solidFill>
                  <a:latin typeface="Playfair Display"/>
                  <a:sym typeface="Playfair Display"/>
                </a:rPr>
                <a:t>KHỞI ĐỘNG</a:t>
              </a:r>
              <a:endParaRPr lang="vi-VN" sz="8000" b="1" dirty="0">
                <a:solidFill>
                  <a:schemeClr val="lt2"/>
                </a:solidFill>
                <a:latin typeface="Playfair Display"/>
                <a:sym typeface="Playfair Display"/>
              </a:endParaRPr>
            </a:p>
          </p:txBody>
        </p:sp>
      </p:grpSp>
    </p:spTree>
    <p:extLst>
      <p:ext uri="{BB962C8B-B14F-4D97-AF65-F5344CB8AC3E}">
        <p14:creationId xmlns:p14="http://schemas.microsoft.com/office/powerpoint/2010/main" val="33409800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945" y="1634839"/>
            <a:ext cx="942110" cy="2554545"/>
          </a:xfrm>
          <a:prstGeom prst="rect">
            <a:avLst/>
          </a:prstGeom>
          <a:noFill/>
          <a:ln w="38100">
            <a:solidFill>
              <a:srgbClr val="FF0000"/>
            </a:solidFill>
          </a:ln>
        </p:spPr>
        <p:txBody>
          <a:bodyPr wrap="square" rtlCol="0">
            <a:spAutoFit/>
          </a:bodyPr>
          <a:lstStyle/>
          <a:p>
            <a:r>
              <a:rPr lang="en-US" sz="2000" i="1" dirty="0" err="1">
                <a:latin typeface="Times New Roman" panose="02020603050405020304" pitchFamily="18" charset="0"/>
                <a:ea typeface="MS Mincho"/>
                <a:cs typeface="Times New Roman" panose="02020603050405020304" pitchFamily="18" charset="0"/>
              </a:rPr>
              <a:t>Chèo</a:t>
            </a:r>
            <a:r>
              <a:rPr lang="en-US" sz="2000" i="1" dirty="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cổ</a:t>
            </a:r>
            <a:r>
              <a:rPr lang="en-US" sz="2000" i="1" dirty="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chèo</a:t>
            </a:r>
            <a:r>
              <a:rPr lang="en-US" sz="2000" i="1" dirty="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sân</a:t>
            </a:r>
            <a:r>
              <a:rPr lang="en-US" sz="2000" i="1" dirty="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đình</a:t>
            </a:r>
            <a:r>
              <a:rPr lang="en-US" sz="2000" i="1" dirty="0" smtClean="0">
                <a:latin typeface="Times New Roman" panose="02020603050405020304" pitchFamily="18" charset="0"/>
                <a:ea typeface="MS Mincho"/>
                <a:cs typeface="Times New Roman" panose="02020603050405020304" pitchFamily="18" charset="0"/>
              </a:rPr>
              <a:t>/</a:t>
            </a:r>
          </a:p>
          <a:p>
            <a:r>
              <a:rPr lang="en-US" sz="2000" i="1" dirty="0" err="1" smtClean="0">
                <a:latin typeface="Times New Roman" panose="02020603050405020304" pitchFamily="18" charset="0"/>
                <a:ea typeface="MS Mincho"/>
                <a:cs typeface="Times New Roman" panose="02020603050405020304" pitchFamily="18" charset="0"/>
              </a:rPr>
              <a:t>chèo</a:t>
            </a:r>
            <a:r>
              <a:rPr lang="en-US" sz="2000" i="1" dirty="0" smtClean="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truyền</a:t>
            </a:r>
            <a:r>
              <a:rPr lang="en-US" sz="2000" i="1" dirty="0">
                <a:latin typeface="Times New Roman" panose="02020603050405020304" pitchFamily="18" charset="0"/>
                <a:ea typeface="MS Mincho"/>
                <a:cs typeface="Times New Roman" panose="02020603050405020304" pitchFamily="18" charset="0"/>
              </a:rPr>
              <a:t> </a:t>
            </a:r>
            <a:r>
              <a:rPr lang="en-US" sz="2000" i="1" dirty="0" err="1">
                <a:latin typeface="Times New Roman" panose="02020603050405020304" pitchFamily="18" charset="0"/>
                <a:ea typeface="MS Mincho"/>
                <a:cs typeface="Times New Roman" panose="02020603050405020304" pitchFamily="18" charset="0"/>
              </a:rPr>
              <a:t>thống</a:t>
            </a:r>
            <a:r>
              <a:rPr lang="en-US" sz="2000" i="1" dirty="0">
                <a:latin typeface="Times New Roman" panose="02020603050405020304" pitchFamily="18" charset="0"/>
                <a:ea typeface="MS Mincho"/>
                <a:cs typeface="Times New Roman" panose="02020603050405020304" pitchFamily="18" charset="0"/>
              </a:rPr>
              <a:t>) </a:t>
            </a:r>
            <a:endParaRPr lang="en-US" sz="2000" i="1" dirty="0"/>
          </a:p>
        </p:txBody>
      </p:sp>
      <p:cxnSp>
        <p:nvCxnSpPr>
          <p:cNvPr id="5" name="Straight Arrow Connector 4"/>
          <p:cNvCxnSpPr>
            <a:stCxn id="4" idx="3"/>
            <a:endCxn id="6" idx="1"/>
          </p:cNvCxnSpPr>
          <p:nvPr/>
        </p:nvCxnSpPr>
        <p:spPr>
          <a:xfrm flipV="1">
            <a:off x="1233055" y="655615"/>
            <a:ext cx="619994" cy="225649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53049" y="147783"/>
            <a:ext cx="1104897" cy="1015663"/>
          </a:xfrm>
          <a:prstGeom prst="rect">
            <a:avLst/>
          </a:prstGeom>
          <a:noFill/>
          <a:ln w="28575">
            <a:solidFill>
              <a:srgbClr val="0070C0"/>
            </a:solidFill>
          </a:ln>
        </p:spPr>
        <p:txBody>
          <a:bodyPr wrap="square" rtlCol="0">
            <a:spAutoFit/>
          </a:bodyPr>
          <a:lstStyle/>
          <a:p>
            <a:r>
              <a:rPr lang="vi-VN" sz="2000" i="1" dirty="0" smtClean="0">
                <a:latin typeface="+mj-lt"/>
              </a:rPr>
              <a:t>Khái niệm: </a:t>
            </a:r>
            <a:r>
              <a:rPr lang="vi-VN" sz="2000" b="1" dirty="0" smtClean="0">
                <a:solidFill>
                  <a:srgbClr val="FF0000"/>
                </a:solidFill>
                <a:latin typeface="+mj-lt"/>
              </a:rPr>
              <a:t>(1)</a:t>
            </a:r>
            <a:r>
              <a:rPr lang="vi-VN" sz="2000" i="1" dirty="0" smtClean="0">
                <a:latin typeface="+mj-lt"/>
              </a:rPr>
              <a:t> </a:t>
            </a:r>
            <a:endParaRPr lang="en-US" sz="2000" i="1" dirty="0">
              <a:latin typeface="+mj-lt"/>
            </a:endParaRPr>
          </a:p>
        </p:txBody>
      </p:sp>
      <p:cxnSp>
        <p:nvCxnSpPr>
          <p:cNvPr id="7" name="Straight Arrow Connector 6"/>
          <p:cNvCxnSpPr>
            <a:stCxn id="4" idx="3"/>
            <a:endCxn id="8" idx="1"/>
          </p:cNvCxnSpPr>
          <p:nvPr/>
        </p:nvCxnSpPr>
        <p:spPr>
          <a:xfrm flipV="1">
            <a:off x="1233055" y="1674288"/>
            <a:ext cx="651170" cy="123782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84225" y="1274178"/>
            <a:ext cx="1073721" cy="800219"/>
          </a:xfrm>
          <a:prstGeom prst="rect">
            <a:avLst/>
          </a:prstGeom>
          <a:noFill/>
          <a:ln w="28575">
            <a:solidFill>
              <a:srgbClr val="0070C0"/>
            </a:solidFill>
          </a:ln>
        </p:spPr>
        <p:txBody>
          <a:bodyPr wrap="square" rtlCol="0">
            <a:spAutoFit/>
          </a:bodyPr>
          <a:lstStyle/>
          <a:p>
            <a:pPr>
              <a:lnSpc>
                <a:spcPct val="115000"/>
              </a:lnSpc>
              <a:spcAft>
                <a:spcPts val="0"/>
              </a:spcAft>
            </a:pPr>
            <a:r>
              <a:rPr lang="pt-BR" sz="2000" i="1" dirty="0">
                <a:latin typeface="Times New Roman" panose="02020603050405020304" pitchFamily="18" charset="0"/>
                <a:ea typeface="Times New Roman" panose="02020603050405020304" pitchFamily="18" charset="0"/>
                <a:cs typeface="Times New Roman" panose="02020603050405020304" pitchFamily="18" charset="0"/>
              </a:rPr>
              <a:t>Nguồn </a:t>
            </a:r>
            <a:r>
              <a:rPr lang="vi-VN" sz="2000" i="1" dirty="0" smtClean="0">
                <a:latin typeface="Times New Roman" panose="02020603050405020304" pitchFamily="18" charset="0"/>
                <a:ea typeface="Times New Roman" panose="02020603050405020304" pitchFamily="18" charset="0"/>
                <a:cs typeface="Times New Roman" panose="02020603050405020304" pitchFamily="18" charset="0"/>
              </a:rPr>
              <a:t>gốc: </a:t>
            </a:r>
            <a:r>
              <a:rPr lang="vi-VN"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Straight Arrow Connector 8"/>
          <p:cNvCxnSpPr>
            <a:endCxn id="10" idx="1"/>
          </p:cNvCxnSpPr>
          <p:nvPr/>
        </p:nvCxnSpPr>
        <p:spPr>
          <a:xfrm>
            <a:off x="1260769" y="3409944"/>
            <a:ext cx="609602" cy="8053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70371" y="2982650"/>
            <a:ext cx="1087576" cy="1015663"/>
          </a:xfrm>
          <a:prstGeom prst="rect">
            <a:avLst/>
          </a:prstGeom>
          <a:noFill/>
          <a:ln w="28575">
            <a:solidFill>
              <a:srgbClr val="0070C0"/>
            </a:solidFill>
          </a:ln>
        </p:spPr>
        <p:txBody>
          <a:bodyPr wrap="square" rtlCol="0">
            <a:spAutoFit/>
          </a:bodyPr>
          <a:lstStyle/>
          <a:p>
            <a:r>
              <a:rPr lang="pt-BR" sz="2000" i="1" dirty="0">
                <a:latin typeface="Times New Roman" panose="02020603050405020304" pitchFamily="18" charset="0"/>
                <a:ea typeface="Times New Roman" panose="02020603050405020304" pitchFamily="18" charset="0"/>
                <a:cs typeface="Times New Roman" panose="02020603050405020304" pitchFamily="18" charset="0"/>
              </a:rPr>
              <a:t>Đặc trưng </a:t>
            </a:r>
            <a:r>
              <a:rPr lang="vi-VN" sz="2000" i="1"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(3)</a:t>
            </a:r>
            <a:endParaRPr 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11" name="Straight Arrow Connector 10"/>
          <p:cNvCxnSpPr>
            <a:stCxn id="4" idx="3"/>
            <a:endCxn id="12" idx="1"/>
          </p:cNvCxnSpPr>
          <p:nvPr/>
        </p:nvCxnSpPr>
        <p:spPr>
          <a:xfrm>
            <a:off x="1233055" y="2912112"/>
            <a:ext cx="540328" cy="269103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73383" y="4849092"/>
            <a:ext cx="1184565" cy="1508105"/>
          </a:xfrm>
          <a:prstGeom prst="rect">
            <a:avLst/>
          </a:prstGeom>
          <a:noFill/>
          <a:ln w="28575">
            <a:solidFill>
              <a:srgbClr val="0070C0"/>
            </a:solidFill>
          </a:ln>
        </p:spPr>
        <p:txBody>
          <a:bodyPr wrap="square" rtlCol="0">
            <a:spAutoFit/>
          </a:bodyPr>
          <a:lstStyle/>
          <a:p>
            <a:pPr>
              <a:lnSpc>
                <a:spcPct val="115000"/>
              </a:lnSpc>
              <a:spcAft>
                <a:spcPts val="0"/>
              </a:spcAft>
            </a:pPr>
            <a:r>
              <a:rPr lang="pt-BR" sz="2000" i="1" dirty="0">
                <a:latin typeface="Times New Roman" panose="02020603050405020304" pitchFamily="18" charset="0"/>
                <a:ea typeface="Times New Roman" panose="02020603050405020304" pitchFamily="18" charset="0"/>
                <a:cs typeface="Times New Roman" panose="02020603050405020304" pitchFamily="18" charset="0"/>
              </a:rPr>
              <a:t>Những vở chèo cổ </a:t>
            </a:r>
            <a:r>
              <a:rPr lang="pt-BR" sz="2000" i="1" dirty="0" smtClean="0">
                <a:latin typeface="Times New Roman" panose="02020603050405020304" pitchFamily="18" charset="0"/>
                <a:ea typeface="Times New Roman" panose="02020603050405020304" pitchFamily="18" charset="0"/>
                <a:cs typeface="Times New Roman" panose="02020603050405020304" pitchFamily="18" charset="0"/>
              </a:rPr>
              <a:t>đặc </a:t>
            </a:r>
            <a:r>
              <a:rPr lang="vi-VN" sz="2000" i="1" dirty="0" smtClean="0">
                <a:latin typeface="Times New Roman" panose="02020603050405020304" pitchFamily="18" charset="0"/>
                <a:ea typeface="Times New Roman" panose="02020603050405020304" pitchFamily="18" charset="0"/>
                <a:cs typeface="Times New Roman" panose="02020603050405020304" pitchFamily="18" charset="0"/>
              </a:rPr>
              <a:t>sắc:</a:t>
            </a:r>
            <a:r>
              <a:rPr lang="vi-VN"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3456709" y="3435932"/>
            <a:ext cx="5403278" cy="800219"/>
          </a:xfrm>
          <a:prstGeom prst="rect">
            <a:avLst/>
          </a:prstGeom>
          <a:noFill/>
          <a:ln w="28575">
            <a:solidFill>
              <a:srgbClr val="0070C0"/>
            </a:solidFill>
          </a:ln>
        </p:spPr>
        <p:txBody>
          <a:bodyPr wrap="square" rtlCol="0">
            <a:spAutoFit/>
          </a:bodyPr>
          <a:lstStyle/>
          <a:p>
            <a:pPr>
              <a:lnSpc>
                <a:spcPct val="115000"/>
              </a:lnSpc>
              <a:spcAft>
                <a:spcPts val="0"/>
              </a:spcAft>
            </a:pPr>
            <a:r>
              <a:rPr lang="vi-VN" sz="2000" dirty="0" err="1" smtClean="0">
                <a:latin typeface="Times New Roman" panose="02020603050405020304" pitchFamily="18" charset="0"/>
                <a:ea typeface="MS Mincho"/>
                <a:cs typeface="Times New Roman" panose="02020603050405020304" pitchFamily="18" charset="0"/>
              </a:rPr>
              <a:t>L</a:t>
            </a:r>
            <a:r>
              <a:rPr lang="en-US" sz="2000" dirty="0" smtClean="0">
                <a:latin typeface="Times New Roman" panose="02020603050405020304" pitchFamily="18" charset="0"/>
                <a:ea typeface="MS Mincho"/>
                <a:cs typeface="Times New Roman" panose="02020603050405020304" pitchFamily="18" charset="0"/>
              </a:rPr>
              <a:t>à </a:t>
            </a:r>
            <a:r>
              <a:rPr lang="en-US" sz="2000" dirty="0" err="1">
                <a:latin typeface="Times New Roman" panose="02020603050405020304" pitchFamily="18" charset="0"/>
                <a:ea typeface="MS Mincho"/>
                <a:cs typeface="Times New Roman" panose="02020603050405020304" pitchFamily="18" charset="0"/>
              </a:rPr>
              <a:t>loại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kịch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hát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múa</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dân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gian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kể</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chuyện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diễn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kịch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bằng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hình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thức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sân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khấu</a:t>
            </a:r>
            <a:r>
              <a:rPr lang="en-US" sz="2000" dirty="0" smtClean="0">
                <a:latin typeface="Times New Roman" panose="02020603050405020304" pitchFamily="18" charset="0"/>
                <a:ea typeface="MS Mincho"/>
                <a:cs typeface="Times New Roman" panose="02020603050405020304" pitchFamily="18" charset="0"/>
              </a:rPr>
              <a:t>.</a:t>
            </a:r>
            <a:r>
              <a:rPr lang="vi-VN" sz="2000" dirty="0" smtClean="0">
                <a:latin typeface="Times New Roman" panose="02020603050405020304" pitchFamily="18" charset="0"/>
                <a:ea typeface="MS Mincho"/>
                <a:cs typeface="Times New Roman" panose="02020603050405020304" pitchFamily="18" charset="0"/>
              </a:rPr>
              <a:t>..                           </a:t>
            </a:r>
            <a:r>
              <a:rPr lang="vi-VN" sz="2000" b="1" dirty="0" smtClean="0">
                <a:solidFill>
                  <a:srgbClr val="FF0000"/>
                </a:solidFill>
                <a:latin typeface="Times New Roman" panose="02020603050405020304" pitchFamily="18" charset="0"/>
                <a:ea typeface="MS Mincho"/>
                <a:cs typeface="Times New Roman" panose="02020603050405020304" pitchFamily="18" charset="0"/>
              </a:rPr>
              <a:t>(3)</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3446326" y="5611123"/>
            <a:ext cx="5403266" cy="1154162"/>
          </a:xfrm>
          <a:prstGeom prst="rect">
            <a:avLst/>
          </a:prstGeom>
          <a:noFill/>
          <a:ln w="28575">
            <a:solidFill>
              <a:srgbClr val="0070C0"/>
            </a:solidFill>
          </a:ln>
        </p:spPr>
        <p:txBody>
          <a:bodyPr wrap="square" rtlCol="0">
            <a:spAutoFit/>
          </a:bodyPr>
          <a:lstStyle/>
          <a:p>
            <a:pPr>
              <a:lnSpc>
                <a:spcPct val="115000"/>
              </a:lnSpc>
              <a:spcAft>
                <a:spcPts val="0"/>
              </a:spcAft>
            </a:pPr>
            <a:r>
              <a:rPr lang="en-US" sz="2000" dirty="0">
                <a:latin typeface="Times New Roman" panose="02020603050405020304" pitchFamily="18" charset="0"/>
                <a:ea typeface="MS Mincho"/>
                <a:cs typeface="Times New Roman" panose="02020603050405020304" pitchFamily="18" charset="0"/>
              </a:rPr>
              <a:t>Ra </a:t>
            </a:r>
            <a:r>
              <a:rPr lang="en-US" sz="2000" dirty="0" err="1">
                <a:latin typeface="Times New Roman" panose="02020603050405020304" pitchFamily="18" charset="0"/>
                <a:ea typeface="MS Mincho"/>
                <a:cs typeface="Times New Roman" panose="02020603050405020304" pitchFamily="18" charset="0"/>
              </a:rPr>
              <a:t>đời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từ</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xa</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xưa</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phát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triển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mạnh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mẽ</a:t>
            </a:r>
            <a:r>
              <a:rPr lang="en-US" sz="2000" dirty="0">
                <a:latin typeface="Times New Roman" panose="02020603050405020304" pitchFamily="18" charset="0"/>
                <a:ea typeface="MS Mincho"/>
                <a:cs typeface="Times New Roman" panose="02020603050405020304" pitchFamily="18" charset="0"/>
              </a:rPr>
              <a:t> ở </a:t>
            </a:r>
            <a:r>
              <a:rPr lang="en-US" sz="2000" dirty="0" err="1">
                <a:latin typeface="Times New Roman" panose="02020603050405020304" pitchFamily="18" charset="0"/>
                <a:ea typeface="MS Mincho"/>
                <a:cs typeface="Times New Roman" panose="02020603050405020304" pitchFamily="18" charset="0"/>
              </a:rPr>
              <a:t>vùng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đồng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bằng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Bắc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Bộ</a:t>
            </a:r>
            <a:r>
              <a:rPr lang="en-US" sz="2000" dirty="0" smtClean="0">
                <a:latin typeface="Times New Roman" panose="02020603050405020304" pitchFamily="18" charset="0"/>
                <a:ea typeface="MS Mincho"/>
                <a:cs typeface="Times New Roman" panose="02020603050405020304" pitchFamily="18" charset="0"/>
              </a:rPr>
              <a:t>.</a:t>
            </a:r>
            <a:r>
              <a:rPr lang="vi-VN" sz="2000" dirty="0" smtClean="0">
                <a:latin typeface="Times New Roman" panose="02020603050405020304" pitchFamily="18" charset="0"/>
                <a:ea typeface="MS Mincho"/>
                <a:cs typeface="Times New Roman" panose="02020603050405020304" pitchFamily="18" charset="0"/>
              </a:rPr>
              <a:t>                                                        </a:t>
            </a:r>
            <a:r>
              <a:rPr lang="vi-VN" sz="2000" b="1" dirty="0" smtClean="0">
                <a:solidFill>
                  <a:srgbClr val="FF0000"/>
                </a:solidFill>
                <a:latin typeface="Times New Roman" panose="02020603050405020304" pitchFamily="18" charset="0"/>
                <a:ea typeface="MS Mincho"/>
                <a:cs typeface="Times New Roman" panose="02020603050405020304" pitchFamily="18" charset="0"/>
              </a:rPr>
              <a:t>(5)</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p:cNvSpPr txBox="1"/>
          <p:nvPr/>
        </p:nvSpPr>
        <p:spPr>
          <a:xfrm>
            <a:off x="3484429" y="187129"/>
            <a:ext cx="5375558" cy="2215991"/>
          </a:xfrm>
          <a:prstGeom prst="rect">
            <a:avLst/>
          </a:prstGeom>
          <a:noFill/>
          <a:ln w="28575">
            <a:solidFill>
              <a:srgbClr val="0070C0"/>
            </a:solidFill>
          </a:ln>
        </p:spPr>
        <p:txBody>
          <a:bodyPr wrap="square" rtlCol="0">
            <a:spAutoFit/>
          </a:bodyPr>
          <a:lstStyle/>
          <a:p>
            <a:pPr>
              <a:lnSpc>
                <a:spcPct val="115000"/>
              </a:lnSpc>
              <a:spcAft>
                <a:spcPts val="0"/>
              </a:spcAft>
            </a:pPr>
            <a:r>
              <a:rPr lang="en-US" sz="2000" dirty="0" err="1">
                <a:latin typeface="Times New Roman" panose="02020603050405020304" pitchFamily="18" charset="0"/>
                <a:ea typeface="MS Mincho"/>
                <a:cs typeface="Times New Roman" panose="02020603050405020304" pitchFamily="18" charset="0"/>
              </a:rPr>
              <a:t>Về</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nội</a:t>
            </a:r>
            <a:r>
              <a:rPr lang="en-US" sz="2000" dirty="0">
                <a:latin typeface="Times New Roman" panose="02020603050405020304" pitchFamily="18" charset="0"/>
                <a:ea typeface="MS Mincho"/>
                <a:cs typeface="Times New Roman" panose="02020603050405020304" pitchFamily="18" charset="0"/>
              </a:rPr>
              <a:t> dung </a:t>
            </a:r>
            <a:r>
              <a:rPr lang="en-US" sz="2000" dirty="0" err="1">
                <a:latin typeface="Times New Roman" panose="02020603050405020304" pitchFamily="18" charset="0"/>
                <a:ea typeface="MS Mincho"/>
                <a:cs typeface="Times New Roman" panose="02020603050405020304" pitchFamily="18" charset="0"/>
              </a:rPr>
              <a:t>tư</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tưởng</a:t>
            </a:r>
            <a:r>
              <a:rPr lang="en-US" sz="2000" dirty="0">
                <a:latin typeface="Times New Roman" panose="02020603050405020304" pitchFamily="18" charset="0"/>
                <a:ea typeface="MS Mincho"/>
                <a:cs typeface="Times New Roman" panose="02020603050405020304" pitchFamily="18" charset="0"/>
              </a:rPr>
              <a:t>: </a:t>
            </a:r>
            <a:r>
              <a:rPr lang="en-US" sz="2000" dirty="0" smtClean="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Phản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ánh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đời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sống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vật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chất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tâm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hồn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tình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cảm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của</a:t>
            </a:r>
            <a:r>
              <a:rPr lang="en-US" sz="2000" dirty="0">
                <a:latin typeface="Times New Roman" panose="02020603050405020304" pitchFamily="18" charset="0"/>
                <a:ea typeface="MS Mincho"/>
                <a:cs typeface="Times New Roman" panose="02020603050405020304" pitchFamily="18" charset="0"/>
              </a:rPr>
              <a:t> con </a:t>
            </a:r>
            <a:r>
              <a:rPr lang="en-US" sz="2000" dirty="0" err="1">
                <a:latin typeface="Times New Roman" panose="02020603050405020304" pitchFamily="18" charset="0"/>
                <a:ea typeface="MS Mincho"/>
                <a:cs typeface="Times New Roman" panose="02020603050405020304" pitchFamily="18" charset="0"/>
              </a:rPr>
              <a:t>người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trong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xã</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hội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phong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kiến</a:t>
            </a:r>
            <a:r>
              <a:rPr lang="en-US" sz="2000" dirty="0">
                <a:latin typeface="Times New Roman" panose="02020603050405020304" pitchFamily="18" charset="0"/>
                <a:ea typeface="MS Mincho"/>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latin typeface="Times New Roman" panose="02020603050405020304" pitchFamily="18" charset="0"/>
                <a:ea typeface="MS Mincho"/>
                <a:cs typeface="Times New Roman" panose="02020603050405020304" pitchFamily="18" charset="0"/>
              </a:rPr>
              <a:t>+ Ca </a:t>
            </a:r>
            <a:r>
              <a:rPr lang="en-US" sz="2000" dirty="0" err="1">
                <a:latin typeface="Times New Roman" panose="02020603050405020304" pitchFamily="18" charset="0"/>
                <a:ea typeface="MS Mincho"/>
                <a:cs typeface="Times New Roman" panose="02020603050405020304" pitchFamily="18" charset="0"/>
              </a:rPr>
              <a:t>ngợi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những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phẩm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chất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đạo</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đức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tốt</a:t>
            </a:r>
            <a:r>
              <a:rPr lang="en-US" sz="2000" dirty="0">
                <a:latin typeface="Times New Roman" panose="02020603050405020304" pitchFamily="18" charset="0"/>
                <a:ea typeface="MS Mincho"/>
                <a:cs typeface="Times New Roman" panose="02020603050405020304" pitchFamily="18" charset="0"/>
              </a:rPr>
              <a:t> </a:t>
            </a:r>
            <a:r>
              <a:rPr lang="vi-VN" sz="2000" dirty="0" smtClean="0">
                <a:latin typeface="Times New Roman" panose="02020603050405020304" pitchFamily="18" charset="0"/>
                <a:ea typeface="MS Mincho"/>
                <a:cs typeface="Times New Roman" panose="02020603050405020304" pitchFamily="18" charset="0"/>
              </a:rPr>
              <a:t>đẹp.....</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Phê</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phán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các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thói</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hư</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tật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xấu</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trong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xã</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hội</a:t>
            </a:r>
            <a:r>
              <a:rPr lang="en-US" sz="2000" dirty="0">
                <a:latin typeface="Times New Roman" panose="02020603050405020304" pitchFamily="18" charset="0"/>
                <a:ea typeface="MS Mincho"/>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Thể</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hiện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sâu</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sắc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tinh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thần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nhân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văn</a:t>
            </a:r>
            <a:r>
              <a:rPr lang="en-US" sz="2000" dirty="0" smtClean="0">
                <a:latin typeface="Times New Roman" panose="02020603050405020304" pitchFamily="18" charset="0"/>
                <a:ea typeface="MS Mincho"/>
                <a:cs typeface="Times New Roman" panose="02020603050405020304" pitchFamily="18" charset="0"/>
              </a:rPr>
              <a:t>.</a:t>
            </a:r>
            <a:r>
              <a:rPr lang="vi-VN" sz="2000" dirty="0" smtClean="0">
                <a:latin typeface="Times New Roman" panose="02020603050405020304" pitchFamily="18" charset="0"/>
                <a:ea typeface="MS Mincho"/>
                <a:cs typeface="Times New Roman" panose="02020603050405020304" pitchFamily="18" charset="0"/>
              </a:rPr>
              <a:t>      </a:t>
            </a:r>
            <a:r>
              <a:rPr lang="vi-VN" sz="2000" b="1" dirty="0" smtClean="0">
                <a:solidFill>
                  <a:srgbClr val="FF0000"/>
                </a:solidFill>
                <a:latin typeface="Times New Roman" panose="02020603050405020304" pitchFamily="18" charset="0"/>
                <a:ea typeface="MS Mincho"/>
                <a:cs typeface="Times New Roman" panose="02020603050405020304" pitchFamily="18" charset="0"/>
              </a:rPr>
              <a:t>(1)</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p:cNvSpPr txBox="1"/>
          <p:nvPr/>
        </p:nvSpPr>
        <p:spPr>
          <a:xfrm>
            <a:off x="3470569" y="4515882"/>
            <a:ext cx="5379023" cy="1154162"/>
          </a:xfrm>
          <a:prstGeom prst="rect">
            <a:avLst/>
          </a:prstGeom>
          <a:noFill/>
          <a:ln w="28575">
            <a:solidFill>
              <a:srgbClr val="0070C0"/>
            </a:solidFill>
          </a:ln>
        </p:spPr>
        <p:txBody>
          <a:bodyPr wrap="square" rtlCol="0">
            <a:spAutoFit/>
          </a:bodyPr>
          <a:lstStyle/>
          <a:p>
            <a:pPr>
              <a:lnSpc>
                <a:spcPct val="115000"/>
              </a:lnSpc>
              <a:spcAft>
                <a:spcPts val="0"/>
              </a:spcAft>
            </a:pPr>
            <a:r>
              <a:rPr lang="en-US" sz="2000" dirty="0" err="1">
                <a:latin typeface="Times New Roman" panose="02020603050405020304" pitchFamily="18" charset="0"/>
                <a:ea typeface="MS Mincho"/>
                <a:cs typeface="Times New Roman" panose="02020603050405020304" pitchFamily="18" charset="0"/>
              </a:rPr>
              <a:t>Về</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hình</a:t>
            </a:r>
            <a:r>
              <a:rPr lang="en-US" sz="2000" dirty="0">
                <a:latin typeface="Times New Roman" panose="02020603050405020304" pitchFamily="18" charset="0"/>
                <a:ea typeface="MS Mincho"/>
                <a:cs typeface="Times New Roman" panose="02020603050405020304" pitchFamily="18" charset="0"/>
              </a:rPr>
              <a:t> </a:t>
            </a:r>
            <a:r>
              <a:rPr lang="en-US" sz="2000" dirty="0" err="1" smtClean="0">
                <a:latin typeface="Times New Roman" panose="02020603050405020304" pitchFamily="18" charset="0"/>
                <a:ea typeface="MS Mincho"/>
                <a:cs typeface="Times New Roman" panose="02020603050405020304" pitchFamily="18" charset="0"/>
              </a:rPr>
              <a:t>thức:bộ</a:t>
            </a:r>
            <a:r>
              <a:rPr lang="en-US" sz="2000" dirty="0" smtClean="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môn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nghệ</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thuật</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tổng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hợp</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của</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ngôn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từ</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âm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nhạc</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vũ</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đạo</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tạo</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hình</a:t>
            </a:r>
            <a:r>
              <a:rPr lang="en-US" sz="2000" dirty="0" smtClean="0">
                <a:latin typeface="Times New Roman" panose="02020603050405020304" pitchFamily="18" charset="0"/>
                <a:ea typeface="MS Mincho"/>
                <a:cs typeface="Times New Roman" panose="02020603050405020304" pitchFamily="18" charset="0"/>
              </a:rPr>
              <a:t>,…</a:t>
            </a:r>
            <a:r>
              <a:rPr lang="vi-VN" sz="2000" dirty="0" smtClean="0">
                <a:latin typeface="Times New Roman" panose="02020603050405020304" pitchFamily="18" charset="0"/>
                <a:ea typeface="MS Mincho"/>
                <a:cs typeface="Times New Roman" panose="02020603050405020304" pitchFamily="18" charset="0"/>
              </a:rPr>
              <a:t>                      </a:t>
            </a:r>
            <a:r>
              <a:rPr lang="vi-VN" sz="2000" b="1" dirty="0" smtClean="0">
                <a:solidFill>
                  <a:srgbClr val="FF0000"/>
                </a:solidFill>
                <a:latin typeface="Times New Roman" panose="02020603050405020304" pitchFamily="18" charset="0"/>
                <a:ea typeface="MS Mincho"/>
                <a:cs typeface="Times New Roman" panose="02020603050405020304" pitchFamily="18" charset="0"/>
              </a:rPr>
              <a:t>(4)</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3470569" y="2503077"/>
            <a:ext cx="5389418" cy="1015663"/>
          </a:xfrm>
          <a:prstGeom prst="rect">
            <a:avLst/>
          </a:prstGeom>
          <a:noFill/>
          <a:ln w="28575">
            <a:solidFill>
              <a:srgbClr val="0070C0"/>
            </a:solidFill>
          </a:ln>
        </p:spPr>
        <p:txBody>
          <a:bodyPr wrap="square" rtlCol="0">
            <a:spAutoFit/>
          </a:bodyPr>
          <a:lstStyle/>
          <a:p>
            <a:pPr>
              <a:spcAft>
                <a:spcPts val="0"/>
              </a:spcAft>
            </a:pPr>
            <a:r>
              <a:rPr lang="en-US" sz="2000" dirty="0" err="1">
                <a:latin typeface="Times New Roman" panose="02020603050405020304" pitchFamily="18" charset="0"/>
                <a:ea typeface="MS Mincho"/>
                <a:cs typeface="Times New Roman" panose="02020603050405020304" pitchFamily="18" charset="0"/>
              </a:rPr>
              <a:t>Quan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Âm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Thị</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Kính</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Lưu</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Bình</a:t>
            </a:r>
            <a:r>
              <a:rPr lang="en-US" sz="2000" dirty="0">
                <a:latin typeface="Times New Roman" panose="02020603050405020304" pitchFamily="18" charset="0"/>
                <a:ea typeface="MS Mincho"/>
                <a:cs typeface="Times New Roman" panose="02020603050405020304" pitchFamily="18" charset="0"/>
              </a:rPr>
              <a:t> – </a:t>
            </a:r>
            <a:r>
              <a:rPr lang="en-US" sz="2000" dirty="0" err="1">
                <a:latin typeface="Times New Roman" panose="02020603050405020304" pitchFamily="18" charset="0"/>
                <a:ea typeface="MS Mincho"/>
                <a:cs typeface="Times New Roman" panose="02020603050405020304" pitchFamily="18" charset="0"/>
              </a:rPr>
              <a:t>Dương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Lễ</a:t>
            </a:r>
            <a:r>
              <a:rPr lang="en-US" sz="2000" dirty="0">
                <a:latin typeface="Times New Roman" panose="02020603050405020304" pitchFamily="18" charset="0"/>
                <a:ea typeface="MS Mincho"/>
                <a:cs typeface="Times New Roman" panose="02020603050405020304" pitchFamily="18" charset="0"/>
              </a:rPr>
              <a:t>, Kim </a:t>
            </a:r>
            <a:r>
              <a:rPr lang="en-US" sz="2000" dirty="0" err="1">
                <a:latin typeface="Times New Roman" panose="02020603050405020304" pitchFamily="18" charset="0"/>
                <a:ea typeface="MS Mincho"/>
                <a:cs typeface="Times New Roman" panose="02020603050405020304" pitchFamily="18" charset="0"/>
              </a:rPr>
              <a:t>Nham</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Trương</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Viên</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Từ</a:t>
            </a:r>
            <a:r>
              <a:rPr lang="en-US" sz="2000" dirty="0">
                <a:latin typeface="Times New Roman" panose="02020603050405020304" pitchFamily="18" charset="0"/>
                <a:ea typeface="MS Mincho"/>
                <a:cs typeface="Times New Roman" panose="02020603050405020304" pitchFamily="18" charset="0"/>
              </a:rPr>
              <a:t> </a:t>
            </a:r>
            <a:r>
              <a:rPr lang="en-US" sz="2000" dirty="0" err="1">
                <a:latin typeface="Times New Roman" panose="02020603050405020304" pitchFamily="18" charset="0"/>
                <a:ea typeface="MS Mincho"/>
                <a:cs typeface="Times New Roman" panose="02020603050405020304" pitchFamily="18" charset="0"/>
              </a:rPr>
              <a:t>Thức</a:t>
            </a:r>
            <a:r>
              <a:rPr lang="en-US" sz="2000" dirty="0" smtClean="0">
                <a:latin typeface="Times New Roman" panose="02020603050405020304" pitchFamily="18" charset="0"/>
                <a:ea typeface="MS Mincho"/>
                <a:cs typeface="Times New Roman" panose="02020603050405020304" pitchFamily="18" charset="0"/>
              </a:rPr>
              <a:t>,…</a:t>
            </a:r>
            <a:r>
              <a:rPr lang="vi-VN" sz="2000" dirty="0" smtClean="0">
                <a:latin typeface="Times New Roman" panose="02020603050405020304" pitchFamily="18" charset="0"/>
                <a:ea typeface="MS Mincho"/>
                <a:cs typeface="Times New Roman" panose="02020603050405020304" pitchFamily="18" charset="0"/>
              </a:rPr>
              <a:t>                           </a:t>
            </a:r>
            <a:r>
              <a:rPr lang="vi-VN" sz="2000" b="1" dirty="0" smtClean="0">
                <a:solidFill>
                  <a:srgbClr val="FF0000"/>
                </a:solidFill>
                <a:latin typeface="Times New Roman" panose="02020603050405020304" pitchFamily="18" charset="0"/>
                <a:ea typeface="MS Mincho"/>
                <a:cs typeface="Times New Roman" panose="02020603050405020304" pitchFamily="18" charset="0"/>
              </a:rPr>
              <a:t>(2)</a:t>
            </a:r>
            <a:endPar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1" name="Straight Arrow Connector 20"/>
          <p:cNvCxnSpPr>
            <a:stCxn id="6" idx="3"/>
            <a:endCxn id="15" idx="1"/>
          </p:cNvCxnSpPr>
          <p:nvPr/>
        </p:nvCxnSpPr>
        <p:spPr>
          <a:xfrm>
            <a:off x="2957946" y="655615"/>
            <a:ext cx="498763" cy="31804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3"/>
            <a:endCxn id="16" idx="1"/>
          </p:cNvCxnSpPr>
          <p:nvPr/>
        </p:nvCxnSpPr>
        <p:spPr>
          <a:xfrm>
            <a:off x="2957946" y="1674288"/>
            <a:ext cx="488380" cy="451391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2" idx="3"/>
            <a:endCxn id="19" idx="1"/>
          </p:cNvCxnSpPr>
          <p:nvPr/>
        </p:nvCxnSpPr>
        <p:spPr>
          <a:xfrm flipV="1">
            <a:off x="2957948" y="3010909"/>
            <a:ext cx="512621" cy="2592236"/>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0" idx="3"/>
            <a:endCxn id="17" idx="1"/>
          </p:cNvCxnSpPr>
          <p:nvPr/>
        </p:nvCxnSpPr>
        <p:spPr>
          <a:xfrm flipV="1">
            <a:off x="2957947" y="1295125"/>
            <a:ext cx="526482" cy="219535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3"/>
            <a:endCxn id="18" idx="1"/>
          </p:cNvCxnSpPr>
          <p:nvPr/>
        </p:nvCxnSpPr>
        <p:spPr>
          <a:xfrm>
            <a:off x="2957947" y="3490482"/>
            <a:ext cx="512622" cy="160248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4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circle(in)">
                                      <p:cBhvr>
                                        <p:cTn id="17" dur="2000"/>
                                        <p:tgtEl>
                                          <p:spTgt spid="30"/>
                                        </p:tgtEl>
                                      </p:cBhvr>
                                    </p:animEffect>
                                  </p:childTnLst>
                                </p:cTn>
                              </p:par>
                              <p:par>
                                <p:cTn id="18" presetID="6"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1;p1"/>
          <p:cNvSpPr txBox="1">
            <a:spLocks noChangeArrowheads="1"/>
          </p:cNvSpPr>
          <p:nvPr/>
        </p:nvSpPr>
        <p:spPr bwMode="auto">
          <a:xfrm>
            <a:off x="1407319" y="306390"/>
            <a:ext cx="6858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457200" indent="-4572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lnSpc>
                <a:spcPct val="80000"/>
              </a:lnSpc>
            </a:pPr>
            <a:r>
              <a:rPr lang="en-US" altLang="en-US" sz="2000" b="1"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SỞ GIÁO DỤC VÀ ĐÀO TẠO THÁI BÌNH</a:t>
            </a:r>
            <a:endParaRPr lang="en-US" altLang="en-US" dirty="0">
              <a:latin typeface="Arial" panose="020B0604020202020204" pitchFamily="34" charset="0"/>
            </a:endParaRPr>
          </a:p>
        </p:txBody>
      </p:sp>
      <p:sp>
        <p:nvSpPr>
          <p:cNvPr id="6" name="Google Shape;124;p1"/>
          <p:cNvSpPr txBox="1">
            <a:spLocks noChangeArrowheads="1"/>
          </p:cNvSpPr>
          <p:nvPr/>
        </p:nvSpPr>
        <p:spPr bwMode="auto">
          <a:xfrm>
            <a:off x="1344433" y="1032454"/>
            <a:ext cx="6466356"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Chào</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mừng</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quý</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thầy</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cô</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b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b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đến</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dự</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giờ</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môn</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Ngữ</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văn</a:t>
            </a:r>
            <a:r>
              <a:rPr lang="en-US" altLang="en-US" sz="40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4000" b="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r>
            <a:br>
              <a:rPr lang="en-US" altLang="en-US" sz="4000" b="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br>
            <a:endParaRPr lang="en-US" altLang="en-US" sz="4000" b="1"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endParaRPr>
          </a:p>
          <a:p>
            <a:pPr algn="ctr" eaLnBrk="1" hangingPunct="1"/>
            <a:r>
              <a:rPr lang="en-US" altLang="en-US" sz="5400" b="1" dirty="0" err="1">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Lớp</a:t>
            </a:r>
            <a:r>
              <a:rPr lang="en-US" altLang="en-US" sz="5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5400" b="1" dirty="0" smtClean="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10 C1</a:t>
            </a:r>
            <a:endParaRPr lang="en-US" altLang="en-US" sz="5400" b="1" dirty="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7" name="Google Shape;125;p1"/>
          <p:cNvSpPr txBox="1">
            <a:spLocks noChangeArrowheads="1"/>
          </p:cNvSpPr>
          <p:nvPr/>
        </p:nvSpPr>
        <p:spPr bwMode="auto">
          <a:xfrm>
            <a:off x="2599136" y="5206574"/>
            <a:ext cx="4566564" cy="107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sz="3200" b="1" dirty="0" err="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Giáo</a:t>
            </a:r>
            <a:r>
              <a:rPr lang="en-US" altLang="en-US" sz="3200" b="1" dirty="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viên</a:t>
            </a:r>
            <a:r>
              <a:rPr lang="en-US" altLang="en-US" sz="3200" b="1" dirty="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3200" b="1" dirty="0" err="1" smtClean="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Trần</a:t>
            </a:r>
            <a:r>
              <a:rPr lang="en-US" altLang="en-US" sz="3200" b="1" dirty="0" smtClean="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3200" b="1" dirty="0" err="1">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Thị</a:t>
            </a:r>
            <a:r>
              <a:rPr lang="en-US" altLang="en-US" sz="3200" b="1" dirty="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3200" b="1" dirty="0" err="1" smtClean="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Tuyết</a:t>
            </a:r>
            <a:r>
              <a:rPr lang="en-US" altLang="en-US" sz="3200" b="1" dirty="0" smtClean="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en-US" sz="3200" b="1" dirty="0" err="1" smtClean="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rPr>
              <a:t>Nhung</a:t>
            </a:r>
            <a:endParaRPr lang="en-US" altLang="en-US" sz="3200" b="1" dirty="0">
              <a:solidFill>
                <a:srgbClr val="0070C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1" name="TextBox 10"/>
          <p:cNvSpPr txBox="1"/>
          <p:nvPr/>
        </p:nvSpPr>
        <p:spPr>
          <a:xfrm>
            <a:off x="3172692" y="683958"/>
            <a:ext cx="3574472" cy="400110"/>
          </a:xfrm>
          <a:prstGeom prst="rect">
            <a:avLst/>
          </a:prstGeom>
          <a:noFill/>
        </p:spPr>
        <p:txBody>
          <a:bodyPr wrap="square" rtlCol="0">
            <a:spAutoFit/>
          </a:bodyPr>
          <a:lstStyle/>
          <a:p>
            <a:r>
              <a:rPr lang="vi-VN" sz="2000" b="1" dirty="0" smtClean="0">
                <a:latin typeface="+mj-lt"/>
              </a:rPr>
              <a:t>TRƯỜNG THPT DIÊM ĐIỀN</a:t>
            </a:r>
            <a:endParaRPr lang="en-US" sz="2000" b="1" dirty="0">
              <a:latin typeface="+mj-lt"/>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045531" y="406407"/>
            <a:ext cx="1489364" cy="1791260"/>
          </a:xfrm>
          <a:prstGeom prst="rect">
            <a:avLst/>
          </a:prstGeom>
          <a:noFill/>
          <a:ln w="28575">
            <a:solidFill>
              <a:srgbClr val="FF0000"/>
            </a:solidFill>
          </a:ln>
        </p:spPr>
        <p:txBody>
          <a:bodyPr wrap="square" rtlCol="0">
            <a:spAutoFit/>
          </a:bodyPr>
          <a:lstStyle/>
          <a:p>
            <a:pPr>
              <a:lnSpc>
                <a:spcPct val="115000"/>
              </a:lnSpc>
              <a:spcAft>
                <a:spcPts val="0"/>
              </a:spcAft>
            </a:pPr>
            <a:r>
              <a:rPr lang="vi-VN" sz="3200" b="1" i="1" dirty="0">
                <a:latin typeface="Times New Roman" panose="02020603050405020304" pitchFamily="18" charset="0"/>
                <a:ea typeface="Times New Roman" panose="02020603050405020304" pitchFamily="18" charset="0"/>
                <a:cs typeface="Times New Roman" panose="02020603050405020304" pitchFamily="18" charset="0"/>
              </a:rPr>
              <a:t>K</a:t>
            </a:r>
            <a:r>
              <a:rPr lang="pt-BR" sz="3200" b="1" i="1" dirty="0">
                <a:latin typeface="Times New Roman" panose="02020603050405020304" pitchFamily="18" charset="0"/>
                <a:ea typeface="Times New Roman" panose="02020603050405020304" pitchFamily="18" charset="0"/>
                <a:cs typeface="Times New Roman" panose="02020603050405020304" pitchFamily="18" charset="0"/>
              </a:rPr>
              <a:t>ịch bản </a:t>
            </a:r>
            <a:r>
              <a:rPr lang="vi-VN" sz="3200" b="1" i="1" dirty="0">
                <a:latin typeface="Times New Roman" panose="02020603050405020304" pitchFamily="18" charset="0"/>
                <a:ea typeface="Times New Roman" panose="02020603050405020304" pitchFamily="18" charset="0"/>
                <a:cs typeface="Times New Roman" panose="02020603050405020304" pitchFamily="18" charset="0"/>
              </a:rPr>
              <a:t>chèo:</a:t>
            </a:r>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8" name="Straight Arrow Connector 17"/>
          <p:cNvCxnSpPr>
            <a:stCxn id="17" idx="2"/>
            <a:endCxn id="19" idx="0"/>
          </p:cNvCxnSpPr>
          <p:nvPr/>
        </p:nvCxnSpPr>
        <p:spPr>
          <a:xfrm flipH="1">
            <a:off x="3110346" y="2197667"/>
            <a:ext cx="1679867" cy="198331"/>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96292" y="2395998"/>
            <a:ext cx="3228108" cy="4196598"/>
          </a:xfrm>
          <a:prstGeom prst="rect">
            <a:avLst/>
          </a:prstGeom>
          <a:noFill/>
          <a:ln w="28575">
            <a:solidFill>
              <a:srgbClr val="33CC33"/>
            </a:solidFill>
          </a:ln>
        </p:spPr>
        <p:txBody>
          <a:bodyPr wrap="square" rtlCol="0">
            <a:spAutoFit/>
          </a:bodyPr>
          <a:lstStyle/>
          <a:p>
            <a:pPr algn="just">
              <a:lnSpc>
                <a:spcPct val="115000"/>
              </a:lnSpc>
              <a:spcAft>
                <a:spcPts val="0"/>
              </a:spcAft>
            </a:pPr>
            <a:r>
              <a:rPr lang="vi-VN" sz="2600" dirty="0">
                <a:latin typeface="Times New Roman" panose="02020603050405020304" pitchFamily="18" charset="0"/>
                <a:ea typeface="MS Mincho"/>
                <a:cs typeface="Times New Roman" panose="02020603050405020304" pitchFamily="18" charset="0"/>
              </a:rPr>
              <a:t>L</a:t>
            </a:r>
            <a:r>
              <a:rPr lang="en-US" sz="2600" dirty="0">
                <a:latin typeface="Times New Roman" panose="02020603050405020304" pitchFamily="18" charset="0"/>
                <a:ea typeface="MS Mincho"/>
                <a:cs typeface="Times New Roman" panose="02020603050405020304" pitchFamily="18" charset="0"/>
              </a:rPr>
              <a:t>à </a:t>
            </a:r>
            <a:r>
              <a:rPr lang="en-US" sz="2600" dirty="0" err="1">
                <a:latin typeface="Times New Roman" panose="02020603050405020304" pitchFamily="18" charset="0"/>
                <a:ea typeface="MS Mincho"/>
                <a:cs typeface="Times New Roman" panose="02020603050405020304" pitchFamily="18" charset="0"/>
              </a:rPr>
              <a:t>phần</a:t>
            </a:r>
            <a:r>
              <a:rPr lang="en-US" sz="2600" dirty="0">
                <a:latin typeface="Times New Roman" panose="02020603050405020304" pitchFamily="18" charset="0"/>
                <a:ea typeface="MS Mincho"/>
                <a:cs typeface="Times New Roman" panose="02020603050405020304" pitchFamily="18" charset="0"/>
              </a:rPr>
              <a:t> </a:t>
            </a:r>
            <a:r>
              <a:rPr lang="en-US" sz="2600" dirty="0" err="1">
                <a:solidFill>
                  <a:srgbClr val="0070C0"/>
                </a:solidFill>
                <a:latin typeface="Times New Roman" panose="02020603050405020304" pitchFamily="18" charset="0"/>
                <a:ea typeface="MS Mincho"/>
                <a:cs typeface="Times New Roman" panose="02020603050405020304" pitchFamily="18" charset="0"/>
              </a:rPr>
              <a:t>nội</a:t>
            </a:r>
            <a:r>
              <a:rPr lang="en-US" sz="2600" dirty="0">
                <a:solidFill>
                  <a:srgbClr val="0070C0"/>
                </a:solidFill>
                <a:latin typeface="Times New Roman" panose="02020603050405020304" pitchFamily="18" charset="0"/>
                <a:ea typeface="MS Mincho"/>
                <a:cs typeface="Times New Roman" panose="02020603050405020304" pitchFamily="18" charset="0"/>
              </a:rPr>
              <a:t> dung </a:t>
            </a:r>
            <a:r>
              <a:rPr lang="en-US" sz="2600" dirty="0" err="1">
                <a:solidFill>
                  <a:srgbClr val="0070C0"/>
                </a:solidFill>
                <a:latin typeface="Times New Roman" panose="02020603050405020304" pitchFamily="18" charset="0"/>
                <a:ea typeface="MS Mincho"/>
                <a:cs typeface="Times New Roman" panose="02020603050405020304" pitchFamily="18" charset="0"/>
              </a:rPr>
              <a:t>chính</a:t>
            </a:r>
            <a:r>
              <a:rPr lang="en-US" sz="2600" dirty="0">
                <a:solidFill>
                  <a:srgbClr val="0070C0"/>
                </a:solidFill>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của</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vở</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diễn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thường</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lấy</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các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truyện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cổ</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tích</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truyện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Nôm</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truyện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cười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được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các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nghệ</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nhân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hoặc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nhà</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sưu</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tầm</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nghiên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cứu</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ghi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chép</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lại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thành</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văn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bản</a:t>
            </a:r>
            <a:r>
              <a:rPr lang="en-US" sz="2600" dirty="0">
                <a:latin typeface="Times New Roman" panose="02020603050405020304" pitchFamily="18" charset="0"/>
                <a:ea typeface="MS Mincho"/>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20" name="Straight Arrow Connector 19"/>
          <p:cNvCxnSpPr>
            <a:stCxn id="17" idx="2"/>
            <a:endCxn id="21" idx="0"/>
          </p:cNvCxnSpPr>
          <p:nvPr/>
        </p:nvCxnSpPr>
        <p:spPr>
          <a:xfrm>
            <a:off x="4790213" y="2197667"/>
            <a:ext cx="2067787" cy="185334"/>
          </a:xfrm>
          <a:prstGeom prst="straightConnector1">
            <a:avLst/>
          </a:prstGeom>
          <a:ln w="38100">
            <a:solidFill>
              <a:srgbClr val="3FFA36"/>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0" y="2383001"/>
            <a:ext cx="3048000" cy="2853089"/>
          </a:xfrm>
          <a:prstGeom prst="rect">
            <a:avLst/>
          </a:prstGeom>
          <a:noFill/>
          <a:ln w="38100">
            <a:solidFill>
              <a:srgbClr val="3FFA36"/>
            </a:solidFill>
          </a:ln>
        </p:spPr>
        <p:txBody>
          <a:bodyPr wrap="square" rtlCol="0">
            <a:spAutoFit/>
          </a:bodyPr>
          <a:lstStyle/>
          <a:p>
            <a:pPr algn="just">
              <a:lnSpc>
                <a:spcPct val="115000"/>
              </a:lnSpc>
              <a:spcAft>
                <a:spcPts val="0"/>
              </a:spcAft>
            </a:pPr>
            <a:r>
              <a:rPr lang="vi-VN" sz="2600" dirty="0">
                <a:latin typeface="Times New Roman" panose="02020603050405020304" pitchFamily="18" charset="0"/>
                <a:ea typeface="MS Mincho"/>
                <a:cs typeface="Times New Roman" panose="02020603050405020304" pitchFamily="18" charset="0"/>
              </a:rPr>
              <a:t>C</a:t>
            </a:r>
            <a:r>
              <a:rPr lang="en-US" sz="2600" dirty="0">
                <a:latin typeface="Times New Roman" panose="02020603050405020304" pitchFamily="18" charset="0"/>
                <a:ea typeface="MS Mincho"/>
                <a:cs typeface="Times New Roman" panose="02020603050405020304" pitchFamily="18" charset="0"/>
              </a:rPr>
              <a:t>ó </a:t>
            </a:r>
            <a:r>
              <a:rPr lang="en-US" sz="2600" dirty="0" err="1">
                <a:latin typeface="Times New Roman" panose="02020603050405020304" pitchFamily="18" charset="0"/>
                <a:ea typeface="MS Mincho"/>
                <a:cs typeface="Times New Roman" panose="02020603050405020304" pitchFamily="18" charset="0"/>
              </a:rPr>
              <a:t>cốt</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truyện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nhân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vật</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kèm</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lời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thoại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và</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các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chỉ</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dẫn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về</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bối</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cảnh</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trang</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phục</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hoạt</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động</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trên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sân</a:t>
            </a:r>
            <a:r>
              <a:rPr lang="en-US" sz="2600" dirty="0">
                <a:latin typeface="Times New Roman" panose="02020603050405020304" pitchFamily="18" charset="0"/>
                <a:ea typeface="MS Mincho"/>
                <a:cs typeface="Times New Roman" panose="02020603050405020304" pitchFamily="18" charset="0"/>
              </a:rPr>
              <a:t> </a:t>
            </a:r>
            <a:r>
              <a:rPr lang="en-US" sz="2600" dirty="0" err="1">
                <a:latin typeface="Times New Roman" panose="02020603050405020304" pitchFamily="18" charset="0"/>
                <a:ea typeface="MS Mincho"/>
                <a:cs typeface="Times New Roman" panose="02020603050405020304" pitchFamily="18" charset="0"/>
              </a:rPr>
              <a:t>khấu</a:t>
            </a:r>
            <a:r>
              <a:rPr lang="en-US" sz="2600" dirty="0">
                <a:latin typeface="Times New Roman" panose="02020603050405020304" pitchFamily="18" charset="0"/>
                <a:ea typeface="MS Mincho"/>
                <a:cs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74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circle(in)">
                                      <p:cBhvr>
                                        <p:cTn id="2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2" name="Nhóm 1">
            <a:extLst>
              <a:ext uri="{FF2B5EF4-FFF2-40B4-BE49-F238E27FC236}">
                <a16:creationId xmlns="" xmlns:a16="http://schemas.microsoft.com/office/drawing/2014/main" id="{46AE7D05-7D4D-DF49-5EFF-CD055842A66B}"/>
              </a:ext>
            </a:extLst>
          </p:cNvPr>
          <p:cNvGrpSpPr/>
          <p:nvPr/>
        </p:nvGrpSpPr>
        <p:grpSpPr>
          <a:xfrm>
            <a:off x="651542" y="620107"/>
            <a:ext cx="7843180" cy="1309941"/>
            <a:chOff x="1095374" y="794342"/>
            <a:chExt cx="6045462" cy="614590"/>
          </a:xfrm>
        </p:grpSpPr>
        <p:sp>
          <p:nvSpPr>
            <p:cNvPr id="31" name="Google Shape;1244;p38">
              <a:extLst>
                <a:ext uri="{FF2B5EF4-FFF2-40B4-BE49-F238E27FC236}">
                  <a16:creationId xmlns="" xmlns:a16="http://schemas.microsoft.com/office/drawing/2014/main" id="{3E8DD768-8E2B-10A8-4AEF-773BA4E24366}"/>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Hình chữ nhật 31">
              <a:extLst>
                <a:ext uri="{FF2B5EF4-FFF2-40B4-BE49-F238E27FC236}">
                  <a16:creationId xmlns="" xmlns:a16="http://schemas.microsoft.com/office/drawing/2014/main" id="{F5FD9B20-A98A-9E49-C13D-30F0BC72E5B0}"/>
                </a:ext>
              </a:extLst>
            </p:cNvPr>
            <p:cNvSpPr/>
            <p:nvPr/>
          </p:nvSpPr>
          <p:spPr>
            <a:xfrm>
              <a:off x="1095374" y="832208"/>
              <a:ext cx="5983188" cy="576724"/>
            </a:xfrm>
            <a:prstGeom prst="rect">
              <a:avLst/>
            </a:prstGeom>
            <a:noFill/>
          </p:spPr>
          <p:txBody>
            <a:bodyPr wrap="square" lIns="91440" tIns="45720" rIns="91440" bIns="45720">
              <a:spAutoFit/>
            </a:bodyPr>
            <a:lstStyle/>
            <a:p>
              <a:pPr algn="just">
                <a:spcAft>
                  <a:spcPts val="800"/>
                </a:spcAft>
                <a:buClr>
                  <a:srgbClr val="EEECE1"/>
                </a:buClr>
                <a:buSzPts val="3600"/>
                <a:tabLst>
                  <a:tab pos="659130" algn="l"/>
                </a:tabLst>
              </a:pPr>
              <a:r>
                <a:rPr lang="en-US" sz="2800" b="1" dirty="0">
                  <a:solidFill>
                    <a:srgbClr val="4F81BD">
                      <a:lumMod val="75000"/>
                    </a:srgbClr>
                  </a:solidFill>
                  <a:latin typeface="Times New Roman" pitchFamily="18" charset="0"/>
                  <a:cs typeface="Times New Roman" pitchFamily="18" charset="0"/>
                </a:rPr>
                <a:t>1. </a:t>
              </a:r>
              <a:r>
                <a:rPr lang="en-US" sz="2800" b="1" dirty="0" err="1">
                  <a:solidFill>
                    <a:srgbClr val="4F81BD">
                      <a:lumMod val="75000"/>
                    </a:srgbClr>
                  </a:solidFill>
                  <a:latin typeface="Times New Roman" pitchFamily="18" charset="0"/>
                  <a:cs typeface="Times New Roman" pitchFamily="18" charset="0"/>
                </a:rPr>
                <a:t>Lối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nói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làn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điệu</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vũ</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điệu</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chỉ</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dẫn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sân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khấu</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kể</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lại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việc</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Xúy</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Vân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giả</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dại</a:t>
              </a:r>
              <a:endParaRPr lang="en-US" sz="2800" b="1" dirty="0">
                <a:solidFill>
                  <a:srgbClr val="4F81BD">
                    <a:lumMod val="75000"/>
                  </a:srgbClr>
                </a:solidFill>
                <a:latin typeface="Times New Roman" pitchFamily="18" charset="0"/>
                <a:cs typeface="Times New Roman" pitchFamily="18" charset="0"/>
              </a:endParaRPr>
            </a:p>
          </p:txBody>
        </p:sp>
      </p:grpSp>
      <p:sp>
        <p:nvSpPr>
          <p:cNvPr id="35" name="Hộp Văn bản 34">
            <a:extLst>
              <a:ext uri="{FF2B5EF4-FFF2-40B4-BE49-F238E27FC236}">
                <a16:creationId xmlns="" xmlns:a16="http://schemas.microsoft.com/office/drawing/2014/main" id="{34613D2C-DF39-80E7-18E3-B619D1766985}"/>
              </a:ext>
            </a:extLst>
          </p:cNvPr>
          <p:cNvSpPr txBox="1"/>
          <p:nvPr/>
        </p:nvSpPr>
        <p:spPr>
          <a:xfrm>
            <a:off x="562030" y="1832010"/>
            <a:ext cx="7559505" cy="3323987"/>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2800" b="1" dirty="0" smtClean="0">
                <a:solidFill>
                  <a:prstClr val="black"/>
                </a:solidFill>
                <a:latin typeface="Times New Roman"/>
                <a:cs typeface="Calibri" panose="020F0502020204030204" pitchFamily="34" charset="0"/>
              </a:rPr>
              <a:t>Lối nói</a:t>
            </a:r>
            <a:r>
              <a:rPr lang="vi-VN" sz="2800" dirty="0" smtClean="0">
                <a:solidFill>
                  <a:prstClr val="black"/>
                </a:solidFill>
                <a:latin typeface="Times New Roman"/>
                <a:cs typeface="Calibri" panose="020F0502020204030204" pitchFamily="34" charset="0"/>
              </a:rPr>
              <a:t>: như nói lệch, vỉa, nói điệu sử rầu, nói.</a:t>
            </a:r>
          </a:p>
          <a:p>
            <a:pPr marL="457200" indent="-457200" algn="just">
              <a:lnSpc>
                <a:spcPct val="150000"/>
              </a:lnSpc>
              <a:buFont typeface="Arial" panose="020B0604020202020204" pitchFamily="34" charset="0"/>
              <a:buChar char="•"/>
            </a:pPr>
            <a:r>
              <a:rPr lang="vi-VN" sz="2800" b="1" dirty="0" smtClean="0">
                <a:solidFill>
                  <a:prstClr val="black"/>
                </a:solidFill>
                <a:latin typeface="Times New Roman"/>
                <a:cs typeface="Calibri" panose="020F0502020204030204" pitchFamily="34" charset="0"/>
              </a:rPr>
              <a:t>Làn điệu</a:t>
            </a:r>
            <a:r>
              <a:rPr lang="vi-VN" sz="2800" dirty="0" smtClean="0">
                <a:solidFill>
                  <a:prstClr val="black"/>
                </a:solidFill>
                <a:latin typeface="Times New Roman"/>
                <a:cs typeface="Calibri" panose="020F0502020204030204" pitchFamily="34" charset="0"/>
              </a:rPr>
              <a:t>: Quá giang, con gà rừng, sắp, sa lệch, hát ngược.</a:t>
            </a:r>
          </a:p>
          <a:p>
            <a:pPr marL="457200" indent="-457200" algn="just">
              <a:lnSpc>
                <a:spcPct val="150000"/>
              </a:lnSpc>
              <a:buFont typeface="Arial" panose="020B0604020202020204" pitchFamily="34" charset="0"/>
              <a:buChar char="•"/>
            </a:pPr>
            <a:r>
              <a:rPr lang="vi-VN" sz="2800" b="1" dirty="0" smtClean="0">
                <a:solidFill>
                  <a:prstClr val="black"/>
                </a:solidFill>
                <a:latin typeface="Times New Roman"/>
                <a:cs typeface="Calibri" panose="020F0502020204030204" pitchFamily="34" charset="0"/>
              </a:rPr>
              <a:t>Vũ điệu</a:t>
            </a:r>
            <a:r>
              <a:rPr lang="vi-VN" sz="2800" dirty="0" smtClean="0">
                <a:solidFill>
                  <a:prstClr val="black"/>
                </a:solidFill>
                <a:latin typeface="Times New Roman"/>
                <a:cs typeface="Calibri" panose="020F0502020204030204" pitchFamily="34" charset="0"/>
              </a:rPr>
              <a:t>: Múa điệu bắt nhện, xe tơ, dệt cửi.</a:t>
            </a:r>
          </a:p>
          <a:p>
            <a:pPr marL="457200" indent="-457200" algn="just">
              <a:lnSpc>
                <a:spcPct val="150000"/>
              </a:lnSpc>
              <a:buFont typeface="Arial" panose="020B0604020202020204" pitchFamily="34" charset="0"/>
              <a:buChar char="•"/>
            </a:pPr>
            <a:r>
              <a:rPr lang="vi-VN" sz="2800" b="1" dirty="0" smtClean="0">
                <a:solidFill>
                  <a:prstClr val="black"/>
                </a:solidFill>
                <a:latin typeface="Times New Roman"/>
                <a:cs typeface="Calibri" panose="020F0502020204030204" pitchFamily="34" charset="0"/>
              </a:rPr>
              <a:t>Chỉ dẫn sân khấu</a:t>
            </a:r>
            <a:r>
              <a:rPr lang="vi-VN" sz="2800" dirty="0" smtClean="0">
                <a:solidFill>
                  <a:prstClr val="black"/>
                </a:solidFill>
                <a:latin typeface="Times New Roman"/>
                <a:cs typeface="Calibri" panose="020F0502020204030204" pitchFamily="34" charset="0"/>
              </a:rPr>
              <a:t>: Đế</a:t>
            </a:r>
            <a:endParaRPr lang="vi-VN" sz="2800" dirty="0">
              <a:solidFill>
                <a:prstClr val="black"/>
              </a:solidFill>
              <a:latin typeface="Times New Roman"/>
              <a:cs typeface="Calibri" panose="020F0502020204030204" pitchFamily="34" charset="0"/>
            </a:endParaRPr>
          </a:p>
        </p:txBody>
      </p:sp>
      <p:grpSp>
        <p:nvGrpSpPr>
          <p:cNvPr id="24" name="Google Shape;1793;p50">
            <a:extLst>
              <a:ext uri="{FF2B5EF4-FFF2-40B4-BE49-F238E27FC236}">
                <a16:creationId xmlns="" xmlns:a16="http://schemas.microsoft.com/office/drawing/2014/main" id="{2F425FBA-E782-40B0-0FFA-032D99C65D3D}"/>
              </a:ext>
            </a:extLst>
          </p:cNvPr>
          <p:cNvGrpSpPr/>
          <p:nvPr/>
        </p:nvGrpSpPr>
        <p:grpSpPr>
          <a:xfrm rot="851596">
            <a:off x="8091647" y="3210181"/>
            <a:ext cx="914786" cy="2687682"/>
            <a:chOff x="882257" y="2943102"/>
            <a:chExt cx="596470" cy="1314343"/>
          </a:xfrm>
        </p:grpSpPr>
        <p:sp>
          <p:nvSpPr>
            <p:cNvPr id="25" name="Google Shape;1794;p50">
              <a:extLst>
                <a:ext uri="{FF2B5EF4-FFF2-40B4-BE49-F238E27FC236}">
                  <a16:creationId xmlns="" xmlns:a16="http://schemas.microsoft.com/office/drawing/2014/main" id="{55717D04-7127-AFA1-6099-36CD02B53E8F}"/>
                </a:ext>
              </a:extLst>
            </p:cNvPr>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795;p50">
              <a:extLst>
                <a:ext uri="{FF2B5EF4-FFF2-40B4-BE49-F238E27FC236}">
                  <a16:creationId xmlns="" xmlns:a16="http://schemas.microsoft.com/office/drawing/2014/main" id="{86B5B2C9-D095-463E-50C0-611453423AAB}"/>
                </a:ext>
              </a:extLst>
            </p:cNvPr>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796;p50">
              <a:extLst>
                <a:ext uri="{FF2B5EF4-FFF2-40B4-BE49-F238E27FC236}">
                  <a16:creationId xmlns="" xmlns:a16="http://schemas.microsoft.com/office/drawing/2014/main" id="{3E3E5D14-FAFD-F651-3BC0-65528EA31279}"/>
                </a:ext>
              </a:extLst>
            </p:cNvPr>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8" name="Google Shape;1797;p50">
              <a:extLst>
                <a:ext uri="{FF2B5EF4-FFF2-40B4-BE49-F238E27FC236}">
                  <a16:creationId xmlns="" xmlns:a16="http://schemas.microsoft.com/office/drawing/2014/main" id="{F5837750-D8D9-2793-D7B3-6DA8903FD8BA}"/>
                </a:ext>
              </a:extLst>
            </p:cNvPr>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798;p50">
              <a:extLst>
                <a:ext uri="{FF2B5EF4-FFF2-40B4-BE49-F238E27FC236}">
                  <a16:creationId xmlns="" xmlns:a16="http://schemas.microsoft.com/office/drawing/2014/main" id="{139B6A95-78E3-1419-F2B8-02796DF39730}"/>
                </a:ext>
              </a:extLst>
            </p:cNvPr>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799;p50">
              <a:extLst>
                <a:ext uri="{FF2B5EF4-FFF2-40B4-BE49-F238E27FC236}">
                  <a16:creationId xmlns="" xmlns:a16="http://schemas.microsoft.com/office/drawing/2014/main" id="{663AB845-42C7-95DF-10AC-C3935CF84C35}"/>
                </a:ext>
              </a:extLst>
            </p:cNvPr>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00;p50">
              <a:extLst>
                <a:ext uri="{FF2B5EF4-FFF2-40B4-BE49-F238E27FC236}">
                  <a16:creationId xmlns="" xmlns:a16="http://schemas.microsoft.com/office/drawing/2014/main" id="{D176B92F-4602-186B-94E9-FCBDE8FA7654}"/>
                </a:ext>
              </a:extLst>
            </p:cNvPr>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4" y="-45495"/>
            <a:ext cx="9144000" cy="646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820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8677" y="1244338"/>
            <a:ext cx="3068425" cy="646331"/>
          </a:xfrm>
          <a:prstGeom prst="rect">
            <a:avLst/>
          </a:prstGeom>
          <a:noFill/>
        </p:spPr>
        <p:txBody>
          <a:bodyPr wrap="square" rtlCol="0">
            <a:spAutoFit/>
          </a:bodyPr>
          <a:lstStyle/>
          <a:p>
            <a:r>
              <a:rPr lang="pt-BR" b="1" dirty="0">
                <a:solidFill>
                  <a:schemeClr val="bg1"/>
                </a:solidFill>
                <a:latin typeface="Times New Roman" panose="02020603050405020304" pitchFamily="18" charset="0"/>
                <a:ea typeface="Times New Roman" panose="02020603050405020304" pitchFamily="18" charset="0"/>
              </a:rPr>
              <a:t>Phiếu Phiếu học tập 01: </a:t>
            </a:r>
            <a:r>
              <a:rPr lang="pt-BR" b="1" dirty="0" smtClean="0">
                <a:solidFill>
                  <a:schemeClr val="bg1"/>
                </a:solidFill>
                <a:latin typeface="Times New Roman" panose="02020603050405020304" pitchFamily="18" charset="0"/>
                <a:ea typeface="Times New Roman" panose="02020603050405020304" pitchFamily="18" charset="0"/>
              </a:rPr>
              <a:t>học </a:t>
            </a:r>
            <a:r>
              <a:rPr lang="pt-BR" b="1" dirty="0">
                <a:solidFill>
                  <a:schemeClr val="bg1"/>
                </a:solidFill>
                <a:latin typeface="Times New Roman" panose="02020603050405020304" pitchFamily="18" charset="0"/>
                <a:ea typeface="Times New Roman" panose="02020603050405020304" pitchFamily="18" charset="0"/>
              </a:rPr>
              <a:t>tập 01:</a:t>
            </a:r>
            <a:endParaRPr lang="en-US" dirty="0"/>
          </a:p>
        </p:txBody>
      </p:sp>
      <p:sp>
        <p:nvSpPr>
          <p:cNvPr id="7" name="TextBox 6"/>
          <p:cNvSpPr txBox="1"/>
          <p:nvPr/>
        </p:nvSpPr>
        <p:spPr>
          <a:xfrm>
            <a:off x="685800" y="1890669"/>
            <a:ext cx="7772400" cy="2862322"/>
          </a:xfrm>
          <a:prstGeom prst="rect">
            <a:avLst/>
          </a:prstGeom>
          <a:solidFill>
            <a:schemeClr val="accent2">
              <a:lumMod val="20000"/>
              <a:lumOff val="80000"/>
            </a:schemeClr>
          </a:solid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Phiếu học tập số 2: Tìm hiểu vở chèo Kim Nham</a:t>
            </a:r>
          </a:p>
          <a:p>
            <a:pPr marL="514350" indent="-514350">
              <a:buAutoNum type="arabicPeriod"/>
            </a:pPr>
            <a:r>
              <a:rPr lang="vi-VN" sz="3600" dirty="0" smtClean="0">
                <a:latin typeface="Times New Roman" panose="02020603050405020304" pitchFamily="18" charset="0"/>
                <a:cs typeface="Times New Roman" panose="02020603050405020304" pitchFamily="18" charset="0"/>
              </a:rPr>
              <a:t>Nêu xuất xứ?</a:t>
            </a:r>
          </a:p>
          <a:p>
            <a:r>
              <a:rPr lang="vi-VN" sz="3600" dirty="0" smtClean="0">
                <a:latin typeface="Times New Roman" panose="02020603050405020304" pitchFamily="18" charset="0"/>
                <a:cs typeface="Times New Roman" panose="02020603050405020304" pitchFamily="18" charset="0"/>
              </a:rPr>
              <a:t>2. Tóm tắt </a:t>
            </a:r>
          </a:p>
          <a:p>
            <a:r>
              <a:rPr lang="vi-VN" sz="3600" dirty="0" smtClean="0">
                <a:latin typeface="Times New Roman" panose="02020603050405020304" pitchFamily="18" charset="0"/>
                <a:cs typeface="Times New Roman" panose="02020603050405020304" pitchFamily="18" charset="0"/>
              </a:rPr>
              <a:t>3. Nêu nội dung chính?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3366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99855"/>
            <a:ext cx="1143000" cy="2074414"/>
          </a:xfrm>
          <a:prstGeom prst="rect">
            <a:avLst/>
          </a:prstGeom>
          <a:noFill/>
          <a:ln w="28575">
            <a:solidFill>
              <a:srgbClr val="FF0000"/>
            </a:solidFill>
          </a:ln>
        </p:spPr>
        <p:txBody>
          <a:bodyPr wrap="square" rtlCol="0">
            <a:spAutoFit/>
          </a:bodyPr>
          <a:lstStyle/>
          <a:p>
            <a:pPr>
              <a:lnSpc>
                <a:spcPct val="115000"/>
              </a:lnSpc>
              <a:spcAft>
                <a:spcPts val="0"/>
              </a:spcAft>
            </a:pPr>
            <a:r>
              <a:rPr lang="vi-VN" sz="2800" b="1" dirty="0" smtClean="0">
                <a:latin typeface="Times New Roman" panose="02020603050405020304" pitchFamily="18" charset="0"/>
                <a:ea typeface="MS Mincho"/>
              </a:rPr>
              <a:t>2.</a:t>
            </a:r>
            <a:r>
              <a:rPr lang="en-US" sz="2800" b="1" dirty="0" err="1" smtClean="0">
                <a:latin typeface="Times New Roman" panose="02020603050405020304" pitchFamily="18" charset="0"/>
                <a:ea typeface="MS Mincho"/>
              </a:rPr>
              <a:t>Vở</a:t>
            </a:r>
            <a:r>
              <a:rPr lang="en-US" sz="2800" b="1" dirty="0" smtClean="0">
                <a:latin typeface="Times New Roman" panose="02020603050405020304" pitchFamily="18" charset="0"/>
                <a:ea typeface="MS Mincho"/>
              </a:rPr>
              <a:t> </a:t>
            </a:r>
            <a:r>
              <a:rPr lang="en-US" sz="2800" b="1" dirty="0" err="1">
                <a:latin typeface="Times New Roman" panose="02020603050405020304" pitchFamily="18" charset="0"/>
                <a:ea typeface="MS Mincho"/>
              </a:rPr>
              <a:t>chèo</a:t>
            </a:r>
            <a:r>
              <a:rPr lang="en-US" sz="2800" b="1" dirty="0">
                <a:latin typeface="Times New Roman" panose="02020603050405020304" pitchFamily="18" charset="0"/>
                <a:ea typeface="MS Mincho"/>
              </a:rPr>
              <a:t> </a:t>
            </a:r>
            <a:r>
              <a:rPr lang="en-US" sz="2800" b="1" i="1" dirty="0">
                <a:latin typeface="Times New Roman" panose="02020603050405020304" pitchFamily="18" charset="0"/>
                <a:ea typeface="MS Mincho"/>
              </a:rPr>
              <a:t>Kim </a:t>
            </a:r>
            <a:r>
              <a:rPr lang="en-US" sz="2800" b="1" i="1" dirty="0" err="1">
                <a:latin typeface="Times New Roman" panose="02020603050405020304" pitchFamily="18" charset="0"/>
                <a:ea typeface="MS Mincho"/>
              </a:rPr>
              <a:t>Nham</a:t>
            </a:r>
            <a:endParaRPr lang="en-US" sz="2800" dirty="0">
              <a:latin typeface="Times New Roman" panose="02020603050405020304" pitchFamily="18" charset="0"/>
              <a:ea typeface="Times New Roman" panose="02020603050405020304" pitchFamily="18" charset="0"/>
            </a:endParaRPr>
          </a:p>
        </p:txBody>
      </p:sp>
      <p:sp>
        <p:nvSpPr>
          <p:cNvPr id="7" name="TextBox 6"/>
          <p:cNvSpPr txBox="1"/>
          <p:nvPr/>
        </p:nvSpPr>
        <p:spPr>
          <a:xfrm>
            <a:off x="1510149" y="489532"/>
            <a:ext cx="858261" cy="1083374"/>
          </a:xfrm>
          <a:prstGeom prst="rect">
            <a:avLst/>
          </a:prstGeom>
          <a:noFill/>
          <a:ln w="38100">
            <a:solidFill>
              <a:srgbClr val="33CC33"/>
            </a:solidFill>
          </a:ln>
        </p:spPr>
        <p:txBody>
          <a:bodyPr wrap="square" rtlCol="0">
            <a:spAutoFit/>
          </a:bodyPr>
          <a:lstStyle/>
          <a:p>
            <a:pPr>
              <a:lnSpc>
                <a:spcPct val="115000"/>
              </a:lnSpc>
              <a:spcAft>
                <a:spcPts val="0"/>
              </a:spcAft>
            </a:pPr>
            <a:r>
              <a:rPr lang="en-US" sz="2800" i="1" dirty="0" err="1" smtClean="0">
                <a:latin typeface="Times New Roman" panose="02020603050405020304" pitchFamily="18" charset="0"/>
                <a:ea typeface="MS Mincho"/>
              </a:rPr>
              <a:t>Xuất</a:t>
            </a:r>
            <a:r>
              <a:rPr lang="en-US" sz="2800" i="1" dirty="0" smtClean="0">
                <a:latin typeface="Times New Roman" panose="02020603050405020304" pitchFamily="18" charset="0"/>
                <a:ea typeface="MS Mincho"/>
              </a:rPr>
              <a:t> </a:t>
            </a:r>
            <a:r>
              <a:rPr lang="en-US" sz="2800" i="1" dirty="0" err="1" smtClean="0">
                <a:latin typeface="Times New Roman" panose="02020603050405020304" pitchFamily="18" charset="0"/>
                <a:ea typeface="MS Mincho"/>
              </a:rPr>
              <a:t>xứ</a:t>
            </a:r>
            <a:endParaRPr lang="en-US" sz="2800" i="1" dirty="0">
              <a:latin typeface="Times New Roman" panose="02020603050405020304" pitchFamily="18" charset="0"/>
              <a:ea typeface="Times New Roman" panose="02020603050405020304" pitchFamily="18" charset="0"/>
            </a:endParaRPr>
          </a:p>
        </p:txBody>
      </p:sp>
      <p:sp>
        <p:nvSpPr>
          <p:cNvPr id="8" name="TextBox 7"/>
          <p:cNvSpPr txBox="1"/>
          <p:nvPr/>
        </p:nvSpPr>
        <p:spPr>
          <a:xfrm>
            <a:off x="3304312" y="207286"/>
            <a:ext cx="5230088" cy="1578894"/>
          </a:xfrm>
          <a:prstGeom prst="rect">
            <a:avLst/>
          </a:prstGeom>
          <a:noFill/>
          <a:ln w="38100">
            <a:solidFill>
              <a:srgbClr val="33CC33"/>
            </a:solidFill>
          </a:ln>
        </p:spPr>
        <p:txBody>
          <a:bodyPr wrap="square" rtlCol="0">
            <a:spAutoFit/>
          </a:bodyPr>
          <a:lstStyle/>
          <a:p>
            <a:pPr>
              <a:lnSpc>
                <a:spcPct val="115000"/>
              </a:lnSpc>
              <a:spcAft>
                <a:spcPts val="0"/>
              </a:spcAft>
            </a:pPr>
            <a:r>
              <a:rPr lang="vi-VN" sz="2800" dirty="0" err="1">
                <a:latin typeface="Times New Roman" panose="02020603050405020304" pitchFamily="18" charset="0"/>
                <a:ea typeface="Times New Roman" panose="02020603050405020304" pitchFamily="18" charset="0"/>
              </a:rPr>
              <a:t>L</a:t>
            </a:r>
            <a:r>
              <a:rPr lang="en-US" sz="2800" dirty="0" smtClean="0">
                <a:latin typeface="Times New Roman" panose="02020603050405020304" pitchFamily="18" charset="0"/>
                <a:ea typeface="Times New Roman" panose="02020603050405020304" pitchFamily="18" charset="0"/>
              </a:rPr>
              <a:t>à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chèo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Nam.</a:t>
            </a:r>
          </a:p>
        </p:txBody>
      </p:sp>
      <p:sp>
        <p:nvSpPr>
          <p:cNvPr id="2" name="TextBox 1"/>
          <p:cNvSpPr txBox="1"/>
          <p:nvPr/>
        </p:nvSpPr>
        <p:spPr>
          <a:xfrm>
            <a:off x="1510150" y="2299855"/>
            <a:ext cx="1004450" cy="1578894"/>
          </a:xfrm>
          <a:prstGeom prst="rect">
            <a:avLst/>
          </a:prstGeom>
          <a:noFill/>
          <a:ln w="38100">
            <a:solidFill>
              <a:srgbClr val="00B0F0"/>
            </a:solidFill>
          </a:ln>
        </p:spPr>
        <p:txBody>
          <a:bodyPr wrap="square" rtlCol="0">
            <a:spAutoFit/>
          </a:bodyPr>
          <a:lstStyle/>
          <a:p>
            <a:pPr>
              <a:lnSpc>
                <a:spcPct val="115000"/>
              </a:lnSpc>
              <a:spcAft>
                <a:spcPts val="0"/>
              </a:spcAft>
            </a:pPr>
            <a:r>
              <a:rPr lang="en-US" sz="2800" i="1" dirty="0" err="1">
                <a:solidFill>
                  <a:srgbClr val="0D0D0D"/>
                </a:solidFill>
                <a:latin typeface="Times New Roman" panose="02020603050405020304" pitchFamily="18" charset="0"/>
                <a:ea typeface="Times New Roman" panose="02020603050405020304" pitchFamily="18" charset="0"/>
              </a:rPr>
              <a:t>Nội</a:t>
            </a:r>
            <a:r>
              <a:rPr lang="en-US" sz="2800" i="1" dirty="0">
                <a:solidFill>
                  <a:srgbClr val="0D0D0D"/>
                </a:solidFill>
                <a:latin typeface="Times New Roman" panose="02020603050405020304" pitchFamily="18" charset="0"/>
                <a:ea typeface="Times New Roman" panose="02020603050405020304" pitchFamily="18" charset="0"/>
              </a:rPr>
              <a:t> dung </a:t>
            </a:r>
            <a:r>
              <a:rPr lang="en-US" sz="2800" i="1" dirty="0" err="1" smtClean="0">
                <a:solidFill>
                  <a:srgbClr val="0D0D0D"/>
                </a:solidFill>
                <a:latin typeface="Times New Roman" panose="02020603050405020304" pitchFamily="18" charset="0"/>
                <a:ea typeface="Times New Roman" panose="02020603050405020304" pitchFamily="18" charset="0"/>
              </a:rPr>
              <a:t>chính</a:t>
            </a:r>
            <a:endParaRPr lang="en-US" sz="2800" i="1" dirty="0">
              <a:latin typeface="Times New Roman" panose="02020603050405020304" pitchFamily="18" charset="0"/>
              <a:ea typeface="Times New Roman" panose="02020603050405020304" pitchFamily="18" charset="0"/>
            </a:endParaRPr>
          </a:p>
        </p:txBody>
      </p:sp>
      <p:sp>
        <p:nvSpPr>
          <p:cNvPr id="3" name="TextBox 2"/>
          <p:cNvSpPr txBox="1"/>
          <p:nvPr/>
        </p:nvSpPr>
        <p:spPr>
          <a:xfrm>
            <a:off x="3303592" y="1902705"/>
            <a:ext cx="5230808" cy="1384995"/>
          </a:xfrm>
          <a:prstGeom prst="rect">
            <a:avLst/>
          </a:prstGeom>
          <a:noFill/>
          <a:ln w="38100">
            <a:solidFill>
              <a:schemeClr val="accent1"/>
            </a:solidFill>
          </a:ln>
        </p:spPr>
        <p:txBody>
          <a:bodyPr wrap="square" rtlCol="0">
            <a:spAutoFit/>
          </a:bodyPr>
          <a:lstStyle/>
          <a:p>
            <a:pPr>
              <a:lnSpc>
                <a:spcPct val="150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chồng</a:t>
            </a:r>
            <a:r>
              <a:rPr lang="en-US" sz="2800" dirty="0">
                <a:solidFill>
                  <a:srgbClr val="0D0D0D"/>
                </a:solidFill>
                <a:latin typeface="Times New Roman" panose="02020603050405020304" pitchFamily="18" charset="0"/>
                <a:ea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endParaRPr>
          </a:p>
        </p:txBody>
      </p:sp>
      <p:sp>
        <p:nvSpPr>
          <p:cNvPr id="5" name="TextBox 4"/>
          <p:cNvSpPr txBox="1"/>
          <p:nvPr/>
        </p:nvSpPr>
        <p:spPr>
          <a:xfrm>
            <a:off x="3304312" y="3981843"/>
            <a:ext cx="5230088" cy="2031325"/>
          </a:xfrm>
          <a:prstGeom prst="rect">
            <a:avLst/>
          </a:prstGeom>
          <a:noFill/>
          <a:ln w="38100">
            <a:solidFill>
              <a:schemeClr val="accent1"/>
            </a:solidFill>
          </a:ln>
        </p:spPr>
        <p:txBody>
          <a:bodyPr wrap="square" rtlCol="0">
            <a:spAutoFit/>
          </a:bodyPr>
          <a:lstStyle/>
          <a:p>
            <a:pPr>
              <a:lnSpc>
                <a:spcPct val="150000"/>
              </a:lnSpc>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lộ</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niềm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quyền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xưa</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6" name="TextBox 5"/>
          <p:cNvSpPr txBox="1"/>
          <p:nvPr/>
        </p:nvSpPr>
        <p:spPr>
          <a:xfrm>
            <a:off x="1676400" y="4950693"/>
            <a:ext cx="1159961" cy="1366528"/>
          </a:xfrm>
          <a:prstGeom prst="rect">
            <a:avLst/>
          </a:prstGeom>
          <a:noFill/>
          <a:ln w="38100">
            <a:solidFill>
              <a:schemeClr val="accent1">
                <a:lumMod val="75000"/>
              </a:schemeClr>
            </a:solidFill>
          </a:ln>
        </p:spPr>
        <p:txBody>
          <a:bodyPr wrap="square" rtlCol="0">
            <a:spAutoFit/>
          </a:bodyPr>
          <a:lstStyle/>
          <a:p>
            <a:pPr>
              <a:lnSpc>
                <a:spcPct val="115000"/>
              </a:lnSpc>
              <a:spcAft>
                <a:spcPts val="0"/>
              </a:spcAft>
            </a:pPr>
            <a:r>
              <a:rPr lang="en-US" sz="2400" i="1" dirty="0" err="1">
                <a:solidFill>
                  <a:srgbClr val="0D0D0D"/>
                </a:solidFill>
                <a:latin typeface="Times New Roman" panose="02020603050405020304" pitchFamily="18" charset="0"/>
                <a:ea typeface="MS Mincho"/>
              </a:rPr>
              <a:t>Tóm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tắt</a:t>
            </a:r>
            <a:r>
              <a:rPr lang="en-US" sz="2400" i="1" dirty="0">
                <a:solidFill>
                  <a:srgbClr val="0D0D0D"/>
                </a:solidFill>
                <a:latin typeface="Times New Roman" panose="02020603050405020304" pitchFamily="18" charset="0"/>
                <a:ea typeface="MS Mincho"/>
              </a:rPr>
              <a:t> (</a:t>
            </a:r>
            <a:r>
              <a:rPr lang="en-US" sz="2400" i="1" dirty="0" smtClean="0">
                <a:solidFill>
                  <a:srgbClr val="0D0D0D"/>
                </a:solidFill>
                <a:latin typeface="Times New Roman" panose="02020603050405020304" pitchFamily="18" charset="0"/>
                <a:ea typeface="MS Mincho"/>
              </a:rPr>
              <a:t>SGK/</a:t>
            </a:r>
            <a:r>
              <a:rPr lang="vi-VN" sz="2400" i="1" dirty="0" smtClean="0">
                <a:solidFill>
                  <a:srgbClr val="0D0D0D"/>
                </a:solidFill>
                <a:latin typeface="Times New Roman" panose="02020603050405020304" pitchFamily="18" charset="0"/>
                <a:ea typeface="MS Mincho"/>
              </a:rPr>
              <a:t>Tr64,</a:t>
            </a:r>
            <a:r>
              <a:rPr lang="en-US" sz="2400" i="1" dirty="0" smtClean="0">
                <a:solidFill>
                  <a:srgbClr val="0D0D0D"/>
                </a:solidFill>
                <a:latin typeface="Times New Roman" panose="02020603050405020304" pitchFamily="18" charset="0"/>
                <a:ea typeface="MS Mincho"/>
              </a:rPr>
              <a:t>65</a:t>
            </a:r>
            <a:r>
              <a:rPr lang="en-US" sz="2400" i="1" dirty="0">
                <a:solidFill>
                  <a:srgbClr val="0D0D0D"/>
                </a:solidFill>
                <a:latin typeface="Times New Roman" panose="02020603050405020304" pitchFamily="18" charset="0"/>
                <a:ea typeface="MS Mincho"/>
              </a:rPr>
              <a:t>)</a:t>
            </a:r>
            <a:endParaRPr lang="en-US" sz="2400" i="1" dirty="0">
              <a:latin typeface="Times New Roman" panose="02020603050405020304" pitchFamily="18" charset="0"/>
              <a:ea typeface="Times New Roman" panose="02020603050405020304" pitchFamily="18" charset="0"/>
            </a:endParaRPr>
          </a:p>
        </p:txBody>
      </p:sp>
      <p:cxnSp>
        <p:nvCxnSpPr>
          <p:cNvPr id="10" name="Straight Arrow Connector 9"/>
          <p:cNvCxnSpPr>
            <a:stCxn id="4" idx="3"/>
            <a:endCxn id="7" idx="1"/>
          </p:cNvCxnSpPr>
          <p:nvPr/>
        </p:nvCxnSpPr>
        <p:spPr>
          <a:xfrm flipV="1">
            <a:off x="1143000" y="1031219"/>
            <a:ext cx="367149" cy="2305843"/>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8" idx="1"/>
          </p:cNvCxnSpPr>
          <p:nvPr/>
        </p:nvCxnSpPr>
        <p:spPr>
          <a:xfrm flipV="1">
            <a:off x="2368410" y="996733"/>
            <a:ext cx="935902" cy="34486"/>
          </a:xfrm>
          <a:prstGeom prst="straightConnector1">
            <a:avLst/>
          </a:prstGeom>
          <a:ln w="38100">
            <a:solidFill>
              <a:srgbClr val="33CC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2" idx="1"/>
          </p:cNvCxnSpPr>
          <p:nvPr/>
        </p:nvCxnSpPr>
        <p:spPr>
          <a:xfrm flipV="1">
            <a:off x="1143000" y="3089302"/>
            <a:ext cx="367150" cy="2477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514600" y="2819400"/>
            <a:ext cx="935182" cy="4110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14600" y="3230914"/>
            <a:ext cx="788993" cy="17197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 idx="3"/>
            <a:endCxn id="6" idx="1"/>
          </p:cNvCxnSpPr>
          <p:nvPr/>
        </p:nvCxnSpPr>
        <p:spPr>
          <a:xfrm>
            <a:off x="1143000" y="3337062"/>
            <a:ext cx="533400" cy="2296895"/>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t="60980" r="32261"/>
          <a:stretch/>
        </p:blipFill>
        <p:spPr>
          <a:xfrm>
            <a:off x="0" y="5561027"/>
            <a:ext cx="962957" cy="1314450"/>
          </a:xfrm>
          <a:prstGeom prst="rect">
            <a:avLst/>
          </a:prstGeom>
        </p:spPr>
      </p:pic>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60980" r="32261"/>
          <a:stretch/>
        </p:blipFill>
        <p:spPr>
          <a:xfrm rot="16200000">
            <a:off x="7995618" y="5693765"/>
            <a:ext cx="1299209" cy="997560"/>
          </a:xfrm>
          <a:prstGeom prst="rect">
            <a:avLst/>
          </a:prstGeom>
        </p:spPr>
      </p:pic>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l="48080" t="62505"/>
          <a:stretch/>
        </p:blipFill>
        <p:spPr>
          <a:xfrm rot="16200000">
            <a:off x="8175828" y="5565"/>
            <a:ext cx="938784" cy="906262"/>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b="72325"/>
          <a:stretch/>
        </p:blipFill>
        <p:spPr>
          <a:xfrm rot="16200000">
            <a:off x="-476645" y="504820"/>
            <a:ext cx="1510504" cy="557213"/>
          </a:xfrm>
          <a:prstGeom prst="rect">
            <a:avLst/>
          </a:prstGeom>
        </p:spPr>
      </p:pic>
    </p:spTree>
    <p:extLst>
      <p:ext uri="{BB962C8B-B14F-4D97-AF65-F5344CB8AC3E}">
        <p14:creationId xmlns:p14="http://schemas.microsoft.com/office/powerpoint/2010/main" val="116788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ppt_x"/>
                                          </p:val>
                                        </p:tav>
                                        <p:tav tm="100000">
                                          <p:val>
                                            <p:strVal val="#ppt_x"/>
                                          </p:val>
                                        </p:tav>
                                      </p:tavLst>
                                    </p:anim>
                                    <p:anim calcmode="lin" valueType="num">
                                      <p:cBhvr additive="base">
                                        <p:cTn id="5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2" grpId="0" animBg="1"/>
      <p:bldP spid="3"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29" y="1510842"/>
            <a:ext cx="8022203" cy="2009781"/>
          </a:xfrm>
          <a:prstGeom prst="rect">
            <a:avLst/>
          </a:prstGeom>
        </p:spPr>
        <p:txBody>
          <a:bodyPr wrap="square">
            <a:spAutoFit/>
          </a:bodyPr>
          <a:lstStyle/>
          <a:p>
            <a:pPr algn="just">
              <a:lnSpc>
                <a:spcPct val="115000"/>
              </a:lnSpc>
              <a:spcAft>
                <a:spcPts val="0"/>
              </a:spcAft>
              <a:tabLst>
                <a:tab pos="659130" algn="l"/>
              </a:tabLst>
            </a:pPr>
            <a:r>
              <a:rPr lang="en-US" sz="2800" dirty="0" smtClean="0">
                <a:latin typeface="Times New Roman"/>
                <a:ea typeface="Calibri"/>
                <a:cs typeface="Times New Roman"/>
              </a:rPr>
              <a:t>- </a:t>
            </a:r>
            <a:r>
              <a:rPr lang="en-US" sz="2800" dirty="0" err="1">
                <a:latin typeface="Times New Roman"/>
                <a:ea typeface="Calibri"/>
                <a:cs typeface="Times New Roman"/>
              </a:rPr>
              <a:t>Về</a:t>
            </a:r>
            <a:r>
              <a:rPr lang="en-US" sz="2800" dirty="0">
                <a:latin typeface="Times New Roman"/>
                <a:ea typeface="Calibri"/>
                <a:cs typeface="Times New Roman"/>
              </a:rPr>
              <a:t> </a:t>
            </a:r>
            <a:r>
              <a:rPr lang="en-US" sz="2800" dirty="0" err="1">
                <a:latin typeface="Times New Roman"/>
                <a:ea typeface="Calibri"/>
                <a:cs typeface="Times New Roman"/>
              </a:rPr>
              <a:t>nghệ</a:t>
            </a:r>
            <a:r>
              <a:rPr lang="en-US" sz="2800" dirty="0">
                <a:latin typeface="Times New Roman"/>
                <a:ea typeface="Calibri"/>
                <a:cs typeface="Times New Roman"/>
              </a:rPr>
              <a:t> </a:t>
            </a:r>
            <a:r>
              <a:rPr lang="en-US" sz="2800" dirty="0" err="1">
                <a:latin typeface="Times New Roman"/>
                <a:ea typeface="Calibri"/>
                <a:cs typeface="Times New Roman"/>
              </a:rPr>
              <a:t>thuật</a:t>
            </a:r>
            <a:r>
              <a:rPr lang="en-US" sz="2800" dirty="0">
                <a:latin typeface="Times New Roman"/>
                <a:ea typeface="Calibri"/>
                <a:cs typeface="Times New Roman"/>
              </a:rPr>
              <a:t>: </a:t>
            </a:r>
            <a:r>
              <a:rPr lang="en-US" sz="2800" dirty="0" err="1">
                <a:latin typeface="Times New Roman"/>
                <a:ea typeface="Calibri"/>
                <a:cs typeface="Times New Roman"/>
              </a:rPr>
              <a:t>Hội</a:t>
            </a:r>
            <a:r>
              <a:rPr lang="en-US" sz="2800" dirty="0">
                <a:latin typeface="Times New Roman"/>
                <a:ea typeface="Calibri"/>
                <a:cs typeface="Times New Roman"/>
              </a:rPr>
              <a:t> </a:t>
            </a:r>
            <a:r>
              <a:rPr lang="en-US" sz="2800" dirty="0" err="1">
                <a:latin typeface="Times New Roman"/>
                <a:ea typeface="Calibri"/>
                <a:cs typeface="Times New Roman"/>
              </a:rPr>
              <a:t>tụ</a:t>
            </a:r>
            <a:r>
              <a:rPr lang="en-US" sz="2800" dirty="0">
                <a:latin typeface="Times New Roman"/>
                <a:ea typeface="Calibri"/>
                <a:cs typeface="Times New Roman"/>
              </a:rPr>
              <a:t> </a:t>
            </a:r>
            <a:r>
              <a:rPr lang="en-US" sz="2800" dirty="0" err="1">
                <a:latin typeface="Times New Roman"/>
                <a:ea typeface="Calibri"/>
                <a:cs typeface="Times New Roman"/>
              </a:rPr>
              <a:t>được</a:t>
            </a:r>
            <a:r>
              <a:rPr lang="en-US" sz="2800" dirty="0">
                <a:latin typeface="Times New Roman"/>
                <a:ea typeface="Calibri"/>
                <a:cs typeface="Times New Roman"/>
              </a:rPr>
              <a:t> </a:t>
            </a:r>
            <a:r>
              <a:rPr lang="en-US" sz="2800" dirty="0" err="1">
                <a:latin typeface="Times New Roman"/>
                <a:ea typeface="Calibri"/>
                <a:cs typeface="Times New Roman"/>
              </a:rPr>
              <a:t>những</a:t>
            </a:r>
            <a:r>
              <a:rPr lang="en-US" sz="2800" dirty="0">
                <a:latin typeface="Times New Roman"/>
                <a:ea typeface="Calibri"/>
                <a:cs typeface="Times New Roman"/>
              </a:rPr>
              <a:t> </a:t>
            </a:r>
            <a:r>
              <a:rPr lang="en-US" sz="2800" dirty="0" err="1">
                <a:latin typeface="Times New Roman"/>
                <a:ea typeface="Calibri"/>
                <a:cs typeface="Times New Roman"/>
              </a:rPr>
              <a:t>tinh</a:t>
            </a:r>
            <a:r>
              <a:rPr lang="en-US" sz="2800" dirty="0">
                <a:latin typeface="Times New Roman"/>
                <a:ea typeface="Calibri"/>
                <a:cs typeface="Times New Roman"/>
              </a:rPr>
              <a:t> </a:t>
            </a:r>
            <a:r>
              <a:rPr lang="en-US" sz="2800" dirty="0" err="1">
                <a:latin typeface="Times New Roman"/>
                <a:ea typeface="Calibri"/>
                <a:cs typeface="Times New Roman"/>
              </a:rPr>
              <a:t>hoa</a:t>
            </a:r>
            <a:r>
              <a:rPr lang="en-US" sz="2800" dirty="0">
                <a:latin typeface="Times New Roman"/>
                <a:ea typeface="Calibri"/>
                <a:cs typeface="Times New Roman"/>
              </a:rPr>
              <a:t> </a:t>
            </a:r>
            <a:r>
              <a:rPr lang="en-US" sz="2800" dirty="0" err="1">
                <a:latin typeface="Times New Roman"/>
                <a:ea typeface="Calibri"/>
                <a:cs typeface="Times New Roman"/>
              </a:rPr>
              <a:t>của</a:t>
            </a:r>
            <a:r>
              <a:rPr lang="en-US" sz="2800" dirty="0">
                <a:latin typeface="Times New Roman"/>
                <a:ea typeface="Calibri"/>
                <a:cs typeface="Times New Roman"/>
              </a:rPr>
              <a:t> </a:t>
            </a:r>
            <a:r>
              <a:rPr lang="en-US" sz="2800" dirty="0" err="1">
                <a:latin typeface="Times New Roman"/>
                <a:ea typeface="Calibri"/>
                <a:cs typeface="Times New Roman"/>
              </a:rPr>
              <a:t>nghệ</a:t>
            </a:r>
            <a:r>
              <a:rPr lang="en-US" sz="2800" dirty="0">
                <a:latin typeface="Times New Roman"/>
                <a:ea typeface="Calibri"/>
                <a:cs typeface="Times New Roman"/>
              </a:rPr>
              <a:t> </a:t>
            </a:r>
            <a:r>
              <a:rPr lang="en-US" sz="2800" dirty="0" err="1">
                <a:latin typeface="Times New Roman"/>
                <a:ea typeface="Calibri"/>
                <a:cs typeface="Times New Roman"/>
              </a:rPr>
              <a:t>thuật</a:t>
            </a:r>
            <a:r>
              <a:rPr lang="en-US" sz="2800" dirty="0">
                <a:latin typeface="Times New Roman"/>
                <a:ea typeface="Calibri"/>
                <a:cs typeface="Times New Roman"/>
              </a:rPr>
              <a:t> </a:t>
            </a:r>
            <a:r>
              <a:rPr lang="en-US" sz="2800" dirty="0" err="1">
                <a:latin typeface="Times New Roman"/>
                <a:ea typeface="Calibri"/>
                <a:cs typeface="Times New Roman"/>
              </a:rPr>
              <a:t>chèo</a:t>
            </a:r>
            <a:r>
              <a:rPr lang="en-US" sz="2800" dirty="0">
                <a:latin typeface="Times New Roman"/>
                <a:ea typeface="Calibri"/>
                <a:cs typeface="Times New Roman"/>
              </a:rPr>
              <a:t>, </a:t>
            </a:r>
            <a:r>
              <a:rPr lang="en-US" sz="2800" dirty="0" err="1">
                <a:latin typeface="Times New Roman"/>
                <a:ea typeface="Calibri"/>
                <a:cs typeface="Times New Roman"/>
              </a:rPr>
              <a:t>vừa</a:t>
            </a:r>
            <a:r>
              <a:rPr lang="en-US" sz="2800" dirty="0">
                <a:latin typeface="Times New Roman"/>
                <a:ea typeface="Calibri"/>
                <a:cs typeface="Times New Roman"/>
              </a:rPr>
              <a:t> </a:t>
            </a:r>
            <a:r>
              <a:rPr lang="en-US" sz="2800" dirty="0" err="1">
                <a:latin typeface="Times New Roman"/>
                <a:ea typeface="Calibri"/>
                <a:cs typeface="Times New Roman"/>
              </a:rPr>
              <a:t>giàu</a:t>
            </a:r>
            <a:r>
              <a:rPr lang="en-US" sz="2800" dirty="0">
                <a:latin typeface="Times New Roman"/>
                <a:ea typeface="Calibri"/>
                <a:cs typeface="Times New Roman"/>
              </a:rPr>
              <a:t> </a:t>
            </a:r>
            <a:r>
              <a:rPr lang="en-US" sz="2800" dirty="0" err="1">
                <a:latin typeface="Times New Roman"/>
                <a:ea typeface="Calibri"/>
                <a:cs typeface="Times New Roman"/>
              </a:rPr>
              <a:t>tính</a:t>
            </a:r>
            <a:r>
              <a:rPr lang="en-US" sz="2800" dirty="0">
                <a:latin typeface="Times New Roman"/>
                <a:ea typeface="Calibri"/>
                <a:cs typeface="Times New Roman"/>
              </a:rPr>
              <a:t> bi </a:t>
            </a:r>
            <a:r>
              <a:rPr lang="en-US" sz="2800" dirty="0" err="1">
                <a:latin typeface="Times New Roman"/>
                <a:ea typeface="Calibri"/>
                <a:cs typeface="Times New Roman"/>
              </a:rPr>
              <a:t>kịch</a:t>
            </a:r>
            <a:r>
              <a:rPr lang="en-US" sz="2800" dirty="0">
                <a:latin typeface="Times New Roman"/>
                <a:ea typeface="Calibri"/>
                <a:cs typeface="Times New Roman"/>
              </a:rPr>
              <a:t>, </a:t>
            </a:r>
            <a:r>
              <a:rPr lang="en-US" sz="2800" dirty="0" err="1">
                <a:latin typeface="Times New Roman"/>
                <a:ea typeface="Calibri"/>
                <a:cs typeface="Times New Roman"/>
              </a:rPr>
              <a:t>vừa</a:t>
            </a:r>
            <a:r>
              <a:rPr lang="en-US" sz="2800" dirty="0">
                <a:latin typeface="Times New Roman"/>
                <a:ea typeface="Calibri"/>
                <a:cs typeface="Times New Roman"/>
              </a:rPr>
              <a:t> </a:t>
            </a:r>
            <a:r>
              <a:rPr lang="en-US" sz="2800" dirty="0" err="1">
                <a:latin typeface="Times New Roman"/>
                <a:ea typeface="Calibri"/>
                <a:cs typeface="Times New Roman"/>
              </a:rPr>
              <a:t>đầy</a:t>
            </a:r>
            <a:r>
              <a:rPr lang="en-US" sz="2800" dirty="0">
                <a:latin typeface="Times New Roman"/>
                <a:ea typeface="Calibri"/>
                <a:cs typeface="Times New Roman"/>
              </a:rPr>
              <a:t> </a:t>
            </a:r>
            <a:r>
              <a:rPr lang="en-US" sz="2800" dirty="0" err="1">
                <a:latin typeface="Times New Roman"/>
                <a:ea typeface="Calibri"/>
                <a:cs typeface="Times New Roman"/>
              </a:rPr>
              <a:t>tiếng</a:t>
            </a:r>
            <a:r>
              <a:rPr lang="en-US" sz="2800" dirty="0">
                <a:latin typeface="Times New Roman"/>
                <a:ea typeface="Calibri"/>
                <a:cs typeface="Times New Roman"/>
              </a:rPr>
              <a:t> </a:t>
            </a:r>
            <a:r>
              <a:rPr lang="en-US" sz="2800" dirty="0" err="1">
                <a:latin typeface="Times New Roman"/>
                <a:ea typeface="Calibri"/>
                <a:cs typeface="Times New Roman"/>
              </a:rPr>
              <a:t>cười</a:t>
            </a:r>
            <a:r>
              <a:rPr lang="en-US" sz="2800" dirty="0">
                <a:latin typeface="Times New Roman"/>
                <a:ea typeface="Calibri"/>
                <a:cs typeface="Times New Roman"/>
              </a:rPr>
              <a:t> </a:t>
            </a:r>
            <a:r>
              <a:rPr lang="en-US" sz="2800" dirty="0" err="1">
                <a:latin typeface="Times New Roman"/>
                <a:ea typeface="Calibri"/>
                <a:cs typeface="Times New Roman"/>
              </a:rPr>
              <a:t>hài</a:t>
            </a:r>
            <a:r>
              <a:rPr lang="en-US" sz="2800" dirty="0">
                <a:latin typeface="Times New Roman"/>
                <a:ea typeface="Calibri"/>
                <a:cs typeface="Times New Roman"/>
              </a:rPr>
              <a:t> </a:t>
            </a:r>
            <a:r>
              <a:rPr lang="en-US" sz="2800" dirty="0" err="1">
                <a:latin typeface="Times New Roman"/>
                <a:ea typeface="Calibri"/>
                <a:cs typeface="Times New Roman"/>
              </a:rPr>
              <a:t>hước</a:t>
            </a:r>
            <a:r>
              <a:rPr lang="en-US" sz="2800" dirty="0">
                <a:latin typeface="Times New Roman"/>
                <a:ea typeface="Calibri"/>
                <a:cs typeface="Times New Roman"/>
              </a:rPr>
              <a:t>.</a:t>
            </a:r>
            <a:endParaRPr lang="vi-VN" sz="2000" dirty="0">
              <a:latin typeface="Calibri"/>
              <a:ea typeface="Calibri"/>
              <a:cs typeface="Times New Roman"/>
            </a:endParaRPr>
          </a:p>
          <a:p>
            <a:r>
              <a:rPr lang="en-US" sz="2800" dirty="0">
                <a:latin typeface="Times New Roman"/>
                <a:ea typeface="Calibri"/>
              </a:rPr>
              <a:t>- </a:t>
            </a:r>
            <a:r>
              <a:rPr lang="en-US" sz="2800" dirty="0" err="1">
                <a:latin typeface="Times New Roman"/>
                <a:ea typeface="Calibri"/>
              </a:rPr>
              <a:t>Tích</a:t>
            </a:r>
            <a:r>
              <a:rPr lang="en-US" sz="2800" dirty="0">
                <a:latin typeface="Times New Roman"/>
                <a:ea typeface="Calibri"/>
              </a:rPr>
              <a:t> </a:t>
            </a:r>
            <a:r>
              <a:rPr lang="en-US" sz="2800" dirty="0" err="1">
                <a:latin typeface="Times New Roman"/>
                <a:ea typeface="Calibri"/>
              </a:rPr>
              <a:t>trò</a:t>
            </a:r>
            <a:r>
              <a:rPr lang="en-US" sz="2800" dirty="0">
                <a:latin typeface="Times New Roman"/>
                <a:ea typeface="Calibri"/>
              </a:rPr>
              <a:t> </a:t>
            </a:r>
            <a:r>
              <a:rPr lang="en-US" sz="2800" i="1" dirty="0">
                <a:latin typeface="Times New Roman"/>
                <a:ea typeface="Calibri"/>
              </a:rPr>
              <a:t>Kim </a:t>
            </a:r>
            <a:r>
              <a:rPr lang="en-US" sz="2800" i="1" dirty="0" err="1">
                <a:latin typeface="Times New Roman"/>
                <a:ea typeface="Calibri"/>
              </a:rPr>
              <a:t>Nham</a:t>
            </a:r>
            <a:r>
              <a:rPr lang="en-US" sz="2800" dirty="0">
                <a:latin typeface="Times New Roman"/>
                <a:ea typeface="Calibri"/>
              </a:rPr>
              <a:t> </a:t>
            </a:r>
            <a:r>
              <a:rPr lang="en-US" sz="2800" dirty="0" err="1">
                <a:latin typeface="Times New Roman"/>
                <a:ea typeface="Calibri"/>
              </a:rPr>
              <a:t>có</a:t>
            </a:r>
            <a:r>
              <a:rPr lang="en-US" sz="2800" dirty="0">
                <a:latin typeface="Times New Roman"/>
                <a:ea typeface="Calibri"/>
              </a:rPr>
              <a:t> </a:t>
            </a:r>
            <a:r>
              <a:rPr lang="en-US" sz="2800" dirty="0" err="1">
                <a:latin typeface="Times New Roman"/>
                <a:ea typeface="Calibri"/>
              </a:rPr>
              <a:t>một</a:t>
            </a:r>
            <a:r>
              <a:rPr lang="en-US" sz="2800" dirty="0">
                <a:latin typeface="Times New Roman"/>
                <a:ea typeface="Calibri"/>
              </a:rPr>
              <a:t> </a:t>
            </a:r>
            <a:r>
              <a:rPr lang="en-US" sz="2800" dirty="0" err="1">
                <a:latin typeface="Times New Roman"/>
                <a:ea typeface="Calibri"/>
              </a:rPr>
              <a:t>số</a:t>
            </a:r>
            <a:r>
              <a:rPr lang="en-US" sz="2800" dirty="0">
                <a:latin typeface="Times New Roman"/>
                <a:ea typeface="Calibri"/>
              </a:rPr>
              <a:t> </a:t>
            </a:r>
            <a:r>
              <a:rPr lang="en-US" sz="2800" dirty="0" err="1">
                <a:latin typeface="Times New Roman"/>
                <a:ea typeface="Calibri"/>
              </a:rPr>
              <a:t>dị</a:t>
            </a:r>
            <a:r>
              <a:rPr lang="en-US" sz="2800" dirty="0">
                <a:latin typeface="Times New Roman"/>
                <a:ea typeface="Calibri"/>
              </a:rPr>
              <a:t> </a:t>
            </a:r>
            <a:r>
              <a:rPr lang="en-US" sz="2800" dirty="0" err="1" smtClean="0">
                <a:latin typeface="Times New Roman"/>
                <a:ea typeface="Calibri"/>
              </a:rPr>
              <a:t>bản</a:t>
            </a:r>
            <a:r>
              <a:rPr lang="en-US" sz="2800" dirty="0" smtClean="0">
                <a:latin typeface="Times New Roman"/>
                <a:ea typeface="Calibri"/>
              </a:rPr>
              <a:t> </a:t>
            </a:r>
            <a:endParaRPr lang="vi-VN"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137226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mond 4">
            <a:hlinkClick r:id="rId2" action="ppaction://hlinkfile"/>
          </p:cNvPr>
          <p:cNvSpPr/>
          <p:nvPr/>
        </p:nvSpPr>
        <p:spPr>
          <a:xfrm>
            <a:off x="181860" y="123415"/>
            <a:ext cx="685800" cy="914400"/>
          </a:xfrm>
          <a:prstGeom prst="diamond">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black"/>
                </a:solidFill>
                <a:latin typeface="Times New Roman" panose="02020603050405020304" pitchFamily="18" charset="0"/>
                <a:cs typeface="Times New Roman" panose="02020603050405020304" pitchFamily="18" charset="0"/>
              </a:rPr>
              <a:t>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999872" y="251294"/>
            <a:ext cx="5019900" cy="658642"/>
          </a:xfrm>
          <a:prstGeom prst="rect">
            <a:avLst/>
          </a:prstGeom>
        </p:spPr>
        <p:txBody>
          <a:bodyPr wrap="none">
            <a:spAutoFit/>
          </a:bodyPr>
          <a:lstStyle/>
          <a:p>
            <a:pPr>
              <a:lnSpc>
                <a:spcPct val="115000"/>
              </a:lnSpc>
              <a:spcAft>
                <a:spcPts val="0"/>
              </a:spcAft>
            </a:pPr>
            <a:r>
              <a:rPr lang="en-US" sz="3200" b="1" dirty="0" err="1">
                <a:solidFill>
                  <a:srgbClr val="0070C0"/>
                </a:solidFill>
                <a:latin typeface="Times New Roman" panose="02020603050405020304" pitchFamily="18" charset="0"/>
                <a:ea typeface="MS Mincho"/>
              </a:rPr>
              <a:t>Văn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bản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Xúy</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Vân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dại</a:t>
            </a:r>
            <a:r>
              <a:rPr lang="en-US" sz="3200" b="1" dirty="0">
                <a:solidFill>
                  <a:srgbClr val="0070C0"/>
                </a:solidFill>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8" name="Rectangle: Rounded Corners 49"/>
          <p:cNvSpPr/>
          <p:nvPr/>
        </p:nvSpPr>
        <p:spPr>
          <a:xfrm>
            <a:off x="4288982" y="1558654"/>
            <a:ext cx="4242816" cy="1105835"/>
          </a:xfrm>
          <a:prstGeom prst="roundRect">
            <a:avLst>
              <a:gd name="adj" fmla="val 40550"/>
            </a:avLst>
          </a:prstGeom>
          <a:solidFill>
            <a:srgbClr val="00CC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MS Mincho"/>
              </a:rPr>
              <a:t>Đọc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chú</a:t>
            </a:r>
            <a:r>
              <a:rPr lang="en-US" sz="2800" dirty="0">
                <a:solidFill>
                  <a:schemeClr val="bg1"/>
                </a:solidFill>
                <a:latin typeface="Times New Roman" panose="02020603050405020304" pitchFamily="18" charset="0"/>
                <a:ea typeface="MS Mincho"/>
              </a:rPr>
              <a:t> ý </a:t>
            </a:r>
            <a:r>
              <a:rPr lang="en-US" sz="2800" dirty="0" err="1">
                <a:solidFill>
                  <a:schemeClr val="bg1"/>
                </a:solidFill>
                <a:latin typeface="Times New Roman" panose="02020603050405020304" pitchFamily="18" charset="0"/>
                <a:ea typeface="MS Mincho"/>
              </a:rPr>
              <a:t>các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chỉ</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dẫn</a:t>
            </a:r>
            <a:r>
              <a:rPr lang="en-US" sz="2800" dirty="0">
                <a:solidFill>
                  <a:schemeClr val="bg1"/>
                </a:solidFill>
                <a:latin typeface="Times New Roman" panose="02020603050405020304" pitchFamily="18" charset="0"/>
                <a:ea typeface="MS Mincho"/>
              </a:rPr>
              <a:t> in </a:t>
            </a:r>
            <a:r>
              <a:rPr lang="en-US" sz="2800" dirty="0" err="1">
                <a:solidFill>
                  <a:schemeClr val="bg1"/>
                </a:solidFill>
                <a:latin typeface="Times New Roman" panose="02020603050405020304" pitchFamily="18" charset="0"/>
                <a:ea typeface="MS Mincho"/>
              </a:rPr>
              <a:t>nghiêng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trong</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ngoặc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đơn</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Rounded Corners 52"/>
          <p:cNvSpPr/>
          <p:nvPr/>
        </p:nvSpPr>
        <p:spPr>
          <a:xfrm>
            <a:off x="4263309" y="4851910"/>
            <a:ext cx="4242816" cy="1105835"/>
          </a:xfrm>
          <a:prstGeom prst="roundRect">
            <a:avLst>
              <a:gd name="adj" fmla="val 40550"/>
            </a:avLst>
          </a:prstGeom>
          <a:solidFill>
            <a:srgbClr val="33CC33"/>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nSpc>
                <a:spcPct val="115000"/>
              </a:lnSpc>
              <a:spcAft>
                <a:spcPts val="0"/>
              </a:spcAft>
              <a:tabLst>
                <a:tab pos="1386840" algn="l"/>
              </a:tabLst>
            </a:pPr>
            <a:r>
              <a:rPr lang="en-US" sz="2800" dirty="0" err="1">
                <a:solidFill>
                  <a:schemeClr val="bg1"/>
                </a:solidFill>
                <a:latin typeface="Times New Roman" panose="02020603050405020304" pitchFamily="18" charset="0"/>
                <a:ea typeface="MS Mincho"/>
              </a:rPr>
              <a:t>Giải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thích</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từ</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khó</a:t>
            </a:r>
            <a:r>
              <a:rPr lang="en-US" sz="2800" dirty="0">
                <a:solidFill>
                  <a:schemeClr val="bg1"/>
                </a:solidFill>
                <a:latin typeface="Times New Roman" panose="02020603050405020304" pitchFamily="18" charset="0"/>
                <a:ea typeface="MS Mincho"/>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pSp>
        <p:nvGrpSpPr>
          <p:cNvPr id="11" name="Group 10"/>
          <p:cNvGrpSpPr/>
          <p:nvPr/>
        </p:nvGrpSpPr>
        <p:grpSpPr>
          <a:xfrm>
            <a:off x="1255574" y="1130300"/>
            <a:ext cx="2263425" cy="5520652"/>
            <a:chOff x="6096000" y="1704908"/>
            <a:chExt cx="1773936" cy="3448184"/>
          </a:xfrm>
        </p:grpSpPr>
        <p:sp>
          <p:nvSpPr>
            <p:cNvPr id="12" name="Freeform: Shape 10"/>
            <p:cNvSpPr/>
            <p:nvPr/>
          </p:nvSpPr>
          <p:spPr>
            <a:xfrm>
              <a:off x="6096000" y="1704908"/>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55AA25"/>
            </a:solidFill>
            <a:ln w="12700" cap="flat" cmpd="sng" algn="ctr">
              <a:noFill/>
              <a:prstDash val="solid"/>
              <a:miter lim="800000"/>
            </a:ln>
            <a:effectLst>
              <a:outerShdw blurRad="127000" dist="38100" dir="4920000" sx="99000" sy="99000" algn="ctr" rotWithShape="0">
                <a:srgbClr val="000000">
                  <a:alpha val="43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1"/>
            <p:cNvSpPr/>
            <p:nvPr/>
          </p:nvSpPr>
          <p:spPr>
            <a:xfrm flipV="1">
              <a:off x="6096000" y="3429000"/>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8000">
                <a:alpha val="87843"/>
              </a:srgbClr>
            </a:solidFill>
            <a:ln w="12700" cap="flat" cmpd="sng" algn="ctr">
              <a:noFill/>
              <a:prstDash val="solid"/>
              <a:miter lim="800000"/>
            </a:ln>
            <a:effectLst>
              <a:outerShdw blurRad="127000" dist="38100" dir="4920000" sx="99000" sy="99000" algn="ctr" rotWithShape="0">
                <a:srgbClr val="000000">
                  <a:alpha val="43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lowchart: Connector 13"/>
          <p:cNvSpPr/>
          <p:nvPr/>
        </p:nvSpPr>
        <p:spPr>
          <a:xfrm>
            <a:off x="3087371" y="2103387"/>
            <a:ext cx="213360" cy="284480"/>
          </a:xfrm>
          <a:prstGeom prst="flowChartConnector">
            <a:avLst/>
          </a:prstGeom>
          <a:solidFill>
            <a:srgbClr val="55AA25"/>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Flowchart: Connector 14"/>
          <p:cNvSpPr/>
          <p:nvPr/>
        </p:nvSpPr>
        <p:spPr>
          <a:xfrm>
            <a:off x="3122162" y="5218343"/>
            <a:ext cx="213360" cy="284480"/>
          </a:xfrm>
          <a:prstGeom prst="flowChartConnector">
            <a:avLst/>
          </a:prstGeom>
          <a:solidFill>
            <a:srgbClr val="55AA25"/>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lowchart: Connector 15"/>
          <p:cNvSpPr/>
          <p:nvPr/>
        </p:nvSpPr>
        <p:spPr>
          <a:xfrm>
            <a:off x="3913702" y="1797137"/>
            <a:ext cx="491109" cy="637778"/>
          </a:xfrm>
          <a:prstGeom prst="flowChartConnector">
            <a:avLst/>
          </a:prstGeom>
          <a:solidFill>
            <a:srgbClr val="0080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Flowchart: Connector 16"/>
          <p:cNvSpPr/>
          <p:nvPr/>
        </p:nvSpPr>
        <p:spPr>
          <a:xfrm>
            <a:off x="3910547" y="5061545"/>
            <a:ext cx="491109" cy="637778"/>
          </a:xfrm>
          <a:prstGeom prst="flowChartConnector">
            <a:avLst/>
          </a:prstGeom>
          <a:solidFill>
            <a:srgbClr val="0080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8" name="Straight Connector 17"/>
          <p:cNvCxnSpPr/>
          <p:nvPr/>
        </p:nvCxnSpPr>
        <p:spPr>
          <a:xfrm flipV="1">
            <a:off x="3291082" y="2167890"/>
            <a:ext cx="641984" cy="48479"/>
          </a:xfrm>
          <a:prstGeom prst="line">
            <a:avLst/>
          </a:prstGeom>
          <a:noFill/>
          <a:ln w="38100" cap="flat" cmpd="sng" algn="ctr">
            <a:solidFill>
              <a:srgbClr val="003300"/>
            </a:solidFill>
            <a:prstDash val="solid"/>
            <a:miter lim="800000"/>
          </a:ln>
          <a:effectLst/>
        </p:spPr>
      </p:cxnSp>
      <p:cxnSp>
        <p:nvCxnSpPr>
          <p:cNvPr id="19" name="Straight Connector 18"/>
          <p:cNvCxnSpPr>
            <a:stCxn id="15" idx="6"/>
            <a:endCxn id="17" idx="2"/>
          </p:cNvCxnSpPr>
          <p:nvPr/>
        </p:nvCxnSpPr>
        <p:spPr>
          <a:xfrm>
            <a:off x="3335522" y="5360584"/>
            <a:ext cx="575026" cy="19851"/>
          </a:xfrm>
          <a:prstGeom prst="line">
            <a:avLst/>
          </a:prstGeom>
          <a:noFill/>
          <a:ln w="38100" cap="flat" cmpd="sng" algn="ctr">
            <a:solidFill>
              <a:srgbClr val="003300"/>
            </a:solidFill>
            <a:prstDash val="solid"/>
            <a:miter lim="800000"/>
          </a:ln>
          <a:effectLst/>
        </p:spPr>
      </p:cxnSp>
      <p:sp>
        <p:nvSpPr>
          <p:cNvPr id="20" name="Flowchart: Connector 8"/>
          <p:cNvSpPr/>
          <p:nvPr/>
        </p:nvSpPr>
        <p:spPr>
          <a:xfrm>
            <a:off x="99167" y="1718536"/>
            <a:ext cx="3231260" cy="4254256"/>
          </a:xfrm>
          <a:prstGeom prst="flowChartConnector">
            <a:avLst/>
          </a:prstGeom>
          <a:solidFill>
            <a:srgbClr val="00CC00"/>
          </a:solidFill>
          <a:ln w="12700" cap="flat" cmpd="sng" algn="ctr">
            <a:noFill/>
            <a:prstDash val="solid"/>
            <a:miter lim="800000"/>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txBody>
          <a:bodyPr rtlCol="0" anchor="ctr"/>
          <a:lstStyle/>
          <a:p>
            <a:pPr algn="ctr">
              <a:lnSpc>
                <a:spcPct val="115000"/>
              </a:lnSpc>
              <a:spcAft>
                <a:spcPts val="0"/>
              </a:spcAft>
              <a:tabLst>
                <a:tab pos="1386840" algn="l"/>
              </a:tabLst>
            </a:pPr>
            <a:r>
              <a:rPr lang="en-US" sz="4400" dirty="0" err="1">
                <a:solidFill>
                  <a:schemeClr val="bg1"/>
                </a:solidFill>
                <a:latin typeface="Times New Roman" panose="02020603050405020304" pitchFamily="18" charset="0"/>
                <a:ea typeface="MS Mincho"/>
              </a:rPr>
              <a:t>Đọc</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và</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tìm</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hiểu</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chú</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thích</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từ</a:t>
            </a:r>
            <a:r>
              <a:rPr lang="en-US" sz="4400" dirty="0">
                <a:solidFill>
                  <a:schemeClr val="bg1"/>
                </a:solidFill>
                <a:latin typeface="Times New Roman" panose="02020603050405020304" pitchFamily="18" charset="0"/>
                <a:ea typeface="MS Mincho"/>
              </a:rPr>
              <a:t> </a:t>
            </a:r>
            <a:r>
              <a:rPr lang="en-US" sz="4400" dirty="0" err="1">
                <a:solidFill>
                  <a:schemeClr val="bg1"/>
                </a:solidFill>
                <a:latin typeface="Times New Roman" panose="02020603050405020304" pitchFamily="18" charset="0"/>
                <a:ea typeface="MS Mincho"/>
              </a:rPr>
              <a:t>khó</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21" name="Rectangle: Rounded Corners 49"/>
          <p:cNvSpPr/>
          <p:nvPr/>
        </p:nvSpPr>
        <p:spPr>
          <a:xfrm>
            <a:off x="4445900" y="3141444"/>
            <a:ext cx="4242816" cy="1105835"/>
          </a:xfrm>
          <a:prstGeom prst="roundRect">
            <a:avLst>
              <a:gd name="adj" fmla="val 40550"/>
            </a:avLst>
          </a:prstGeom>
          <a:solidFill>
            <a:srgbClr val="00CC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r>
              <a:rPr lang="en-US" sz="2800" dirty="0" err="1">
                <a:solidFill>
                  <a:schemeClr val="bg1"/>
                </a:solidFill>
                <a:latin typeface="Times New Roman" panose="02020603050405020304" pitchFamily="18" charset="0"/>
                <a:ea typeface="MS Mincho"/>
              </a:rPr>
              <a:t>Chú</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thích</a:t>
            </a:r>
            <a:r>
              <a:rPr lang="en-US" sz="2800" dirty="0">
                <a:solidFill>
                  <a:schemeClr val="bg1"/>
                </a:solidFill>
                <a:latin typeface="Times New Roman" panose="02020603050405020304" pitchFamily="18" charset="0"/>
                <a:ea typeface="MS Mincho"/>
              </a:rPr>
              <a:t>: HS </a:t>
            </a:r>
            <a:r>
              <a:rPr lang="en-US" sz="2800" dirty="0" err="1">
                <a:solidFill>
                  <a:schemeClr val="bg1"/>
                </a:solidFill>
                <a:latin typeface="Times New Roman" panose="02020603050405020304" pitchFamily="18" charset="0"/>
                <a:ea typeface="MS Mincho"/>
              </a:rPr>
              <a:t>theo</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dõi</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các</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chú</a:t>
            </a:r>
            <a:r>
              <a:rPr lang="en-US" sz="2800" dirty="0">
                <a:solidFill>
                  <a:schemeClr val="bg1"/>
                </a:solidFill>
                <a:latin typeface="Times New Roman" panose="02020603050405020304" pitchFamily="18" charset="0"/>
                <a:ea typeface="MS Mincho"/>
              </a:rPr>
              <a:t> </a:t>
            </a:r>
            <a:r>
              <a:rPr lang="en-US" sz="2800" dirty="0" err="1">
                <a:solidFill>
                  <a:schemeClr val="bg1"/>
                </a:solidFill>
                <a:latin typeface="Times New Roman" panose="02020603050405020304" pitchFamily="18" charset="0"/>
                <a:ea typeface="MS Mincho"/>
              </a:rPr>
              <a:t>thích</a:t>
            </a:r>
            <a:r>
              <a:rPr lang="en-US" sz="2800" dirty="0">
                <a:solidFill>
                  <a:schemeClr val="bg1"/>
                </a:solidFill>
                <a:latin typeface="Times New Roman" panose="02020603050405020304" pitchFamily="18" charset="0"/>
                <a:ea typeface="MS Mincho"/>
              </a:rPr>
              <a:t> ở SGK</a:t>
            </a:r>
            <a:endParaRPr kumimoji="0" lang="en-US" sz="28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2" name="Flowchart: Connector 21"/>
          <p:cNvSpPr/>
          <p:nvPr/>
        </p:nvSpPr>
        <p:spPr>
          <a:xfrm>
            <a:off x="3495496" y="3598753"/>
            <a:ext cx="213360" cy="284480"/>
          </a:xfrm>
          <a:prstGeom prst="flowChartConnector">
            <a:avLst/>
          </a:prstGeom>
          <a:solidFill>
            <a:srgbClr val="55AA25"/>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p:cNvCxnSpPr>
            <a:stCxn id="22" idx="6"/>
            <a:endCxn id="21" idx="1"/>
          </p:cNvCxnSpPr>
          <p:nvPr/>
        </p:nvCxnSpPr>
        <p:spPr>
          <a:xfrm flipV="1">
            <a:off x="3708856" y="3694361"/>
            <a:ext cx="737045" cy="46632"/>
          </a:xfrm>
          <a:prstGeom prst="line">
            <a:avLst/>
          </a:prstGeom>
          <a:noFill/>
          <a:ln w="38100" cap="flat" cmpd="sng" algn="ctr">
            <a:solidFill>
              <a:srgbClr val="003300"/>
            </a:solidFill>
            <a:prstDash val="solid"/>
            <a:miter lim="800000"/>
          </a:ln>
          <a:effectLst/>
        </p:spPr>
      </p:cxnSp>
      <p:sp>
        <p:nvSpPr>
          <p:cNvPr id="24" name="Arc 23"/>
          <p:cNvSpPr/>
          <p:nvPr/>
        </p:nvSpPr>
        <p:spPr>
          <a:xfrm>
            <a:off x="-685031" y="1083047"/>
            <a:ext cx="4242816" cy="5596128"/>
          </a:xfrm>
          <a:prstGeom prst="arc">
            <a:avLst>
              <a:gd name="adj1" fmla="val 16200000"/>
              <a:gd name="adj2" fmla="val 5416470"/>
            </a:avLst>
          </a:prstGeom>
          <a:noFill/>
          <a:ln w="6350" cap="flat" cmpd="sng" algn="ctr">
            <a:solidFill>
              <a:sysClr val="windowText" lastClr="00000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5" name="Flowchart: Connector 24"/>
          <p:cNvSpPr/>
          <p:nvPr/>
        </p:nvSpPr>
        <p:spPr>
          <a:xfrm>
            <a:off x="4096428" y="3375472"/>
            <a:ext cx="491109" cy="637778"/>
          </a:xfrm>
          <a:prstGeom prst="flowChartConnector">
            <a:avLst/>
          </a:prstGeom>
          <a:solidFill>
            <a:srgbClr val="00800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37697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P spid="16" grpId="0" animBg="1"/>
      <p:bldP spid="17" grpId="0" animBg="1"/>
      <p:bldP spid="20" grpId="0" animBg="1"/>
      <p:bldP spid="21" grpId="0" animBg="1"/>
      <p:bldP spid="22"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13906437"/>
              </p:ext>
            </p:extLst>
          </p:nvPr>
        </p:nvGraphicFramePr>
        <p:xfrm>
          <a:off x="180108" y="152400"/>
          <a:ext cx="8963892" cy="4648033"/>
        </p:xfrm>
        <a:graphic>
          <a:graphicData uri="http://schemas.openxmlformats.org/drawingml/2006/table">
            <a:tbl>
              <a:tblPr firstRow="1" firstCol="1" bandRow="1" bandCol="1"/>
              <a:tblGrid>
                <a:gridCol w="6220692"/>
                <a:gridCol w="2743200"/>
              </a:tblGrid>
              <a:tr h="1200906">
                <a:tc gridSpan="2">
                  <a:txBody>
                    <a:bodyPr/>
                    <a:lstStyle/>
                    <a:p>
                      <a:pPr algn="just">
                        <a:lnSpc>
                          <a:spcPct val="100000"/>
                        </a:lnSpc>
                        <a:spcBef>
                          <a:spcPts val="0"/>
                        </a:spcBef>
                        <a:spcAft>
                          <a:spcPts val="0"/>
                        </a:spcAft>
                      </a:pP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PHIẾU HT </a:t>
                      </a:r>
                      <a:r>
                        <a:rPr lang="vi-VN"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03</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Xúy</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dại”Đọc</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Xúy</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dại</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i="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b="0" i="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hMerge="1">
                  <a:txBody>
                    <a:bodyPr/>
                    <a:lstStyle/>
                    <a:p>
                      <a:endParaRPr lang="en-US"/>
                    </a:p>
                  </a:txBody>
                  <a:tcPr/>
                </a:tc>
              </a:tr>
              <a:tr h="628608">
                <a:tc>
                  <a:txBody>
                    <a:bodyPr/>
                    <a:lstStyle/>
                    <a:p>
                      <a:pPr algn="ctr">
                        <a:lnSpc>
                          <a:spcPct val="100000"/>
                        </a:lnSpc>
                        <a:spcBef>
                          <a:spcPts val="0"/>
                        </a:spcBef>
                        <a:spcAft>
                          <a:spcPts val="0"/>
                        </a:spcAft>
                      </a:pPr>
                      <a:r>
                        <a:rPr lang="en-US" sz="2800" b="0"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0" dirty="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c>
                  <a:txBody>
                    <a:bodyPr/>
                    <a:lstStyle/>
                    <a:p>
                      <a:pPr algn="ctr">
                        <a:lnSpc>
                          <a:spcPct val="115000"/>
                        </a:lnSpc>
                        <a:spcBef>
                          <a:spcPts val="600"/>
                        </a:spcBef>
                        <a:spcAft>
                          <a:spcPts val="0"/>
                        </a:spcAft>
                      </a:pPr>
                      <a:r>
                        <a:rPr lang="vi-VN" sz="2800" b="0" dirty="0" smtClean="0">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r>
              <a:tr h="628608">
                <a:tc>
                  <a:txBody>
                    <a:bodyPr/>
                    <a:lstStyle/>
                    <a:p>
                      <a:pPr algn="just">
                        <a:lnSpc>
                          <a:spcPct val="100000"/>
                        </a:lnSpc>
                        <a:spcBef>
                          <a:spcPts val="0"/>
                        </a:spcBef>
                        <a:spcAft>
                          <a:spcPts val="0"/>
                        </a:spcAft>
                        <a:tabLst>
                          <a:tab pos="1386840" algn="l"/>
                        </a:tabLs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de-DE"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vị</a:t>
                      </a:r>
                      <a:r>
                        <a:rPr lang="de-DE" sz="28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a:t>
                      </a:r>
                      <a:r>
                        <a:rPr lang="de-DE"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 cảnh của đoạn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trích?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2800" dirty="0"/>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00604">
                <a:tc>
                  <a:txBody>
                    <a:bodyPr/>
                    <a:lstStyle/>
                    <a:p>
                      <a:pPr marL="0" marR="0" indent="0" algn="l" defTabSz="914400" rtl="0" eaLnBrk="1" fontAlgn="auto" latinLnBrk="0" hangingPunct="1">
                        <a:lnSpc>
                          <a:spcPct val="100000"/>
                        </a:lnSpc>
                        <a:spcBef>
                          <a:spcPts val="0"/>
                        </a:spcBef>
                        <a:spcAft>
                          <a:spcPts val="0"/>
                        </a:spcAft>
                        <a:buClrTx/>
                        <a:buSzTx/>
                        <a:buFontTx/>
                        <a:buNone/>
                        <a:tabLst>
                          <a:tab pos="1386840" algn="l"/>
                        </a:tabLst>
                        <a:defRPr/>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de-DE"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Nhan đề đoạn trích gợi cho em suy nghĩ </a:t>
                      </a: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de-DE"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2800" dirty="0"/>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57217">
                <a:tc>
                  <a:txBody>
                    <a:bodyPr/>
                    <a:lstStyle/>
                    <a:p>
                      <a:pPr>
                        <a:lnSpc>
                          <a:spcPct val="100000"/>
                        </a:lnSpc>
                        <a:spcBef>
                          <a:spcPts val="0"/>
                        </a:spcBef>
                        <a:spcAft>
                          <a:spcPts val="0"/>
                        </a:spcAft>
                        <a:tabLst>
                          <a:tab pos="1386840" algn="l"/>
                        </a:tabLst>
                      </a:pPr>
                      <a:r>
                        <a:rPr lang="vi-VN"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de-DE" sz="28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ea typeface="MS Mincho"/>
                          <a:cs typeface="Times New Roman" panose="02020603050405020304" pitchFamily="18" charset="0"/>
                        </a:rPr>
                        <a:t> </a:t>
                      </a:r>
                      <a:r>
                        <a:rPr lang="en-US" sz="2800" dirty="0" err="1" smtClean="0">
                          <a:effectLst/>
                          <a:latin typeface="Times New Roman" panose="02020603050405020304" pitchFamily="18" charset="0"/>
                          <a:ea typeface="MS Mincho"/>
                          <a:cs typeface="Times New Roman" panose="02020603050405020304" pitchFamily="18" charset="0"/>
                        </a:rPr>
                        <a:t>Xác</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định</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bố</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cục</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của</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văn</a:t>
                      </a:r>
                      <a:r>
                        <a:rPr lang="en-US" sz="2800" baseline="0" dirty="0" smtClean="0">
                          <a:effectLst/>
                          <a:latin typeface="Times New Roman" panose="02020603050405020304" pitchFamily="18" charset="0"/>
                          <a:ea typeface="MS Mincho"/>
                          <a:cs typeface="Times New Roman" panose="02020603050405020304" pitchFamily="18" charset="0"/>
                        </a:rPr>
                        <a:t> </a:t>
                      </a:r>
                      <a:r>
                        <a:rPr lang="en-US" sz="2800" baseline="0" dirty="0" err="1" smtClean="0">
                          <a:effectLst/>
                          <a:latin typeface="Times New Roman" panose="02020603050405020304" pitchFamily="18" charset="0"/>
                          <a:ea typeface="MS Mincho"/>
                          <a:cs typeface="Times New Roman" panose="02020603050405020304" pitchFamily="18" charset="0"/>
                        </a:rPr>
                        <a:t>bản</a:t>
                      </a:r>
                      <a:r>
                        <a:rPr lang="en-US" sz="2800" dirty="0" smtClean="0">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2800" dirty="0"/>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6" name="Rectangle 5"/>
          <p:cNvSpPr/>
          <p:nvPr/>
        </p:nvSpPr>
        <p:spPr>
          <a:xfrm>
            <a:off x="89065" y="242858"/>
            <a:ext cx="9067800" cy="6615142"/>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2602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30" y="1219200"/>
            <a:ext cx="8022202" cy="4905958"/>
          </a:xfrm>
          <a:prstGeom prst="rect">
            <a:avLst/>
          </a:prstGeom>
        </p:spPr>
        <p:txBody>
          <a:bodyPr wrap="square">
            <a:spAutoFit/>
          </a:bodyPr>
          <a:lstStyle/>
          <a:p>
            <a:pPr algn="just">
              <a:lnSpc>
                <a:spcPct val="115000"/>
              </a:lnSpc>
              <a:tabLst>
                <a:tab pos="659130" algn="l"/>
              </a:tabLst>
            </a:pPr>
            <a:r>
              <a:rPr lang="en-US" sz="2800" b="1" dirty="0" smtClean="0">
                <a:solidFill>
                  <a:prstClr val="black"/>
                </a:solidFill>
                <a:latin typeface="Times New Roman"/>
                <a:ea typeface="Calibri"/>
                <a:cs typeface="Times New Roman"/>
              </a:rPr>
              <a:t>                3. </a:t>
            </a:r>
            <a:r>
              <a:rPr lang="en-US" sz="2800" b="1" dirty="0" err="1" smtClean="0">
                <a:solidFill>
                  <a:prstClr val="black"/>
                </a:solidFill>
                <a:latin typeface="Times New Roman"/>
                <a:ea typeface="Calibri"/>
                <a:cs typeface="Times New Roman"/>
              </a:rPr>
              <a:t>Văn</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bản</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Xúy</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Vân</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giả</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dại</a:t>
            </a:r>
            <a:endParaRPr lang="vi-VN" sz="2000" dirty="0">
              <a:solidFill>
                <a:prstClr val="black"/>
              </a:solidFill>
              <a:latin typeface="Calibri"/>
              <a:ea typeface="Calibri"/>
              <a:cs typeface="Times New Roman"/>
            </a:endParaRPr>
          </a:p>
          <a:p>
            <a:pPr algn="just">
              <a:lnSpc>
                <a:spcPct val="115000"/>
              </a:lnSpc>
              <a:tabLst>
                <a:tab pos="659130" algn="l"/>
              </a:tabLst>
            </a:pPr>
            <a:r>
              <a:rPr lang="en-US" sz="2800" b="1" dirty="0">
                <a:solidFill>
                  <a:prstClr val="black"/>
                </a:solidFill>
                <a:latin typeface="Times New Roman"/>
                <a:ea typeface="Calibri"/>
                <a:cs typeface="Times New Roman"/>
              </a:rPr>
              <a:t>a. </a:t>
            </a:r>
            <a:r>
              <a:rPr lang="en-US" sz="2800" b="1" dirty="0" err="1">
                <a:solidFill>
                  <a:prstClr val="black"/>
                </a:solidFill>
                <a:latin typeface="Times New Roman"/>
                <a:ea typeface="Calibri"/>
                <a:cs typeface="Times New Roman"/>
              </a:rPr>
              <a:t>Vị</a:t>
            </a:r>
            <a:r>
              <a:rPr lang="en-US" sz="2800" b="1" dirty="0">
                <a:solidFill>
                  <a:prstClr val="black"/>
                </a:solidFill>
                <a:latin typeface="Times New Roman"/>
                <a:ea typeface="Calibri"/>
                <a:cs typeface="Times New Roman"/>
              </a:rPr>
              <a:t> </a:t>
            </a:r>
            <a:r>
              <a:rPr lang="en-US" sz="2800" b="1" dirty="0" err="1">
                <a:solidFill>
                  <a:prstClr val="black"/>
                </a:solidFill>
                <a:latin typeface="Times New Roman"/>
                <a:ea typeface="Calibri"/>
                <a:cs typeface="Times New Roman"/>
              </a:rPr>
              <a:t>trí</a:t>
            </a:r>
            <a:r>
              <a:rPr lang="en-US" sz="2800" b="1" dirty="0">
                <a:solidFill>
                  <a:prstClr val="black"/>
                </a:solidFill>
                <a:latin typeface="Times New Roman"/>
                <a:ea typeface="Calibri"/>
                <a:cs typeface="Times New Roman"/>
              </a:rPr>
              <a:t>:</a:t>
            </a:r>
            <a:endParaRPr lang="vi-VN" sz="2000" dirty="0">
              <a:solidFill>
                <a:prstClr val="black"/>
              </a:solidFill>
              <a:latin typeface="Calibri"/>
              <a:ea typeface="Calibri"/>
              <a:cs typeface="Times New Roman"/>
            </a:endParaRPr>
          </a:p>
          <a:p>
            <a:pPr algn="just">
              <a:lnSpc>
                <a:spcPct val="115000"/>
              </a:lnSpc>
              <a:tabLst>
                <a:tab pos="659130" algn="l"/>
              </a:tabLst>
            </a:pP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là</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một</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trích</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đoạn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đặc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sắc</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trong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vở</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chèo</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cổ</a:t>
            </a:r>
            <a:r>
              <a:rPr lang="en-US" sz="2400" dirty="0">
                <a:solidFill>
                  <a:prstClr val="black"/>
                </a:solidFill>
                <a:latin typeface="Times New Roman"/>
                <a:ea typeface="Calibri"/>
                <a:cs typeface="Times New Roman"/>
              </a:rPr>
              <a:t> Kim </a:t>
            </a:r>
            <a:r>
              <a:rPr lang="en-US" sz="2400" dirty="0" err="1">
                <a:solidFill>
                  <a:prstClr val="black"/>
                </a:solidFill>
                <a:latin typeface="Times New Roman"/>
                <a:ea typeface="Calibri"/>
                <a:cs typeface="Times New Roman"/>
              </a:rPr>
              <a:t>Nham</a:t>
            </a:r>
            <a:endParaRPr lang="vi-VN" sz="2400" dirty="0">
              <a:solidFill>
                <a:prstClr val="black"/>
              </a:solidFill>
              <a:latin typeface="Calibri"/>
              <a:ea typeface="Calibri"/>
              <a:cs typeface="Times New Roman"/>
            </a:endParaRPr>
          </a:p>
          <a:p>
            <a:pPr algn="just">
              <a:lnSpc>
                <a:spcPct val="115000"/>
              </a:lnSpc>
              <a:tabLst>
                <a:tab pos="659130" algn="l"/>
              </a:tabLst>
            </a:pPr>
            <a:r>
              <a:rPr lang="en-US" sz="2400" dirty="0" smtClean="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Kể</a:t>
            </a:r>
            <a:r>
              <a:rPr lang="en-US" sz="2400" dirty="0" smtClean="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sự</a:t>
            </a:r>
            <a:r>
              <a:rPr lang="en-US" sz="2400" dirty="0" smtClean="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việc</a:t>
            </a:r>
            <a:r>
              <a:rPr lang="en-US" sz="2400" dirty="0" smtClean="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Xúy</a:t>
            </a:r>
            <a:r>
              <a:rPr lang="en-US" sz="2400" dirty="0" smtClean="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Vân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giả</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dại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theo</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lời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Trần</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Phương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để</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buộc</a:t>
            </a:r>
            <a:r>
              <a:rPr lang="en-US" sz="2400" dirty="0">
                <a:solidFill>
                  <a:prstClr val="black"/>
                </a:solidFill>
                <a:latin typeface="Times New Roman"/>
                <a:ea typeface="Calibri"/>
                <a:cs typeface="Times New Roman"/>
              </a:rPr>
              <a:t> Kim </a:t>
            </a:r>
            <a:r>
              <a:rPr lang="en-US" sz="2400" dirty="0" err="1">
                <a:solidFill>
                  <a:prstClr val="black"/>
                </a:solidFill>
                <a:latin typeface="Times New Roman"/>
                <a:ea typeface="Calibri"/>
                <a:cs typeface="Times New Roman"/>
              </a:rPr>
              <a:t>Nham</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phải</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trả</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nàng</a:t>
            </a:r>
            <a:r>
              <a:rPr lang="en-US" sz="2400" dirty="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về</a:t>
            </a:r>
            <a:r>
              <a:rPr lang="en-US" sz="2400" dirty="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nhà</a:t>
            </a:r>
            <a:endParaRPr lang="en-US" sz="2400" dirty="0" smtClean="0">
              <a:solidFill>
                <a:prstClr val="black"/>
              </a:solidFill>
              <a:latin typeface="Times New Roman"/>
              <a:ea typeface="Calibri"/>
              <a:cs typeface="Times New Roman"/>
            </a:endParaRPr>
          </a:p>
          <a:p>
            <a:pPr algn="just">
              <a:lnSpc>
                <a:spcPct val="115000"/>
              </a:lnSpc>
              <a:tabLst>
                <a:tab pos="659130" algn="l"/>
              </a:tabLst>
            </a:pPr>
            <a:r>
              <a:rPr lang="en-US" sz="2400" b="1" dirty="0">
                <a:solidFill>
                  <a:prstClr val="black"/>
                </a:solidFill>
                <a:latin typeface="Times New Roman"/>
                <a:ea typeface="Calibri"/>
                <a:cs typeface="Times New Roman"/>
              </a:rPr>
              <a:t>b. </a:t>
            </a:r>
            <a:r>
              <a:rPr lang="en-US" sz="2400" b="1" dirty="0" err="1">
                <a:solidFill>
                  <a:prstClr val="black"/>
                </a:solidFill>
                <a:latin typeface="Times New Roman"/>
                <a:ea typeface="Calibri"/>
                <a:cs typeface="Times New Roman"/>
              </a:rPr>
              <a:t>Nhan</a:t>
            </a:r>
            <a:r>
              <a:rPr lang="en-US" sz="2400" b="1" dirty="0">
                <a:solidFill>
                  <a:prstClr val="black"/>
                </a:solidFill>
                <a:latin typeface="Times New Roman"/>
                <a:ea typeface="Calibri"/>
                <a:cs typeface="Times New Roman"/>
              </a:rPr>
              <a:t> </a:t>
            </a:r>
            <a:r>
              <a:rPr lang="en-US" sz="2400" b="1" dirty="0" err="1">
                <a:solidFill>
                  <a:prstClr val="black"/>
                </a:solidFill>
                <a:latin typeface="Times New Roman"/>
                <a:ea typeface="Calibri"/>
                <a:cs typeface="Times New Roman"/>
              </a:rPr>
              <a:t>đề</a:t>
            </a:r>
            <a:r>
              <a:rPr lang="en-US" sz="2400" b="1" dirty="0">
                <a:solidFill>
                  <a:prstClr val="black"/>
                </a:solidFill>
                <a:latin typeface="Times New Roman"/>
                <a:ea typeface="Calibri"/>
                <a:cs typeface="Times New Roman"/>
              </a:rPr>
              <a:t>:</a:t>
            </a:r>
            <a:endParaRPr lang="vi-VN" sz="2400" dirty="0">
              <a:solidFill>
                <a:prstClr val="black"/>
              </a:solidFill>
              <a:latin typeface="Calibri"/>
              <a:ea typeface="Calibri"/>
              <a:cs typeface="Times New Roman"/>
            </a:endParaRPr>
          </a:p>
          <a:p>
            <a:pPr marL="342900" indent="-342900" algn="just">
              <a:lnSpc>
                <a:spcPct val="115000"/>
              </a:lnSpc>
              <a:buFontTx/>
              <a:buChar char="-"/>
            </a:pPr>
            <a:r>
              <a:rPr lang="vi-VN" sz="2400" dirty="0" smtClean="0">
                <a:solidFill>
                  <a:prstClr val="black"/>
                </a:solidFill>
                <a:latin typeface="Times New Roman"/>
                <a:ea typeface="Times New Roman"/>
                <a:cs typeface="Times New Roman"/>
              </a:rPr>
              <a:t>Xuý </a:t>
            </a:r>
            <a:r>
              <a:rPr lang="vi-VN" sz="2400" dirty="0">
                <a:solidFill>
                  <a:prstClr val="black"/>
                </a:solidFill>
                <a:latin typeface="Times New Roman"/>
                <a:ea typeface="Times New Roman"/>
                <a:cs typeface="Times New Roman"/>
              </a:rPr>
              <a:t>Vân không dại mà chỉ “giả” </a:t>
            </a:r>
            <a:endParaRPr lang="vi-VN" sz="2400" dirty="0" smtClean="0">
              <a:solidFill>
                <a:prstClr val="black"/>
              </a:solidFill>
              <a:latin typeface="Times New Roman"/>
              <a:ea typeface="Times New Roman"/>
              <a:cs typeface="Times New Roman"/>
            </a:endParaRPr>
          </a:p>
          <a:p>
            <a:pPr algn="just">
              <a:lnSpc>
                <a:spcPct val="115000"/>
              </a:lnSpc>
            </a:pP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Những</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lời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nói</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câu</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hát</a:t>
            </a:r>
            <a:r>
              <a:rPr lang="vi-VN" sz="2400" dirty="0">
                <a:solidFill>
                  <a:prstClr val="black"/>
                </a:solidFill>
                <a:latin typeface="Times New Roman"/>
                <a:ea typeface="Times New Roman"/>
                <a:cs typeface="Times New Roman"/>
              </a:rPr>
              <a:t> nghe như nửa tỉnh nửa mê, những hình ảnh rời rạc, tiếng hét thất thanh và tiếng cười như điên dại.</a:t>
            </a:r>
            <a:endParaRPr lang="vi-VN" sz="2400" dirty="0">
              <a:solidFill>
                <a:prstClr val="black"/>
              </a:solidFill>
              <a:latin typeface="Calibri"/>
              <a:ea typeface="Calibri"/>
              <a:cs typeface="Times New Roman"/>
            </a:endParaRPr>
          </a:p>
          <a:p>
            <a:pPr algn="just">
              <a:lnSpc>
                <a:spcPct val="115000"/>
              </a:lnSpc>
            </a:pPr>
            <a:r>
              <a:rPr lang="en-US" sz="2400" dirty="0" smtClean="0">
                <a:solidFill>
                  <a:prstClr val="black"/>
                </a:solidFill>
                <a:latin typeface="Times New Roman"/>
                <a:ea typeface="Calibri"/>
                <a:cs typeface="Times New Roman"/>
              </a:rPr>
              <a:t>- </a:t>
            </a:r>
            <a:r>
              <a:rPr lang="en-US" sz="2400" dirty="0" err="1" smtClean="0">
                <a:solidFill>
                  <a:prstClr val="black"/>
                </a:solidFill>
                <a:latin typeface="Times New Roman"/>
                <a:ea typeface="Calibri"/>
                <a:cs typeface="Times New Roman"/>
              </a:rPr>
              <a:t>Xúy</a:t>
            </a:r>
            <a:r>
              <a:rPr lang="en-US" sz="2400" dirty="0" smtClean="0">
                <a:solidFill>
                  <a:prstClr val="black"/>
                </a:solidFill>
                <a:latin typeface="Times New Roman"/>
                <a:ea typeface="Calibri"/>
                <a:cs typeface="Times New Roman"/>
              </a:rPr>
              <a:t> </a:t>
            </a:r>
            <a:r>
              <a:rPr lang="en-US" sz="2400" dirty="0" err="1">
                <a:solidFill>
                  <a:prstClr val="black"/>
                </a:solidFill>
                <a:latin typeface="Times New Roman"/>
                <a:ea typeface="Calibri"/>
                <a:cs typeface="Times New Roman"/>
              </a:rPr>
              <a:t>Vân</a:t>
            </a:r>
            <a:r>
              <a:rPr lang="vi-VN" sz="2400" dirty="0">
                <a:solidFill>
                  <a:prstClr val="black"/>
                </a:solidFill>
                <a:latin typeface="Times New Roman"/>
                <a:ea typeface="Times New Roman"/>
                <a:cs typeface="Times New Roman"/>
              </a:rPr>
              <a:t> vẫn</a:t>
            </a:r>
            <a:r>
              <a:rPr lang="en-US" sz="2400" dirty="0">
                <a:solidFill>
                  <a:prstClr val="black"/>
                </a:solidFill>
                <a:latin typeface="Times New Roman"/>
                <a:ea typeface="Times New Roman"/>
                <a:cs typeface="Times New Roman"/>
              </a:rPr>
              <a:t> </a:t>
            </a:r>
            <a:r>
              <a:rPr lang="en-US" sz="2400" dirty="0" err="1">
                <a:solidFill>
                  <a:prstClr val="black"/>
                </a:solidFill>
                <a:latin typeface="Times New Roman"/>
                <a:ea typeface="Times New Roman"/>
                <a:cs typeface="Times New Roman"/>
              </a:rPr>
              <a:t>rất</a:t>
            </a:r>
            <a:r>
              <a:rPr lang="vi-VN" sz="2400" dirty="0">
                <a:solidFill>
                  <a:prstClr val="black"/>
                </a:solidFill>
                <a:latin typeface="Times New Roman"/>
                <a:ea typeface="Times New Roman"/>
                <a:cs typeface="Times New Roman"/>
              </a:rPr>
              <a:t> tỉnh táo giãi </a:t>
            </a:r>
            <a:r>
              <a:rPr lang="vi-VN" sz="2400" dirty="0" smtClean="0">
                <a:solidFill>
                  <a:prstClr val="black"/>
                </a:solidFill>
                <a:latin typeface="Times New Roman"/>
                <a:ea typeface="Times New Roman"/>
                <a:cs typeface="Times New Roman"/>
              </a:rPr>
              <a:t>bày</a:t>
            </a:r>
            <a:endParaRPr lang="vi-VN" sz="2400" dirty="0">
              <a:solidFill>
                <a:prstClr val="black"/>
              </a:solidFill>
              <a:latin typeface="Calibri"/>
              <a:ea typeface="Calibri"/>
              <a:cs typeface="Times New Roman"/>
            </a:endParaRPr>
          </a:p>
          <a:p>
            <a:pPr algn="just">
              <a:lnSpc>
                <a:spcPct val="115000"/>
              </a:lnSpc>
              <a:tabLst>
                <a:tab pos="659130" algn="l"/>
              </a:tabLst>
            </a:pPr>
            <a:endParaRPr lang="vi-VN"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1038913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 calcmode="lin" valueType="num">
                                      <p:cBhvr additive="base">
                                        <p:cTn id="46"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ea typeface="Barlow"/>
              <a:cs typeface="Calibri" panose="020F0502020204030204" pitchFamily="34" charset="0"/>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ea typeface="Barlow"/>
              <a:cs typeface="Calibri" panose="020F0502020204030204" pitchFamily="34" charset="0"/>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ea typeface="Barlow"/>
              <a:cs typeface="Calibri" panose="020F0502020204030204" pitchFamily="34" charset="0"/>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ea typeface="Barlow"/>
              <a:cs typeface="Calibri" panose="020F0502020204030204" pitchFamily="34" charset="0"/>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ea typeface="Barlow"/>
              <a:cs typeface="Calibri" panose="020F0502020204030204" pitchFamily="34" charset="0"/>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ea typeface="Barlow"/>
              <a:cs typeface="Calibri" panose="020F0502020204030204" pitchFamily="34" charset="0"/>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ea typeface="Barlow"/>
              <a:cs typeface="Calibri" panose="020F0502020204030204" pitchFamily="34" charset="0"/>
              <a:sym typeface="Barlow"/>
            </a:endParaRPr>
          </a:p>
        </p:txBody>
      </p:sp>
      <p:grpSp>
        <p:nvGrpSpPr>
          <p:cNvPr id="2" name="Nhóm 1">
            <a:extLst>
              <a:ext uri="{FF2B5EF4-FFF2-40B4-BE49-F238E27FC236}">
                <a16:creationId xmlns="" xmlns:a16="http://schemas.microsoft.com/office/drawing/2014/main" id="{46AE7D05-7D4D-DF49-5EFF-CD055842A66B}"/>
              </a:ext>
            </a:extLst>
          </p:cNvPr>
          <p:cNvGrpSpPr/>
          <p:nvPr/>
        </p:nvGrpSpPr>
        <p:grpSpPr>
          <a:xfrm>
            <a:off x="609577" y="747461"/>
            <a:ext cx="2228367" cy="616399"/>
            <a:chOff x="1095375" y="794342"/>
            <a:chExt cx="2971156" cy="616399"/>
          </a:xfrm>
        </p:grpSpPr>
        <p:sp>
          <p:nvSpPr>
            <p:cNvPr id="31" name="Google Shape;1244;p38">
              <a:extLst>
                <a:ext uri="{FF2B5EF4-FFF2-40B4-BE49-F238E27FC236}">
                  <a16:creationId xmlns="" xmlns:a16="http://schemas.microsoft.com/office/drawing/2014/main" id="{3E8DD768-8E2B-10A8-4AEF-773BA4E24366}"/>
                </a:ext>
              </a:extLst>
            </p:cNvPr>
            <p:cNvSpPr/>
            <p:nvPr/>
          </p:nvSpPr>
          <p:spPr>
            <a:xfrm>
              <a:off x="1095375" y="794342"/>
              <a:ext cx="2971156"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32" name="Hình chữ nhật 31">
              <a:extLst>
                <a:ext uri="{FF2B5EF4-FFF2-40B4-BE49-F238E27FC236}">
                  <a16:creationId xmlns="" xmlns:a16="http://schemas.microsoft.com/office/drawing/2014/main" id="{F5FD9B20-A98A-9E49-C13D-30F0BC72E5B0}"/>
                </a:ext>
              </a:extLst>
            </p:cNvPr>
            <p:cNvSpPr/>
            <p:nvPr/>
          </p:nvSpPr>
          <p:spPr>
            <a:xfrm>
              <a:off x="1629400" y="825966"/>
              <a:ext cx="1812891" cy="584775"/>
            </a:xfrm>
            <a:prstGeom prst="rect">
              <a:avLst/>
            </a:prstGeom>
            <a:noFill/>
          </p:spPr>
          <p:txBody>
            <a:bodyPr wrap="none" lIns="91440" tIns="45720" rIns="91440" bIns="45720">
              <a:spAutoFit/>
            </a:bodyPr>
            <a:lstStyle/>
            <a:p>
              <a:pPr algn="ctr">
                <a:buClr>
                  <a:srgbClr val="EEECE1"/>
                </a:buClr>
                <a:buSzPts val="3600"/>
              </a:pPr>
              <a:r>
                <a:rPr lang="en-US" sz="3200" b="1" dirty="0" err="1">
                  <a:solidFill>
                    <a:srgbClr val="4F81BD">
                      <a:lumMod val="75000"/>
                    </a:srgbClr>
                  </a:solidFill>
                  <a:latin typeface="Times New Roman" pitchFamily="18" charset="0"/>
                  <a:cs typeface="Times New Roman" pitchFamily="18" charset="0"/>
                  <a:sym typeface="Playfair Display"/>
                </a:rPr>
                <a:t>Bố</a:t>
              </a:r>
              <a:r>
                <a:rPr lang="en-US" sz="3200" b="1" dirty="0">
                  <a:solidFill>
                    <a:srgbClr val="4F81BD">
                      <a:lumMod val="75000"/>
                    </a:srgbClr>
                  </a:solidFill>
                  <a:latin typeface="Times New Roman" pitchFamily="18" charset="0"/>
                  <a:cs typeface="Times New Roman" pitchFamily="18" charset="0"/>
                  <a:sym typeface="Playfair Display"/>
                </a:rPr>
                <a:t> cục</a:t>
              </a:r>
              <a:endParaRPr lang="vi-VN" sz="3200" b="1" dirty="0">
                <a:solidFill>
                  <a:srgbClr val="4F81BD">
                    <a:lumMod val="75000"/>
                  </a:srgbClr>
                </a:solidFill>
                <a:latin typeface="Times New Roman" pitchFamily="18" charset="0"/>
                <a:cs typeface="Times New Roman" pitchFamily="18" charset="0"/>
                <a:sym typeface="Playfair Display"/>
              </a:endParaRPr>
            </a:p>
          </p:txBody>
        </p:sp>
      </p:grpSp>
      <p:grpSp>
        <p:nvGrpSpPr>
          <p:cNvPr id="9" name="Nhóm 8">
            <a:extLst>
              <a:ext uri="{FF2B5EF4-FFF2-40B4-BE49-F238E27FC236}">
                <a16:creationId xmlns="" xmlns:a16="http://schemas.microsoft.com/office/drawing/2014/main" id="{A26A88D7-E796-43CF-2673-B11917179915}"/>
              </a:ext>
            </a:extLst>
          </p:cNvPr>
          <p:cNvGrpSpPr/>
          <p:nvPr/>
        </p:nvGrpSpPr>
        <p:grpSpPr>
          <a:xfrm>
            <a:off x="945504" y="1819775"/>
            <a:ext cx="7496825" cy="640355"/>
            <a:chOff x="567893" y="1576821"/>
            <a:chExt cx="9530443" cy="640355"/>
          </a:xfrm>
        </p:grpSpPr>
        <p:grpSp>
          <p:nvGrpSpPr>
            <p:cNvPr id="5" name="Nhóm 4">
              <a:extLst>
                <a:ext uri="{FF2B5EF4-FFF2-40B4-BE49-F238E27FC236}">
                  <a16:creationId xmlns="" xmlns:a16="http://schemas.microsoft.com/office/drawing/2014/main" id="{3D1164D0-6B8E-BB9A-1826-CE7FE7494932}"/>
                </a:ext>
              </a:extLst>
            </p:cNvPr>
            <p:cNvGrpSpPr/>
            <p:nvPr/>
          </p:nvGrpSpPr>
          <p:grpSpPr>
            <a:xfrm>
              <a:off x="567893" y="1576821"/>
              <a:ext cx="1730454" cy="640355"/>
              <a:chOff x="567893" y="1576821"/>
              <a:chExt cx="1730454" cy="640355"/>
            </a:xfrm>
          </p:grpSpPr>
          <p:sp>
            <p:nvSpPr>
              <p:cNvPr id="34" name="Google Shape;1243;p38">
                <a:extLst>
                  <a:ext uri="{FF2B5EF4-FFF2-40B4-BE49-F238E27FC236}">
                    <a16:creationId xmlns="" xmlns:a16="http://schemas.microsoft.com/office/drawing/2014/main" id="{B91B7C6A-D0C4-CB5B-5758-ABBCFC889E87}"/>
                  </a:ext>
                </a:extLst>
              </p:cNvPr>
              <p:cNvSpPr/>
              <p:nvPr/>
            </p:nvSpPr>
            <p:spPr>
              <a:xfrm>
                <a:off x="695630" y="1576821"/>
                <a:ext cx="1602717" cy="640355"/>
              </a:xfrm>
              <a:prstGeom prst="roundRect">
                <a:avLst>
                  <a:gd name="adj" fmla="val 4465"/>
                </a:avLst>
              </a:prstGeom>
              <a:solidFill>
                <a:srgbClr val="D33738"/>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cs typeface="Calibri" panose="020F0502020204030204" pitchFamily="34" charset="0"/>
                  <a:sym typeface="Arial"/>
                </a:endParaRPr>
              </a:p>
            </p:txBody>
          </p:sp>
          <p:sp>
            <p:nvSpPr>
              <p:cNvPr id="38" name="Hộp Văn bản 37">
                <a:extLst>
                  <a:ext uri="{FF2B5EF4-FFF2-40B4-BE49-F238E27FC236}">
                    <a16:creationId xmlns="" xmlns:a16="http://schemas.microsoft.com/office/drawing/2014/main" id="{9CCBEDAA-A8F1-10F2-D1D5-00A2B0F3F086}"/>
                  </a:ext>
                </a:extLst>
              </p:cNvPr>
              <p:cNvSpPr txBox="1"/>
              <p:nvPr/>
            </p:nvSpPr>
            <p:spPr>
              <a:xfrm>
                <a:off x="567893" y="1635388"/>
                <a:ext cx="1670870" cy="523220"/>
              </a:xfrm>
              <a:prstGeom prst="rect">
                <a:avLst/>
              </a:prstGeom>
              <a:noFill/>
            </p:spPr>
            <p:txBody>
              <a:bodyPr wrap="square">
                <a:spAutoFit/>
              </a:bodyPr>
              <a:lstStyle/>
              <a:p>
                <a:pPr algn="ctr"/>
                <a:r>
                  <a:rPr lang="en-US" sz="2800" b="1" dirty="0">
                    <a:solidFill>
                      <a:srgbClr val="EEECE1"/>
                    </a:solidFill>
                    <a:latin typeface="Times New Roman" pitchFamily="18" charset="0"/>
                    <a:ea typeface="Times New Roman" pitchFamily="18" charset="0"/>
                    <a:cs typeface="Times New Roman" pitchFamily="18" charset="0"/>
                  </a:rPr>
                  <a:t>Phần 1</a:t>
                </a:r>
                <a:endParaRPr lang="en-US" sz="2800" b="1" dirty="0">
                  <a:solidFill>
                    <a:srgbClr val="EEECE1"/>
                  </a:solidFill>
                  <a:latin typeface="Times New Roman" pitchFamily="18" charset="0"/>
                  <a:cs typeface="Times New Roman" pitchFamily="18" charset="0"/>
                </a:endParaRPr>
              </a:p>
            </p:txBody>
          </p:sp>
        </p:grpSp>
        <p:sp>
          <p:nvSpPr>
            <p:cNvPr id="47" name="Hộp Văn bản 46">
              <a:extLst>
                <a:ext uri="{FF2B5EF4-FFF2-40B4-BE49-F238E27FC236}">
                  <a16:creationId xmlns="" xmlns:a16="http://schemas.microsoft.com/office/drawing/2014/main" id="{3C3B4A34-43F0-A47A-5D34-30A7A4DFBAA0}"/>
                </a:ext>
              </a:extLst>
            </p:cNvPr>
            <p:cNvSpPr txBox="1"/>
            <p:nvPr/>
          </p:nvSpPr>
          <p:spPr>
            <a:xfrm>
              <a:off x="2471217" y="1623277"/>
              <a:ext cx="7627119" cy="461665"/>
            </a:xfrm>
            <a:prstGeom prst="rect">
              <a:avLst/>
            </a:prstGeom>
            <a:solidFill>
              <a:srgbClr val="FFD799"/>
            </a:solidFill>
          </p:spPr>
          <p:txBody>
            <a:bodyPr wrap="square">
              <a:spAutoFit/>
            </a:bodyPr>
            <a:lstStyle/>
            <a:p>
              <a:pPr algn="just">
                <a:spcAft>
                  <a:spcPts val="800"/>
                </a:spcAft>
                <a:tabLst>
                  <a:tab pos="659130" algn="l"/>
                </a:tabLst>
              </a:pPr>
              <a:r>
                <a:rPr lang="en-US" sz="2400" dirty="0" err="1">
                  <a:solidFill>
                    <a:prstClr val="black"/>
                  </a:solidFill>
                  <a:latin typeface="Times New Roman" pitchFamily="18" charset="0"/>
                  <a:ea typeface="Times New Roman" pitchFamily="18" charset="0"/>
                  <a:cs typeface="Times New Roman" pitchFamily="18" charset="0"/>
                </a:rPr>
                <a:t>Xuý</a:t>
              </a:r>
              <a:r>
                <a:rPr lang="en-US" sz="2400" dirty="0">
                  <a:solidFill>
                    <a:prstClr val="black"/>
                  </a:solidFill>
                  <a:latin typeface="Times New Roman" pitchFamily="18" charset="0"/>
                  <a:ea typeface="Times New Roman" pitchFamily="18" charset="0"/>
                  <a:cs typeface="Times New Roman" pitchFamily="18" charset="0"/>
                </a:rPr>
                <a:t> Vân xuất hiện (từ đầu đến “ai biết là </a:t>
              </a:r>
              <a:r>
                <a:rPr lang="en-US" sz="2400" dirty="0" err="1">
                  <a:solidFill>
                    <a:prstClr val="black"/>
                  </a:solidFill>
                  <a:latin typeface="Times New Roman" pitchFamily="18" charset="0"/>
                  <a:ea typeface="Times New Roman" pitchFamily="18" charset="0"/>
                  <a:cs typeface="Times New Roman" pitchFamily="18" charset="0"/>
                </a:rPr>
                <a:t>ai</a:t>
              </a:r>
              <a:r>
                <a:rPr lang="en-US" sz="2400" dirty="0">
                  <a:solidFill>
                    <a:prstClr val="black"/>
                  </a:solidFill>
                  <a:latin typeface="Times New Roman" pitchFamily="18" charset="0"/>
                  <a:ea typeface="Times New Roman" pitchFamily="18" charset="0"/>
                  <a:cs typeface="Times New Roman" pitchFamily="18" charset="0"/>
                </a:rPr>
                <a:t>?”)</a:t>
              </a:r>
              <a:endParaRPr lang="en-US" sz="2400" dirty="0">
                <a:solidFill>
                  <a:prstClr val="black"/>
                </a:solidFill>
                <a:latin typeface="Times New Roman" pitchFamily="18" charset="0"/>
                <a:ea typeface="Yu Mincho" panose="02020400000000000000" pitchFamily="18" charset="-128"/>
                <a:cs typeface="Times New Roman" pitchFamily="18" charset="0"/>
              </a:endParaRPr>
            </a:p>
          </p:txBody>
        </p:sp>
      </p:grpSp>
      <p:grpSp>
        <p:nvGrpSpPr>
          <p:cNvPr id="14" name="Nhóm 13">
            <a:extLst>
              <a:ext uri="{FF2B5EF4-FFF2-40B4-BE49-F238E27FC236}">
                <a16:creationId xmlns="" xmlns:a16="http://schemas.microsoft.com/office/drawing/2014/main" id="{FE525E7E-EE22-112A-8F39-48107E6BF256}"/>
              </a:ext>
            </a:extLst>
          </p:cNvPr>
          <p:cNvGrpSpPr/>
          <p:nvPr/>
        </p:nvGrpSpPr>
        <p:grpSpPr>
          <a:xfrm>
            <a:off x="945504" y="2862790"/>
            <a:ext cx="7523653" cy="830997"/>
            <a:chOff x="574219" y="2619836"/>
            <a:chExt cx="9166125" cy="830997"/>
          </a:xfrm>
        </p:grpSpPr>
        <p:grpSp>
          <p:nvGrpSpPr>
            <p:cNvPr id="40" name="Nhóm 39">
              <a:extLst>
                <a:ext uri="{FF2B5EF4-FFF2-40B4-BE49-F238E27FC236}">
                  <a16:creationId xmlns="" xmlns:a16="http://schemas.microsoft.com/office/drawing/2014/main" id="{93941087-4A2A-65B6-003B-47365FA99D7E}"/>
                </a:ext>
              </a:extLst>
            </p:cNvPr>
            <p:cNvGrpSpPr/>
            <p:nvPr/>
          </p:nvGrpSpPr>
          <p:grpSpPr>
            <a:xfrm>
              <a:off x="574219" y="2715158"/>
              <a:ext cx="1735793" cy="640355"/>
              <a:chOff x="562554" y="1576821"/>
              <a:chExt cx="1735793" cy="640355"/>
            </a:xfrm>
          </p:grpSpPr>
          <p:sp>
            <p:nvSpPr>
              <p:cNvPr id="41" name="Google Shape;1243;p38">
                <a:extLst>
                  <a:ext uri="{FF2B5EF4-FFF2-40B4-BE49-F238E27FC236}">
                    <a16:creationId xmlns="" xmlns:a16="http://schemas.microsoft.com/office/drawing/2014/main" id="{C64B41CA-129D-4867-7435-83AD03115B3A}"/>
                  </a:ext>
                </a:extLst>
              </p:cNvPr>
              <p:cNvSpPr/>
              <p:nvPr/>
            </p:nvSpPr>
            <p:spPr>
              <a:xfrm>
                <a:off x="695630" y="1576821"/>
                <a:ext cx="1602717" cy="640355"/>
              </a:xfrm>
              <a:prstGeom prst="roundRect">
                <a:avLst>
                  <a:gd name="adj" fmla="val 4465"/>
                </a:avLst>
              </a:prstGeom>
              <a:solidFill>
                <a:srgbClr val="D33738"/>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cs typeface="Calibri" panose="020F0502020204030204" pitchFamily="34" charset="0"/>
                  <a:sym typeface="Arial"/>
                </a:endParaRPr>
              </a:p>
            </p:txBody>
          </p:sp>
          <p:sp>
            <p:nvSpPr>
              <p:cNvPr id="42" name="Hộp Văn bản 41">
                <a:extLst>
                  <a:ext uri="{FF2B5EF4-FFF2-40B4-BE49-F238E27FC236}">
                    <a16:creationId xmlns="" xmlns:a16="http://schemas.microsoft.com/office/drawing/2014/main" id="{802D36C5-CF46-A6A0-A58F-F6941DF82C9A}"/>
                  </a:ext>
                </a:extLst>
              </p:cNvPr>
              <p:cNvSpPr txBox="1"/>
              <p:nvPr/>
            </p:nvSpPr>
            <p:spPr>
              <a:xfrm>
                <a:off x="562554" y="1635388"/>
                <a:ext cx="1562922" cy="523220"/>
              </a:xfrm>
              <a:prstGeom prst="rect">
                <a:avLst/>
              </a:prstGeom>
              <a:noFill/>
            </p:spPr>
            <p:txBody>
              <a:bodyPr wrap="square">
                <a:spAutoFit/>
              </a:bodyPr>
              <a:lstStyle/>
              <a:p>
                <a:pPr algn="ctr"/>
                <a:r>
                  <a:rPr lang="en-US" sz="2800" b="1" dirty="0">
                    <a:solidFill>
                      <a:srgbClr val="EEECE1"/>
                    </a:solidFill>
                    <a:latin typeface="Times New Roman" pitchFamily="18" charset="0"/>
                    <a:ea typeface="Times New Roman" pitchFamily="18" charset="0"/>
                    <a:cs typeface="Times New Roman" pitchFamily="18" charset="0"/>
                  </a:rPr>
                  <a:t>Phần 2</a:t>
                </a:r>
                <a:endParaRPr lang="en-US" sz="2800" b="1" dirty="0">
                  <a:solidFill>
                    <a:srgbClr val="EEECE1"/>
                  </a:solidFill>
                  <a:latin typeface="Times New Roman" pitchFamily="18" charset="0"/>
                  <a:cs typeface="Times New Roman" pitchFamily="18" charset="0"/>
                </a:endParaRPr>
              </a:p>
            </p:txBody>
          </p:sp>
        </p:grpSp>
        <p:sp>
          <p:nvSpPr>
            <p:cNvPr id="49" name="Hộp Văn bản 48">
              <a:extLst>
                <a:ext uri="{FF2B5EF4-FFF2-40B4-BE49-F238E27FC236}">
                  <a16:creationId xmlns="" xmlns:a16="http://schemas.microsoft.com/office/drawing/2014/main" id="{AA349719-66AE-744B-184F-08FE6FF47387}"/>
                </a:ext>
              </a:extLst>
            </p:cNvPr>
            <p:cNvSpPr txBox="1"/>
            <p:nvPr/>
          </p:nvSpPr>
          <p:spPr>
            <a:xfrm>
              <a:off x="2503899" y="2619836"/>
              <a:ext cx="7236445" cy="830997"/>
            </a:xfrm>
            <a:prstGeom prst="rect">
              <a:avLst/>
            </a:prstGeom>
            <a:solidFill>
              <a:srgbClr val="FFD799"/>
            </a:solidFill>
          </p:spPr>
          <p:txBody>
            <a:bodyPr wrap="square">
              <a:spAutoFit/>
            </a:bodyPr>
            <a:lstStyle/>
            <a:p>
              <a:pPr algn="just">
                <a:spcAft>
                  <a:spcPts val="800"/>
                </a:spcAft>
                <a:tabLst>
                  <a:tab pos="659130" algn="l"/>
                </a:tabLst>
              </a:pPr>
              <a:r>
                <a:rPr lang="en-US" sz="2400" dirty="0" err="1">
                  <a:solidFill>
                    <a:prstClr val="black"/>
                  </a:solidFill>
                  <a:latin typeface="Times New Roman" pitchFamily="18" charset="0"/>
                  <a:ea typeface="Times New Roman" pitchFamily="18" charset="0"/>
                  <a:cs typeface="Times New Roman" pitchFamily="18" charset="0"/>
                </a:rPr>
                <a:t>Xuý</a:t>
              </a:r>
              <a:r>
                <a:rPr lang="en-US" sz="2400" dirty="0">
                  <a:solidFill>
                    <a:prstClr val="black"/>
                  </a:solidFill>
                  <a:latin typeface="Times New Roman" pitchFamily="18" charset="0"/>
                  <a:ea typeface="Times New Roman" pitchFamily="18" charset="0"/>
                  <a:cs typeface="Times New Roman" pitchFamily="18" charset="0"/>
                </a:rPr>
                <a:t> Vân xưng danh (từ “bước chân vào” đến “Ờ”).</a:t>
              </a:r>
            </a:p>
          </p:txBody>
        </p:sp>
      </p:grpSp>
      <p:grpSp>
        <p:nvGrpSpPr>
          <p:cNvPr id="16" name="Nhóm 15">
            <a:extLst>
              <a:ext uri="{FF2B5EF4-FFF2-40B4-BE49-F238E27FC236}">
                <a16:creationId xmlns="" xmlns:a16="http://schemas.microsoft.com/office/drawing/2014/main" id="{E8F67EEF-1292-05E0-754E-589616643A0D}"/>
              </a:ext>
            </a:extLst>
          </p:cNvPr>
          <p:cNvGrpSpPr/>
          <p:nvPr/>
        </p:nvGrpSpPr>
        <p:grpSpPr>
          <a:xfrm>
            <a:off x="1041424" y="4010949"/>
            <a:ext cx="7427733" cy="640355"/>
            <a:chOff x="567116" y="3790241"/>
            <a:chExt cx="9500095" cy="640355"/>
          </a:xfrm>
        </p:grpSpPr>
        <p:grpSp>
          <p:nvGrpSpPr>
            <p:cNvPr id="43" name="Nhóm 42">
              <a:extLst>
                <a:ext uri="{FF2B5EF4-FFF2-40B4-BE49-F238E27FC236}">
                  <a16:creationId xmlns="" xmlns:a16="http://schemas.microsoft.com/office/drawing/2014/main" id="{14078ED6-7D4D-E12E-8554-E46C9B7DFBC0}"/>
                </a:ext>
              </a:extLst>
            </p:cNvPr>
            <p:cNvGrpSpPr/>
            <p:nvPr/>
          </p:nvGrpSpPr>
          <p:grpSpPr>
            <a:xfrm>
              <a:off x="567116" y="3790241"/>
              <a:ext cx="1731230" cy="640355"/>
              <a:chOff x="567117" y="1576821"/>
              <a:chExt cx="1731230" cy="640355"/>
            </a:xfrm>
          </p:grpSpPr>
          <p:sp>
            <p:nvSpPr>
              <p:cNvPr id="44" name="Google Shape;1243;p38">
                <a:extLst>
                  <a:ext uri="{FF2B5EF4-FFF2-40B4-BE49-F238E27FC236}">
                    <a16:creationId xmlns="" xmlns:a16="http://schemas.microsoft.com/office/drawing/2014/main" id="{C35DF91B-8CC2-9D8C-C30E-27814B274308}"/>
                  </a:ext>
                </a:extLst>
              </p:cNvPr>
              <p:cNvSpPr/>
              <p:nvPr/>
            </p:nvSpPr>
            <p:spPr>
              <a:xfrm>
                <a:off x="695630" y="1576821"/>
                <a:ext cx="1602717" cy="640355"/>
              </a:xfrm>
              <a:prstGeom prst="roundRect">
                <a:avLst>
                  <a:gd name="adj" fmla="val 4465"/>
                </a:avLst>
              </a:prstGeom>
              <a:solidFill>
                <a:srgbClr val="D33738"/>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cs typeface="Calibri" panose="020F0502020204030204" pitchFamily="34" charset="0"/>
                  <a:sym typeface="Arial"/>
                </a:endParaRPr>
              </a:p>
            </p:txBody>
          </p:sp>
          <p:sp>
            <p:nvSpPr>
              <p:cNvPr id="45" name="Hộp Văn bản 44">
                <a:extLst>
                  <a:ext uri="{FF2B5EF4-FFF2-40B4-BE49-F238E27FC236}">
                    <a16:creationId xmlns="" xmlns:a16="http://schemas.microsoft.com/office/drawing/2014/main" id="{724749AB-25FF-0711-52D4-9108E6F3643E}"/>
                  </a:ext>
                </a:extLst>
              </p:cNvPr>
              <p:cNvSpPr txBox="1"/>
              <p:nvPr/>
            </p:nvSpPr>
            <p:spPr>
              <a:xfrm>
                <a:off x="567117" y="1635388"/>
                <a:ext cx="1618308" cy="523220"/>
              </a:xfrm>
              <a:prstGeom prst="rect">
                <a:avLst/>
              </a:prstGeom>
              <a:noFill/>
            </p:spPr>
            <p:txBody>
              <a:bodyPr wrap="square">
                <a:spAutoFit/>
              </a:bodyPr>
              <a:lstStyle/>
              <a:p>
                <a:pPr algn="ctr"/>
                <a:r>
                  <a:rPr lang="en-US" sz="2800" b="1" dirty="0">
                    <a:solidFill>
                      <a:srgbClr val="EEECE1"/>
                    </a:solidFill>
                    <a:latin typeface="Times New Roman" pitchFamily="18" charset="0"/>
                    <a:ea typeface="Times New Roman" pitchFamily="18" charset="0"/>
                    <a:cs typeface="Times New Roman" pitchFamily="18" charset="0"/>
                  </a:rPr>
                  <a:t>Phần 3</a:t>
                </a:r>
                <a:endParaRPr lang="en-US" sz="2800" b="1" dirty="0">
                  <a:solidFill>
                    <a:srgbClr val="EEECE1"/>
                  </a:solidFill>
                  <a:latin typeface="Times New Roman" pitchFamily="18" charset="0"/>
                  <a:cs typeface="Times New Roman" pitchFamily="18" charset="0"/>
                </a:endParaRPr>
              </a:p>
            </p:txBody>
          </p:sp>
        </p:grpSp>
        <p:sp>
          <p:nvSpPr>
            <p:cNvPr id="51" name="Hộp Văn bản 50">
              <a:extLst>
                <a:ext uri="{FF2B5EF4-FFF2-40B4-BE49-F238E27FC236}">
                  <a16:creationId xmlns="" xmlns:a16="http://schemas.microsoft.com/office/drawing/2014/main" id="{9744B2B3-725B-E67E-222B-B39EBF35C5CB}"/>
                </a:ext>
              </a:extLst>
            </p:cNvPr>
            <p:cNvSpPr txBox="1"/>
            <p:nvPr/>
          </p:nvSpPr>
          <p:spPr>
            <a:xfrm>
              <a:off x="2486524" y="3962830"/>
              <a:ext cx="7580687" cy="461665"/>
            </a:xfrm>
            <a:prstGeom prst="rect">
              <a:avLst/>
            </a:prstGeom>
            <a:solidFill>
              <a:srgbClr val="FFD799"/>
            </a:solidFill>
          </p:spPr>
          <p:txBody>
            <a:bodyPr wrap="square">
              <a:spAutoFit/>
            </a:bodyPr>
            <a:lstStyle/>
            <a:p>
              <a:pPr algn="just">
                <a:spcAft>
                  <a:spcPts val="800"/>
                </a:spcAft>
                <a:tabLst>
                  <a:tab pos="659130" algn="l"/>
                </a:tabLst>
              </a:pPr>
              <a:r>
                <a:rPr lang="en-US" sz="2400" dirty="0" err="1">
                  <a:solidFill>
                    <a:prstClr val="black"/>
                  </a:solidFill>
                  <a:latin typeface="Times New Roman" pitchFamily="18" charset="0"/>
                  <a:cs typeface="Times New Roman" pitchFamily="18" charset="0"/>
                </a:rPr>
                <a:t>Xuý</a:t>
              </a:r>
              <a:r>
                <a:rPr lang="en-US" sz="2400" dirty="0">
                  <a:solidFill>
                    <a:prstClr val="black"/>
                  </a:solidFill>
                  <a:latin typeface="Times New Roman" pitchFamily="18" charset="0"/>
                  <a:cs typeface="Times New Roman" pitchFamily="18" charset="0"/>
                </a:rPr>
                <a:t> Vân giãi bày (đoạn còn lại).</a:t>
              </a:r>
            </a:p>
          </p:txBody>
        </p:sp>
      </p:grpSp>
      <p:grpSp>
        <p:nvGrpSpPr>
          <p:cNvPr id="35" name="Google Shape;2521;p69">
            <a:extLst>
              <a:ext uri="{FF2B5EF4-FFF2-40B4-BE49-F238E27FC236}">
                <a16:creationId xmlns="" xmlns:a16="http://schemas.microsoft.com/office/drawing/2014/main" id="{B43FF458-34E1-E5CC-88AB-6C4D0BAC70C2}"/>
              </a:ext>
            </a:extLst>
          </p:cNvPr>
          <p:cNvGrpSpPr/>
          <p:nvPr/>
        </p:nvGrpSpPr>
        <p:grpSpPr>
          <a:xfrm>
            <a:off x="7627555" y="5014234"/>
            <a:ext cx="880953" cy="634951"/>
            <a:chOff x="7983741" y="3632839"/>
            <a:chExt cx="552841" cy="298847"/>
          </a:xfrm>
        </p:grpSpPr>
        <p:sp>
          <p:nvSpPr>
            <p:cNvPr id="36" name="Google Shape;2522;p69">
              <a:extLst>
                <a:ext uri="{FF2B5EF4-FFF2-40B4-BE49-F238E27FC236}">
                  <a16:creationId xmlns="" xmlns:a16="http://schemas.microsoft.com/office/drawing/2014/main" id="{7D8E906A-9333-E680-CAB0-9617965EE165}"/>
                </a:ext>
              </a:extLst>
            </p:cNvPr>
            <p:cNvSpPr/>
            <p:nvPr/>
          </p:nvSpPr>
          <p:spPr>
            <a:xfrm>
              <a:off x="7983741" y="3632839"/>
              <a:ext cx="552841" cy="298847"/>
            </a:xfrm>
            <a:custGeom>
              <a:avLst/>
              <a:gdLst/>
              <a:ahLst/>
              <a:cxnLst/>
              <a:rect l="l" t="t" r="r" b="b"/>
              <a:pathLst>
                <a:path w="14113" h="7629" extrusionOk="0">
                  <a:moveTo>
                    <a:pt x="7057" y="1"/>
                  </a:moveTo>
                  <a:cubicBezTo>
                    <a:pt x="4230" y="1"/>
                    <a:pt x="2224" y="417"/>
                    <a:pt x="998" y="2495"/>
                  </a:cubicBezTo>
                  <a:cubicBezTo>
                    <a:pt x="104" y="4012"/>
                    <a:pt x="0" y="5696"/>
                    <a:pt x="312" y="6683"/>
                  </a:cubicBezTo>
                  <a:cubicBezTo>
                    <a:pt x="447" y="7120"/>
                    <a:pt x="655" y="7432"/>
                    <a:pt x="894" y="7546"/>
                  </a:cubicBezTo>
                  <a:cubicBezTo>
                    <a:pt x="1019" y="7598"/>
                    <a:pt x="1174" y="7629"/>
                    <a:pt x="1361" y="7629"/>
                  </a:cubicBezTo>
                  <a:cubicBezTo>
                    <a:pt x="2172" y="7629"/>
                    <a:pt x="3440" y="7099"/>
                    <a:pt x="4926" y="6122"/>
                  </a:cubicBezTo>
                  <a:cubicBezTo>
                    <a:pt x="5913" y="5488"/>
                    <a:pt x="6641" y="5384"/>
                    <a:pt x="6984" y="5384"/>
                  </a:cubicBezTo>
                  <a:cubicBezTo>
                    <a:pt x="7005" y="5384"/>
                    <a:pt x="7036" y="5384"/>
                    <a:pt x="7057" y="5395"/>
                  </a:cubicBezTo>
                  <a:cubicBezTo>
                    <a:pt x="7088" y="5384"/>
                    <a:pt x="7108" y="5384"/>
                    <a:pt x="7140" y="5384"/>
                  </a:cubicBezTo>
                  <a:cubicBezTo>
                    <a:pt x="7483" y="5384"/>
                    <a:pt x="8210" y="5488"/>
                    <a:pt x="9197" y="6122"/>
                  </a:cubicBezTo>
                  <a:cubicBezTo>
                    <a:pt x="10683" y="7099"/>
                    <a:pt x="11951" y="7629"/>
                    <a:pt x="12762" y="7629"/>
                  </a:cubicBezTo>
                  <a:cubicBezTo>
                    <a:pt x="12949" y="7629"/>
                    <a:pt x="13105" y="7598"/>
                    <a:pt x="13230" y="7546"/>
                  </a:cubicBezTo>
                  <a:cubicBezTo>
                    <a:pt x="13458" y="7432"/>
                    <a:pt x="13676" y="7120"/>
                    <a:pt x="13812" y="6683"/>
                  </a:cubicBezTo>
                  <a:cubicBezTo>
                    <a:pt x="14113" y="5696"/>
                    <a:pt x="14019" y="4012"/>
                    <a:pt x="13115" y="2495"/>
                  </a:cubicBezTo>
                  <a:cubicBezTo>
                    <a:pt x="11889" y="417"/>
                    <a:pt x="9894" y="1"/>
                    <a:pt x="705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37" name="Google Shape;2523;p69">
              <a:extLst>
                <a:ext uri="{FF2B5EF4-FFF2-40B4-BE49-F238E27FC236}">
                  <a16:creationId xmlns="" xmlns:a16="http://schemas.microsoft.com/office/drawing/2014/main" id="{3EE1F7B3-DFF6-7793-69F9-360826A20186}"/>
                </a:ext>
              </a:extLst>
            </p:cNvPr>
            <p:cNvSpPr/>
            <p:nvPr/>
          </p:nvSpPr>
          <p:spPr>
            <a:xfrm>
              <a:off x="8025654" y="3721602"/>
              <a:ext cx="205225" cy="118497"/>
            </a:xfrm>
            <a:custGeom>
              <a:avLst/>
              <a:gdLst/>
              <a:ahLst/>
              <a:cxnLst/>
              <a:rect l="l" t="t" r="r" b="b"/>
              <a:pathLst>
                <a:path w="5239" h="3025" extrusionOk="0">
                  <a:moveTo>
                    <a:pt x="2505" y="1"/>
                  </a:moveTo>
                  <a:cubicBezTo>
                    <a:pt x="957" y="1"/>
                    <a:pt x="146" y="1424"/>
                    <a:pt x="115" y="1476"/>
                  </a:cubicBezTo>
                  <a:lnTo>
                    <a:pt x="0" y="1674"/>
                  </a:lnTo>
                  <a:lnTo>
                    <a:pt x="146" y="1850"/>
                  </a:lnTo>
                  <a:cubicBezTo>
                    <a:pt x="188" y="1902"/>
                    <a:pt x="1123" y="3025"/>
                    <a:pt x="2682" y="3025"/>
                  </a:cubicBezTo>
                  <a:cubicBezTo>
                    <a:pt x="3472" y="3025"/>
                    <a:pt x="4272" y="2734"/>
                    <a:pt x="5062" y="2162"/>
                  </a:cubicBezTo>
                  <a:lnTo>
                    <a:pt x="5238" y="2037"/>
                  </a:lnTo>
                  <a:lnTo>
                    <a:pt x="5186" y="1819"/>
                  </a:lnTo>
                  <a:cubicBezTo>
                    <a:pt x="5176" y="1757"/>
                    <a:pt x="4791" y="281"/>
                    <a:pt x="2838" y="21"/>
                  </a:cubicBezTo>
                  <a:cubicBezTo>
                    <a:pt x="2723" y="11"/>
                    <a:pt x="2609" y="1"/>
                    <a:pt x="2505" y="1"/>
                  </a:cubicBezTo>
                  <a:close/>
                </a:path>
              </a:pathLst>
            </a:custGeom>
            <a:solidFill>
              <a:srgbClr val="68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39" name="Google Shape;2524;p69">
              <a:extLst>
                <a:ext uri="{FF2B5EF4-FFF2-40B4-BE49-F238E27FC236}">
                  <a16:creationId xmlns="" xmlns:a16="http://schemas.microsoft.com/office/drawing/2014/main" id="{5B2D79B8-F115-6937-5877-A701828D0F0D}"/>
                </a:ext>
              </a:extLst>
            </p:cNvPr>
            <p:cNvSpPr/>
            <p:nvPr/>
          </p:nvSpPr>
          <p:spPr>
            <a:xfrm>
              <a:off x="8053740" y="3739543"/>
              <a:ext cx="175101" cy="92369"/>
            </a:xfrm>
            <a:custGeom>
              <a:avLst/>
              <a:gdLst/>
              <a:ahLst/>
              <a:cxnLst/>
              <a:rect l="l" t="t" r="r" b="b"/>
              <a:pathLst>
                <a:path w="4470" h="2358" extrusionOk="0">
                  <a:moveTo>
                    <a:pt x="2098" y="1"/>
                  </a:moveTo>
                  <a:cubicBezTo>
                    <a:pt x="737" y="1"/>
                    <a:pt x="1" y="1309"/>
                    <a:pt x="1" y="1309"/>
                  </a:cubicBezTo>
                  <a:cubicBezTo>
                    <a:pt x="1" y="1309"/>
                    <a:pt x="864" y="2358"/>
                    <a:pt x="2283" y="2358"/>
                  </a:cubicBezTo>
                  <a:cubicBezTo>
                    <a:pt x="2912" y="2358"/>
                    <a:pt x="3650" y="2152"/>
                    <a:pt x="4469" y="1559"/>
                  </a:cubicBezTo>
                  <a:cubicBezTo>
                    <a:pt x="4469" y="1559"/>
                    <a:pt x="4147" y="249"/>
                    <a:pt x="2391" y="21"/>
                  </a:cubicBezTo>
                  <a:cubicBezTo>
                    <a:pt x="2290" y="7"/>
                    <a:pt x="2193" y="1"/>
                    <a:pt x="209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46" name="Google Shape;2525;p69">
              <a:extLst>
                <a:ext uri="{FF2B5EF4-FFF2-40B4-BE49-F238E27FC236}">
                  <a16:creationId xmlns="" xmlns:a16="http://schemas.microsoft.com/office/drawing/2014/main" id="{91524432-8343-22D6-68B5-27C7EFA63FA7}"/>
                </a:ext>
              </a:extLst>
            </p:cNvPr>
            <p:cNvSpPr/>
            <p:nvPr/>
          </p:nvSpPr>
          <p:spPr>
            <a:xfrm>
              <a:off x="8289866" y="3721602"/>
              <a:ext cx="205186" cy="118497"/>
            </a:xfrm>
            <a:custGeom>
              <a:avLst/>
              <a:gdLst/>
              <a:ahLst/>
              <a:cxnLst/>
              <a:rect l="l" t="t" r="r" b="b"/>
              <a:pathLst>
                <a:path w="5238" h="3025" extrusionOk="0">
                  <a:moveTo>
                    <a:pt x="2733" y="1"/>
                  </a:moveTo>
                  <a:cubicBezTo>
                    <a:pt x="2619" y="1"/>
                    <a:pt x="2515" y="11"/>
                    <a:pt x="2401" y="21"/>
                  </a:cubicBezTo>
                  <a:cubicBezTo>
                    <a:pt x="447" y="281"/>
                    <a:pt x="63" y="1757"/>
                    <a:pt x="52" y="1819"/>
                  </a:cubicBezTo>
                  <a:lnTo>
                    <a:pt x="0" y="2037"/>
                  </a:lnTo>
                  <a:lnTo>
                    <a:pt x="177" y="2162"/>
                  </a:lnTo>
                  <a:cubicBezTo>
                    <a:pt x="967" y="2734"/>
                    <a:pt x="1767" y="3025"/>
                    <a:pt x="2557" y="3025"/>
                  </a:cubicBezTo>
                  <a:cubicBezTo>
                    <a:pt x="4116" y="3025"/>
                    <a:pt x="5051" y="1902"/>
                    <a:pt x="5092" y="1850"/>
                  </a:cubicBezTo>
                  <a:lnTo>
                    <a:pt x="5238" y="1674"/>
                  </a:lnTo>
                  <a:lnTo>
                    <a:pt x="5124" y="1476"/>
                  </a:lnTo>
                  <a:cubicBezTo>
                    <a:pt x="5092" y="1424"/>
                    <a:pt x="4271" y="1"/>
                    <a:pt x="2733" y="1"/>
                  </a:cubicBezTo>
                  <a:close/>
                </a:path>
              </a:pathLst>
            </a:custGeom>
            <a:solidFill>
              <a:srgbClr val="68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48" name="Google Shape;2526;p69">
              <a:extLst>
                <a:ext uri="{FF2B5EF4-FFF2-40B4-BE49-F238E27FC236}">
                  <a16:creationId xmlns="" xmlns:a16="http://schemas.microsoft.com/office/drawing/2014/main" id="{349F9C4C-04BE-CE64-024A-5A1DB9A1B342}"/>
                </a:ext>
              </a:extLst>
            </p:cNvPr>
            <p:cNvSpPr/>
            <p:nvPr/>
          </p:nvSpPr>
          <p:spPr>
            <a:xfrm>
              <a:off x="8291903" y="3739543"/>
              <a:ext cx="175062" cy="92369"/>
            </a:xfrm>
            <a:custGeom>
              <a:avLst/>
              <a:gdLst/>
              <a:ahLst/>
              <a:cxnLst/>
              <a:rect l="l" t="t" r="r" b="b"/>
              <a:pathLst>
                <a:path w="4469" h="2358" extrusionOk="0">
                  <a:moveTo>
                    <a:pt x="2363" y="1"/>
                  </a:moveTo>
                  <a:cubicBezTo>
                    <a:pt x="2268" y="1"/>
                    <a:pt x="2169" y="7"/>
                    <a:pt x="2068" y="21"/>
                  </a:cubicBezTo>
                  <a:cubicBezTo>
                    <a:pt x="322" y="249"/>
                    <a:pt x="0" y="1559"/>
                    <a:pt x="0" y="1559"/>
                  </a:cubicBezTo>
                  <a:cubicBezTo>
                    <a:pt x="820" y="2152"/>
                    <a:pt x="1557" y="2358"/>
                    <a:pt x="2186" y="2358"/>
                  </a:cubicBezTo>
                  <a:cubicBezTo>
                    <a:pt x="3605" y="2358"/>
                    <a:pt x="4469" y="1309"/>
                    <a:pt x="4469" y="1309"/>
                  </a:cubicBezTo>
                  <a:cubicBezTo>
                    <a:pt x="4469" y="1309"/>
                    <a:pt x="3733" y="1"/>
                    <a:pt x="236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grpSp>
      <p:grpSp>
        <p:nvGrpSpPr>
          <p:cNvPr id="50" name="Google Shape;2543;p69">
            <a:extLst>
              <a:ext uri="{FF2B5EF4-FFF2-40B4-BE49-F238E27FC236}">
                <a16:creationId xmlns="" xmlns:a16="http://schemas.microsoft.com/office/drawing/2014/main" id="{8294305A-FB91-92A9-36B8-A673F5B6AE91}"/>
              </a:ext>
            </a:extLst>
          </p:cNvPr>
          <p:cNvGrpSpPr/>
          <p:nvPr/>
        </p:nvGrpSpPr>
        <p:grpSpPr>
          <a:xfrm>
            <a:off x="6871568" y="5075663"/>
            <a:ext cx="1083169" cy="747108"/>
            <a:chOff x="7494056" y="4084092"/>
            <a:chExt cx="739920" cy="382766"/>
          </a:xfrm>
        </p:grpSpPr>
        <p:sp>
          <p:nvSpPr>
            <p:cNvPr id="52" name="Google Shape;2544;p69">
              <a:extLst>
                <a:ext uri="{FF2B5EF4-FFF2-40B4-BE49-F238E27FC236}">
                  <a16:creationId xmlns="" xmlns:a16="http://schemas.microsoft.com/office/drawing/2014/main" id="{F6F98019-19CD-074E-FA56-B37CA3162A96}"/>
                </a:ext>
              </a:extLst>
            </p:cNvPr>
            <p:cNvSpPr/>
            <p:nvPr/>
          </p:nvSpPr>
          <p:spPr>
            <a:xfrm rot="710135">
              <a:off x="7511518" y="4153804"/>
              <a:ext cx="704998" cy="243342"/>
            </a:xfrm>
            <a:custGeom>
              <a:avLst/>
              <a:gdLst/>
              <a:ahLst/>
              <a:cxnLst/>
              <a:rect l="l" t="t" r="r" b="b"/>
              <a:pathLst>
                <a:path w="15465" h="5338" extrusionOk="0">
                  <a:moveTo>
                    <a:pt x="2844" y="1"/>
                  </a:moveTo>
                  <a:cubicBezTo>
                    <a:pt x="2760" y="1"/>
                    <a:pt x="2674" y="3"/>
                    <a:pt x="2588" y="6"/>
                  </a:cubicBezTo>
                  <a:cubicBezTo>
                    <a:pt x="509" y="89"/>
                    <a:pt x="0" y="484"/>
                    <a:pt x="0" y="484"/>
                  </a:cubicBezTo>
                  <a:cubicBezTo>
                    <a:pt x="0" y="484"/>
                    <a:pt x="198" y="2344"/>
                    <a:pt x="956" y="3539"/>
                  </a:cubicBezTo>
                  <a:cubicBezTo>
                    <a:pt x="1705" y="4724"/>
                    <a:pt x="2858" y="5337"/>
                    <a:pt x="4147" y="5337"/>
                  </a:cubicBezTo>
                  <a:cubicBezTo>
                    <a:pt x="6485" y="5337"/>
                    <a:pt x="6714" y="4111"/>
                    <a:pt x="7732" y="4111"/>
                  </a:cubicBezTo>
                  <a:cubicBezTo>
                    <a:pt x="8740" y="4111"/>
                    <a:pt x="8979" y="5337"/>
                    <a:pt x="11318" y="5337"/>
                  </a:cubicBezTo>
                  <a:cubicBezTo>
                    <a:pt x="12596" y="5337"/>
                    <a:pt x="13760" y="4724"/>
                    <a:pt x="14508" y="3539"/>
                  </a:cubicBezTo>
                  <a:cubicBezTo>
                    <a:pt x="15256" y="2344"/>
                    <a:pt x="15464" y="484"/>
                    <a:pt x="15464" y="484"/>
                  </a:cubicBezTo>
                  <a:cubicBezTo>
                    <a:pt x="15464" y="484"/>
                    <a:pt x="14955" y="89"/>
                    <a:pt x="12876" y="6"/>
                  </a:cubicBezTo>
                  <a:cubicBezTo>
                    <a:pt x="12790" y="3"/>
                    <a:pt x="12705" y="1"/>
                    <a:pt x="12620" y="1"/>
                  </a:cubicBezTo>
                  <a:cubicBezTo>
                    <a:pt x="10670" y="1"/>
                    <a:pt x="9210" y="896"/>
                    <a:pt x="8543" y="1534"/>
                  </a:cubicBezTo>
                  <a:cubicBezTo>
                    <a:pt x="7988" y="2056"/>
                    <a:pt x="7802" y="2109"/>
                    <a:pt x="7750" y="2109"/>
                  </a:cubicBezTo>
                  <a:cubicBezTo>
                    <a:pt x="7737" y="2109"/>
                    <a:pt x="7732" y="2105"/>
                    <a:pt x="7732" y="2105"/>
                  </a:cubicBezTo>
                  <a:cubicBezTo>
                    <a:pt x="7732" y="2105"/>
                    <a:pt x="7727" y="2109"/>
                    <a:pt x="7714" y="2109"/>
                  </a:cubicBezTo>
                  <a:cubicBezTo>
                    <a:pt x="7662" y="2109"/>
                    <a:pt x="7477" y="2056"/>
                    <a:pt x="6922" y="1534"/>
                  </a:cubicBezTo>
                  <a:cubicBezTo>
                    <a:pt x="6254" y="896"/>
                    <a:pt x="4794" y="1"/>
                    <a:pt x="28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53" name="Google Shape;2545;p69">
              <a:extLst>
                <a:ext uri="{FF2B5EF4-FFF2-40B4-BE49-F238E27FC236}">
                  <a16:creationId xmlns="" xmlns:a16="http://schemas.microsoft.com/office/drawing/2014/main" id="{9DAFCEEB-8FF3-CE0A-5BDE-F73E0FC0F3FA}"/>
                </a:ext>
              </a:extLst>
            </p:cNvPr>
            <p:cNvSpPr/>
            <p:nvPr/>
          </p:nvSpPr>
          <p:spPr>
            <a:xfrm rot="710135">
              <a:off x="7541810" y="4181520"/>
              <a:ext cx="644367" cy="188136"/>
            </a:xfrm>
            <a:custGeom>
              <a:avLst/>
              <a:gdLst/>
              <a:ahLst/>
              <a:cxnLst/>
              <a:rect l="l" t="t" r="r" b="b"/>
              <a:pathLst>
                <a:path w="14135" h="4127" extrusionOk="0">
                  <a:moveTo>
                    <a:pt x="1944" y="1"/>
                  </a:moveTo>
                  <a:cubicBezTo>
                    <a:pt x="925" y="42"/>
                    <a:pt x="333" y="157"/>
                    <a:pt x="0" y="250"/>
                  </a:cubicBezTo>
                  <a:cubicBezTo>
                    <a:pt x="135" y="1040"/>
                    <a:pt x="406" y="1986"/>
                    <a:pt x="801" y="2609"/>
                  </a:cubicBezTo>
                  <a:cubicBezTo>
                    <a:pt x="1424" y="3586"/>
                    <a:pt x="2370" y="4127"/>
                    <a:pt x="3482" y="4127"/>
                  </a:cubicBezTo>
                  <a:cubicBezTo>
                    <a:pt x="4708" y="4127"/>
                    <a:pt x="5238" y="3763"/>
                    <a:pt x="5706" y="3430"/>
                  </a:cubicBezTo>
                  <a:cubicBezTo>
                    <a:pt x="6080" y="3171"/>
                    <a:pt x="6475" y="2900"/>
                    <a:pt x="7067" y="2900"/>
                  </a:cubicBezTo>
                  <a:cubicBezTo>
                    <a:pt x="7660" y="2900"/>
                    <a:pt x="8044" y="3171"/>
                    <a:pt x="8429" y="3430"/>
                  </a:cubicBezTo>
                  <a:cubicBezTo>
                    <a:pt x="8896" y="3763"/>
                    <a:pt x="9426" y="4127"/>
                    <a:pt x="10653" y="4127"/>
                  </a:cubicBezTo>
                  <a:cubicBezTo>
                    <a:pt x="11754" y="4127"/>
                    <a:pt x="12710" y="3586"/>
                    <a:pt x="13334" y="2609"/>
                  </a:cubicBezTo>
                  <a:cubicBezTo>
                    <a:pt x="13729" y="1986"/>
                    <a:pt x="13989" y="1040"/>
                    <a:pt x="14134" y="250"/>
                  </a:cubicBezTo>
                  <a:cubicBezTo>
                    <a:pt x="13801" y="157"/>
                    <a:pt x="13199" y="42"/>
                    <a:pt x="12180" y="1"/>
                  </a:cubicBezTo>
                  <a:lnTo>
                    <a:pt x="11952" y="1"/>
                  </a:lnTo>
                  <a:cubicBezTo>
                    <a:pt x="10310" y="1"/>
                    <a:pt x="8990" y="708"/>
                    <a:pt x="8293" y="1362"/>
                  </a:cubicBezTo>
                  <a:cubicBezTo>
                    <a:pt x="7639" y="1986"/>
                    <a:pt x="7337" y="2110"/>
                    <a:pt x="7088" y="2110"/>
                  </a:cubicBezTo>
                  <a:lnTo>
                    <a:pt x="7046" y="2110"/>
                  </a:lnTo>
                  <a:cubicBezTo>
                    <a:pt x="6787" y="2110"/>
                    <a:pt x="6496" y="1986"/>
                    <a:pt x="5841" y="1362"/>
                  </a:cubicBezTo>
                  <a:cubicBezTo>
                    <a:pt x="5145" y="708"/>
                    <a:pt x="3814" y="1"/>
                    <a:pt x="218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54" name="Google Shape;2546;p69">
              <a:extLst>
                <a:ext uri="{FF2B5EF4-FFF2-40B4-BE49-F238E27FC236}">
                  <a16:creationId xmlns="" xmlns:a16="http://schemas.microsoft.com/office/drawing/2014/main" id="{C858B151-B790-59B4-DC08-043A24289830}"/>
                </a:ext>
              </a:extLst>
            </p:cNvPr>
            <p:cNvSpPr/>
            <p:nvPr/>
          </p:nvSpPr>
          <p:spPr>
            <a:xfrm rot="710135">
              <a:off x="7624880" y="4184775"/>
              <a:ext cx="194290" cy="108998"/>
            </a:xfrm>
            <a:custGeom>
              <a:avLst/>
              <a:gdLst/>
              <a:ahLst/>
              <a:cxnLst/>
              <a:rect l="l" t="t" r="r" b="b"/>
              <a:pathLst>
                <a:path w="4262" h="2391" extrusionOk="0">
                  <a:moveTo>
                    <a:pt x="1834" y="0"/>
                  </a:moveTo>
                  <a:cubicBezTo>
                    <a:pt x="821" y="0"/>
                    <a:pt x="0" y="635"/>
                    <a:pt x="0" y="635"/>
                  </a:cubicBezTo>
                  <a:cubicBezTo>
                    <a:pt x="0" y="635"/>
                    <a:pt x="728" y="2163"/>
                    <a:pt x="1996" y="2360"/>
                  </a:cubicBezTo>
                  <a:cubicBezTo>
                    <a:pt x="2135" y="2381"/>
                    <a:pt x="2271" y="2390"/>
                    <a:pt x="2403" y="2390"/>
                  </a:cubicBezTo>
                  <a:cubicBezTo>
                    <a:pt x="3471" y="2390"/>
                    <a:pt x="4261" y="1789"/>
                    <a:pt x="4261" y="1789"/>
                  </a:cubicBezTo>
                  <a:cubicBezTo>
                    <a:pt x="4261" y="1789"/>
                    <a:pt x="3555" y="334"/>
                    <a:pt x="2328" y="53"/>
                  </a:cubicBezTo>
                  <a:cubicBezTo>
                    <a:pt x="2161" y="16"/>
                    <a:pt x="1995" y="0"/>
                    <a:pt x="1834" y="0"/>
                  </a:cubicBezTo>
                  <a:close/>
                </a:path>
              </a:pathLst>
            </a:custGeom>
            <a:solidFill>
              <a:srgbClr val="68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55" name="Google Shape;2547;p69">
              <a:extLst>
                <a:ext uri="{FF2B5EF4-FFF2-40B4-BE49-F238E27FC236}">
                  <a16:creationId xmlns="" xmlns:a16="http://schemas.microsoft.com/office/drawing/2014/main" id="{2A075E01-1DE0-EB43-1AC4-428BA04FEC35}"/>
                </a:ext>
              </a:extLst>
            </p:cNvPr>
            <p:cNvSpPr/>
            <p:nvPr/>
          </p:nvSpPr>
          <p:spPr>
            <a:xfrm rot="710135">
              <a:off x="7659072" y="4202853"/>
              <a:ext cx="157365" cy="88985"/>
            </a:xfrm>
            <a:custGeom>
              <a:avLst/>
              <a:gdLst/>
              <a:ahLst/>
              <a:cxnLst/>
              <a:rect l="l" t="t" r="r" b="b"/>
              <a:pathLst>
                <a:path w="3452" h="1952" extrusionOk="0">
                  <a:moveTo>
                    <a:pt x="1511" y="1"/>
                  </a:moveTo>
                  <a:cubicBezTo>
                    <a:pt x="677" y="1"/>
                    <a:pt x="1" y="521"/>
                    <a:pt x="1" y="521"/>
                  </a:cubicBezTo>
                  <a:cubicBezTo>
                    <a:pt x="1" y="521"/>
                    <a:pt x="604" y="1768"/>
                    <a:pt x="1643" y="1924"/>
                  </a:cubicBezTo>
                  <a:cubicBezTo>
                    <a:pt x="1763" y="1943"/>
                    <a:pt x="1880" y="1952"/>
                    <a:pt x="1993" y="1952"/>
                  </a:cubicBezTo>
                  <a:cubicBezTo>
                    <a:pt x="2850" y="1952"/>
                    <a:pt x="3451" y="1456"/>
                    <a:pt x="3451" y="1456"/>
                  </a:cubicBezTo>
                  <a:cubicBezTo>
                    <a:pt x="3451" y="1456"/>
                    <a:pt x="2911" y="272"/>
                    <a:pt x="1913" y="43"/>
                  </a:cubicBezTo>
                  <a:cubicBezTo>
                    <a:pt x="1777" y="13"/>
                    <a:pt x="1642" y="1"/>
                    <a:pt x="151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56" name="Google Shape;2548;p69">
              <a:extLst>
                <a:ext uri="{FF2B5EF4-FFF2-40B4-BE49-F238E27FC236}">
                  <a16:creationId xmlns="" xmlns:a16="http://schemas.microsoft.com/office/drawing/2014/main" id="{2E3CC4F2-B4D1-AF7D-C09B-E19A7D28EB32}"/>
                </a:ext>
              </a:extLst>
            </p:cNvPr>
            <p:cNvSpPr/>
            <p:nvPr/>
          </p:nvSpPr>
          <p:spPr>
            <a:xfrm rot="710135">
              <a:off x="7911432" y="4244783"/>
              <a:ext cx="193834" cy="108998"/>
            </a:xfrm>
            <a:custGeom>
              <a:avLst/>
              <a:gdLst/>
              <a:ahLst/>
              <a:cxnLst/>
              <a:rect l="l" t="t" r="r" b="b"/>
              <a:pathLst>
                <a:path w="4252" h="2391" extrusionOk="0">
                  <a:moveTo>
                    <a:pt x="2418" y="0"/>
                  </a:moveTo>
                  <a:cubicBezTo>
                    <a:pt x="2257" y="0"/>
                    <a:pt x="2091" y="16"/>
                    <a:pt x="1924" y="53"/>
                  </a:cubicBezTo>
                  <a:cubicBezTo>
                    <a:pt x="708" y="334"/>
                    <a:pt x="1" y="1789"/>
                    <a:pt x="1" y="1789"/>
                  </a:cubicBezTo>
                  <a:cubicBezTo>
                    <a:pt x="1" y="1789"/>
                    <a:pt x="783" y="2390"/>
                    <a:pt x="1850" y="2390"/>
                  </a:cubicBezTo>
                  <a:cubicBezTo>
                    <a:pt x="1981" y="2390"/>
                    <a:pt x="2117" y="2381"/>
                    <a:pt x="2256" y="2360"/>
                  </a:cubicBezTo>
                  <a:cubicBezTo>
                    <a:pt x="3534" y="2163"/>
                    <a:pt x="4251" y="635"/>
                    <a:pt x="4251" y="635"/>
                  </a:cubicBezTo>
                  <a:cubicBezTo>
                    <a:pt x="4251" y="635"/>
                    <a:pt x="3431" y="0"/>
                    <a:pt x="2418" y="0"/>
                  </a:cubicBezTo>
                  <a:close/>
                </a:path>
              </a:pathLst>
            </a:custGeom>
            <a:solidFill>
              <a:srgbClr val="683A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sp>
          <p:nvSpPr>
            <p:cNvPr id="57" name="Google Shape;2549;p69">
              <a:extLst>
                <a:ext uri="{FF2B5EF4-FFF2-40B4-BE49-F238E27FC236}">
                  <a16:creationId xmlns="" xmlns:a16="http://schemas.microsoft.com/office/drawing/2014/main" id="{34468A7E-1545-DA03-4EE3-D9A37950C33D}"/>
                </a:ext>
              </a:extLst>
            </p:cNvPr>
            <p:cNvSpPr/>
            <p:nvPr/>
          </p:nvSpPr>
          <p:spPr>
            <a:xfrm rot="710135">
              <a:off x="7912294" y="4255871"/>
              <a:ext cx="156864" cy="88985"/>
            </a:xfrm>
            <a:custGeom>
              <a:avLst/>
              <a:gdLst/>
              <a:ahLst/>
              <a:cxnLst/>
              <a:rect l="l" t="t" r="r" b="b"/>
              <a:pathLst>
                <a:path w="3441" h="1952" extrusionOk="0">
                  <a:moveTo>
                    <a:pt x="1937" y="1"/>
                  </a:moveTo>
                  <a:cubicBezTo>
                    <a:pt x="1807" y="1"/>
                    <a:pt x="1673" y="13"/>
                    <a:pt x="1538" y="43"/>
                  </a:cubicBezTo>
                  <a:cubicBezTo>
                    <a:pt x="530" y="272"/>
                    <a:pt x="0" y="1456"/>
                    <a:pt x="0" y="1456"/>
                  </a:cubicBezTo>
                  <a:cubicBezTo>
                    <a:pt x="0" y="1456"/>
                    <a:pt x="601" y="1952"/>
                    <a:pt x="1459" y="1952"/>
                  </a:cubicBezTo>
                  <a:cubicBezTo>
                    <a:pt x="1571" y="1952"/>
                    <a:pt x="1688" y="1943"/>
                    <a:pt x="1808" y="1924"/>
                  </a:cubicBezTo>
                  <a:cubicBezTo>
                    <a:pt x="2848" y="1768"/>
                    <a:pt x="3440" y="521"/>
                    <a:pt x="3440" y="521"/>
                  </a:cubicBezTo>
                  <a:cubicBezTo>
                    <a:pt x="3440" y="521"/>
                    <a:pt x="2764" y="1"/>
                    <a:pt x="19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cs typeface="Calibri" panose="020F0502020204030204" pitchFamily="34" charset="0"/>
                <a:sym typeface="Arial"/>
              </a:endParaRPr>
            </a:p>
          </p:txBody>
        </p:sp>
      </p:grpSp>
    </p:spTree>
    <p:extLst>
      <p:ext uri="{BB962C8B-B14F-4D97-AF65-F5344CB8AC3E}">
        <p14:creationId xmlns:p14="http://schemas.microsoft.com/office/powerpoint/2010/main" val="4056731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23" name="Nhóm 22">
            <a:extLst>
              <a:ext uri="{FF2B5EF4-FFF2-40B4-BE49-F238E27FC236}">
                <a16:creationId xmlns="" xmlns:a16="http://schemas.microsoft.com/office/drawing/2014/main" id="{7E930FCC-6896-4348-87A9-3A9D45640CA6}"/>
              </a:ext>
            </a:extLst>
          </p:cNvPr>
          <p:cNvGrpSpPr/>
          <p:nvPr/>
        </p:nvGrpSpPr>
        <p:grpSpPr>
          <a:xfrm>
            <a:off x="1386944" y="1128156"/>
            <a:ext cx="3325909" cy="4510614"/>
            <a:chOff x="1820989" y="1587633"/>
            <a:chExt cx="3839200" cy="3595654"/>
          </a:xfrm>
        </p:grpSpPr>
        <p:sp>
          <p:nvSpPr>
            <p:cNvPr id="24" name="Google Shape;1243;p38">
              <a:extLst>
                <a:ext uri="{FF2B5EF4-FFF2-40B4-BE49-F238E27FC236}">
                  <a16:creationId xmlns="" xmlns:a16="http://schemas.microsoft.com/office/drawing/2014/main" id="{96047870-AE0B-97C1-89F5-67DAED01297A}"/>
                </a:ext>
              </a:extLst>
            </p:cNvPr>
            <p:cNvSpPr/>
            <p:nvPr/>
          </p:nvSpPr>
          <p:spPr>
            <a:xfrm>
              <a:off x="1820989" y="1587633"/>
              <a:ext cx="3839200" cy="3595654"/>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44;p38">
              <a:extLst>
                <a:ext uri="{FF2B5EF4-FFF2-40B4-BE49-F238E27FC236}">
                  <a16:creationId xmlns="" xmlns:a16="http://schemas.microsoft.com/office/drawing/2014/main" id="{CC0C5380-4281-606B-190D-504318F59066}"/>
                </a:ext>
              </a:extLst>
            </p:cNvPr>
            <p:cNvSpPr/>
            <p:nvPr/>
          </p:nvSpPr>
          <p:spPr>
            <a:xfrm>
              <a:off x="1924552" y="1682609"/>
              <a:ext cx="3631600" cy="987600"/>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Hình chữ nhật 25">
              <a:extLst>
                <a:ext uri="{FF2B5EF4-FFF2-40B4-BE49-F238E27FC236}">
                  <a16:creationId xmlns="" xmlns:a16="http://schemas.microsoft.com/office/drawing/2014/main" id="{0B43E3AF-C673-D418-31D3-DB6D90D3A3BA}"/>
                </a:ext>
              </a:extLst>
            </p:cNvPr>
            <p:cNvSpPr/>
            <p:nvPr/>
          </p:nvSpPr>
          <p:spPr>
            <a:xfrm>
              <a:off x="2491734" y="1760910"/>
              <a:ext cx="2418837" cy="515225"/>
            </a:xfrm>
            <a:prstGeom prst="rect">
              <a:avLst/>
            </a:prstGeom>
            <a:noFill/>
          </p:spPr>
          <p:txBody>
            <a:bodyPr wrap="none" lIns="91440" tIns="45720" rIns="91440" bIns="45720">
              <a:spAutoFit/>
            </a:bodyPr>
            <a:lstStyle/>
            <a:p>
              <a:pPr algn="ctr">
                <a:buClr>
                  <a:schemeClr val="lt2"/>
                </a:buClr>
                <a:buSzPts val="3600"/>
              </a:pPr>
              <a:r>
                <a:rPr lang="en-US" sz="3600" b="1" dirty="0">
                  <a:solidFill>
                    <a:schemeClr val="dk2"/>
                  </a:solidFill>
                  <a:latin typeface="Times New Roman" pitchFamily="18" charset="0"/>
                  <a:cs typeface="Times New Roman" pitchFamily="18" charset="0"/>
                  <a:sym typeface="Playfair Display"/>
                </a:rPr>
                <a:t>Nhiệm vụ</a:t>
              </a:r>
              <a:endParaRPr lang="vi-VN" sz="3600" b="1" dirty="0">
                <a:solidFill>
                  <a:schemeClr val="dk2"/>
                </a:solidFill>
                <a:latin typeface="Times New Roman" pitchFamily="18" charset="0"/>
                <a:cs typeface="Times New Roman" pitchFamily="18" charset="0"/>
                <a:sym typeface="Playfair Display"/>
              </a:endParaRPr>
            </a:p>
          </p:txBody>
        </p:sp>
        <p:sp>
          <p:nvSpPr>
            <p:cNvPr id="27" name="Hình chữ nhật 26">
              <a:extLst>
                <a:ext uri="{FF2B5EF4-FFF2-40B4-BE49-F238E27FC236}">
                  <a16:creationId xmlns="" xmlns:a16="http://schemas.microsoft.com/office/drawing/2014/main" id="{188AB1D4-6912-C1E7-49EB-40940D38A910}"/>
                </a:ext>
              </a:extLst>
            </p:cNvPr>
            <p:cNvSpPr/>
            <p:nvPr/>
          </p:nvSpPr>
          <p:spPr>
            <a:xfrm>
              <a:off x="1853425" y="2670209"/>
              <a:ext cx="3631600" cy="1791021"/>
            </a:xfrm>
            <a:prstGeom prst="rect">
              <a:avLst/>
            </a:prstGeom>
            <a:noFill/>
          </p:spPr>
          <p:txBody>
            <a:bodyPr wrap="square" lIns="91440" tIns="45720" rIns="91440" bIns="45720">
              <a:spAutoFit/>
            </a:bodyPr>
            <a:lstStyle/>
            <a:p>
              <a:pPr algn="just">
                <a:buClr>
                  <a:schemeClr val="dk1"/>
                </a:buClr>
                <a:buSzPts val="1400"/>
              </a:pPr>
              <a:r>
                <a:rPr lang="en-US" sz="2800" dirty="0" smtClean="0">
                  <a:solidFill>
                    <a:schemeClr val="dk1"/>
                  </a:solidFill>
                  <a:latin typeface="Times New Roman" pitchFamily="18" charset="0"/>
                  <a:cs typeface="Times New Roman" pitchFamily="18" charset="0"/>
                  <a:sym typeface="Barlow"/>
                </a:rPr>
                <a:t>- </a:t>
              </a:r>
              <a:r>
                <a:rPr lang="en-US" sz="2800" dirty="0" err="1" smtClean="0">
                  <a:solidFill>
                    <a:schemeClr val="dk1"/>
                  </a:solidFill>
                  <a:latin typeface="Times New Roman" pitchFamily="18" charset="0"/>
                  <a:cs typeface="Times New Roman" pitchFamily="18" charset="0"/>
                  <a:sym typeface="Barlow"/>
                </a:rPr>
                <a:t>Xem</a:t>
              </a:r>
              <a:r>
                <a:rPr lang="en-US" sz="2800" dirty="0" smtClean="0">
                  <a:solidFill>
                    <a:schemeClr val="dk1"/>
                  </a:solidFill>
                  <a:latin typeface="Times New Roman" pitchFamily="18" charset="0"/>
                  <a:cs typeface="Times New Roman" pitchFamily="18" charset="0"/>
                  <a:sym typeface="Barlow"/>
                </a:rPr>
                <a:t> </a:t>
              </a:r>
              <a:r>
                <a:rPr lang="en-US" sz="2800" dirty="0">
                  <a:solidFill>
                    <a:schemeClr val="dk1"/>
                  </a:solidFill>
                  <a:latin typeface="Times New Roman" pitchFamily="18" charset="0"/>
                  <a:cs typeface="Times New Roman" pitchFamily="18" charset="0"/>
                  <a:sym typeface="Barlow"/>
                </a:rPr>
                <a:t>một đoạn Video </a:t>
              </a:r>
              <a:r>
                <a:rPr lang="en-US" sz="2800" dirty="0" err="1" smtClean="0">
                  <a:solidFill>
                    <a:schemeClr val="dk1"/>
                  </a:solidFill>
                  <a:latin typeface="Times New Roman" pitchFamily="18" charset="0"/>
                  <a:cs typeface="Times New Roman" pitchFamily="18" charset="0"/>
                  <a:sym typeface="Barlow"/>
                </a:rPr>
                <a:t>trích</a:t>
              </a:r>
              <a:r>
                <a:rPr lang="en-US" sz="2800" dirty="0" smtClean="0">
                  <a:solidFill>
                    <a:schemeClr val="dk1"/>
                  </a:solidFill>
                  <a:latin typeface="Times New Roman" pitchFamily="18" charset="0"/>
                  <a:cs typeface="Times New Roman" pitchFamily="18" charset="0"/>
                  <a:sym typeface="Barlow"/>
                </a:rPr>
                <a:t> </a:t>
              </a:r>
              <a:r>
                <a:rPr lang="en-US" sz="2800" dirty="0">
                  <a:solidFill>
                    <a:schemeClr val="dk1"/>
                  </a:solidFill>
                  <a:latin typeface="Times New Roman" pitchFamily="18" charset="0"/>
                  <a:cs typeface="Times New Roman" pitchFamily="18" charset="0"/>
                  <a:sym typeface="Barlow"/>
                </a:rPr>
                <a:t>từ chèo Kim </a:t>
              </a:r>
              <a:r>
                <a:rPr lang="en-US" sz="2800" dirty="0" err="1">
                  <a:solidFill>
                    <a:schemeClr val="dk1"/>
                  </a:solidFill>
                  <a:latin typeface="Times New Roman" pitchFamily="18" charset="0"/>
                  <a:cs typeface="Times New Roman" pitchFamily="18" charset="0"/>
                  <a:sym typeface="Barlow"/>
                </a:rPr>
                <a:t>Nham</a:t>
              </a:r>
              <a:r>
                <a:rPr lang="en-US" sz="2800" dirty="0">
                  <a:solidFill>
                    <a:schemeClr val="dk1"/>
                  </a:solidFill>
                  <a:latin typeface="Times New Roman" pitchFamily="18" charset="0"/>
                  <a:cs typeface="Times New Roman" pitchFamily="18" charset="0"/>
                  <a:sym typeface="Barlow"/>
                </a:rPr>
                <a:t> </a:t>
              </a:r>
              <a:endParaRPr lang="en-US" sz="2800" dirty="0" smtClean="0">
                <a:solidFill>
                  <a:schemeClr val="dk1"/>
                </a:solidFill>
                <a:latin typeface="Times New Roman" pitchFamily="18" charset="0"/>
                <a:cs typeface="Times New Roman" pitchFamily="18" charset="0"/>
                <a:sym typeface="Barlow"/>
              </a:endParaRPr>
            </a:p>
            <a:p>
              <a:pPr algn="just">
                <a:buClr>
                  <a:schemeClr val="dk1"/>
                </a:buClr>
                <a:buSzPts val="1400"/>
              </a:pPr>
              <a:r>
                <a:rPr lang="en-US" sz="2800" dirty="0" smtClean="0">
                  <a:solidFill>
                    <a:schemeClr val="dk1"/>
                  </a:solidFill>
                  <a:latin typeface="Times New Roman" pitchFamily="18" charset="0"/>
                  <a:cs typeface="Times New Roman" pitchFamily="18" charset="0"/>
                  <a:sym typeface="Barlow"/>
                </a:rPr>
                <a:t>- HS </a:t>
              </a:r>
              <a:r>
                <a:rPr lang="en-US" sz="2800" dirty="0">
                  <a:solidFill>
                    <a:schemeClr val="dk1"/>
                  </a:solidFill>
                  <a:latin typeface="Times New Roman" pitchFamily="18" charset="0"/>
                  <a:cs typeface="Times New Roman" pitchFamily="18" charset="0"/>
                  <a:sym typeface="Barlow"/>
                </a:rPr>
                <a:t>chia sẻ cảm nhận </a:t>
              </a:r>
              <a:r>
                <a:rPr lang="en-US" sz="2800" dirty="0" err="1">
                  <a:solidFill>
                    <a:schemeClr val="dk1"/>
                  </a:solidFill>
                  <a:latin typeface="Times New Roman" pitchFamily="18" charset="0"/>
                  <a:cs typeface="Times New Roman" pitchFamily="18" charset="0"/>
                  <a:sym typeface="Barlow"/>
                </a:rPr>
                <a:t>về</a:t>
              </a:r>
              <a:r>
                <a:rPr lang="en-US" sz="2800" dirty="0">
                  <a:solidFill>
                    <a:schemeClr val="dk1"/>
                  </a:solidFill>
                  <a:latin typeface="Times New Roman" pitchFamily="18" charset="0"/>
                  <a:cs typeface="Times New Roman" pitchFamily="18" charset="0"/>
                  <a:sym typeface="Barlow"/>
                </a:rPr>
                <a:t> </a:t>
              </a:r>
              <a:r>
                <a:rPr lang="en-US" sz="2800" dirty="0" err="1" smtClean="0">
                  <a:solidFill>
                    <a:schemeClr val="dk1"/>
                  </a:solidFill>
                  <a:latin typeface="Times New Roman" pitchFamily="18" charset="0"/>
                  <a:cs typeface="Times New Roman" pitchFamily="18" charset="0"/>
                  <a:sym typeface="Barlow"/>
                </a:rPr>
                <a:t>đoạn</a:t>
              </a:r>
              <a:r>
                <a:rPr lang="en-US" sz="2800" dirty="0" smtClean="0">
                  <a:solidFill>
                    <a:schemeClr val="dk1"/>
                  </a:solidFill>
                  <a:latin typeface="Times New Roman" pitchFamily="18" charset="0"/>
                  <a:cs typeface="Times New Roman" pitchFamily="18" charset="0"/>
                  <a:sym typeface="Barlow"/>
                </a:rPr>
                <a:t> </a:t>
              </a:r>
              <a:r>
                <a:rPr lang="en-US" sz="2800" dirty="0">
                  <a:solidFill>
                    <a:schemeClr val="dk1"/>
                  </a:solidFill>
                  <a:latin typeface="Times New Roman" pitchFamily="18" charset="0"/>
                  <a:cs typeface="Times New Roman" pitchFamily="18" charset="0"/>
                  <a:sym typeface="Barlow"/>
                </a:rPr>
                <a:t>trích.</a:t>
              </a:r>
            </a:p>
          </p:txBody>
        </p:sp>
      </p:grpSp>
      <p:pic>
        <p:nvPicPr>
          <p:cNvPr id="1026" name="Picture 2" descr="Vietnam traditional costume | Việt nam, Hình ảnh, Anime">
            <a:extLst>
              <a:ext uri="{FF2B5EF4-FFF2-40B4-BE49-F238E27FC236}">
                <a16:creationId xmlns="" xmlns:a16="http://schemas.microsoft.com/office/drawing/2014/main" id="{F8C21E0D-0175-D53D-50E0-84AB2583BC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033" b="95748" l="9694" r="89720">
                        <a14:foregroundMark x1="50683" y1="7983" x2="50683" y2="7983"/>
                        <a14:foregroundMark x1="67859" y1="5033" x2="67859" y2="5033"/>
                        <a14:foregroundMark x1="33572" y1="90369" x2="33572" y2="90369"/>
                        <a14:foregroundMark x1="35133" y1="92798" x2="35133" y2="92798"/>
                        <a14:foregroundMark x1="30189" y1="95748" x2="30189" y2="95748"/>
                        <a14:foregroundMark x1="51204" y1="95228" x2="51204" y2="95228"/>
                      </a14:backgroundRemoval>
                    </a14:imgEffect>
                  </a14:imgLayer>
                </a14:imgProps>
              </a:ext>
              <a:ext uri="{28A0092B-C50C-407E-A947-70E740481C1C}">
                <a14:useLocalDpi xmlns:a14="http://schemas.microsoft.com/office/drawing/2010/main" val="0"/>
              </a:ext>
            </a:extLst>
          </a:blip>
          <a:srcRect/>
          <a:stretch>
            <a:fillRect/>
          </a:stretch>
        </p:blipFill>
        <p:spPr bwMode="auto">
          <a:xfrm>
            <a:off x="5255079" y="629367"/>
            <a:ext cx="2775072" cy="5548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56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29" y="1510842"/>
            <a:ext cx="8022203" cy="556434"/>
          </a:xfrm>
          <a:prstGeom prst="rect">
            <a:avLst/>
          </a:prstGeom>
        </p:spPr>
        <p:txBody>
          <a:bodyPr wrap="square">
            <a:spAutoFit/>
          </a:bodyPr>
          <a:lstStyle/>
          <a:p>
            <a:pPr algn="just">
              <a:lnSpc>
                <a:spcPct val="115000"/>
              </a:lnSpc>
              <a:tabLst>
                <a:tab pos="659130" algn="l"/>
              </a:tabLst>
            </a:pPr>
            <a:r>
              <a:rPr lang="en-US" sz="2800" b="1" dirty="0" smtClean="0">
                <a:solidFill>
                  <a:prstClr val="black"/>
                </a:solidFill>
                <a:latin typeface="Times New Roman"/>
                <a:ea typeface="Calibri"/>
                <a:cs typeface="Times New Roman"/>
              </a:rPr>
              <a:t>II. </a:t>
            </a:r>
            <a:r>
              <a:rPr lang="en-US" sz="2800" b="1" dirty="0" err="1" smtClean="0">
                <a:solidFill>
                  <a:prstClr val="black"/>
                </a:solidFill>
                <a:latin typeface="Times New Roman"/>
                <a:ea typeface="Calibri"/>
                <a:cs typeface="Times New Roman"/>
              </a:rPr>
              <a:t>Đọc</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hiểu</a:t>
            </a:r>
            <a:r>
              <a:rPr lang="en-US" sz="2800" b="1" dirty="0" smtClean="0">
                <a:solidFill>
                  <a:prstClr val="black"/>
                </a:solidFill>
                <a:latin typeface="Times New Roman"/>
                <a:ea typeface="Calibri"/>
                <a:cs typeface="Times New Roman"/>
              </a:rPr>
              <a:t> chi </a:t>
            </a:r>
            <a:r>
              <a:rPr lang="en-US" sz="2800" b="1" dirty="0" err="1" smtClean="0">
                <a:solidFill>
                  <a:prstClr val="black"/>
                </a:solidFill>
                <a:latin typeface="Times New Roman"/>
                <a:ea typeface="Calibri"/>
                <a:cs typeface="Times New Roman"/>
              </a:rPr>
              <a:t>tiết</a:t>
            </a:r>
            <a:endParaRPr lang="vi-VN" sz="2000" dirty="0">
              <a:solidFill>
                <a:prstClr val="black"/>
              </a:solidFill>
              <a:latin typeface="Calibri"/>
              <a:ea typeface="Calibri"/>
              <a:cs typeface="Times New Roman"/>
            </a:endParaRPr>
          </a:p>
        </p:txBody>
      </p:sp>
    </p:spTree>
    <p:extLst>
      <p:ext uri="{BB962C8B-B14F-4D97-AF65-F5344CB8AC3E}">
        <p14:creationId xmlns:p14="http://schemas.microsoft.com/office/powerpoint/2010/main" val="1038913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 action="ppaction://noaction"/>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8" name="Nhóm 7">
            <a:extLst>
              <a:ext uri="{FF2B5EF4-FFF2-40B4-BE49-F238E27FC236}">
                <a16:creationId xmlns="" xmlns:a16="http://schemas.microsoft.com/office/drawing/2014/main" id="{0B7E39F0-43E4-897B-75EC-EBD2150C646A}"/>
              </a:ext>
            </a:extLst>
          </p:cNvPr>
          <p:cNvGrpSpPr/>
          <p:nvPr/>
        </p:nvGrpSpPr>
        <p:grpSpPr>
          <a:xfrm>
            <a:off x="332564" y="1919091"/>
            <a:ext cx="3915382" cy="3981342"/>
            <a:chOff x="1685915" y="1587633"/>
            <a:chExt cx="4030470" cy="3799157"/>
          </a:xfrm>
        </p:grpSpPr>
        <p:sp>
          <p:nvSpPr>
            <p:cNvPr id="1243" name="Google Shape;1243;p38"/>
            <p:cNvSpPr/>
            <p:nvPr/>
          </p:nvSpPr>
          <p:spPr>
            <a:xfrm>
              <a:off x="1820989" y="1587633"/>
              <a:ext cx="3839200" cy="3799157"/>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4" name="Google Shape;1244;p38"/>
            <p:cNvSpPr/>
            <p:nvPr/>
          </p:nvSpPr>
          <p:spPr>
            <a:xfrm>
              <a:off x="1924552" y="1682609"/>
              <a:ext cx="3631600" cy="987600"/>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 name="Hình chữ nhật 1">
              <a:extLst>
                <a:ext uri="{FF2B5EF4-FFF2-40B4-BE49-F238E27FC236}">
                  <a16:creationId xmlns="" xmlns:a16="http://schemas.microsoft.com/office/drawing/2014/main" id="{65AB83CC-CDD3-12CE-F5CE-43ADE9AC1116}"/>
                </a:ext>
              </a:extLst>
            </p:cNvPr>
            <p:cNvSpPr/>
            <p:nvPr/>
          </p:nvSpPr>
          <p:spPr>
            <a:xfrm>
              <a:off x="1685915" y="1760910"/>
              <a:ext cx="4030470" cy="792971"/>
            </a:xfrm>
            <a:prstGeom prst="rect">
              <a:avLst/>
            </a:prstGeom>
            <a:noFill/>
          </p:spPr>
          <p:txBody>
            <a:bodyPr wrap="none" lIns="91440" tIns="45720" rIns="91440" bIns="45720">
              <a:spAutoFit/>
            </a:bodyPr>
            <a:lstStyle/>
            <a:p>
              <a:pPr algn="ctr">
                <a:buClr>
                  <a:schemeClr val="lt2"/>
                </a:buClr>
                <a:buSzPts val="3600"/>
              </a:pPr>
              <a:r>
                <a:rPr lang="en-US" sz="4800" b="1" dirty="0">
                  <a:solidFill>
                    <a:schemeClr val="dk2"/>
                  </a:solidFill>
                  <a:latin typeface="Playfair Display"/>
                  <a:sym typeface="Playfair Display"/>
                </a:rPr>
                <a:t>Nhóm 1</a:t>
              </a:r>
              <a:endParaRPr lang="vi-VN" sz="4800" b="1" dirty="0">
                <a:solidFill>
                  <a:schemeClr val="dk2"/>
                </a:solidFill>
                <a:latin typeface="Playfair Display"/>
                <a:sym typeface="Playfair Display"/>
              </a:endParaRPr>
            </a:p>
          </p:txBody>
        </p:sp>
        <p:sp>
          <p:nvSpPr>
            <p:cNvPr id="24" name="Hình chữ nhật 23">
              <a:extLst>
                <a:ext uri="{FF2B5EF4-FFF2-40B4-BE49-F238E27FC236}">
                  <a16:creationId xmlns="" xmlns:a16="http://schemas.microsoft.com/office/drawing/2014/main" id="{D3D7E8A9-3F17-7415-2386-3ECA0F63C6DE}"/>
                </a:ext>
              </a:extLst>
            </p:cNvPr>
            <p:cNvSpPr/>
            <p:nvPr/>
          </p:nvSpPr>
          <p:spPr>
            <a:xfrm>
              <a:off x="1942037" y="2689171"/>
              <a:ext cx="3631599" cy="1497833"/>
            </a:xfrm>
            <a:prstGeom prst="rect">
              <a:avLst/>
            </a:prstGeom>
            <a:noFill/>
          </p:spPr>
          <p:txBody>
            <a:bodyPr wrap="square" lIns="91440" tIns="45720" rIns="91440" bIns="45720">
              <a:spAutoFit/>
            </a:bodyPr>
            <a:lstStyle/>
            <a:p>
              <a:pPr lvl="0" algn="just"/>
              <a:r>
                <a:rPr lang="en-US" sz="2400" b="1" dirty="0" err="1" smtClean="0">
                  <a:effectLst/>
                  <a:latin typeface="Times New Roman" pitchFamily="18" charset="0"/>
                  <a:ea typeface="Yu Mincho" panose="02020400000000000000" pitchFamily="18" charset="-128"/>
                  <a:cs typeface="Times New Roman" pitchFamily="18" charset="0"/>
                </a:rPr>
                <a:t>Phiếu</a:t>
              </a:r>
              <a:r>
                <a:rPr lang="en-US" sz="2400" b="1" dirty="0" smtClean="0">
                  <a:effectLst/>
                  <a:latin typeface="Times New Roman" pitchFamily="18" charset="0"/>
                  <a:ea typeface="Yu Mincho" panose="02020400000000000000" pitchFamily="18" charset="-128"/>
                  <a:cs typeface="Times New Roman" pitchFamily="18" charset="0"/>
                </a:rPr>
                <a:t> </a:t>
              </a:r>
              <a:r>
                <a:rPr lang="en-US" sz="2400" b="1" dirty="0" err="1" smtClean="0">
                  <a:effectLst/>
                  <a:latin typeface="Times New Roman" pitchFamily="18" charset="0"/>
                  <a:ea typeface="Yu Mincho" panose="02020400000000000000" pitchFamily="18" charset="-128"/>
                  <a:cs typeface="Times New Roman" pitchFamily="18" charset="0"/>
                </a:rPr>
                <a:t>học</a:t>
              </a:r>
              <a:r>
                <a:rPr lang="en-US" sz="2400" b="1" dirty="0" smtClean="0">
                  <a:effectLst/>
                  <a:latin typeface="Times New Roman" pitchFamily="18" charset="0"/>
                  <a:ea typeface="Yu Mincho" panose="02020400000000000000" pitchFamily="18" charset="-128"/>
                  <a:cs typeface="Times New Roman" pitchFamily="18" charset="0"/>
                </a:rPr>
                <a:t> </a:t>
              </a:r>
              <a:r>
                <a:rPr lang="en-US" sz="2400" b="1" dirty="0" err="1" smtClean="0">
                  <a:effectLst/>
                  <a:latin typeface="Times New Roman" pitchFamily="18" charset="0"/>
                  <a:ea typeface="Yu Mincho" panose="02020400000000000000" pitchFamily="18" charset="-128"/>
                  <a:cs typeface="Times New Roman" pitchFamily="18" charset="0"/>
                </a:rPr>
                <a:t>tập</a:t>
              </a:r>
              <a:r>
                <a:rPr lang="en-US" sz="2400" b="1" dirty="0" smtClean="0">
                  <a:effectLst/>
                  <a:latin typeface="Times New Roman" pitchFamily="18" charset="0"/>
                  <a:ea typeface="Yu Mincho" panose="02020400000000000000" pitchFamily="18" charset="-128"/>
                  <a:cs typeface="Times New Roman" pitchFamily="18" charset="0"/>
                </a:rPr>
                <a:t> </a:t>
              </a:r>
              <a:r>
                <a:rPr lang="en-US" sz="2400" b="1" dirty="0" err="1" smtClean="0">
                  <a:effectLst/>
                  <a:latin typeface="Times New Roman" pitchFamily="18" charset="0"/>
                  <a:ea typeface="Yu Mincho" panose="02020400000000000000" pitchFamily="18" charset="-128"/>
                  <a:cs typeface="Times New Roman" pitchFamily="18" charset="0"/>
                </a:rPr>
                <a:t>số</a:t>
              </a:r>
              <a:r>
                <a:rPr lang="en-US" sz="2400" b="1" dirty="0" smtClean="0">
                  <a:effectLst/>
                  <a:latin typeface="Times New Roman" pitchFamily="18" charset="0"/>
                  <a:ea typeface="Yu Mincho" panose="02020400000000000000" pitchFamily="18" charset="-128"/>
                  <a:cs typeface="Times New Roman" pitchFamily="18" charset="0"/>
                </a:rPr>
                <a:t> 4: </a:t>
              </a:r>
              <a:r>
                <a:rPr lang="en-US" sz="2400" b="1" dirty="0" err="1" smtClean="0">
                  <a:effectLst/>
                  <a:latin typeface="Times New Roman" pitchFamily="18" charset="0"/>
                  <a:ea typeface="Yu Mincho" panose="02020400000000000000" pitchFamily="18" charset="-128"/>
                  <a:cs typeface="Times New Roman" pitchFamily="18" charset="0"/>
                </a:rPr>
                <a:t>Xác</a:t>
              </a:r>
              <a:r>
                <a:rPr lang="en-US" sz="2400" b="1" dirty="0" smtClean="0">
                  <a:effectLst/>
                  <a:latin typeface="Times New Roman" pitchFamily="18" charset="0"/>
                  <a:ea typeface="Yu Mincho" panose="02020400000000000000" pitchFamily="18" charset="-128"/>
                  <a:cs typeface="Times New Roman" pitchFamily="18" charset="0"/>
                </a:rPr>
                <a:t> </a:t>
              </a:r>
              <a:r>
                <a:rPr lang="en-US" sz="2400" b="1" dirty="0" err="1">
                  <a:effectLst/>
                  <a:latin typeface="Times New Roman" pitchFamily="18" charset="0"/>
                  <a:ea typeface="Yu Mincho" panose="02020400000000000000" pitchFamily="18" charset="-128"/>
                  <a:cs typeface="Times New Roman" pitchFamily="18" charset="0"/>
                </a:rPr>
                <a:t>định</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lối</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nói</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làn</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điệu</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vũ</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điệu</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chỉ</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dẫn</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sân</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khấu</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kể</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lại</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việc</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Xúy</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Vân</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giả</a:t>
              </a:r>
              <a:r>
                <a:rPr lang="en-US" sz="2400" dirty="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dại</a:t>
              </a:r>
              <a:endParaRPr lang="en-US" sz="2400" dirty="0">
                <a:effectLst/>
                <a:latin typeface="Times New Roman" pitchFamily="18" charset="0"/>
                <a:ea typeface="Yu Mincho" panose="02020400000000000000" pitchFamily="18" charset="-128"/>
                <a:cs typeface="Times New Roman" pitchFamily="18" charset="0"/>
              </a:endParaRPr>
            </a:p>
          </p:txBody>
        </p:sp>
      </p:grpSp>
      <p:grpSp>
        <p:nvGrpSpPr>
          <p:cNvPr id="33" name="Nhóm 32">
            <a:extLst>
              <a:ext uri="{FF2B5EF4-FFF2-40B4-BE49-F238E27FC236}">
                <a16:creationId xmlns="" xmlns:a16="http://schemas.microsoft.com/office/drawing/2014/main" id="{635DC20C-EB8B-074B-5746-6011A59FECDF}"/>
              </a:ext>
            </a:extLst>
          </p:cNvPr>
          <p:cNvGrpSpPr/>
          <p:nvPr/>
        </p:nvGrpSpPr>
        <p:grpSpPr>
          <a:xfrm>
            <a:off x="4247946" y="1906079"/>
            <a:ext cx="4210254" cy="4179021"/>
            <a:chOff x="1685915" y="1587633"/>
            <a:chExt cx="4030470" cy="4179021"/>
          </a:xfrm>
        </p:grpSpPr>
        <p:sp>
          <p:nvSpPr>
            <p:cNvPr id="34" name="Google Shape;1243;p38">
              <a:extLst>
                <a:ext uri="{FF2B5EF4-FFF2-40B4-BE49-F238E27FC236}">
                  <a16:creationId xmlns="" xmlns:a16="http://schemas.microsoft.com/office/drawing/2014/main" id="{E3377B8C-1C91-BECC-5780-9D035B469482}"/>
                </a:ext>
              </a:extLst>
            </p:cNvPr>
            <p:cNvSpPr/>
            <p:nvPr/>
          </p:nvSpPr>
          <p:spPr>
            <a:xfrm>
              <a:off x="1820989" y="1587633"/>
              <a:ext cx="3839200" cy="3994355"/>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44;p38">
              <a:extLst>
                <a:ext uri="{FF2B5EF4-FFF2-40B4-BE49-F238E27FC236}">
                  <a16:creationId xmlns="" xmlns:a16="http://schemas.microsoft.com/office/drawing/2014/main" id="{DB130EE1-932A-3E14-8D88-EC3346552259}"/>
                </a:ext>
              </a:extLst>
            </p:cNvPr>
            <p:cNvSpPr/>
            <p:nvPr/>
          </p:nvSpPr>
          <p:spPr>
            <a:xfrm>
              <a:off x="1924552" y="1682609"/>
              <a:ext cx="3631600" cy="987600"/>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Hình chữ nhật 35">
              <a:extLst>
                <a:ext uri="{FF2B5EF4-FFF2-40B4-BE49-F238E27FC236}">
                  <a16:creationId xmlns="" xmlns:a16="http://schemas.microsoft.com/office/drawing/2014/main" id="{B750A215-AF1C-0D6C-D070-1746BF80BAB9}"/>
                </a:ext>
              </a:extLst>
            </p:cNvPr>
            <p:cNvSpPr/>
            <p:nvPr/>
          </p:nvSpPr>
          <p:spPr>
            <a:xfrm>
              <a:off x="1685915" y="1760910"/>
              <a:ext cx="4030470" cy="830997"/>
            </a:xfrm>
            <a:prstGeom prst="rect">
              <a:avLst/>
            </a:prstGeom>
            <a:noFill/>
          </p:spPr>
          <p:txBody>
            <a:bodyPr wrap="none" lIns="91440" tIns="45720" rIns="91440" bIns="45720">
              <a:spAutoFit/>
            </a:bodyPr>
            <a:lstStyle/>
            <a:p>
              <a:pPr algn="ctr">
                <a:buClr>
                  <a:schemeClr val="lt2"/>
                </a:buClr>
                <a:buSzPts val="3600"/>
              </a:pPr>
              <a:r>
                <a:rPr lang="en-US" sz="4800" b="1" dirty="0">
                  <a:solidFill>
                    <a:schemeClr val="dk2"/>
                  </a:solidFill>
                  <a:latin typeface="Playfair Display"/>
                  <a:sym typeface="Playfair Display"/>
                </a:rPr>
                <a:t>Nhóm 2</a:t>
              </a:r>
              <a:endParaRPr lang="vi-VN" sz="4800" b="1" dirty="0">
                <a:solidFill>
                  <a:schemeClr val="dk2"/>
                </a:solidFill>
                <a:latin typeface="Playfair Display"/>
                <a:sym typeface="Playfair Display"/>
              </a:endParaRPr>
            </a:p>
          </p:txBody>
        </p:sp>
        <p:sp>
          <p:nvSpPr>
            <p:cNvPr id="37" name="Hình chữ nhật 36">
              <a:extLst>
                <a:ext uri="{FF2B5EF4-FFF2-40B4-BE49-F238E27FC236}">
                  <a16:creationId xmlns="" xmlns:a16="http://schemas.microsoft.com/office/drawing/2014/main" id="{37580DA0-4AE6-8E72-42C8-B4D3F7D24DC1}"/>
                </a:ext>
              </a:extLst>
            </p:cNvPr>
            <p:cNvSpPr/>
            <p:nvPr/>
          </p:nvSpPr>
          <p:spPr>
            <a:xfrm>
              <a:off x="1976044" y="2719666"/>
              <a:ext cx="3631599" cy="3046988"/>
            </a:xfrm>
            <a:prstGeom prst="rect">
              <a:avLst/>
            </a:prstGeom>
            <a:noFill/>
          </p:spPr>
          <p:txBody>
            <a:bodyPr wrap="square" lIns="91440" tIns="45720" rIns="91440" bIns="45720">
              <a:spAutoFit/>
            </a:bodyPr>
            <a:lstStyle/>
            <a:p>
              <a:pPr algn="just">
                <a:buClr>
                  <a:schemeClr val="dk1"/>
                </a:buClr>
                <a:buSzPts val="1400"/>
              </a:pPr>
              <a:r>
                <a:rPr lang="en-US" sz="2400" b="1" dirty="0" err="1" smtClean="0">
                  <a:solidFill>
                    <a:schemeClr val="dk1"/>
                  </a:solidFill>
                  <a:latin typeface="Times New Roman" pitchFamily="18" charset="0"/>
                  <a:ea typeface="Yu Mincho" panose="02020400000000000000" pitchFamily="18" charset="-128"/>
                  <a:cs typeface="Times New Roman" pitchFamily="18" charset="0"/>
                </a:rPr>
                <a:t>Phiếu</a:t>
              </a:r>
              <a:r>
                <a:rPr lang="en-US" sz="2400" b="1" dirty="0" smtClean="0">
                  <a:solidFill>
                    <a:schemeClr val="dk1"/>
                  </a:solidFill>
                  <a:latin typeface="Times New Roman" pitchFamily="18" charset="0"/>
                  <a:ea typeface="Yu Mincho" panose="02020400000000000000" pitchFamily="18" charset="-128"/>
                  <a:cs typeface="Times New Roman" pitchFamily="18" charset="0"/>
                </a:rPr>
                <a:t> </a:t>
              </a:r>
              <a:r>
                <a:rPr lang="en-US" sz="2400" b="1" dirty="0" err="1" smtClean="0">
                  <a:solidFill>
                    <a:schemeClr val="dk1"/>
                  </a:solidFill>
                  <a:latin typeface="Times New Roman" pitchFamily="18" charset="0"/>
                  <a:ea typeface="Yu Mincho" panose="02020400000000000000" pitchFamily="18" charset="-128"/>
                  <a:cs typeface="Times New Roman" pitchFamily="18" charset="0"/>
                </a:rPr>
                <a:t>học</a:t>
              </a:r>
              <a:r>
                <a:rPr lang="en-US" sz="2400" b="1" dirty="0" smtClean="0">
                  <a:solidFill>
                    <a:schemeClr val="dk1"/>
                  </a:solidFill>
                  <a:latin typeface="Times New Roman" pitchFamily="18" charset="0"/>
                  <a:ea typeface="Yu Mincho" panose="02020400000000000000" pitchFamily="18" charset="-128"/>
                  <a:cs typeface="Times New Roman" pitchFamily="18" charset="0"/>
                </a:rPr>
                <a:t> </a:t>
              </a:r>
              <a:r>
                <a:rPr lang="en-US" sz="2400" b="1" dirty="0" err="1" smtClean="0">
                  <a:solidFill>
                    <a:schemeClr val="dk1"/>
                  </a:solidFill>
                  <a:latin typeface="Times New Roman" pitchFamily="18" charset="0"/>
                  <a:ea typeface="Yu Mincho" panose="02020400000000000000" pitchFamily="18" charset="-128"/>
                  <a:cs typeface="Times New Roman" pitchFamily="18" charset="0"/>
                </a:rPr>
                <a:t>tập</a:t>
              </a:r>
              <a:r>
                <a:rPr lang="en-US" sz="2400" b="1" dirty="0" smtClean="0">
                  <a:solidFill>
                    <a:schemeClr val="dk1"/>
                  </a:solidFill>
                  <a:latin typeface="Times New Roman" pitchFamily="18" charset="0"/>
                  <a:ea typeface="Yu Mincho" panose="02020400000000000000" pitchFamily="18" charset="-128"/>
                  <a:cs typeface="Times New Roman" pitchFamily="18" charset="0"/>
                </a:rPr>
                <a:t> </a:t>
              </a:r>
              <a:r>
                <a:rPr lang="en-US" sz="2400" b="1" dirty="0" err="1" smtClean="0">
                  <a:solidFill>
                    <a:schemeClr val="dk1"/>
                  </a:solidFill>
                  <a:latin typeface="Times New Roman" pitchFamily="18" charset="0"/>
                  <a:ea typeface="Yu Mincho" panose="02020400000000000000" pitchFamily="18" charset="-128"/>
                  <a:cs typeface="Times New Roman" pitchFamily="18" charset="0"/>
                </a:rPr>
                <a:t>số</a:t>
              </a:r>
              <a:r>
                <a:rPr lang="en-US" sz="2400" b="1" dirty="0" smtClean="0">
                  <a:solidFill>
                    <a:schemeClr val="dk1"/>
                  </a:solidFill>
                  <a:latin typeface="Times New Roman" pitchFamily="18" charset="0"/>
                  <a:ea typeface="Yu Mincho" panose="02020400000000000000" pitchFamily="18" charset="-128"/>
                  <a:cs typeface="Times New Roman" pitchFamily="18" charset="0"/>
                </a:rPr>
                <a:t> 5: </a:t>
              </a:r>
              <a:r>
                <a:rPr lang="en-US" sz="2400" b="1" dirty="0" err="1" smtClean="0">
                  <a:solidFill>
                    <a:schemeClr val="dk1"/>
                  </a:solidFill>
                  <a:latin typeface="Times New Roman" pitchFamily="18" charset="0"/>
                  <a:ea typeface="Yu Mincho" panose="02020400000000000000" pitchFamily="18" charset="-128"/>
                  <a:cs typeface="Times New Roman" pitchFamily="18" charset="0"/>
                </a:rPr>
                <a:t>Chỉ</a:t>
              </a:r>
              <a:r>
                <a:rPr lang="en-US" sz="2400" b="1" dirty="0" smtClean="0">
                  <a:solidFill>
                    <a:schemeClr val="dk1"/>
                  </a:solidFill>
                  <a:latin typeface="Times New Roman" pitchFamily="18" charset="0"/>
                  <a:ea typeface="Yu Mincho" panose="02020400000000000000" pitchFamily="18" charset="-128"/>
                  <a:cs typeface="Times New Roman" pitchFamily="18" charset="0"/>
                </a:rPr>
                <a:t> </a:t>
              </a:r>
              <a:r>
                <a:rPr lang="en-US" sz="2400" b="1" dirty="0" err="1" smtClean="0">
                  <a:solidFill>
                    <a:schemeClr val="dk1"/>
                  </a:solidFill>
                  <a:latin typeface="Times New Roman" pitchFamily="18" charset="0"/>
                  <a:ea typeface="Yu Mincho" panose="02020400000000000000" pitchFamily="18" charset="-128"/>
                  <a:cs typeface="Times New Roman" pitchFamily="18" charset="0"/>
                </a:rPr>
                <a:t>ra</a:t>
              </a:r>
              <a:r>
                <a:rPr lang="en-US" sz="2400" b="1" dirty="0" smtClean="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lời</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nói</a:t>
              </a:r>
              <a:r>
                <a:rPr lang="vi-VN" sz="2400" dirty="0">
                  <a:solidFill>
                    <a:schemeClr val="dk1"/>
                  </a:solidFill>
                  <a:latin typeface="Times New Roman" pitchFamily="18" charset="0"/>
                  <a:ea typeface="Yu Mincho" panose="02020400000000000000" pitchFamily="18" charset="-128"/>
                  <a:cs typeface="Times New Roman" pitchFamily="18" charset="0"/>
                </a:rPr>
                <a:t>, câu </a:t>
              </a:r>
              <a:r>
                <a:rPr lang="vi-VN" sz="2400" dirty="0" err="1">
                  <a:solidFill>
                    <a:schemeClr val="dk1"/>
                  </a:solidFill>
                  <a:latin typeface="Times New Roman" pitchFamily="18" charset="0"/>
                  <a:ea typeface="Yu Mincho" panose="02020400000000000000" pitchFamily="18" charset="-128"/>
                  <a:cs typeface="Times New Roman" pitchFamily="18" charset="0"/>
                </a:rPr>
                <a:t>hát</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chỉ</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dẫn</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để</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thể</a:t>
              </a:r>
              <a:r>
                <a:rPr lang="vi-VN" sz="2400" dirty="0">
                  <a:solidFill>
                    <a:schemeClr val="dk1"/>
                  </a:solidFill>
                  <a:latin typeface="Times New Roman" pitchFamily="18" charset="0"/>
                  <a:ea typeface="Yu Mincho" panose="02020400000000000000" pitchFamily="18" charset="-128"/>
                  <a:cs typeface="Times New Roman" pitchFamily="18" charset="0"/>
                </a:rPr>
                <a:t> </a:t>
              </a:r>
              <a:r>
                <a:rPr lang="vi-VN" sz="2400" dirty="0" err="1">
                  <a:solidFill>
                    <a:schemeClr val="dk1"/>
                  </a:solidFill>
                  <a:latin typeface="Times New Roman" pitchFamily="18" charset="0"/>
                  <a:ea typeface="Yu Mincho" panose="02020400000000000000" pitchFamily="18" charset="-128"/>
                  <a:cs typeface="Times New Roman" pitchFamily="18" charset="0"/>
                </a:rPr>
                <a:t>hiện</a:t>
              </a:r>
              <a:r>
                <a:rPr lang="vi-VN" sz="2400" dirty="0">
                  <a:solidFill>
                    <a:schemeClr val="dk1"/>
                  </a:solidFill>
                  <a:latin typeface="Times New Roman" pitchFamily="18" charset="0"/>
                  <a:ea typeface="Yu Mincho" panose="02020400000000000000" pitchFamily="18" charset="-128"/>
                  <a:cs typeface="Times New Roman" pitchFamily="18" charset="0"/>
                </a:rPr>
                <a:t>: </a:t>
              </a:r>
            </a:p>
            <a:p>
              <a:pPr algn="just">
                <a:buClr>
                  <a:schemeClr val="dk1"/>
                </a:buClr>
                <a:buSzPts val="1400"/>
              </a:pPr>
              <a:r>
                <a:rPr lang="en-US" sz="2400" dirty="0">
                  <a:solidFill>
                    <a:schemeClr val="dk1"/>
                  </a:solidFill>
                  <a:latin typeface="Times New Roman" pitchFamily="18" charset="0"/>
                  <a:ea typeface="Yu Mincho" panose="02020400000000000000" pitchFamily="18" charset="-128"/>
                  <a:cs typeface="Times New Roman" pitchFamily="18" charset="0"/>
                </a:rPr>
                <a:t>- </a:t>
              </a:r>
              <a:r>
                <a:rPr lang="vi-VN" sz="2400" dirty="0">
                  <a:solidFill>
                    <a:schemeClr val="dk1"/>
                  </a:solidFill>
                  <a:latin typeface="Times New Roman" pitchFamily="18" charset="0"/>
                  <a:ea typeface="Yu Mincho" panose="02020400000000000000" pitchFamily="18" charset="-128"/>
                  <a:cs typeface="Times New Roman" pitchFamily="18" charset="0"/>
                </a:rPr>
                <a:t>Sự nhập vai điên dại của Xúy Vân </a:t>
              </a:r>
            </a:p>
            <a:p>
              <a:pPr algn="just">
                <a:buClr>
                  <a:schemeClr val="dk1"/>
                </a:buClr>
                <a:buSzPts val="1400"/>
              </a:pPr>
              <a:r>
                <a:rPr lang="en-US" sz="2400" dirty="0">
                  <a:solidFill>
                    <a:schemeClr val="dk1"/>
                  </a:solidFill>
                  <a:latin typeface="Times New Roman" pitchFamily="18" charset="0"/>
                  <a:ea typeface="Yu Mincho" panose="02020400000000000000" pitchFamily="18" charset="-128"/>
                  <a:cs typeface="Times New Roman" pitchFamily="18" charset="0"/>
                </a:rPr>
                <a:t>- </a:t>
              </a:r>
              <a:r>
                <a:rPr lang="vi-VN" sz="2400" dirty="0" smtClean="0">
                  <a:solidFill>
                    <a:schemeClr val="dk1"/>
                  </a:solidFill>
                  <a:latin typeface="Times New Roman" pitchFamily="18" charset="0"/>
                  <a:ea typeface="Yu Mincho" panose="02020400000000000000" pitchFamily="18" charset="-128"/>
                  <a:cs typeface="Times New Roman" pitchFamily="18" charset="0"/>
                </a:rPr>
                <a:t>Sự mâu thuẫn giữa ước </a:t>
              </a:r>
              <a:r>
                <a:rPr lang="vi-VN" sz="2400" dirty="0">
                  <a:solidFill>
                    <a:schemeClr val="dk1"/>
                  </a:solidFill>
                  <a:latin typeface="Times New Roman" pitchFamily="18" charset="0"/>
                  <a:ea typeface="Yu Mincho" panose="02020400000000000000" pitchFamily="18" charset="-128"/>
                  <a:cs typeface="Times New Roman" pitchFamily="18" charset="0"/>
                </a:rPr>
                <a:t>mơ </a:t>
              </a:r>
              <a:r>
                <a:rPr lang="en-US" sz="2400" dirty="0" err="1" smtClean="0">
                  <a:solidFill>
                    <a:schemeClr val="dk1"/>
                  </a:solidFill>
                  <a:latin typeface="Times New Roman" pitchFamily="18" charset="0"/>
                  <a:ea typeface="Yu Mincho" panose="02020400000000000000" pitchFamily="18" charset="-128"/>
                  <a:cs typeface="Times New Roman" pitchFamily="18" charset="0"/>
                </a:rPr>
                <a:t>và</a:t>
              </a:r>
              <a:r>
                <a:rPr lang="en-US" sz="2400" dirty="0" smtClean="0">
                  <a:solidFill>
                    <a:schemeClr val="dk1"/>
                  </a:solidFill>
                  <a:latin typeface="Times New Roman" pitchFamily="18" charset="0"/>
                  <a:ea typeface="Yu Mincho" panose="02020400000000000000" pitchFamily="18" charset="-128"/>
                  <a:cs typeface="Times New Roman" pitchFamily="18" charset="0"/>
                </a:rPr>
                <a:t> </a:t>
              </a:r>
              <a:r>
                <a:rPr lang="vi-VN" sz="2400" dirty="0" smtClean="0">
                  <a:solidFill>
                    <a:schemeClr val="dk1"/>
                  </a:solidFill>
                  <a:latin typeface="Times New Roman" pitchFamily="18" charset="0"/>
                  <a:ea typeface="Yu Mincho" panose="02020400000000000000" pitchFamily="18" charset="-128"/>
                  <a:cs typeface="Times New Roman" pitchFamily="18" charset="0"/>
                </a:rPr>
                <a:t>thực </a:t>
              </a:r>
              <a:r>
                <a:rPr lang="vi-VN" sz="2400" dirty="0">
                  <a:solidFill>
                    <a:schemeClr val="dk1"/>
                  </a:solidFill>
                  <a:latin typeface="Times New Roman" pitchFamily="18" charset="0"/>
                  <a:ea typeface="Yu Mincho" panose="02020400000000000000" pitchFamily="18" charset="-128"/>
                  <a:cs typeface="Times New Roman" pitchFamily="18" charset="0"/>
                </a:rPr>
                <a:t>tế cuộc sống của </a:t>
              </a:r>
              <a:r>
                <a:rPr lang="vi-VN" sz="2400" dirty="0" smtClean="0">
                  <a:solidFill>
                    <a:schemeClr val="dk1"/>
                  </a:solidFill>
                  <a:latin typeface="Times New Roman" pitchFamily="18" charset="0"/>
                  <a:ea typeface="Yu Mincho" panose="02020400000000000000" pitchFamily="18" charset="-128"/>
                  <a:cs typeface="Times New Roman" pitchFamily="18" charset="0"/>
                </a:rPr>
                <a:t>Xúy Vân</a:t>
              </a:r>
              <a:endParaRPr lang="vi-VN" sz="2400" dirty="0">
                <a:solidFill>
                  <a:schemeClr val="dk1"/>
                </a:solidFill>
                <a:latin typeface="Times New Roman" pitchFamily="18" charset="0"/>
                <a:ea typeface="Yu Mincho" panose="02020400000000000000" pitchFamily="18" charset="-128"/>
                <a:cs typeface="Times New Roman" pitchFamily="18" charset="0"/>
              </a:endParaRPr>
            </a:p>
          </p:txBody>
        </p:sp>
      </p:grpSp>
      <p:sp>
        <p:nvSpPr>
          <p:cNvPr id="38" name="Hình chữ nhật 37">
            <a:extLst>
              <a:ext uri="{FF2B5EF4-FFF2-40B4-BE49-F238E27FC236}">
                <a16:creationId xmlns="" xmlns:a16="http://schemas.microsoft.com/office/drawing/2014/main" id="{18A67909-D1ED-C8BF-E362-5C9B463CBA4D}"/>
              </a:ext>
            </a:extLst>
          </p:cNvPr>
          <p:cNvSpPr/>
          <p:nvPr/>
        </p:nvSpPr>
        <p:spPr>
          <a:xfrm>
            <a:off x="3076555" y="152400"/>
            <a:ext cx="2957862" cy="830997"/>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buClr>
                <a:schemeClr val="lt2"/>
              </a:buClr>
              <a:buSzPts val="3600"/>
            </a:pPr>
            <a:r>
              <a:rPr lang="en-US" sz="4800" b="1" dirty="0">
                <a:solidFill>
                  <a:schemeClr val="accent1">
                    <a:lumMod val="75000"/>
                  </a:schemeClr>
                </a:solidFill>
                <a:latin typeface="Playfair Display"/>
                <a:sym typeface="Playfair Display"/>
              </a:rPr>
              <a:t>Nhiệm vụ</a:t>
            </a:r>
            <a:endParaRPr lang="vi-VN" sz="4800" b="1" dirty="0">
              <a:solidFill>
                <a:schemeClr val="accent1">
                  <a:lumMod val="75000"/>
                </a:schemeClr>
              </a:solidFill>
              <a:latin typeface="Playfair Display"/>
              <a:sym typeface="Playfair Display"/>
            </a:endParaRPr>
          </a:p>
        </p:txBody>
      </p:sp>
    </p:spTree>
    <p:extLst>
      <p:ext uri="{BB962C8B-B14F-4D97-AF65-F5344CB8AC3E}">
        <p14:creationId xmlns:p14="http://schemas.microsoft.com/office/powerpoint/2010/main" val="438318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0-#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750" fill="hold"/>
                                        <p:tgtEl>
                                          <p:spTgt spid="33"/>
                                        </p:tgtEl>
                                        <p:attrNameLst>
                                          <p:attrName>ppt_x</p:attrName>
                                        </p:attrNameLst>
                                      </p:cBhvr>
                                      <p:tavLst>
                                        <p:tav tm="0">
                                          <p:val>
                                            <p:strVal val="0-#ppt_w/2"/>
                                          </p:val>
                                        </p:tav>
                                        <p:tav tm="100000">
                                          <p:val>
                                            <p:strVal val="#ppt_x"/>
                                          </p:val>
                                        </p:tav>
                                      </p:tavLst>
                                    </p:anim>
                                    <p:anim calcmode="lin" valueType="num">
                                      <p:cBhvr additive="base">
                                        <p:cTn id="18" dur="75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 action="ppaction://noaction"/>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8" name="Nhóm 7">
            <a:extLst>
              <a:ext uri="{FF2B5EF4-FFF2-40B4-BE49-F238E27FC236}">
                <a16:creationId xmlns="" xmlns:a16="http://schemas.microsoft.com/office/drawing/2014/main" id="{0B7E39F0-43E4-897B-75EC-EBD2150C646A}"/>
              </a:ext>
            </a:extLst>
          </p:cNvPr>
          <p:cNvGrpSpPr/>
          <p:nvPr/>
        </p:nvGrpSpPr>
        <p:grpSpPr>
          <a:xfrm>
            <a:off x="528755" y="1919091"/>
            <a:ext cx="4019339" cy="3614910"/>
            <a:chOff x="1685916" y="1587632"/>
            <a:chExt cx="4030468" cy="2961667"/>
          </a:xfrm>
        </p:grpSpPr>
        <p:sp>
          <p:nvSpPr>
            <p:cNvPr id="1243" name="Google Shape;1243;p38"/>
            <p:cNvSpPr/>
            <p:nvPr/>
          </p:nvSpPr>
          <p:spPr>
            <a:xfrm>
              <a:off x="1820989" y="1587632"/>
              <a:ext cx="3839200" cy="2961667"/>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244" name="Google Shape;1244;p38"/>
            <p:cNvSpPr/>
            <p:nvPr/>
          </p:nvSpPr>
          <p:spPr>
            <a:xfrm>
              <a:off x="1977642" y="1730571"/>
              <a:ext cx="3631599" cy="781307"/>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Hình chữ nhật 1">
              <a:extLst>
                <a:ext uri="{FF2B5EF4-FFF2-40B4-BE49-F238E27FC236}">
                  <a16:creationId xmlns="" xmlns:a16="http://schemas.microsoft.com/office/drawing/2014/main" id="{65AB83CC-CDD3-12CE-F5CE-43ADE9AC1116}"/>
                </a:ext>
              </a:extLst>
            </p:cNvPr>
            <p:cNvSpPr/>
            <p:nvPr/>
          </p:nvSpPr>
          <p:spPr>
            <a:xfrm>
              <a:off x="1685916" y="1760910"/>
              <a:ext cx="4030468" cy="680829"/>
            </a:xfrm>
            <a:prstGeom prst="rect">
              <a:avLst/>
            </a:prstGeom>
            <a:noFill/>
          </p:spPr>
          <p:txBody>
            <a:bodyPr wrap="none" lIns="91440" tIns="45720" rIns="91440" bIns="45720">
              <a:spAutoFit/>
            </a:bodyPr>
            <a:lstStyle/>
            <a:p>
              <a:pPr algn="ctr">
                <a:buClr>
                  <a:schemeClr val="lt2"/>
                </a:buClr>
                <a:buSzPts val="3600"/>
              </a:pPr>
              <a:r>
                <a:rPr lang="en-US" sz="4800" b="1" dirty="0" err="1">
                  <a:solidFill>
                    <a:schemeClr val="dk2"/>
                  </a:solidFill>
                  <a:latin typeface="Playfair Display"/>
                  <a:sym typeface="Playfair Display"/>
                </a:rPr>
                <a:t>Nhóm</a:t>
              </a:r>
              <a:r>
                <a:rPr lang="en-US" sz="4800" b="1" dirty="0">
                  <a:solidFill>
                    <a:schemeClr val="dk2"/>
                  </a:solidFill>
                  <a:latin typeface="Playfair Display"/>
                  <a:sym typeface="Playfair Display"/>
                </a:rPr>
                <a:t> </a:t>
              </a:r>
              <a:r>
                <a:rPr lang="en-US" sz="4800" b="1" dirty="0" smtClean="0">
                  <a:solidFill>
                    <a:schemeClr val="dk2"/>
                  </a:solidFill>
                  <a:latin typeface="Playfair Display"/>
                  <a:sym typeface="Playfair Display"/>
                </a:rPr>
                <a:t>3</a:t>
              </a:r>
              <a:endParaRPr lang="vi-VN" sz="4800" b="1" dirty="0">
                <a:solidFill>
                  <a:schemeClr val="dk2"/>
                </a:solidFill>
                <a:latin typeface="Playfair Display"/>
                <a:sym typeface="Playfair Display"/>
              </a:endParaRPr>
            </a:p>
          </p:txBody>
        </p:sp>
        <p:sp>
          <p:nvSpPr>
            <p:cNvPr id="24" name="Hình chữ nhật 23">
              <a:extLst>
                <a:ext uri="{FF2B5EF4-FFF2-40B4-BE49-F238E27FC236}">
                  <a16:creationId xmlns="" xmlns:a16="http://schemas.microsoft.com/office/drawing/2014/main" id="{D3D7E8A9-3F17-7415-2386-3ECA0F63C6DE}"/>
                </a:ext>
              </a:extLst>
            </p:cNvPr>
            <p:cNvSpPr/>
            <p:nvPr/>
          </p:nvSpPr>
          <p:spPr>
            <a:xfrm>
              <a:off x="1976629" y="2547527"/>
              <a:ext cx="3631599" cy="1286010"/>
            </a:xfrm>
            <a:prstGeom prst="rect">
              <a:avLst/>
            </a:prstGeom>
            <a:noFill/>
          </p:spPr>
          <p:txBody>
            <a:bodyPr wrap="square" lIns="91440" tIns="45720" rIns="91440" bIns="45720">
              <a:spAutoFit/>
            </a:bodyPr>
            <a:lstStyle/>
            <a:p>
              <a:pPr algn="just">
                <a:buClr>
                  <a:schemeClr val="dk1"/>
                </a:buClr>
                <a:buSzPts val="1400"/>
              </a:pPr>
              <a:r>
                <a:rPr lang="en-US" sz="2400" dirty="0" err="1" smtClean="0">
                  <a:effectLst/>
                  <a:latin typeface="Times New Roman" pitchFamily="18" charset="0"/>
                  <a:ea typeface="Yu Mincho" panose="02020400000000000000" pitchFamily="18" charset="-128"/>
                  <a:cs typeface="Times New Roman" pitchFamily="18" charset="0"/>
                </a:rPr>
                <a:t>Phiếu</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học</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tập</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số</a:t>
              </a:r>
              <a:r>
                <a:rPr lang="en-US" sz="2400" dirty="0" smtClean="0">
                  <a:effectLst/>
                  <a:latin typeface="Times New Roman" pitchFamily="18" charset="0"/>
                  <a:ea typeface="Yu Mincho" panose="02020400000000000000" pitchFamily="18" charset="-128"/>
                  <a:cs typeface="Times New Roman" pitchFamily="18" charset="0"/>
                </a:rPr>
                <a:t> 06: </a:t>
              </a:r>
              <a:r>
                <a:rPr lang="en-US" sz="2400" dirty="0" err="1" smtClean="0">
                  <a:effectLst/>
                  <a:latin typeface="Times New Roman" pitchFamily="18" charset="0"/>
                  <a:ea typeface="Yu Mincho" panose="02020400000000000000" pitchFamily="18" charset="-128"/>
                  <a:cs typeface="Times New Roman" pitchFamily="18" charset="0"/>
                </a:rPr>
                <a:t>Phân</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a:effectLst/>
                  <a:latin typeface="Times New Roman" pitchFamily="18" charset="0"/>
                  <a:ea typeface="Yu Mincho" panose="02020400000000000000" pitchFamily="18" charset="-128"/>
                  <a:cs typeface="Times New Roman" pitchFamily="18" charset="0"/>
                </a:rPr>
                <a:t>tích</a:t>
              </a:r>
              <a:r>
                <a:rPr lang="en-US" sz="2400" dirty="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tâm</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trạng</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của</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Xúy</a:t>
              </a:r>
              <a:r>
                <a:rPr lang="en-US" sz="2400"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Vân</a:t>
              </a:r>
              <a:r>
                <a:rPr lang="en-US" sz="2400" dirty="0" smtClean="0">
                  <a:effectLst/>
                  <a:latin typeface="Times New Roman" pitchFamily="18" charset="0"/>
                  <a:ea typeface="Yu Mincho" panose="02020400000000000000" pitchFamily="18" charset="-128"/>
                  <a:cs typeface="Times New Roman" pitchFamily="18" charset="0"/>
                </a:rPr>
                <a:t> qua </a:t>
              </a:r>
              <a:r>
                <a:rPr lang="en-US" sz="2400" i="1" dirty="0" err="1" smtClean="0">
                  <a:effectLst/>
                  <a:latin typeface="Times New Roman" pitchFamily="18" charset="0"/>
                  <a:ea typeface="Yu Mincho" panose="02020400000000000000" pitchFamily="18" charset="-128"/>
                  <a:cs typeface="Times New Roman" pitchFamily="18" charset="0"/>
                </a:rPr>
                <a:t>lối</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nói</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lệch</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lời</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hát</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vỉa</a:t>
              </a:r>
              <a:r>
                <a:rPr lang="en-US" sz="2400" i="1" dirty="0" smtClean="0">
                  <a:effectLst/>
                  <a:latin typeface="Times New Roman" pitchFamily="18" charset="0"/>
                  <a:ea typeface="Yu Mincho" panose="02020400000000000000" pitchFamily="18" charset="-128"/>
                  <a:cs typeface="Times New Roman" pitchFamily="18" charset="0"/>
                </a:rPr>
                <a:t> </a:t>
              </a:r>
              <a:r>
                <a:rPr lang="en-US" sz="2400" dirty="0" err="1" smtClean="0">
                  <a:effectLst/>
                  <a:latin typeface="Times New Roman" pitchFamily="18" charset="0"/>
                  <a:ea typeface="Yu Mincho" panose="02020400000000000000" pitchFamily="18" charset="-128"/>
                  <a:cs typeface="Times New Roman" pitchFamily="18" charset="0"/>
                </a:rPr>
                <a:t>và</a:t>
              </a:r>
              <a:r>
                <a:rPr lang="en-US" sz="2400"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lời</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hát</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quá</a:t>
              </a:r>
              <a:r>
                <a:rPr lang="en-US" sz="2400" i="1" dirty="0" smtClean="0">
                  <a:effectLst/>
                  <a:latin typeface="Times New Roman" pitchFamily="18" charset="0"/>
                  <a:ea typeface="Yu Mincho" panose="02020400000000000000" pitchFamily="18" charset="-128"/>
                  <a:cs typeface="Times New Roman" pitchFamily="18" charset="0"/>
                </a:rPr>
                <a:t> </a:t>
              </a:r>
              <a:r>
                <a:rPr lang="en-US" sz="2400" i="1" dirty="0" err="1" smtClean="0">
                  <a:effectLst/>
                  <a:latin typeface="Times New Roman" pitchFamily="18" charset="0"/>
                  <a:ea typeface="Yu Mincho" panose="02020400000000000000" pitchFamily="18" charset="-128"/>
                  <a:cs typeface="Times New Roman" pitchFamily="18" charset="0"/>
                </a:rPr>
                <a:t>giang</a:t>
              </a:r>
              <a:r>
                <a:rPr lang="en-US" sz="2400" i="1" dirty="0" smtClean="0">
                  <a:effectLst/>
                  <a:latin typeface="Times New Roman" pitchFamily="18" charset="0"/>
                  <a:ea typeface="Yu Mincho" panose="02020400000000000000" pitchFamily="18" charset="-128"/>
                  <a:cs typeface="Times New Roman" pitchFamily="18" charset="0"/>
                </a:rPr>
                <a:t> </a:t>
              </a:r>
              <a:endParaRPr lang="en-US" sz="2400" i="1" dirty="0">
                <a:solidFill>
                  <a:schemeClr val="dk1"/>
                </a:solidFill>
                <a:latin typeface="Times New Roman" pitchFamily="18" charset="0"/>
                <a:ea typeface="Yu Mincho" panose="02020400000000000000" pitchFamily="18" charset="-128"/>
                <a:cs typeface="Times New Roman" pitchFamily="18" charset="0"/>
                <a:sym typeface="Barlow"/>
              </a:endParaRPr>
            </a:p>
          </p:txBody>
        </p:sp>
      </p:grpSp>
      <p:grpSp>
        <p:nvGrpSpPr>
          <p:cNvPr id="28" name="Nhóm 27">
            <a:extLst>
              <a:ext uri="{FF2B5EF4-FFF2-40B4-BE49-F238E27FC236}">
                <a16:creationId xmlns="" xmlns:a16="http://schemas.microsoft.com/office/drawing/2014/main" id="{8C6D7109-E17F-F554-F05F-27041C0E2AE6}"/>
              </a:ext>
            </a:extLst>
          </p:cNvPr>
          <p:cNvGrpSpPr/>
          <p:nvPr/>
        </p:nvGrpSpPr>
        <p:grpSpPr>
          <a:xfrm>
            <a:off x="6268794" y="2079355"/>
            <a:ext cx="2201500" cy="1592046"/>
            <a:chOff x="1924551" y="1760910"/>
            <a:chExt cx="3631599" cy="1592046"/>
          </a:xfrm>
        </p:grpSpPr>
        <p:sp>
          <p:nvSpPr>
            <p:cNvPr id="31" name="Hình chữ nhật 30">
              <a:extLst>
                <a:ext uri="{FF2B5EF4-FFF2-40B4-BE49-F238E27FC236}">
                  <a16:creationId xmlns="" xmlns:a16="http://schemas.microsoft.com/office/drawing/2014/main" id="{B2D7C749-2CA5-E583-A2F4-B7ADF4CEE971}"/>
                </a:ext>
              </a:extLst>
            </p:cNvPr>
            <p:cNvSpPr/>
            <p:nvPr/>
          </p:nvSpPr>
          <p:spPr>
            <a:xfrm>
              <a:off x="3548784" y="1760910"/>
              <a:ext cx="459771" cy="830997"/>
            </a:xfrm>
            <a:prstGeom prst="rect">
              <a:avLst/>
            </a:prstGeom>
            <a:noFill/>
          </p:spPr>
          <p:txBody>
            <a:bodyPr wrap="square" lIns="91440" tIns="45720" rIns="91440" bIns="45720">
              <a:spAutoFit/>
            </a:bodyPr>
            <a:lstStyle/>
            <a:p>
              <a:pPr algn="ctr">
                <a:buClr>
                  <a:schemeClr val="lt2"/>
                </a:buClr>
                <a:buSzPts val="3600"/>
              </a:pPr>
              <a:endParaRPr lang="vi-VN" sz="4800" b="1" dirty="0">
                <a:solidFill>
                  <a:schemeClr val="dk2"/>
                </a:solidFill>
                <a:latin typeface="Playfair Display"/>
                <a:sym typeface="Playfair Display"/>
              </a:endParaRPr>
            </a:p>
          </p:txBody>
        </p:sp>
        <p:sp>
          <p:nvSpPr>
            <p:cNvPr id="32" name="Hình chữ nhật 31">
              <a:extLst>
                <a:ext uri="{FF2B5EF4-FFF2-40B4-BE49-F238E27FC236}">
                  <a16:creationId xmlns="" xmlns:a16="http://schemas.microsoft.com/office/drawing/2014/main" id="{FC72BF03-832F-E08E-DE0E-484F56CF730A}"/>
                </a:ext>
              </a:extLst>
            </p:cNvPr>
            <p:cNvSpPr/>
            <p:nvPr/>
          </p:nvSpPr>
          <p:spPr>
            <a:xfrm>
              <a:off x="1924551" y="2891291"/>
              <a:ext cx="3631599" cy="461665"/>
            </a:xfrm>
            <a:prstGeom prst="rect">
              <a:avLst/>
            </a:prstGeom>
            <a:noFill/>
          </p:spPr>
          <p:txBody>
            <a:bodyPr wrap="square" lIns="91440" tIns="45720" rIns="91440" bIns="45720">
              <a:spAutoFit/>
            </a:bodyPr>
            <a:lstStyle/>
            <a:p>
              <a:pPr algn="just">
                <a:buClr>
                  <a:schemeClr val="dk1"/>
                </a:buClr>
                <a:buSzPts val="1400"/>
              </a:pPr>
              <a:endParaRPr lang="en-US" sz="2400" dirty="0">
                <a:latin typeface="Times New Roman" pitchFamily="18" charset="0"/>
                <a:cs typeface="Times New Roman" pitchFamily="18" charset="0"/>
                <a:sym typeface="Barlow"/>
              </a:endParaRPr>
            </a:p>
          </p:txBody>
        </p:sp>
      </p:grpSp>
      <p:grpSp>
        <p:nvGrpSpPr>
          <p:cNvPr id="33" name="Nhóm 32">
            <a:extLst>
              <a:ext uri="{FF2B5EF4-FFF2-40B4-BE49-F238E27FC236}">
                <a16:creationId xmlns="" xmlns:a16="http://schemas.microsoft.com/office/drawing/2014/main" id="{635DC20C-EB8B-074B-5746-6011A59FECDF}"/>
              </a:ext>
            </a:extLst>
          </p:cNvPr>
          <p:cNvGrpSpPr/>
          <p:nvPr/>
        </p:nvGrpSpPr>
        <p:grpSpPr>
          <a:xfrm>
            <a:off x="4768146" y="1906079"/>
            <a:ext cx="3859833" cy="3627922"/>
            <a:chOff x="1820989" y="1587633"/>
            <a:chExt cx="3839200" cy="2974679"/>
          </a:xfrm>
        </p:grpSpPr>
        <p:sp>
          <p:nvSpPr>
            <p:cNvPr id="34" name="Google Shape;1243;p38">
              <a:extLst>
                <a:ext uri="{FF2B5EF4-FFF2-40B4-BE49-F238E27FC236}">
                  <a16:creationId xmlns="" xmlns:a16="http://schemas.microsoft.com/office/drawing/2014/main" id="{E3377B8C-1C91-BECC-5780-9D035B469482}"/>
                </a:ext>
              </a:extLst>
            </p:cNvPr>
            <p:cNvSpPr/>
            <p:nvPr/>
          </p:nvSpPr>
          <p:spPr>
            <a:xfrm>
              <a:off x="1820989" y="1587633"/>
              <a:ext cx="3839200" cy="2974679"/>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44;p38">
              <a:extLst>
                <a:ext uri="{FF2B5EF4-FFF2-40B4-BE49-F238E27FC236}">
                  <a16:creationId xmlns="" xmlns:a16="http://schemas.microsoft.com/office/drawing/2014/main" id="{DB130EE1-932A-3E14-8D88-EC3346552259}"/>
                </a:ext>
              </a:extLst>
            </p:cNvPr>
            <p:cNvSpPr/>
            <p:nvPr/>
          </p:nvSpPr>
          <p:spPr>
            <a:xfrm>
              <a:off x="1924552" y="1682609"/>
              <a:ext cx="3631600" cy="987600"/>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Hình chữ nhật 35">
              <a:extLst>
                <a:ext uri="{FF2B5EF4-FFF2-40B4-BE49-F238E27FC236}">
                  <a16:creationId xmlns="" xmlns:a16="http://schemas.microsoft.com/office/drawing/2014/main" id="{B750A215-AF1C-0D6C-D070-1746BF80BAB9}"/>
                </a:ext>
              </a:extLst>
            </p:cNvPr>
            <p:cNvSpPr/>
            <p:nvPr/>
          </p:nvSpPr>
          <p:spPr>
            <a:xfrm>
              <a:off x="1877904" y="1760910"/>
              <a:ext cx="3646492" cy="762369"/>
            </a:xfrm>
            <a:prstGeom prst="rect">
              <a:avLst/>
            </a:prstGeom>
            <a:noFill/>
          </p:spPr>
          <p:txBody>
            <a:bodyPr wrap="none" lIns="91440" tIns="45720" rIns="91440" bIns="45720">
              <a:spAutoFit/>
            </a:bodyPr>
            <a:lstStyle/>
            <a:p>
              <a:pPr algn="ctr">
                <a:buClr>
                  <a:schemeClr val="lt2"/>
                </a:buClr>
                <a:buSzPts val="3600"/>
              </a:pPr>
              <a:r>
                <a:rPr lang="en-US" sz="4800" b="1" dirty="0" err="1">
                  <a:solidFill>
                    <a:schemeClr val="dk2"/>
                  </a:solidFill>
                  <a:latin typeface="Playfair Display"/>
                  <a:sym typeface="Playfair Display"/>
                </a:rPr>
                <a:t>Nhóm</a:t>
              </a:r>
              <a:r>
                <a:rPr lang="en-US" sz="4800" b="1" dirty="0">
                  <a:solidFill>
                    <a:schemeClr val="dk2"/>
                  </a:solidFill>
                  <a:latin typeface="Playfair Display"/>
                  <a:sym typeface="Playfair Display"/>
                </a:rPr>
                <a:t> </a:t>
              </a:r>
              <a:r>
                <a:rPr lang="en-US" sz="4800" b="1" dirty="0" smtClean="0">
                  <a:solidFill>
                    <a:schemeClr val="dk2"/>
                  </a:solidFill>
                  <a:latin typeface="Playfair Display"/>
                  <a:sym typeface="Playfair Display"/>
                </a:rPr>
                <a:t>4</a:t>
              </a:r>
              <a:endParaRPr lang="vi-VN" sz="4800" b="1" dirty="0">
                <a:solidFill>
                  <a:schemeClr val="dk2"/>
                </a:solidFill>
                <a:latin typeface="Playfair Display"/>
                <a:sym typeface="Playfair Display"/>
              </a:endParaRPr>
            </a:p>
          </p:txBody>
        </p:sp>
        <p:sp>
          <p:nvSpPr>
            <p:cNvPr id="37" name="Hình chữ nhật 36">
              <a:extLst>
                <a:ext uri="{FF2B5EF4-FFF2-40B4-BE49-F238E27FC236}">
                  <a16:creationId xmlns="" xmlns:a16="http://schemas.microsoft.com/office/drawing/2014/main" id="{37580DA0-4AE6-8E72-42C8-B4D3F7D24DC1}"/>
                </a:ext>
              </a:extLst>
            </p:cNvPr>
            <p:cNvSpPr/>
            <p:nvPr/>
          </p:nvSpPr>
          <p:spPr>
            <a:xfrm>
              <a:off x="1924551" y="2793466"/>
              <a:ext cx="3631599" cy="1287027"/>
            </a:xfrm>
            <a:prstGeom prst="rect">
              <a:avLst/>
            </a:prstGeom>
            <a:noFill/>
          </p:spPr>
          <p:txBody>
            <a:bodyPr wrap="square" lIns="91440" tIns="45720" rIns="91440" bIns="45720">
              <a:spAutoFit/>
            </a:bodyPr>
            <a:lstStyle/>
            <a:p>
              <a:pPr lvl="0" algn="just">
                <a:buClr>
                  <a:prstClr val="black"/>
                </a:buClr>
                <a:buSzPts val="1400"/>
              </a:pPr>
              <a:r>
                <a:rPr lang="en-US" sz="2400" dirty="0" err="1" smtClean="0">
                  <a:solidFill>
                    <a:prstClr val="black"/>
                  </a:solidFill>
                  <a:latin typeface="Times New Roman" pitchFamily="18" charset="0"/>
                  <a:ea typeface="Yu Mincho" panose="02020400000000000000" pitchFamily="18" charset="-128"/>
                  <a:cs typeface="Times New Roman" pitchFamily="18" charset="0"/>
                </a:rPr>
                <a:t>Phiếu</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học</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tập</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số</a:t>
              </a:r>
              <a:r>
                <a:rPr lang="en-US" sz="2400" dirty="0" smtClean="0">
                  <a:solidFill>
                    <a:prstClr val="black"/>
                  </a:solidFill>
                  <a:latin typeface="Times New Roman" pitchFamily="18" charset="0"/>
                  <a:ea typeface="Yu Mincho" panose="02020400000000000000" pitchFamily="18" charset="-128"/>
                  <a:cs typeface="Times New Roman" pitchFamily="18" charset="0"/>
                </a:rPr>
                <a:t> 07: </a:t>
              </a:r>
              <a:r>
                <a:rPr lang="en-US" sz="2400" dirty="0" err="1" smtClean="0">
                  <a:solidFill>
                    <a:prstClr val="black"/>
                  </a:solidFill>
                  <a:latin typeface="Times New Roman" pitchFamily="18" charset="0"/>
                  <a:ea typeface="Yu Mincho" panose="02020400000000000000" pitchFamily="18" charset="-128"/>
                  <a:cs typeface="Times New Roman" pitchFamily="18" charset="0"/>
                </a:rPr>
                <a:t>Phân</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tích</a:t>
              </a:r>
              <a:r>
                <a:rPr lang="en-US" sz="2400" dirty="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tâm</a:t>
              </a:r>
              <a:r>
                <a:rPr lang="en-US" sz="2400" dirty="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trạng</a:t>
              </a:r>
              <a:r>
                <a:rPr lang="en-US" sz="2400" dirty="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của</a:t>
              </a:r>
              <a:r>
                <a:rPr lang="en-US" sz="2400" dirty="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Xúy</a:t>
              </a:r>
              <a:r>
                <a:rPr lang="en-US" sz="2400" dirty="0">
                  <a:solidFill>
                    <a:prstClr val="black"/>
                  </a:solidFill>
                  <a:latin typeface="Times New Roman" pitchFamily="18" charset="0"/>
                  <a:ea typeface="Yu Mincho" panose="02020400000000000000" pitchFamily="18" charset="-128"/>
                  <a:cs typeface="Times New Roman" pitchFamily="18" charset="0"/>
                </a:rPr>
                <a:t> </a:t>
              </a:r>
              <a:r>
                <a:rPr lang="en-US" sz="2400" dirty="0" err="1">
                  <a:solidFill>
                    <a:prstClr val="black"/>
                  </a:solidFill>
                  <a:latin typeface="Times New Roman" pitchFamily="18" charset="0"/>
                  <a:ea typeface="Yu Mincho" panose="02020400000000000000" pitchFamily="18" charset="-128"/>
                  <a:cs typeface="Times New Roman" pitchFamily="18" charset="0"/>
                </a:rPr>
                <a:t>Vân</a:t>
              </a:r>
              <a:r>
                <a:rPr lang="en-US" sz="2400" dirty="0">
                  <a:solidFill>
                    <a:prstClr val="black"/>
                  </a:solidFill>
                  <a:latin typeface="Times New Roman" pitchFamily="18" charset="0"/>
                  <a:ea typeface="Yu Mincho" panose="02020400000000000000" pitchFamily="18" charset="-128"/>
                  <a:cs typeface="Times New Roman" pitchFamily="18" charset="0"/>
                </a:rPr>
                <a:t> qua </a:t>
              </a:r>
              <a:r>
                <a:rPr lang="en-US" sz="2400" dirty="0" err="1" smtClean="0">
                  <a:solidFill>
                    <a:prstClr val="black"/>
                  </a:solidFill>
                  <a:latin typeface="Times New Roman" pitchFamily="18" charset="0"/>
                  <a:ea typeface="Yu Mincho" panose="02020400000000000000" pitchFamily="18" charset="-128"/>
                  <a:cs typeface="Times New Roman" pitchFamily="18" charset="0"/>
                </a:rPr>
                <a:t>đoạn</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xưng</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danh</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dirty="0" err="1" smtClean="0">
                  <a:solidFill>
                    <a:prstClr val="black"/>
                  </a:solidFill>
                  <a:latin typeface="Times New Roman" pitchFamily="18" charset="0"/>
                  <a:ea typeface="Yu Mincho" panose="02020400000000000000" pitchFamily="18" charset="-128"/>
                  <a:cs typeface="Times New Roman" pitchFamily="18" charset="0"/>
                </a:rPr>
                <a:t>và</a:t>
              </a:r>
              <a:r>
                <a:rPr lang="en-US" sz="2400" dirty="0" smtClean="0">
                  <a:solidFill>
                    <a:prstClr val="black"/>
                  </a:solidFill>
                  <a:latin typeface="Times New Roman" pitchFamily="18" charset="0"/>
                  <a:ea typeface="Yu Mincho" panose="02020400000000000000" pitchFamily="18" charset="-128"/>
                  <a:cs typeface="Times New Roman" pitchFamily="18" charset="0"/>
                </a:rPr>
                <a:t> </a:t>
              </a:r>
              <a:r>
                <a:rPr lang="en-US" sz="2400" i="1" dirty="0" err="1">
                  <a:solidFill>
                    <a:prstClr val="black"/>
                  </a:solidFill>
                  <a:latin typeface="Times New Roman" pitchFamily="18" charset="0"/>
                  <a:ea typeface="Yu Mincho" panose="02020400000000000000" pitchFamily="18" charset="-128"/>
                  <a:cs typeface="Times New Roman" pitchFamily="18" charset="0"/>
                </a:rPr>
                <a:t>lời</a:t>
              </a:r>
              <a:r>
                <a:rPr lang="en-US" sz="2400" i="1" dirty="0">
                  <a:solidFill>
                    <a:prstClr val="black"/>
                  </a:solidFill>
                  <a:latin typeface="Times New Roman" pitchFamily="18" charset="0"/>
                  <a:ea typeface="Yu Mincho" panose="02020400000000000000" pitchFamily="18" charset="-128"/>
                  <a:cs typeface="Times New Roman" pitchFamily="18" charset="0"/>
                </a:rPr>
                <a:t> </a:t>
              </a:r>
              <a:r>
                <a:rPr lang="en-US" sz="2400" i="1" dirty="0" err="1">
                  <a:solidFill>
                    <a:prstClr val="black"/>
                  </a:solidFill>
                  <a:latin typeface="Times New Roman" pitchFamily="18" charset="0"/>
                  <a:ea typeface="Yu Mincho" panose="02020400000000000000" pitchFamily="18" charset="-128"/>
                  <a:cs typeface="Times New Roman" pitchFamily="18" charset="0"/>
                </a:rPr>
                <a:t>hát</a:t>
              </a:r>
              <a:r>
                <a:rPr lang="en-US" sz="2400" i="1" dirty="0">
                  <a:solidFill>
                    <a:prstClr val="black"/>
                  </a:solidFill>
                  <a:latin typeface="Times New Roman" pitchFamily="18" charset="0"/>
                  <a:ea typeface="Yu Mincho" panose="02020400000000000000" pitchFamily="18" charset="-128"/>
                  <a:cs typeface="Times New Roman" pitchFamily="18" charset="0"/>
                </a:rPr>
                <a:t> </a:t>
              </a:r>
              <a:r>
                <a:rPr lang="en-US" sz="2400" i="1" dirty="0" err="1" smtClean="0">
                  <a:solidFill>
                    <a:prstClr val="black"/>
                  </a:solidFill>
                  <a:latin typeface="Times New Roman" pitchFamily="18" charset="0"/>
                  <a:ea typeface="Yu Mincho" panose="02020400000000000000" pitchFamily="18" charset="-128"/>
                  <a:cs typeface="Times New Roman" pitchFamily="18" charset="0"/>
                </a:rPr>
                <a:t>điệu</a:t>
              </a:r>
              <a:r>
                <a:rPr lang="en-US" sz="2400" i="1" dirty="0" smtClean="0">
                  <a:solidFill>
                    <a:prstClr val="black"/>
                  </a:solidFill>
                  <a:latin typeface="Times New Roman" pitchFamily="18" charset="0"/>
                  <a:ea typeface="Yu Mincho" panose="02020400000000000000" pitchFamily="18" charset="-128"/>
                  <a:cs typeface="Times New Roman" pitchFamily="18" charset="0"/>
                </a:rPr>
                <a:t> con </a:t>
              </a:r>
              <a:r>
                <a:rPr lang="en-US" sz="2400" i="1" dirty="0" err="1" smtClean="0">
                  <a:solidFill>
                    <a:prstClr val="black"/>
                  </a:solidFill>
                  <a:latin typeface="Times New Roman" pitchFamily="18" charset="0"/>
                  <a:ea typeface="Yu Mincho" panose="02020400000000000000" pitchFamily="18" charset="-128"/>
                  <a:cs typeface="Times New Roman" pitchFamily="18" charset="0"/>
                </a:rPr>
                <a:t>gà</a:t>
              </a:r>
              <a:r>
                <a:rPr lang="en-US" sz="2400" i="1" dirty="0" smtClean="0">
                  <a:solidFill>
                    <a:prstClr val="black"/>
                  </a:solidFill>
                  <a:latin typeface="Times New Roman" pitchFamily="18" charset="0"/>
                  <a:ea typeface="Yu Mincho" panose="02020400000000000000" pitchFamily="18" charset="-128"/>
                  <a:cs typeface="Times New Roman" pitchFamily="18" charset="0"/>
                </a:rPr>
                <a:t> </a:t>
              </a:r>
              <a:r>
                <a:rPr lang="en-US" sz="2400" i="1" dirty="0" err="1" smtClean="0">
                  <a:solidFill>
                    <a:prstClr val="black"/>
                  </a:solidFill>
                  <a:latin typeface="Times New Roman" pitchFamily="18" charset="0"/>
                  <a:ea typeface="Yu Mincho" panose="02020400000000000000" pitchFamily="18" charset="-128"/>
                  <a:cs typeface="Times New Roman" pitchFamily="18" charset="0"/>
                </a:rPr>
                <a:t>rừng</a:t>
              </a:r>
              <a:endParaRPr lang="en-US" sz="2400" i="1" dirty="0">
                <a:solidFill>
                  <a:prstClr val="black"/>
                </a:solidFill>
                <a:latin typeface="Times New Roman" pitchFamily="18" charset="0"/>
                <a:ea typeface="Yu Mincho" panose="02020400000000000000" pitchFamily="18" charset="-128"/>
                <a:cs typeface="Times New Roman" pitchFamily="18" charset="0"/>
                <a:sym typeface="Barlow"/>
              </a:endParaRPr>
            </a:p>
          </p:txBody>
        </p:sp>
      </p:grpSp>
      <p:sp>
        <p:nvSpPr>
          <p:cNvPr id="38" name="Hình chữ nhật 37">
            <a:extLst>
              <a:ext uri="{FF2B5EF4-FFF2-40B4-BE49-F238E27FC236}">
                <a16:creationId xmlns="" xmlns:a16="http://schemas.microsoft.com/office/drawing/2014/main" id="{18A67909-D1ED-C8BF-E362-5C9B463CBA4D}"/>
              </a:ext>
            </a:extLst>
          </p:cNvPr>
          <p:cNvSpPr/>
          <p:nvPr/>
        </p:nvSpPr>
        <p:spPr>
          <a:xfrm>
            <a:off x="3069163" y="715409"/>
            <a:ext cx="2957862" cy="830997"/>
          </a:xfrm>
          <a:prstGeom prst="rect">
            <a:avLst/>
          </a:prstGeom>
          <a:noFill/>
        </p:spPr>
        <p:txBody>
          <a:bodyPr wrap="none" lIns="91440" tIns="45720" rIns="91440" bIns="45720">
            <a:spAutoFit/>
          </a:bodyPr>
          <a:lstStyle/>
          <a:p>
            <a:pPr algn="ctr">
              <a:buClr>
                <a:schemeClr val="lt2"/>
              </a:buClr>
              <a:buSzPts val="3600"/>
            </a:pPr>
            <a:r>
              <a:rPr lang="en-US" sz="4800" b="1" dirty="0">
                <a:solidFill>
                  <a:schemeClr val="accent1">
                    <a:lumMod val="75000"/>
                  </a:schemeClr>
                </a:solidFill>
                <a:latin typeface="Playfair Display"/>
                <a:sym typeface="Playfair Display"/>
              </a:rPr>
              <a:t>Nhiệm vụ</a:t>
            </a:r>
            <a:endParaRPr lang="vi-VN" sz="4800" b="1" dirty="0">
              <a:solidFill>
                <a:schemeClr val="accent1">
                  <a:lumMod val="75000"/>
                </a:schemeClr>
              </a:solidFill>
              <a:latin typeface="Playfair Display"/>
              <a:sym typeface="Playfair Display"/>
            </a:endParaRPr>
          </a:p>
        </p:txBody>
      </p:sp>
    </p:spTree>
    <p:extLst>
      <p:ext uri="{BB962C8B-B14F-4D97-AF65-F5344CB8AC3E}">
        <p14:creationId xmlns:p14="http://schemas.microsoft.com/office/powerpoint/2010/main" val="36855673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750" fill="hold"/>
                                        <p:tgtEl>
                                          <p:spTgt spid="33"/>
                                        </p:tgtEl>
                                        <p:attrNameLst>
                                          <p:attrName>ppt_x</p:attrName>
                                        </p:attrNameLst>
                                      </p:cBhvr>
                                      <p:tavLst>
                                        <p:tav tm="0">
                                          <p:val>
                                            <p:strVal val="0-#ppt_w/2"/>
                                          </p:val>
                                        </p:tav>
                                        <p:tav tm="100000">
                                          <p:val>
                                            <p:strVal val="#ppt_x"/>
                                          </p:val>
                                        </p:tav>
                                      </p:tavLst>
                                    </p:anim>
                                    <p:anim calcmode="lin" valueType="num">
                                      <p:cBhvr additive="base">
                                        <p:cTn id="13" dur="75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750" fill="hold"/>
                                        <p:tgtEl>
                                          <p:spTgt spid="28"/>
                                        </p:tgtEl>
                                        <p:attrNameLst>
                                          <p:attrName>ppt_x</p:attrName>
                                        </p:attrNameLst>
                                      </p:cBhvr>
                                      <p:tavLst>
                                        <p:tav tm="0">
                                          <p:val>
                                            <p:strVal val="0-#ppt_w/2"/>
                                          </p:val>
                                        </p:tav>
                                        <p:tav tm="100000">
                                          <p:val>
                                            <p:strVal val="#ppt_x"/>
                                          </p:val>
                                        </p:tav>
                                      </p:tavLst>
                                    </p:anim>
                                    <p:anim calcmode="lin" valueType="num">
                                      <p:cBhvr additive="base">
                                        <p:cTn id="18" dur="7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7963" y="457200"/>
            <a:ext cx="8793637" cy="4524315"/>
          </a:xfrm>
          <a:prstGeom prst="rect">
            <a:avLst/>
          </a:prstGeom>
        </p:spPr>
        <p:txBody>
          <a:bodyPr wrap="square">
            <a:spAutoFit/>
          </a:bodyPr>
          <a:lstStyle/>
          <a:p>
            <a:r>
              <a:rPr lang="pt-BR" sz="2400" b="1" dirty="0" smtClean="0">
                <a:solidFill>
                  <a:srgbClr val="0070C0"/>
                </a:solidFill>
                <a:latin typeface="Times New Roman" panose="02020603050405020304" pitchFamily="18" charset="0"/>
                <a:ea typeface="Times New Roman" panose="02020603050405020304" pitchFamily="18" charset="0"/>
              </a:rPr>
              <a:t>PHIẾU </a:t>
            </a:r>
            <a:r>
              <a:rPr lang="pt-BR" sz="2400" b="1" dirty="0">
                <a:solidFill>
                  <a:srgbClr val="0070C0"/>
                </a:solidFill>
                <a:latin typeface="Times New Roman" panose="02020603050405020304" pitchFamily="18" charset="0"/>
                <a:ea typeface="Times New Roman" panose="02020603050405020304" pitchFamily="18" charset="0"/>
              </a:rPr>
              <a:t>HỌC TẬP </a:t>
            </a:r>
            <a:r>
              <a:rPr lang="vi-VN" sz="2400" b="1" dirty="0" smtClean="0">
                <a:solidFill>
                  <a:srgbClr val="0070C0"/>
                </a:solidFill>
                <a:latin typeface="Times New Roman" panose="02020603050405020304" pitchFamily="18" charset="0"/>
                <a:ea typeface="Times New Roman" panose="02020603050405020304" pitchFamily="18" charset="0"/>
              </a:rPr>
              <a:t>06: </a:t>
            </a:r>
            <a:r>
              <a:rPr lang="en-US" sz="2400" dirty="0" err="1">
                <a:solidFill>
                  <a:srgbClr val="0070C0"/>
                </a:solidFill>
                <a:latin typeface="Times New Roman" panose="02020603050405020304" pitchFamily="18" charset="0"/>
                <a:ea typeface="MS Mincho"/>
                <a:cs typeface="Times New Roman" panose="02020603050405020304" pitchFamily="18" charset="0"/>
              </a:rPr>
              <a:t>Tìm</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hiểu</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diễn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biến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tâm</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trạng</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của</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Xúy</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Vân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trong</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smtClean="0">
                <a:solidFill>
                  <a:srgbClr val="0070C0"/>
                </a:solidFill>
                <a:latin typeface="Times New Roman" panose="02020603050405020304" pitchFamily="18" charset="0"/>
                <a:ea typeface="MS Mincho"/>
                <a:cs typeface="Times New Roman" panose="02020603050405020304" pitchFamily="18" charset="0"/>
              </a:rPr>
              <a:t>1 </a:t>
            </a:r>
            <a:r>
              <a:rPr lang="en-US" sz="2400" dirty="0" err="1" smtClean="0">
                <a:solidFill>
                  <a:srgbClr val="0070C0"/>
                </a:solidFill>
                <a:latin typeface="Times New Roman" panose="02020603050405020304" pitchFamily="18" charset="0"/>
                <a:ea typeface="MS Mincho"/>
                <a:cs typeface="Times New Roman" panose="02020603050405020304" pitchFamily="18" charset="0"/>
              </a:rPr>
              <a:t>của</a:t>
            </a:r>
            <a:r>
              <a:rPr lang="en-US" sz="2400" dirty="0" smtClean="0">
                <a:solidFill>
                  <a:srgbClr val="0070C0"/>
                </a:solidFill>
                <a:latin typeface="Times New Roman" panose="02020603050405020304" pitchFamily="18" charset="0"/>
                <a:ea typeface="MS Mincho"/>
                <a:cs typeface="Times New Roman" panose="02020603050405020304" pitchFamily="18" charset="0"/>
              </a:rPr>
              <a:t> </a:t>
            </a:r>
            <a:r>
              <a:rPr lang="en-US" sz="2400" dirty="0" err="1" smtClean="0">
                <a:solidFill>
                  <a:srgbClr val="0070C0"/>
                </a:solidFill>
                <a:latin typeface="Times New Roman" panose="02020603050405020304" pitchFamily="18" charset="0"/>
                <a:ea typeface="MS Mincho"/>
                <a:cs typeface="Times New Roman" panose="02020603050405020304" pitchFamily="18" charset="0"/>
              </a:rPr>
              <a:t>đoạn</a:t>
            </a:r>
            <a:r>
              <a:rPr lang="en-US" sz="2400" dirty="0" smtClean="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trích</a:t>
            </a:r>
            <a:r>
              <a:rPr lang="vi-VN"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và</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trả</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lời</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các</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câu</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hỏi</a:t>
            </a:r>
            <a:r>
              <a:rPr lang="en-US" sz="2400" dirty="0" smtClean="0">
                <a:solidFill>
                  <a:srgbClr val="0070C0"/>
                </a:solidFill>
                <a:latin typeface="Times New Roman" panose="02020603050405020304" pitchFamily="18" charset="0"/>
                <a:ea typeface="MS Mincho"/>
                <a:cs typeface="Times New Roman" panose="02020603050405020304" pitchFamily="18" charset="0"/>
              </a:rPr>
              <a:t>:</a:t>
            </a:r>
          </a:p>
          <a:p>
            <a:pPr lvl="0"/>
            <a:r>
              <a:rPr lang="vi-VN" sz="2400" b="1" dirty="0">
                <a:solidFill>
                  <a:srgbClr val="0D0D0D"/>
                </a:solidFill>
                <a:latin typeface="Times New Roman" panose="02020603050405020304" pitchFamily="18" charset="0"/>
                <a:ea typeface="MS Mincho"/>
                <a:cs typeface="Times New Roman" panose="02020603050405020304" pitchFamily="18" charset="0"/>
              </a:rPr>
              <a:t>Câu1:</a:t>
            </a:r>
            <a:r>
              <a:rPr lang="vi-VN"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a:latin typeface="Times New Roman" panose="02020603050405020304" pitchFamily="18" charset="0"/>
                <a:ea typeface="MS Mincho"/>
                <a:cs typeface="Times New Roman" panose="02020603050405020304" pitchFamily="18" charset="0"/>
              </a:rPr>
              <a:t>Trong</a:t>
            </a:r>
            <a:r>
              <a:rPr lang="vi-VN" sz="2400" dirty="0">
                <a:solidFill>
                  <a:srgbClr val="FF0000"/>
                </a:solidFill>
                <a:latin typeface="Times New Roman" panose="02020603050405020304" pitchFamily="18" charset="0"/>
                <a:ea typeface="MS Mincho"/>
                <a:cs typeface="Times New Roman" panose="02020603050405020304" pitchFamily="18" charset="0"/>
              </a:rPr>
              <a:t> lời nói </a:t>
            </a:r>
            <a:r>
              <a:rPr lang="vi-VN" sz="2400" dirty="0" smtClean="0">
                <a:solidFill>
                  <a:srgbClr val="FF0000"/>
                </a:solidFill>
                <a:latin typeface="Times New Roman" panose="02020603050405020304" pitchFamily="18" charset="0"/>
                <a:ea typeface="MS Mincho"/>
                <a:cs typeface="Times New Roman" panose="02020603050405020304" pitchFamily="18" charset="0"/>
              </a:rPr>
              <a:t>lệch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Xúy</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vi-VN" sz="2400" dirty="0">
                <a:solidFill>
                  <a:srgbClr val="0D0D0D"/>
                </a:solidFill>
                <a:latin typeface="Times New Roman" panose="02020603050405020304" pitchFamily="18" charset="0"/>
                <a:ea typeface="MS Mincho"/>
                <a:cs typeface="Times New Roman" panose="02020603050405020304" pitchFamily="18" charset="0"/>
              </a:rPr>
              <a:t>Vân đã</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cất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tiếng</a:t>
            </a:r>
            <a:r>
              <a:rPr lang="en-US" sz="2400" dirty="0">
                <a:solidFill>
                  <a:srgbClr val="0D0D0D"/>
                </a:solidFill>
                <a:latin typeface="Times New Roman" panose="02020603050405020304" pitchFamily="18" charset="0"/>
                <a:ea typeface="MS Mincho"/>
                <a:cs typeface="Times New Roman" panose="02020603050405020304" pitchFamily="18" charset="0"/>
              </a:rPr>
              <a:t> than </a:t>
            </a:r>
            <a:r>
              <a:rPr lang="en-US" sz="2400" dirty="0" err="1">
                <a:solidFill>
                  <a:srgbClr val="0D0D0D"/>
                </a:solidFill>
                <a:latin typeface="Times New Roman" panose="02020603050405020304" pitchFamily="18" charset="0"/>
                <a:ea typeface="MS Mincho"/>
                <a:cs typeface="Times New Roman" panose="02020603050405020304" pitchFamily="18" charset="0"/>
              </a:rPr>
              <a:t>với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ai</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Có</a:t>
            </a:r>
            <a:r>
              <a:rPr lang="en-US" sz="2400" dirty="0" smtClean="0">
                <a:solidFill>
                  <a:srgbClr val="0D0D0D"/>
                </a:solidFill>
                <a:latin typeface="Times New Roman" panose="02020603050405020304" pitchFamily="18" charset="0"/>
                <a:ea typeface="MS Mincho"/>
                <a:cs typeface="Times New Roman" panose="02020603050405020304" pitchFamily="18" charset="0"/>
              </a:rPr>
              <a:t> ý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nghĩa</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gì</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p>
          <a:p>
            <a:pPr lvl="0"/>
            <a:r>
              <a:rPr lang="en-US" sz="2400" dirty="0" err="1" smtClean="0">
                <a:solidFill>
                  <a:srgbClr val="0D0D0D"/>
                </a:solidFill>
                <a:latin typeface="Times New Roman" panose="02020603050405020304" pitchFamily="18" charset="0"/>
                <a:ea typeface="MS Mincho"/>
                <a:cs typeface="Times New Roman" panose="02020603050405020304" pitchFamily="18" charset="0"/>
              </a:rPr>
              <a:t>Xác</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định</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biện</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pháp</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nghệ</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thuật</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trong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FF0000"/>
                </a:solidFill>
                <a:latin typeface="Times New Roman" panose="02020603050405020304" pitchFamily="18" charset="0"/>
                <a:ea typeface="MS Mincho"/>
                <a:cs typeface="Times New Roman" panose="02020603050405020304" pitchFamily="18" charset="0"/>
              </a:rPr>
              <a:t>lời</a:t>
            </a:r>
            <a:r>
              <a:rPr lang="en-US" sz="2400" dirty="0" smtClean="0">
                <a:solidFill>
                  <a:srgbClr val="FF0000"/>
                </a:solidFill>
                <a:latin typeface="Times New Roman" panose="02020603050405020304" pitchFamily="18" charset="0"/>
                <a:ea typeface="MS Mincho"/>
                <a:cs typeface="Times New Roman" panose="02020603050405020304" pitchFamily="18" charset="0"/>
              </a:rPr>
              <a:t> </a:t>
            </a:r>
            <a:r>
              <a:rPr lang="en-US" sz="2400" dirty="0" err="1" smtClean="0">
                <a:solidFill>
                  <a:srgbClr val="FF0000"/>
                </a:solidFill>
                <a:latin typeface="Times New Roman" panose="02020603050405020304" pitchFamily="18" charset="0"/>
                <a:ea typeface="MS Mincho"/>
                <a:cs typeface="Times New Roman" panose="02020603050405020304" pitchFamily="18" charset="0"/>
              </a:rPr>
              <a:t>hát</a:t>
            </a:r>
            <a:r>
              <a:rPr lang="en-US" sz="2400" dirty="0" smtClean="0">
                <a:solidFill>
                  <a:srgbClr val="FF0000"/>
                </a:solidFill>
                <a:latin typeface="Times New Roman" panose="02020603050405020304" pitchFamily="18" charset="0"/>
                <a:ea typeface="MS Mincho"/>
                <a:cs typeface="Times New Roman" panose="02020603050405020304" pitchFamily="18" charset="0"/>
              </a:rPr>
              <a:t> </a:t>
            </a:r>
            <a:r>
              <a:rPr lang="en-US" sz="2400" dirty="0" err="1" smtClean="0">
                <a:solidFill>
                  <a:srgbClr val="FF0000"/>
                </a:solidFill>
                <a:latin typeface="Times New Roman" panose="02020603050405020304" pitchFamily="18" charset="0"/>
                <a:ea typeface="MS Mincho"/>
                <a:cs typeface="Times New Roman" panose="02020603050405020304" pitchFamily="18" charset="0"/>
              </a:rPr>
              <a:t>vỉa</a:t>
            </a:r>
            <a:r>
              <a:rPr lang="en-US" sz="2400" dirty="0" smtClean="0">
                <a:solidFill>
                  <a:srgbClr val="FF0000"/>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của</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Xúy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smtClean="0">
                <a:solidFill>
                  <a:srgbClr val="0D0D0D"/>
                </a:solidFill>
                <a:latin typeface="Times New Roman" panose="02020603050405020304" pitchFamily="18" charset="0"/>
                <a:ea typeface="MS Mincho"/>
                <a:cs typeface="Times New Roman" panose="02020603050405020304" pitchFamily="18" charset="0"/>
              </a:rPr>
              <a:t>Vân</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Tâm</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trạng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của</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Xúy</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Vân</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thể</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hiện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smtClean="0">
                <a:solidFill>
                  <a:srgbClr val="0D0D0D"/>
                </a:solidFill>
                <a:latin typeface="Times New Roman" panose="02020603050405020304" pitchFamily="18" charset="0"/>
                <a:ea typeface="MS Mincho"/>
                <a:cs typeface="Times New Roman" panose="02020603050405020304" pitchFamily="18" charset="0"/>
              </a:rPr>
              <a:t>như </a:t>
            </a:r>
            <a:r>
              <a:rPr lang="vi-VN" sz="2400" dirty="0">
                <a:solidFill>
                  <a:srgbClr val="0D0D0D"/>
                </a:solidFill>
                <a:latin typeface="Times New Roman" panose="02020603050405020304" pitchFamily="18" charset="0"/>
                <a:ea typeface="MS Mincho"/>
                <a:cs typeface="Times New Roman" panose="02020603050405020304" pitchFamily="18" charset="0"/>
              </a:rPr>
              <a:t>thế nào</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p>
          <a:p>
            <a:r>
              <a:rPr lang="vi-VN" sz="2400" b="1" dirty="0">
                <a:solidFill>
                  <a:srgbClr val="0D0D0D"/>
                </a:solidFill>
                <a:latin typeface="Times New Roman" panose="02020603050405020304" pitchFamily="18" charset="0"/>
                <a:ea typeface="MS Mincho"/>
                <a:cs typeface="Times New Roman" panose="02020603050405020304" pitchFamily="18" charset="0"/>
              </a:rPr>
              <a:t>Câu 2: </a:t>
            </a:r>
            <a:r>
              <a:rPr lang="vi-VN" sz="2400" dirty="0">
                <a:solidFill>
                  <a:srgbClr val="0D0D0D"/>
                </a:solidFill>
                <a:latin typeface="Times New Roman" panose="02020603050405020304" pitchFamily="18" charset="0"/>
                <a:ea typeface="MS Mincho"/>
                <a:cs typeface="Times New Roman" panose="02020603050405020304" pitchFamily="18" charset="0"/>
              </a:rPr>
              <a:t>Xúy Vân đ</a:t>
            </a:r>
            <a:r>
              <a:rPr lang="en-US" sz="2400" dirty="0">
                <a:solidFill>
                  <a:srgbClr val="0D0D0D"/>
                </a:solidFill>
                <a:latin typeface="Times New Roman" panose="02020603050405020304" pitchFamily="18" charset="0"/>
                <a:ea typeface="MS Mincho"/>
                <a:cs typeface="Times New Roman" panose="02020603050405020304" pitchFamily="18" charset="0"/>
              </a:rPr>
              <a:t>ã</a:t>
            </a:r>
            <a:r>
              <a:rPr lang="vi-VN" sz="2400" dirty="0">
                <a:solidFill>
                  <a:srgbClr val="0D0D0D"/>
                </a:solidFill>
                <a:latin typeface="Times New Roman" panose="02020603050405020304" pitchFamily="18" charset="0"/>
                <a:ea typeface="MS Mincho"/>
                <a:cs typeface="Times New Roman" panose="02020603050405020304" pitchFamily="18" charset="0"/>
              </a:rPr>
              <a:t> muốn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bộc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lộ</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tâm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a:solidFill>
                  <a:srgbClr val="0D0D0D"/>
                </a:solidFill>
                <a:latin typeface="Times New Roman" panose="02020603050405020304" pitchFamily="18" charset="0"/>
                <a:ea typeface="MS Mincho"/>
                <a:cs typeface="Times New Roman" panose="02020603050405020304" pitchFamily="18" charset="0"/>
              </a:rPr>
              <a:t>sự của mình ra sao </a:t>
            </a:r>
            <a:r>
              <a:rPr lang="vi-VN" sz="2400" dirty="0">
                <a:latin typeface="Times New Roman" panose="02020603050405020304" pitchFamily="18" charset="0"/>
                <a:ea typeface="MS Mincho"/>
                <a:cs typeface="Times New Roman" panose="02020603050405020304" pitchFamily="18" charset="0"/>
              </a:rPr>
              <a:t>qua</a:t>
            </a:r>
            <a:r>
              <a:rPr lang="vi-VN" sz="2400" dirty="0">
                <a:solidFill>
                  <a:srgbClr val="FF0000"/>
                </a:solidFill>
                <a:latin typeface="Times New Roman" panose="02020603050405020304" pitchFamily="18" charset="0"/>
                <a:ea typeface="MS Mincho"/>
                <a:cs typeface="Times New Roman" panose="02020603050405020304" pitchFamily="18" charset="0"/>
              </a:rPr>
              <a:t> lời hát quá </a:t>
            </a:r>
            <a:r>
              <a:rPr lang="vi-VN" sz="2400" dirty="0" smtClean="0">
                <a:solidFill>
                  <a:srgbClr val="FF0000"/>
                </a:solidFill>
                <a:latin typeface="Times New Roman" panose="02020603050405020304" pitchFamily="18" charset="0"/>
                <a:ea typeface="MS Mincho"/>
                <a:cs typeface="Times New Roman" panose="02020603050405020304" pitchFamily="18" charset="0"/>
              </a:rPr>
              <a:t>giang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Cách</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sử</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dụng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từ</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ngữ</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trong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lời</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hát</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quá</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giang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có</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gì</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độc</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đáo</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p>
          <a:p>
            <a:r>
              <a:rPr lang="en-US" sz="2400" dirty="0" err="1" smtClean="0">
                <a:solidFill>
                  <a:srgbClr val="0D0D0D"/>
                </a:solidFill>
                <a:latin typeface="Times New Roman" panose="02020603050405020304" pitchFamily="18" charset="0"/>
                <a:ea typeface="MS Mincho"/>
                <a:cs typeface="Times New Roman" panose="02020603050405020304" pitchFamily="18" charset="0"/>
              </a:rPr>
              <a:t>Những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từ</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i="1" dirty="0" err="1" smtClean="0">
                <a:solidFill>
                  <a:srgbClr val="0D0D0D"/>
                </a:solidFill>
                <a:latin typeface="Times New Roman" panose="02020603050405020304" pitchFamily="18" charset="0"/>
                <a:ea typeface="MS Mincho"/>
                <a:cs typeface="Times New Roman" panose="02020603050405020304" pitchFamily="18" charset="0"/>
              </a:rPr>
              <a:t>lụy</a:t>
            </a:r>
            <a:r>
              <a:rPr lang="en-US" sz="2400" i="1" dirty="0" smtClean="0">
                <a:solidFill>
                  <a:srgbClr val="0D0D0D"/>
                </a:solidFill>
                <a:latin typeface="Times New Roman" panose="02020603050405020304" pitchFamily="18" charset="0"/>
                <a:ea typeface="MS Mincho"/>
                <a:cs typeface="Times New Roman" panose="02020603050405020304" pitchFamily="18" charset="0"/>
              </a:rPr>
              <a:t>”</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được</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nhắc</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đến</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cho</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thấy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nỗi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niềm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gì</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của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nhân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vật</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Xúy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Vân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muốn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chỉ</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ai</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là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i="1" dirty="0">
                <a:solidFill>
                  <a:srgbClr val="0D0D0D"/>
                </a:solidFill>
                <a:latin typeface="Times New Roman" panose="02020603050405020304" pitchFamily="18" charset="0"/>
                <a:ea typeface="MS Mincho"/>
                <a:cs typeface="Times New Roman" panose="02020603050405020304" pitchFamily="18" charset="0"/>
              </a:rPr>
              <a:t>"</a:t>
            </a:r>
            <a:r>
              <a:rPr lang="en-US" sz="2400" i="1" dirty="0" err="1">
                <a:solidFill>
                  <a:srgbClr val="0D0D0D"/>
                </a:solidFill>
                <a:latin typeface="Times New Roman" panose="02020603050405020304" pitchFamily="18" charset="0"/>
                <a:ea typeface="MS Mincho"/>
                <a:cs typeface="Times New Roman" panose="02020603050405020304" pitchFamily="18" charset="0"/>
              </a:rPr>
              <a:t>người</a:t>
            </a:r>
            <a:r>
              <a:rPr lang="en-US" sz="2400" i="1" dirty="0">
                <a:solidFill>
                  <a:srgbClr val="0D0D0D"/>
                </a:solidFill>
                <a:latin typeface="Times New Roman" panose="02020603050405020304" pitchFamily="18" charset="0"/>
                <a:ea typeface="MS Mincho"/>
                <a:cs typeface="Times New Roman" panose="02020603050405020304" pitchFamily="18" charset="0"/>
              </a:rPr>
              <a:t> </a:t>
            </a:r>
            <a:r>
              <a:rPr lang="en-US" sz="2400" i="1" dirty="0" err="1">
                <a:solidFill>
                  <a:srgbClr val="0D0D0D"/>
                </a:solidFill>
                <a:latin typeface="Times New Roman" panose="02020603050405020304" pitchFamily="18" charset="0"/>
                <a:ea typeface="MS Mincho"/>
                <a:cs typeface="Times New Roman" panose="02020603050405020304" pitchFamily="18" charset="0"/>
              </a:rPr>
              <a:t>trăng</a:t>
            </a:r>
            <a:r>
              <a:rPr lang="en-US" sz="2400" i="1" dirty="0">
                <a:solidFill>
                  <a:srgbClr val="0D0D0D"/>
                </a:solidFill>
                <a:latin typeface="Times New Roman" panose="02020603050405020304" pitchFamily="18" charset="0"/>
                <a:ea typeface="MS Mincho"/>
                <a:cs typeface="Times New Roman" panose="02020603050405020304" pitchFamily="18" charset="0"/>
              </a:rPr>
              <a:t> </a:t>
            </a:r>
            <a:r>
              <a:rPr lang="en-US" sz="2400" i="1" dirty="0" err="1">
                <a:solidFill>
                  <a:srgbClr val="0D0D0D"/>
                </a:solidFill>
                <a:latin typeface="Times New Roman" panose="02020603050405020304" pitchFamily="18" charset="0"/>
                <a:ea typeface="MS Mincho"/>
                <a:cs typeface="Times New Roman" panose="02020603050405020304" pitchFamily="18" charset="0"/>
              </a:rPr>
              <a:t>gió</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muốn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gửi</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gắm</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những</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tâm</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sự</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gì</a:t>
            </a:r>
            <a:r>
              <a:rPr lang="en-US" sz="2400" dirty="0" smtClean="0">
                <a:solidFill>
                  <a:srgbClr val="0D0D0D"/>
                </a:solidFill>
                <a:latin typeface="Times New Roman" panose="02020603050405020304" pitchFamily="18" charset="0"/>
                <a:ea typeface="MS Mincho"/>
                <a:cs typeface="Times New Roman" panose="02020603050405020304" pitchFamily="18" charset="0"/>
              </a:rPr>
              <a:t> qua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từ</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i="1" dirty="0" smtClean="0">
                <a:solidFill>
                  <a:srgbClr val="0D0D0D"/>
                </a:solidFill>
                <a:latin typeface="Times New Roman" panose="02020603050405020304" pitchFamily="18" charset="0"/>
                <a:ea typeface="MS Mincho"/>
                <a:cs typeface="Times New Roman" panose="02020603050405020304" pitchFamily="18" charset="0"/>
              </a:rPr>
              <a:t>“</a:t>
            </a:r>
            <a:r>
              <a:rPr lang="en-US" sz="2400" i="1" dirty="0" err="1" smtClean="0">
                <a:solidFill>
                  <a:srgbClr val="0D0D0D"/>
                </a:solidFill>
                <a:latin typeface="Times New Roman" panose="02020603050405020304" pitchFamily="18" charset="0"/>
                <a:ea typeface="MS Mincho"/>
                <a:cs typeface="Times New Roman" panose="02020603050405020304" pitchFamily="18" charset="0"/>
              </a:rPr>
              <a:t>gió</a:t>
            </a:r>
            <a:r>
              <a:rPr lang="en-US" sz="2400" i="1" dirty="0" smtClean="0">
                <a:solidFill>
                  <a:srgbClr val="0D0D0D"/>
                </a:solidFill>
                <a:latin typeface="Times New Roman" panose="02020603050405020304" pitchFamily="18" charset="0"/>
                <a:ea typeface="MS Mincho"/>
                <a:cs typeface="Times New Roman" panose="02020603050405020304" pitchFamily="18" charset="0"/>
              </a:rPr>
              <a:t> </a:t>
            </a:r>
            <a:r>
              <a:rPr lang="en-US" sz="2400" i="1" dirty="0" err="1" smtClean="0">
                <a:solidFill>
                  <a:srgbClr val="0D0D0D"/>
                </a:solidFill>
                <a:latin typeface="Times New Roman" panose="02020603050405020304" pitchFamily="18" charset="0"/>
                <a:ea typeface="MS Mincho"/>
                <a:cs typeface="Times New Roman" panose="02020603050405020304" pitchFamily="18" charset="0"/>
              </a:rPr>
              <a:t>trăng</a:t>
            </a:r>
            <a:r>
              <a:rPr lang="en-US" sz="2400" i="1"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ấy</a:t>
            </a:r>
            <a:r>
              <a:rPr lang="en-US" sz="2400" dirty="0" smtClean="0">
                <a:solidFill>
                  <a:srgbClr val="0D0D0D"/>
                </a:solidFill>
                <a:latin typeface="Times New Roman" panose="02020603050405020304" pitchFamily="18" charset="0"/>
                <a:ea typeface="MS Mincho"/>
                <a:cs typeface="Times New Roman" panose="02020603050405020304" pitchFamily="18" charset="0"/>
              </a:rPr>
              <a:t>?</a:t>
            </a:r>
          </a:p>
        </p:txBody>
      </p:sp>
    </p:spTree>
    <p:extLst>
      <p:ext uri="{BB962C8B-B14F-4D97-AF65-F5344CB8AC3E}">
        <p14:creationId xmlns:p14="http://schemas.microsoft.com/office/powerpoint/2010/main" val="2865669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7963" y="457200"/>
            <a:ext cx="8793637" cy="3046988"/>
          </a:xfrm>
          <a:prstGeom prst="rect">
            <a:avLst/>
          </a:prstGeom>
        </p:spPr>
        <p:txBody>
          <a:bodyPr wrap="square">
            <a:spAutoFit/>
          </a:bodyPr>
          <a:lstStyle/>
          <a:p>
            <a:r>
              <a:rPr lang="pt-BR" sz="2400" b="1" dirty="0" smtClean="0">
                <a:solidFill>
                  <a:srgbClr val="0070C0"/>
                </a:solidFill>
                <a:latin typeface="Times New Roman" panose="02020603050405020304" pitchFamily="18" charset="0"/>
                <a:ea typeface="Times New Roman" panose="02020603050405020304" pitchFamily="18" charset="0"/>
              </a:rPr>
              <a:t>PHIẾU </a:t>
            </a:r>
            <a:r>
              <a:rPr lang="pt-BR" sz="2400" b="1" dirty="0">
                <a:solidFill>
                  <a:srgbClr val="0070C0"/>
                </a:solidFill>
                <a:latin typeface="Times New Roman" panose="02020603050405020304" pitchFamily="18" charset="0"/>
                <a:ea typeface="Times New Roman" panose="02020603050405020304" pitchFamily="18" charset="0"/>
              </a:rPr>
              <a:t>HỌC TẬP </a:t>
            </a:r>
            <a:r>
              <a:rPr lang="vi-VN" sz="2400" b="1" dirty="0" smtClean="0">
                <a:solidFill>
                  <a:srgbClr val="0070C0"/>
                </a:solidFill>
                <a:latin typeface="Times New Roman" panose="02020603050405020304" pitchFamily="18" charset="0"/>
                <a:ea typeface="Times New Roman" panose="02020603050405020304" pitchFamily="18" charset="0"/>
              </a:rPr>
              <a:t>07: </a:t>
            </a:r>
            <a:r>
              <a:rPr lang="en-US" sz="2400" dirty="0" err="1">
                <a:solidFill>
                  <a:srgbClr val="0070C0"/>
                </a:solidFill>
                <a:latin typeface="Times New Roman" panose="02020603050405020304" pitchFamily="18" charset="0"/>
                <a:ea typeface="MS Mincho"/>
                <a:cs typeface="Times New Roman" panose="02020603050405020304" pitchFamily="18" charset="0"/>
              </a:rPr>
              <a:t>Tìm</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hiểu</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diễn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biến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tâm</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trạng</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của</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Xúy</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Vân</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smtClean="0">
                <a:solidFill>
                  <a:srgbClr val="0070C0"/>
                </a:solidFill>
                <a:latin typeface="Times New Roman" panose="02020603050405020304" pitchFamily="18" charset="0"/>
                <a:ea typeface="MS Mincho"/>
                <a:cs typeface="Times New Roman" panose="02020603050405020304" pitchFamily="18" charset="0"/>
              </a:rPr>
              <a:t>trong</a:t>
            </a:r>
            <a:r>
              <a:rPr lang="en-US" sz="2400" dirty="0" smtClean="0">
                <a:solidFill>
                  <a:srgbClr val="0070C0"/>
                </a:solidFill>
                <a:latin typeface="Times New Roman" panose="02020603050405020304" pitchFamily="18" charset="0"/>
                <a:ea typeface="MS Mincho"/>
                <a:cs typeface="Times New Roman" panose="02020603050405020304" pitchFamily="18" charset="0"/>
              </a:rPr>
              <a:t> 2 </a:t>
            </a:r>
            <a:r>
              <a:rPr lang="en-US" sz="2400" dirty="0" err="1" smtClean="0">
                <a:solidFill>
                  <a:srgbClr val="0070C0"/>
                </a:solidFill>
                <a:latin typeface="Times New Roman" panose="02020603050405020304" pitchFamily="18" charset="0"/>
                <a:ea typeface="MS Mincho"/>
                <a:cs typeface="Times New Roman" panose="02020603050405020304" pitchFamily="18" charset="0"/>
              </a:rPr>
              <a:t>của</a:t>
            </a:r>
            <a:r>
              <a:rPr lang="en-US" sz="2400" dirty="0" smtClean="0">
                <a:solidFill>
                  <a:srgbClr val="0070C0"/>
                </a:solidFill>
                <a:latin typeface="Times New Roman" panose="02020603050405020304" pitchFamily="18" charset="0"/>
                <a:ea typeface="MS Mincho"/>
                <a:cs typeface="Times New Roman" panose="02020603050405020304" pitchFamily="18" charset="0"/>
              </a:rPr>
              <a:t> </a:t>
            </a:r>
            <a:r>
              <a:rPr lang="en-US" sz="2400" dirty="0" err="1" smtClean="0">
                <a:solidFill>
                  <a:srgbClr val="0070C0"/>
                </a:solidFill>
                <a:latin typeface="Times New Roman" panose="02020603050405020304" pitchFamily="18" charset="0"/>
                <a:ea typeface="MS Mincho"/>
                <a:cs typeface="Times New Roman" panose="02020603050405020304" pitchFamily="18" charset="0"/>
              </a:rPr>
              <a:t>đoạn</a:t>
            </a:r>
            <a:r>
              <a:rPr lang="en-US" sz="2400" dirty="0" smtClean="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trích</a:t>
            </a:r>
            <a:r>
              <a:rPr lang="vi-VN"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và</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trả</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lời</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các</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câu</a:t>
            </a:r>
            <a:r>
              <a:rPr lang="en-US" sz="2400" dirty="0">
                <a:solidFill>
                  <a:srgbClr val="0070C0"/>
                </a:solidFill>
                <a:latin typeface="Times New Roman" panose="02020603050405020304" pitchFamily="18" charset="0"/>
                <a:ea typeface="MS Mincho"/>
                <a:cs typeface="Times New Roman" panose="02020603050405020304" pitchFamily="18" charset="0"/>
              </a:rPr>
              <a:t> </a:t>
            </a:r>
            <a:r>
              <a:rPr lang="en-US" sz="2400" dirty="0" err="1">
                <a:solidFill>
                  <a:srgbClr val="0070C0"/>
                </a:solidFill>
                <a:latin typeface="Times New Roman" panose="02020603050405020304" pitchFamily="18" charset="0"/>
                <a:ea typeface="MS Mincho"/>
                <a:cs typeface="Times New Roman" panose="02020603050405020304" pitchFamily="18" charset="0"/>
              </a:rPr>
              <a:t>hỏi</a:t>
            </a:r>
            <a:r>
              <a:rPr lang="en-US" sz="2400" dirty="0" smtClean="0">
                <a:solidFill>
                  <a:srgbClr val="0070C0"/>
                </a:solidFill>
                <a:latin typeface="Times New Roman" panose="02020603050405020304" pitchFamily="18" charset="0"/>
                <a:ea typeface="MS Mincho"/>
                <a:cs typeface="Times New Roman" panose="02020603050405020304" pitchFamily="18" charset="0"/>
              </a:rPr>
              <a:t>:</a:t>
            </a:r>
          </a:p>
          <a:p>
            <a:r>
              <a:rPr lang="en-US" sz="2400" b="1" dirty="0" err="1" smtClean="0">
                <a:latin typeface="Times New Roman" panose="02020603050405020304" pitchFamily="18" charset="0"/>
                <a:ea typeface="MS Mincho"/>
                <a:cs typeface="Times New Roman" panose="02020603050405020304" pitchFamily="18" charset="0"/>
              </a:rPr>
              <a:t>Câu</a:t>
            </a:r>
            <a:r>
              <a:rPr lang="en-US" sz="2400" b="1" dirty="0" smtClean="0">
                <a:latin typeface="Times New Roman" panose="02020603050405020304" pitchFamily="18" charset="0"/>
                <a:ea typeface="MS Mincho"/>
                <a:cs typeface="Times New Roman" panose="02020603050405020304" pitchFamily="18" charset="0"/>
              </a:rPr>
              <a:t> 1:</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Trong</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lời</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xưng</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danh</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Xúy</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Vân</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đã</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kể</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điều</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gì</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về</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bản</a:t>
            </a:r>
            <a:r>
              <a:rPr lang="en-US" sz="2400" dirty="0" smtClean="0">
                <a:latin typeface="Times New Roman" panose="02020603050405020304" pitchFamily="18" charset="0"/>
                <a:ea typeface="MS Mincho"/>
                <a:cs typeface="Times New Roman" panose="02020603050405020304" pitchFamily="18" charset="0"/>
              </a:rPr>
              <a:t> </a:t>
            </a:r>
            <a:r>
              <a:rPr lang="en-US" sz="2400" dirty="0" err="1" smtClean="0">
                <a:latin typeface="Times New Roman" panose="02020603050405020304" pitchFamily="18" charset="0"/>
                <a:ea typeface="MS Mincho"/>
                <a:cs typeface="Times New Roman" panose="02020603050405020304" pitchFamily="18" charset="0"/>
              </a:rPr>
              <a:t>thân</a:t>
            </a:r>
            <a:r>
              <a:rPr lang="en-US" sz="2400" dirty="0" smtClean="0">
                <a:latin typeface="Times New Roman" panose="02020603050405020304" pitchFamily="18" charset="0"/>
                <a:ea typeface="MS Mincho"/>
                <a:cs typeface="Times New Roman" panose="02020603050405020304" pitchFamily="18" charset="0"/>
              </a:rPr>
              <a:t>?</a:t>
            </a:r>
          </a:p>
          <a:p>
            <a:pPr lvl="0"/>
            <a:r>
              <a:rPr lang="vi-VN" sz="2400" b="1" dirty="0" smtClean="0">
                <a:solidFill>
                  <a:srgbClr val="0D0D0D"/>
                </a:solidFill>
                <a:latin typeface="Times New Roman" panose="02020603050405020304" pitchFamily="18" charset="0"/>
                <a:ea typeface="MS Mincho"/>
                <a:cs typeface="Times New Roman" panose="02020603050405020304" pitchFamily="18" charset="0"/>
              </a:rPr>
              <a:t>Câu 2: </a:t>
            </a:r>
            <a:r>
              <a:rPr lang="en-US" sz="2400" dirty="0" err="1">
                <a:solidFill>
                  <a:srgbClr val="0D0D0D"/>
                </a:solidFill>
                <a:latin typeface="Times New Roman" panose="02020603050405020304" pitchFamily="18" charset="0"/>
                <a:ea typeface="MS Mincho"/>
                <a:cs typeface="Times New Roman" panose="02020603050405020304" pitchFamily="18" charset="0"/>
              </a:rPr>
              <a:t>Chỉ</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ra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các</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từ</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smtClean="0">
                <a:solidFill>
                  <a:srgbClr val="0D0D0D"/>
                </a:solidFill>
                <a:latin typeface="Times New Roman" panose="02020603050405020304" pitchFamily="18" charset="0"/>
                <a:ea typeface="MS Mincho"/>
                <a:cs typeface="Times New Roman" panose="02020603050405020304" pitchFamily="18" charset="0"/>
              </a:rPr>
              <a:t>ngữ</a:t>
            </a:r>
            <a:r>
              <a:rPr lang="en-US" sz="2400" dirty="0">
                <a:solidFill>
                  <a:srgbClr val="0D0D0D"/>
                </a:solidFill>
                <a:latin typeface="Times New Roman" panose="02020603050405020304" pitchFamily="18" charset="0"/>
                <a:ea typeface="MS Mincho"/>
                <a:cs typeface="Times New Roman" panose="02020603050405020304" pitchFamily="18" charset="0"/>
              </a:rPr>
              <a:t>,</a:t>
            </a:r>
            <a:r>
              <a:rPr lang="en-US" sz="2400" dirty="0" smtClean="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thể</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hiện</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tình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cảnh</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ước</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mơ</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và</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tâm</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trạng</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của</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en-US" sz="2400" dirty="0" err="1">
                <a:solidFill>
                  <a:srgbClr val="0D0D0D"/>
                </a:solidFill>
                <a:latin typeface="Times New Roman" panose="02020603050405020304" pitchFamily="18" charset="0"/>
                <a:ea typeface="MS Mincho"/>
                <a:cs typeface="Times New Roman" panose="02020603050405020304" pitchFamily="18" charset="0"/>
              </a:rPr>
              <a:t>Xúy</a:t>
            </a:r>
            <a:r>
              <a:rPr lang="en-US" sz="2400" dirty="0">
                <a:solidFill>
                  <a:srgbClr val="0D0D0D"/>
                </a:solidFill>
                <a:latin typeface="Times New Roman" panose="02020603050405020304" pitchFamily="18" charset="0"/>
                <a:ea typeface="MS Mincho"/>
                <a:cs typeface="Times New Roman" panose="02020603050405020304" pitchFamily="18" charset="0"/>
              </a:rPr>
              <a:t> </a:t>
            </a:r>
            <a:r>
              <a:rPr lang="vi-VN" sz="2400" dirty="0">
                <a:solidFill>
                  <a:srgbClr val="0D0D0D"/>
                </a:solidFill>
                <a:latin typeface="Times New Roman" panose="02020603050405020304" pitchFamily="18" charset="0"/>
                <a:ea typeface="MS Mincho"/>
                <a:cs typeface="Times New Roman" panose="02020603050405020304" pitchFamily="18" charset="0"/>
              </a:rPr>
              <a:t>Vân qua </a:t>
            </a:r>
            <a:r>
              <a:rPr lang="en-US" sz="2400" dirty="0" err="1">
                <a:solidFill>
                  <a:srgbClr val="FF0000"/>
                </a:solidFill>
                <a:latin typeface="Times New Roman" panose="02020603050405020304" pitchFamily="18" charset="0"/>
                <a:ea typeface="MS Mincho"/>
                <a:cs typeface="Times New Roman" panose="02020603050405020304" pitchFamily="18" charset="0"/>
              </a:rPr>
              <a:t>lời</a:t>
            </a:r>
            <a:r>
              <a:rPr lang="en-US" sz="2400" dirty="0">
                <a:solidFill>
                  <a:srgbClr val="FF0000"/>
                </a:solidFill>
                <a:latin typeface="Times New Roman" panose="02020603050405020304" pitchFamily="18" charset="0"/>
                <a:ea typeface="MS Mincho"/>
                <a:cs typeface="Times New Roman" panose="02020603050405020304" pitchFamily="18" charset="0"/>
              </a:rPr>
              <a:t> </a:t>
            </a:r>
            <a:r>
              <a:rPr lang="en-US" sz="2400" dirty="0" err="1">
                <a:solidFill>
                  <a:srgbClr val="FF0000"/>
                </a:solidFill>
                <a:latin typeface="Times New Roman" panose="02020603050405020304" pitchFamily="18" charset="0"/>
                <a:ea typeface="MS Mincho"/>
                <a:cs typeface="Times New Roman" panose="02020603050405020304" pitchFamily="18" charset="0"/>
              </a:rPr>
              <a:t>hát</a:t>
            </a:r>
            <a:r>
              <a:rPr lang="en-US" sz="2400" dirty="0">
                <a:solidFill>
                  <a:srgbClr val="FF0000"/>
                </a:solidFill>
                <a:latin typeface="Times New Roman" panose="02020603050405020304" pitchFamily="18" charset="0"/>
                <a:ea typeface="MS Mincho"/>
                <a:cs typeface="Times New Roman" panose="02020603050405020304" pitchFamily="18" charset="0"/>
              </a:rPr>
              <a:t> </a:t>
            </a:r>
            <a:r>
              <a:rPr lang="en-US" sz="2400" dirty="0" err="1">
                <a:solidFill>
                  <a:srgbClr val="FF0000"/>
                </a:solidFill>
                <a:latin typeface="Times New Roman" panose="02020603050405020304" pitchFamily="18" charset="0"/>
                <a:ea typeface="MS Mincho"/>
                <a:cs typeface="Times New Roman" panose="02020603050405020304" pitchFamily="18" charset="0"/>
              </a:rPr>
              <a:t>điệu</a:t>
            </a:r>
            <a:r>
              <a:rPr lang="en-US" sz="2400" dirty="0">
                <a:solidFill>
                  <a:srgbClr val="FF0000"/>
                </a:solidFill>
                <a:latin typeface="Times New Roman" panose="02020603050405020304" pitchFamily="18" charset="0"/>
                <a:ea typeface="MS Mincho"/>
                <a:cs typeface="Times New Roman" panose="02020603050405020304" pitchFamily="18" charset="0"/>
              </a:rPr>
              <a:t> con </a:t>
            </a:r>
            <a:r>
              <a:rPr lang="en-US" sz="2400" dirty="0" err="1">
                <a:solidFill>
                  <a:srgbClr val="FF0000"/>
                </a:solidFill>
                <a:latin typeface="Times New Roman" panose="02020603050405020304" pitchFamily="18" charset="0"/>
                <a:ea typeface="MS Mincho"/>
                <a:cs typeface="Times New Roman" panose="02020603050405020304" pitchFamily="18" charset="0"/>
              </a:rPr>
              <a:t>gà</a:t>
            </a:r>
            <a:r>
              <a:rPr lang="en-US" sz="2400" dirty="0">
                <a:solidFill>
                  <a:srgbClr val="FF0000"/>
                </a:solidFill>
                <a:latin typeface="Times New Roman" panose="02020603050405020304" pitchFamily="18" charset="0"/>
                <a:ea typeface="MS Mincho"/>
                <a:cs typeface="Times New Roman" panose="02020603050405020304" pitchFamily="18" charset="0"/>
              </a:rPr>
              <a:t> </a:t>
            </a:r>
            <a:r>
              <a:rPr lang="en-US" sz="2400" dirty="0" err="1">
                <a:solidFill>
                  <a:srgbClr val="FF0000"/>
                </a:solidFill>
                <a:latin typeface="Times New Roman" panose="02020603050405020304" pitchFamily="18" charset="0"/>
                <a:ea typeface="MS Mincho"/>
                <a:cs typeface="Times New Roman" panose="02020603050405020304" pitchFamily="18" charset="0"/>
              </a:rPr>
              <a:t>rừng</a:t>
            </a:r>
            <a:r>
              <a:rPr lang="vi-VN" sz="2400" dirty="0">
                <a:solidFill>
                  <a:srgbClr val="FF0000"/>
                </a:solidFill>
                <a:latin typeface="Times New Roman" panose="02020603050405020304" pitchFamily="18" charset="0"/>
                <a:ea typeface="MS Mincho"/>
                <a:cs typeface="Times New Roman" panose="02020603050405020304" pitchFamily="18" charset="0"/>
              </a:rPr>
              <a:t> </a:t>
            </a:r>
            <a:r>
              <a:rPr lang="vi-VN" sz="2400" dirty="0" smtClean="0">
                <a:solidFill>
                  <a:srgbClr val="0D0D0D"/>
                </a:solidFill>
                <a:latin typeface="Times New Roman" panose="02020603050405020304" pitchFamily="18" charset="0"/>
                <a:ea typeface="MS Mincho"/>
                <a:cs typeface="Times New Roman" panose="02020603050405020304" pitchFamily="18" charset="0"/>
              </a:rPr>
              <a:t>?</a:t>
            </a:r>
          </a:p>
          <a:p>
            <a:r>
              <a:rPr lang="vi-VN" sz="2400" dirty="0" smtClean="0">
                <a:solidFill>
                  <a:srgbClr val="0D0D0D"/>
                </a:solidFill>
                <a:latin typeface="Times New Roman" panose="02020603050405020304" pitchFamily="18" charset="0"/>
                <a:ea typeface="MS Mincho"/>
                <a:cs typeface="Times New Roman" panose="02020603050405020304" pitchFamily="18" charset="0"/>
              </a:rPr>
              <a:t>Những từ ngữ ấy đã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miêu </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tả diễn biến tâm lí nhân vật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Xúy Vân như thế nào</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pt-BR" sz="2400" dirty="0">
                <a:latin typeface="Times New Roman" panose="02020603050405020304" pitchFamily="18" charset="0"/>
                <a:ea typeface="Times New Roman" panose="02020603050405020304" pitchFamily="18" charset="0"/>
                <a:cs typeface="Times New Roman" panose="02020603050405020304" pitchFamily="18" charset="0"/>
              </a:rPr>
              <a:t> </a:t>
            </a:r>
            <a:r>
              <a:rPr lang="pt-BR" sz="2400" dirty="0" smtClean="0">
                <a:latin typeface="Times New Roman" panose="02020603050405020304" pitchFamily="18" charset="0"/>
                <a:ea typeface="Times New Roman" panose="02020603050405020304" pitchFamily="18" charset="0"/>
                <a:cs typeface="Times New Roman" panose="02020603050405020304" pitchFamily="18" charset="0"/>
              </a:rPr>
              <a:t>Những biện pháp nghệ thuật nào đã được sử dụng trong </a:t>
            </a:r>
            <a:r>
              <a:rPr lang="en-US" sz="2400" dirty="0" err="1" smtClean="0">
                <a:solidFill>
                  <a:srgbClr val="FF0000"/>
                </a:solidFill>
                <a:latin typeface="Times New Roman" panose="02020603050405020304" pitchFamily="18" charset="0"/>
                <a:ea typeface="MS Mincho"/>
                <a:cs typeface="Times New Roman" panose="02020603050405020304" pitchFamily="18" charset="0"/>
              </a:rPr>
              <a:t>lời</a:t>
            </a:r>
            <a:r>
              <a:rPr lang="en-US" sz="2400" dirty="0" smtClean="0">
                <a:solidFill>
                  <a:srgbClr val="FF0000"/>
                </a:solidFill>
                <a:latin typeface="Times New Roman" panose="02020603050405020304" pitchFamily="18" charset="0"/>
                <a:ea typeface="MS Mincho"/>
                <a:cs typeface="Times New Roman" panose="02020603050405020304" pitchFamily="18" charset="0"/>
              </a:rPr>
              <a:t> </a:t>
            </a:r>
            <a:r>
              <a:rPr lang="en-US" sz="2400" dirty="0" err="1">
                <a:solidFill>
                  <a:srgbClr val="FF0000"/>
                </a:solidFill>
                <a:latin typeface="Times New Roman" panose="02020603050405020304" pitchFamily="18" charset="0"/>
                <a:ea typeface="MS Mincho"/>
                <a:cs typeface="Times New Roman" panose="02020603050405020304" pitchFamily="18" charset="0"/>
              </a:rPr>
              <a:t>hát</a:t>
            </a:r>
            <a:r>
              <a:rPr lang="en-US" sz="2400" dirty="0">
                <a:solidFill>
                  <a:srgbClr val="FF0000"/>
                </a:solidFill>
                <a:latin typeface="Times New Roman" panose="02020603050405020304" pitchFamily="18" charset="0"/>
                <a:ea typeface="MS Mincho"/>
                <a:cs typeface="Times New Roman" panose="02020603050405020304" pitchFamily="18" charset="0"/>
              </a:rPr>
              <a:t> </a:t>
            </a:r>
            <a:r>
              <a:rPr lang="en-US" sz="2400" dirty="0" err="1">
                <a:solidFill>
                  <a:srgbClr val="FF0000"/>
                </a:solidFill>
                <a:latin typeface="Times New Roman" panose="02020603050405020304" pitchFamily="18" charset="0"/>
                <a:ea typeface="MS Mincho"/>
                <a:cs typeface="Times New Roman" panose="02020603050405020304" pitchFamily="18" charset="0"/>
              </a:rPr>
              <a:t>điệu</a:t>
            </a:r>
            <a:r>
              <a:rPr lang="en-US" sz="2400" dirty="0">
                <a:solidFill>
                  <a:srgbClr val="FF0000"/>
                </a:solidFill>
                <a:latin typeface="Times New Roman" panose="02020603050405020304" pitchFamily="18" charset="0"/>
                <a:ea typeface="MS Mincho"/>
                <a:cs typeface="Times New Roman" panose="02020603050405020304" pitchFamily="18" charset="0"/>
              </a:rPr>
              <a:t> con </a:t>
            </a:r>
            <a:r>
              <a:rPr lang="en-US" sz="2400" dirty="0" err="1">
                <a:solidFill>
                  <a:srgbClr val="FF0000"/>
                </a:solidFill>
                <a:latin typeface="Times New Roman" panose="02020603050405020304" pitchFamily="18" charset="0"/>
                <a:ea typeface="MS Mincho"/>
                <a:cs typeface="Times New Roman" panose="02020603050405020304" pitchFamily="18" charset="0"/>
              </a:rPr>
              <a:t>gà</a:t>
            </a:r>
            <a:r>
              <a:rPr lang="en-US" sz="2400" dirty="0">
                <a:solidFill>
                  <a:srgbClr val="FF0000"/>
                </a:solidFill>
                <a:latin typeface="Times New Roman" panose="02020603050405020304" pitchFamily="18" charset="0"/>
                <a:ea typeface="MS Mincho"/>
                <a:cs typeface="Times New Roman" panose="02020603050405020304" pitchFamily="18" charset="0"/>
              </a:rPr>
              <a:t> </a:t>
            </a:r>
            <a:r>
              <a:rPr lang="en-US" sz="2400" dirty="0" err="1" smtClean="0">
                <a:solidFill>
                  <a:srgbClr val="FF0000"/>
                </a:solidFill>
                <a:latin typeface="Times New Roman" panose="02020603050405020304" pitchFamily="18" charset="0"/>
                <a:ea typeface="MS Mincho"/>
                <a:cs typeface="Times New Roman" panose="02020603050405020304" pitchFamily="18" charset="0"/>
              </a:rPr>
              <a:t>rừng</a:t>
            </a:r>
            <a:r>
              <a:rPr lang="pt-BR" sz="2400" dirty="0" smtClean="0">
                <a:latin typeface="Times New Roman" panose="02020603050405020304" pitchFamily="18" charset="0"/>
                <a:ea typeface="MS Mincho"/>
                <a:cs typeface="Times New Roman" panose="02020603050405020304" pitchFamily="18" charset="0"/>
              </a:rPr>
              <a:t>? Có tác dụng gì?</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5669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2" name="Nhóm 1">
            <a:extLst>
              <a:ext uri="{FF2B5EF4-FFF2-40B4-BE49-F238E27FC236}">
                <a16:creationId xmlns="" xmlns:a16="http://schemas.microsoft.com/office/drawing/2014/main" id="{46AE7D05-7D4D-DF49-5EFF-CD055842A66B}"/>
              </a:ext>
            </a:extLst>
          </p:cNvPr>
          <p:cNvGrpSpPr/>
          <p:nvPr/>
        </p:nvGrpSpPr>
        <p:grpSpPr>
          <a:xfrm>
            <a:off x="651542" y="620106"/>
            <a:ext cx="7843180" cy="1182589"/>
            <a:chOff x="1095374" y="794342"/>
            <a:chExt cx="6045462" cy="554840"/>
          </a:xfrm>
        </p:grpSpPr>
        <p:sp>
          <p:nvSpPr>
            <p:cNvPr id="31" name="Google Shape;1244;p38">
              <a:extLst>
                <a:ext uri="{FF2B5EF4-FFF2-40B4-BE49-F238E27FC236}">
                  <a16:creationId xmlns="" xmlns:a16="http://schemas.microsoft.com/office/drawing/2014/main" id="{3E8DD768-8E2B-10A8-4AEF-773BA4E24366}"/>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Hình chữ nhật 31">
              <a:extLst>
                <a:ext uri="{FF2B5EF4-FFF2-40B4-BE49-F238E27FC236}">
                  <a16:creationId xmlns="" xmlns:a16="http://schemas.microsoft.com/office/drawing/2014/main" id="{F5FD9B20-A98A-9E49-C13D-30F0BC72E5B0}"/>
                </a:ext>
              </a:extLst>
            </p:cNvPr>
            <p:cNvSpPr/>
            <p:nvPr/>
          </p:nvSpPr>
          <p:spPr>
            <a:xfrm>
              <a:off x="1095374" y="832208"/>
              <a:ext cx="5983188" cy="447642"/>
            </a:xfrm>
            <a:prstGeom prst="rect">
              <a:avLst/>
            </a:prstGeom>
            <a:noFill/>
          </p:spPr>
          <p:txBody>
            <a:bodyPr wrap="square" lIns="91440" tIns="45720" rIns="91440" bIns="45720">
              <a:spAutoFit/>
            </a:bodyPr>
            <a:lstStyle/>
            <a:p>
              <a:pPr algn="just">
                <a:spcAft>
                  <a:spcPts val="800"/>
                </a:spcAft>
                <a:buClr>
                  <a:schemeClr val="lt2"/>
                </a:buClr>
                <a:buSzPts val="3600"/>
                <a:tabLst>
                  <a:tab pos="659130" algn="l"/>
                </a:tabLst>
              </a:pPr>
              <a:r>
                <a:rPr lang="en-US" sz="2800" b="1" dirty="0">
                  <a:solidFill>
                    <a:schemeClr val="accent1">
                      <a:lumMod val="75000"/>
                    </a:schemeClr>
                  </a:solidFill>
                  <a:latin typeface="Times New Roman" pitchFamily="18" charset="0"/>
                  <a:cs typeface="Times New Roman" pitchFamily="18" charset="0"/>
                </a:rPr>
                <a:t>1. </a:t>
              </a:r>
              <a:r>
                <a:rPr lang="en-US" sz="2800" b="1" dirty="0" err="1" smtClean="0">
                  <a:solidFill>
                    <a:schemeClr val="accent1">
                      <a:lumMod val="75000"/>
                    </a:schemeClr>
                  </a:solidFill>
                  <a:latin typeface="Times New Roman" pitchFamily="18" charset="0"/>
                  <a:cs typeface="Times New Roman" pitchFamily="18" charset="0"/>
                </a:rPr>
                <a:t>Xác</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định</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lối</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nói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làn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điệu</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vũ</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điệu</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chỉ</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dẫn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sân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khấu</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kể</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lại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việc</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Xúy</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Vân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giả</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dại</a:t>
              </a:r>
              <a:endParaRPr lang="en-US" sz="2800" b="1" dirty="0">
                <a:solidFill>
                  <a:schemeClr val="accent1">
                    <a:lumMod val="75000"/>
                  </a:schemeClr>
                </a:solidFill>
                <a:latin typeface="Times New Roman" pitchFamily="18" charset="0"/>
                <a:cs typeface="Times New Roman" pitchFamily="18" charset="0"/>
              </a:endParaRPr>
            </a:p>
          </p:txBody>
        </p:sp>
      </p:grpSp>
      <p:grpSp>
        <p:nvGrpSpPr>
          <p:cNvPr id="24" name="Google Shape;1793;p50">
            <a:extLst>
              <a:ext uri="{FF2B5EF4-FFF2-40B4-BE49-F238E27FC236}">
                <a16:creationId xmlns="" xmlns:a16="http://schemas.microsoft.com/office/drawing/2014/main" id="{2F425FBA-E782-40B0-0FFA-032D99C65D3D}"/>
              </a:ext>
            </a:extLst>
          </p:cNvPr>
          <p:cNvGrpSpPr/>
          <p:nvPr/>
        </p:nvGrpSpPr>
        <p:grpSpPr>
          <a:xfrm rot="851596">
            <a:off x="8091647" y="3210181"/>
            <a:ext cx="914786" cy="2687682"/>
            <a:chOff x="882257" y="2943102"/>
            <a:chExt cx="596470" cy="1314343"/>
          </a:xfrm>
        </p:grpSpPr>
        <p:sp>
          <p:nvSpPr>
            <p:cNvPr id="25" name="Google Shape;1794;p50">
              <a:extLst>
                <a:ext uri="{FF2B5EF4-FFF2-40B4-BE49-F238E27FC236}">
                  <a16:creationId xmlns="" xmlns:a16="http://schemas.microsoft.com/office/drawing/2014/main" id="{55717D04-7127-AFA1-6099-36CD02B53E8F}"/>
                </a:ext>
              </a:extLst>
            </p:cNvPr>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795;p50">
              <a:extLst>
                <a:ext uri="{FF2B5EF4-FFF2-40B4-BE49-F238E27FC236}">
                  <a16:creationId xmlns="" xmlns:a16="http://schemas.microsoft.com/office/drawing/2014/main" id="{86B5B2C9-D095-463E-50C0-611453423AAB}"/>
                </a:ext>
              </a:extLst>
            </p:cNvPr>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796;p50">
              <a:extLst>
                <a:ext uri="{FF2B5EF4-FFF2-40B4-BE49-F238E27FC236}">
                  <a16:creationId xmlns="" xmlns:a16="http://schemas.microsoft.com/office/drawing/2014/main" id="{3E3E5D14-FAFD-F651-3BC0-65528EA31279}"/>
                </a:ext>
              </a:extLst>
            </p:cNvPr>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8" name="Google Shape;1797;p50">
              <a:extLst>
                <a:ext uri="{FF2B5EF4-FFF2-40B4-BE49-F238E27FC236}">
                  <a16:creationId xmlns="" xmlns:a16="http://schemas.microsoft.com/office/drawing/2014/main" id="{F5837750-D8D9-2793-D7B3-6DA8903FD8BA}"/>
                </a:ext>
              </a:extLst>
            </p:cNvPr>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798;p50">
              <a:extLst>
                <a:ext uri="{FF2B5EF4-FFF2-40B4-BE49-F238E27FC236}">
                  <a16:creationId xmlns="" xmlns:a16="http://schemas.microsoft.com/office/drawing/2014/main" id="{139B6A95-78E3-1419-F2B8-02796DF39730}"/>
                </a:ext>
              </a:extLst>
            </p:cNvPr>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799;p50">
              <a:extLst>
                <a:ext uri="{FF2B5EF4-FFF2-40B4-BE49-F238E27FC236}">
                  <a16:creationId xmlns="" xmlns:a16="http://schemas.microsoft.com/office/drawing/2014/main" id="{663AB845-42C7-95DF-10AC-C3935CF84C35}"/>
                </a:ext>
              </a:extLst>
            </p:cNvPr>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00;p50">
              <a:extLst>
                <a:ext uri="{FF2B5EF4-FFF2-40B4-BE49-F238E27FC236}">
                  <a16:creationId xmlns="" xmlns:a16="http://schemas.microsoft.com/office/drawing/2014/main" id="{D176B92F-4602-186B-94E9-FCBDE8FA7654}"/>
                </a:ext>
              </a:extLst>
            </p:cNvPr>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56016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57437747"/>
              </p:ext>
            </p:extLst>
          </p:nvPr>
        </p:nvGraphicFramePr>
        <p:xfrm>
          <a:off x="252350" y="167640"/>
          <a:ext cx="8739250" cy="6450288"/>
        </p:xfrm>
        <a:graphic>
          <a:graphicData uri="http://schemas.openxmlformats.org/drawingml/2006/table">
            <a:tbl>
              <a:tblPr firstRow="1" firstCol="1" bandRow="1" bandCol="1"/>
              <a:tblGrid>
                <a:gridCol w="2948050"/>
                <a:gridCol w="5791200"/>
              </a:tblGrid>
              <a:tr h="1066800">
                <a:tc gridSpan="2">
                  <a:txBody>
                    <a:bodyPr/>
                    <a:lstStyle/>
                    <a:p>
                      <a:endParaRPr lang="vi-VN" sz="18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800" kern="1200" dirty="0" smtClean="0">
                          <a:solidFill>
                            <a:schemeClr val="tx1"/>
                          </a:solidFill>
                          <a:effectLst/>
                          <a:latin typeface="+mn-lt"/>
                          <a:ea typeface="+mn-ea"/>
                          <a:cs typeface="+mn-cs"/>
                        </a:rPr>
                        <a:t>-</a:t>
                      </a:r>
                      <a:r>
                        <a:rPr lang="vi-VN" sz="1800" b="1" kern="1200" dirty="0" smtClean="0">
                          <a:solidFill>
                            <a:schemeClr val="tx1"/>
                          </a:solidFill>
                          <a:effectLst/>
                          <a:latin typeface="+mn-lt"/>
                          <a:ea typeface="+mn-ea"/>
                          <a:cs typeface="+mn-cs"/>
                        </a:rPr>
                        <a:t> </a:t>
                      </a:r>
                      <a:r>
                        <a:rPr lang="vi-VN" sz="3200" b="1" kern="1200" dirty="0" smtClean="0">
                          <a:solidFill>
                            <a:schemeClr val="tx1"/>
                          </a:solidFill>
                          <a:effectLst/>
                          <a:latin typeface="+mj-lt"/>
                          <a:ea typeface="+mn-ea"/>
                          <a:cs typeface="+mn-cs"/>
                        </a:rPr>
                        <a:t>Lối nói: như nói lệch, vỉa, nói điệu sử rầu, nói.</a:t>
                      </a:r>
                      <a:endParaRPr lang="vi-VN" sz="3200" kern="1200" dirty="0" smtClean="0">
                        <a:solidFill>
                          <a:schemeClr val="tx1"/>
                        </a:solidFill>
                        <a:effectLst/>
                        <a:latin typeface="+mj-lt"/>
                        <a:ea typeface="+mn-ea"/>
                        <a:cs typeface="+mn-cs"/>
                      </a:endParaRPr>
                    </a:p>
                    <a:p>
                      <a:endParaRPr lang="vi-VN" sz="1800" kern="1200" dirty="0" smtClean="0">
                        <a:solidFill>
                          <a:schemeClr val="tx1"/>
                        </a:solidFill>
                        <a:effectLst/>
                        <a:latin typeface="+mn-lt"/>
                        <a:ea typeface="+mn-ea"/>
                        <a:cs typeface="+mn-cs"/>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hMerge="1">
                  <a:txBody>
                    <a:bodyPr/>
                    <a:lstStyle/>
                    <a:p>
                      <a:endParaRPr lang="en-US"/>
                    </a:p>
                  </a:txBody>
                  <a:tcPr/>
                </a:tc>
              </a:tr>
              <a:tr h="628608">
                <a:tc>
                  <a:txBody>
                    <a:bodyPr/>
                    <a:lstStyle/>
                    <a:p>
                      <a:pPr algn="ctr">
                        <a:lnSpc>
                          <a:spcPct val="100000"/>
                        </a:lnSpc>
                        <a:spcBef>
                          <a:spcPts val="0"/>
                        </a:spcBef>
                        <a:spcAft>
                          <a:spcPts val="0"/>
                        </a:spcAft>
                      </a:pPr>
                      <a:r>
                        <a:rPr lang="vi-VN" sz="2800" b="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vi-VN" sz="2800" b="0" baseline="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nói</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c>
                  <a:txBody>
                    <a:bodyPr/>
                    <a:lstStyle/>
                    <a:p>
                      <a:pPr algn="ctr">
                        <a:lnSpc>
                          <a:spcPct val="115000"/>
                        </a:lnSpc>
                        <a:spcBef>
                          <a:spcPts val="600"/>
                        </a:spcBef>
                        <a:spcAft>
                          <a:spcPts val="0"/>
                        </a:spcAft>
                      </a:pPr>
                      <a:r>
                        <a:rPr lang="vi-VN" sz="2800" b="0" dirty="0"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vi-VN" sz="2800" b="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điểm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r>
              <a:tr h="628608">
                <a:tc>
                  <a:txBody>
                    <a:bodyPr/>
                    <a:lstStyle/>
                    <a:p>
                      <a:pPr algn="just">
                        <a:lnSpc>
                          <a:spcPct val="100000"/>
                        </a:lnSpc>
                        <a:spcBef>
                          <a:spcPts val="0"/>
                        </a:spcBef>
                        <a:spcAft>
                          <a:spcPts val="0"/>
                        </a:spcAft>
                        <a:tabLst>
                          <a:tab pos="1386840" algn="l"/>
                        </a:tabLst>
                      </a:pPr>
                      <a:r>
                        <a:rPr lang="vi-VN" sz="2800" b="1" kern="1200" dirty="0" smtClean="0">
                          <a:solidFill>
                            <a:schemeClr val="tx1"/>
                          </a:solidFill>
                          <a:effectLst/>
                          <a:latin typeface="+mj-lt"/>
                          <a:ea typeface="+mn-ea"/>
                          <a:cs typeface="+mn-cs"/>
                        </a:rPr>
                        <a:t>Nói lệch</a:t>
                      </a:r>
                      <a:r>
                        <a:rPr lang="vi-VN" sz="2800" kern="1200" dirty="0" smtClean="0">
                          <a:solidFill>
                            <a:schemeClr val="tx1"/>
                          </a:solidFill>
                          <a:effectLst/>
                          <a:latin typeface="+mj-lt"/>
                          <a:ea typeface="+mn-ea"/>
                          <a:cs typeface="+mn-cs"/>
                        </a:rPr>
                        <a:t>:</a:t>
                      </a:r>
                      <a:endParaRPr lang="en-US" sz="2800" dirty="0">
                        <a:effectLst/>
                        <a:latin typeface="+mj-lt"/>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en-US" sz="2400" kern="1200" dirty="0" smtClean="0">
                          <a:solidFill>
                            <a:schemeClr val="tx1"/>
                          </a:solidFill>
                          <a:effectLst/>
                          <a:latin typeface="+mj-lt"/>
                          <a:ea typeface="+mn-ea"/>
                          <a:cs typeface="+mn-cs"/>
                        </a:rPr>
                        <a:t>- </a:t>
                      </a:r>
                      <a:r>
                        <a:rPr lang="vi-VN" sz="2400" kern="1200" dirty="0" smtClean="0">
                          <a:solidFill>
                            <a:schemeClr val="tx1"/>
                          </a:solidFill>
                          <a:effectLst/>
                          <a:latin typeface="+mj-lt"/>
                          <a:ea typeface="+mn-ea"/>
                          <a:cs typeface="+mn-cs"/>
                        </a:rPr>
                        <a:t>Một lối nói có giọng điệu riêng trong chèo, thường được dùng để tạo không khí sôi nổi hoặc gấp gáp. </a:t>
                      </a:r>
                    </a:p>
                    <a:p>
                      <a:pPr algn="just"/>
                      <a:r>
                        <a:rPr lang="en-US" sz="2400" kern="1200" dirty="0" smtClean="0">
                          <a:solidFill>
                            <a:schemeClr val="tx1"/>
                          </a:solidFill>
                          <a:effectLst/>
                          <a:latin typeface="+mj-lt"/>
                          <a:ea typeface="+mn-ea"/>
                          <a:cs typeface="+mn-cs"/>
                        </a:rPr>
                        <a:t>- </a:t>
                      </a:r>
                      <a:r>
                        <a:rPr lang="vi-VN" sz="2400" kern="1200" dirty="0" smtClean="0">
                          <a:solidFill>
                            <a:schemeClr val="tx1"/>
                          </a:solidFill>
                          <a:effectLst/>
                          <a:latin typeface="+mj-lt"/>
                          <a:ea typeface="+mn-ea"/>
                          <a:cs typeface="+mn-cs"/>
                        </a:rPr>
                        <a:t>Nói lệch có thể mang tính chất đỏng đảnh chua ngoa, ác nghiệt, tùy theo mô hình của nhân vật hoặc tùy theo cách chuyển hóa các mô hình nhân vật</a:t>
                      </a:r>
                      <a:endParaRPr lang="en-US" sz="2400" dirty="0">
                        <a:latin typeface="+mj-lt"/>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22952">
                <a:tc>
                  <a:txBody>
                    <a:bodyPr/>
                    <a:lstStyle/>
                    <a:p>
                      <a:pPr marL="0" marR="0" indent="0" algn="l" defTabSz="914400" rtl="0" eaLnBrk="1" fontAlgn="auto" latinLnBrk="0" hangingPunct="1">
                        <a:lnSpc>
                          <a:spcPct val="100000"/>
                        </a:lnSpc>
                        <a:spcBef>
                          <a:spcPts val="0"/>
                        </a:spcBef>
                        <a:spcAft>
                          <a:spcPts val="0"/>
                        </a:spcAft>
                        <a:buClrTx/>
                        <a:buSzTx/>
                        <a:buFontTx/>
                        <a:buNone/>
                        <a:tabLst>
                          <a:tab pos="1386840" algn="l"/>
                        </a:tabLst>
                        <a:defRPr/>
                      </a:pPr>
                      <a:r>
                        <a:rPr lang="vi-VN" sz="2800" b="1" kern="1200" dirty="0" smtClean="0">
                          <a:solidFill>
                            <a:schemeClr val="tx1"/>
                          </a:solidFill>
                          <a:effectLst/>
                          <a:latin typeface="+mj-lt"/>
                          <a:ea typeface="+mn-ea"/>
                          <a:cs typeface="+mn-cs"/>
                        </a:rPr>
                        <a:t>Lời </a:t>
                      </a:r>
                      <a:r>
                        <a:rPr lang="en-US" sz="2800" b="1" kern="1200" dirty="0" err="1" smtClean="0">
                          <a:solidFill>
                            <a:schemeClr val="tx1"/>
                          </a:solidFill>
                          <a:effectLst/>
                          <a:latin typeface="+mj-lt"/>
                          <a:ea typeface="+mn-ea"/>
                          <a:cs typeface="+mn-cs"/>
                        </a:rPr>
                        <a:t>nói</a:t>
                      </a:r>
                      <a:r>
                        <a:rPr lang="en-US" sz="2800" b="1" kern="1200" dirty="0" smtClean="0">
                          <a:solidFill>
                            <a:schemeClr val="tx1"/>
                          </a:solidFill>
                          <a:effectLst/>
                          <a:latin typeface="+mj-lt"/>
                          <a:ea typeface="+mn-ea"/>
                          <a:cs typeface="+mn-cs"/>
                        </a:rPr>
                        <a:t> </a:t>
                      </a:r>
                      <a:r>
                        <a:rPr lang="vi-VN" sz="2800" b="1" kern="1200" dirty="0" smtClean="0">
                          <a:solidFill>
                            <a:schemeClr val="tx1"/>
                          </a:solidFill>
                          <a:effectLst/>
                          <a:latin typeface="+mj-lt"/>
                          <a:ea typeface="+mn-ea"/>
                          <a:cs typeface="+mn-cs"/>
                        </a:rPr>
                        <a:t>vỉa:</a:t>
                      </a:r>
                      <a:endParaRPr lang="en-US" sz="2800" dirty="0" smtClean="0">
                        <a:effectLst/>
                        <a:latin typeface="+mj-lt"/>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400" kern="1200" dirty="0" smtClean="0">
                          <a:solidFill>
                            <a:schemeClr val="tx1"/>
                          </a:solidFill>
                          <a:effectLst/>
                          <a:latin typeface="+mj-lt"/>
                          <a:ea typeface="+mn-ea"/>
                          <a:cs typeface="+mn-cs"/>
                        </a:rPr>
                        <a:t> Là lời hát nối vào để bắt vào nhịp lời hát chính</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43982">
                <a:tc>
                  <a:txBody>
                    <a:bodyPr/>
                    <a:lstStyle/>
                    <a:p>
                      <a:pPr>
                        <a:lnSpc>
                          <a:spcPct val="100000"/>
                        </a:lnSpc>
                        <a:spcBef>
                          <a:spcPts val="0"/>
                        </a:spcBef>
                        <a:spcAft>
                          <a:spcPts val="0"/>
                        </a:spcAft>
                        <a:tabLst>
                          <a:tab pos="1386840" algn="l"/>
                        </a:tabLst>
                      </a:pPr>
                      <a:r>
                        <a:rPr lang="vi-VN" sz="2800" b="1" dirty="0" smtClean="0">
                          <a:effectLst/>
                          <a:latin typeface="+mj-lt"/>
                          <a:ea typeface="Times New Roman"/>
                        </a:rPr>
                        <a:t>Nói điệu sử rầu</a:t>
                      </a:r>
                      <a:r>
                        <a:rPr lang="vi-VN" sz="2800" dirty="0" smtClean="0">
                          <a:effectLst/>
                          <a:latin typeface="+mj-lt"/>
                          <a:ea typeface="Times New Roman"/>
                        </a:rPr>
                        <a:t>:</a:t>
                      </a:r>
                      <a:endParaRPr lang="en-US" sz="2800" dirty="0">
                        <a:effectLst/>
                        <a:latin typeface="+mj-lt"/>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vi-VN" sz="2400" kern="1200" dirty="0" smtClean="0">
                          <a:solidFill>
                            <a:schemeClr val="tx1"/>
                          </a:solidFill>
                          <a:effectLst/>
                          <a:latin typeface="+mj-lt"/>
                          <a:ea typeface="+mn-ea"/>
                          <a:cs typeface="+mn-cs"/>
                        </a:rPr>
                        <a:t>- Một lối nói có giọng điệu ngâm nga, chậm rãi, thường được dùng ở những lớp chèo giàu tính trữ tình, khi nhân vật giãi bày tâm sự.</a:t>
                      </a:r>
                    </a:p>
                    <a:p>
                      <a:pPr algn="just"/>
                      <a:endParaRPr lang="vi-VN" sz="2400" kern="1200" dirty="0" smtClean="0">
                        <a:solidFill>
                          <a:schemeClr val="tx1"/>
                        </a:solidFill>
                        <a:effectLst/>
                        <a:latin typeface="+mj-lt"/>
                        <a:ea typeface="+mn-ea"/>
                        <a:cs typeface="+mn-cs"/>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6" name="Rectangle 5"/>
          <p:cNvSpPr/>
          <p:nvPr/>
        </p:nvSpPr>
        <p:spPr>
          <a:xfrm>
            <a:off x="152400" y="242858"/>
            <a:ext cx="8915400" cy="6615142"/>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625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09011787"/>
              </p:ext>
            </p:extLst>
          </p:nvPr>
        </p:nvGraphicFramePr>
        <p:xfrm>
          <a:off x="304800" y="152400"/>
          <a:ext cx="8686800" cy="5718768"/>
        </p:xfrm>
        <a:graphic>
          <a:graphicData uri="http://schemas.openxmlformats.org/drawingml/2006/table">
            <a:tbl>
              <a:tblPr firstRow="1" firstCol="1" bandRow="1" bandCol="1"/>
              <a:tblGrid>
                <a:gridCol w="2286000"/>
                <a:gridCol w="6400800"/>
              </a:tblGrid>
              <a:tr h="1066800">
                <a:tc gridSpan="2">
                  <a:txBody>
                    <a:bodyPr/>
                    <a:lstStyle/>
                    <a:p>
                      <a:endParaRPr lang="vi-VN" sz="2400" b="1" kern="1200" dirty="0" smtClean="0">
                        <a:solidFill>
                          <a:schemeClr val="tx1"/>
                        </a:solidFill>
                        <a:effectLst/>
                        <a:latin typeface="Times New Roman" pitchFamily="18" charset="0"/>
                        <a:ea typeface="+mn-ea"/>
                        <a:cs typeface="Times New Roman" pitchFamily="18" charset="0"/>
                      </a:endParaRPr>
                    </a:p>
                    <a:p>
                      <a:r>
                        <a:rPr lang="vi-VN" sz="2800" b="1" kern="1200" dirty="0" smtClean="0">
                          <a:solidFill>
                            <a:schemeClr val="tx1"/>
                          </a:solidFill>
                          <a:effectLst/>
                          <a:latin typeface="Times New Roman" pitchFamily="18" charset="0"/>
                          <a:ea typeface="+mn-ea"/>
                          <a:cs typeface="Times New Roman" pitchFamily="18" charset="0"/>
                        </a:rPr>
                        <a:t>-</a:t>
                      </a:r>
                      <a:r>
                        <a:rPr lang="vi-VN" sz="2800" b="1" kern="1200" baseline="0" dirty="0" smtClean="0">
                          <a:solidFill>
                            <a:schemeClr val="tx1"/>
                          </a:solidFill>
                          <a:effectLst/>
                          <a:latin typeface="Times New Roman" pitchFamily="18" charset="0"/>
                          <a:ea typeface="+mn-ea"/>
                          <a:cs typeface="Times New Roman" pitchFamily="18" charset="0"/>
                        </a:rPr>
                        <a:t> </a:t>
                      </a:r>
                      <a:r>
                        <a:rPr lang="vi-VN" sz="2800" b="1" kern="1200" dirty="0" smtClean="0">
                          <a:solidFill>
                            <a:schemeClr val="tx1"/>
                          </a:solidFill>
                          <a:effectLst/>
                          <a:latin typeface="Times New Roman" pitchFamily="18" charset="0"/>
                          <a:ea typeface="+mn-ea"/>
                          <a:cs typeface="Times New Roman" pitchFamily="18" charset="0"/>
                        </a:rPr>
                        <a:t>Làn điệu</a:t>
                      </a:r>
                      <a:r>
                        <a:rPr lang="vi-VN" sz="2800" kern="1200" dirty="0" smtClean="0">
                          <a:solidFill>
                            <a:schemeClr val="tx1"/>
                          </a:solidFill>
                          <a:effectLst/>
                          <a:latin typeface="Times New Roman" pitchFamily="18" charset="0"/>
                          <a:ea typeface="+mn-ea"/>
                          <a:cs typeface="Times New Roman" pitchFamily="18" charset="0"/>
                        </a:rPr>
                        <a:t>: Quá giang, con gà rừng, sắp, sa lệch, hát ngược.</a:t>
                      </a:r>
                      <a:endParaRPr lang="vi-VN" sz="2800" kern="1200" dirty="0">
                        <a:solidFill>
                          <a:schemeClr val="tx1"/>
                        </a:solidFill>
                        <a:effectLst/>
                        <a:latin typeface="Times New Roman" pitchFamily="18" charset="0"/>
                        <a:ea typeface="+mn-ea"/>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CC33"/>
                    </a:solidFill>
                  </a:tcPr>
                </a:tc>
                <a:tc hMerge="1">
                  <a:txBody>
                    <a:bodyPr/>
                    <a:lstStyle/>
                    <a:p>
                      <a:endParaRPr lang="en-US"/>
                    </a:p>
                  </a:txBody>
                  <a:tcPr/>
                </a:tc>
              </a:tr>
              <a:tr h="628608">
                <a:tc>
                  <a:txBody>
                    <a:bodyPr/>
                    <a:lstStyle/>
                    <a:p>
                      <a:pPr algn="ctr">
                        <a:lnSpc>
                          <a:spcPct val="100000"/>
                        </a:lnSpc>
                        <a:spcBef>
                          <a:spcPts val="0"/>
                        </a:spcBef>
                        <a:spcAft>
                          <a:spcPts val="0"/>
                        </a:spcAft>
                      </a:pPr>
                      <a:r>
                        <a:rPr lang="vi-VN" sz="2400" b="1"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Làn</a:t>
                      </a:r>
                      <a:r>
                        <a:rPr lang="vi-VN" sz="2400" b="1" baseline="0" dirty="0" smtClean="0">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 điệu</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c>
                  <a:txBody>
                    <a:bodyPr/>
                    <a:lstStyle/>
                    <a:p>
                      <a:pPr algn="ctr">
                        <a:lnSpc>
                          <a:spcPct val="115000"/>
                        </a:lnSpc>
                        <a:spcBef>
                          <a:spcPts val="600"/>
                        </a:spcBef>
                        <a:spcAft>
                          <a:spcPts val="0"/>
                        </a:spcAft>
                      </a:pP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vi-VN" sz="2400" b="1"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điểm</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DFEC"/>
                    </a:solidFill>
                  </a:tcPr>
                </a:tc>
              </a:tr>
              <a:tr h="628608">
                <a:tc>
                  <a:txBody>
                    <a:bodyPr/>
                    <a:lstStyle/>
                    <a:p>
                      <a:pPr algn="just">
                        <a:lnSpc>
                          <a:spcPct val="100000"/>
                        </a:lnSpc>
                        <a:spcBef>
                          <a:spcPts val="0"/>
                        </a:spcBef>
                        <a:spcAft>
                          <a:spcPts val="0"/>
                        </a:spcAft>
                        <a:tabLst>
                          <a:tab pos="1386840" algn="l"/>
                        </a:tabLst>
                      </a:pPr>
                      <a:r>
                        <a:rPr lang="vi-VN" sz="2400" kern="1200" dirty="0" smtClean="0">
                          <a:solidFill>
                            <a:schemeClr val="tx1"/>
                          </a:solidFill>
                          <a:effectLst/>
                          <a:latin typeface="Times New Roman" pitchFamily="18" charset="0"/>
                          <a:ea typeface="+mn-ea"/>
                          <a:cs typeface="Times New Roman" pitchFamily="18" charset="0"/>
                        </a:rPr>
                        <a:t>Quá giang</a:t>
                      </a:r>
                      <a:endParaRPr lang="en-US" sz="2400" dirty="0">
                        <a:effectLst/>
                        <a:latin typeface="Times New Roman" pitchFamily="18" charset="0"/>
                        <a:ea typeface="Times New Roman" panose="02020603050405020304" pitchFamily="18"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vi-VN" sz="2400" kern="1200" dirty="0" smtClean="0">
                          <a:solidFill>
                            <a:schemeClr val="tx1"/>
                          </a:solidFill>
                          <a:effectLst/>
                          <a:latin typeface="Times New Roman" pitchFamily="18" charset="0"/>
                          <a:ea typeface="+mn-ea"/>
                          <a:cs typeface="Times New Roman" pitchFamily="18" charset="0"/>
                        </a:rPr>
                        <a:t>Sang sông, hát gọi đò, thường diễn tả tâm trạng hụt hẫng của nhân vật</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66784">
                <a:tc>
                  <a:txBody>
                    <a:bodyPr/>
                    <a:lstStyle/>
                    <a:p>
                      <a:pPr marL="0" marR="0" indent="0" algn="l" defTabSz="914400" rtl="0" eaLnBrk="1" fontAlgn="auto" latinLnBrk="0" hangingPunct="1">
                        <a:lnSpc>
                          <a:spcPct val="100000"/>
                        </a:lnSpc>
                        <a:spcBef>
                          <a:spcPts val="0"/>
                        </a:spcBef>
                        <a:spcAft>
                          <a:spcPts val="0"/>
                        </a:spcAft>
                        <a:buClrTx/>
                        <a:buSzTx/>
                        <a:buFontTx/>
                        <a:buNone/>
                        <a:tabLst>
                          <a:tab pos="1386840" algn="l"/>
                        </a:tabLst>
                        <a:defRPr/>
                      </a:pPr>
                      <a:r>
                        <a:rPr lang="vi-VN" sz="2400" kern="1200" dirty="0" smtClean="0">
                          <a:solidFill>
                            <a:schemeClr val="tx1"/>
                          </a:solidFill>
                          <a:effectLst/>
                          <a:latin typeface="Times New Roman" pitchFamily="18" charset="0"/>
                          <a:ea typeface="+mn-ea"/>
                          <a:cs typeface="Times New Roman" pitchFamily="18" charset="0"/>
                        </a:rPr>
                        <a:t>Con gà rừng</a:t>
                      </a:r>
                      <a:endParaRPr lang="en-US" sz="2400" dirty="0" smtClean="0">
                        <a:effectLst/>
                        <a:latin typeface="Times New Roman" pitchFamily="18" charset="0"/>
                        <a:ea typeface="Times New Roman" panose="02020603050405020304" pitchFamily="18"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400" kern="1200" dirty="0" smtClean="0">
                          <a:solidFill>
                            <a:schemeClr val="tx1"/>
                          </a:solidFill>
                          <a:effectLst/>
                          <a:latin typeface="Times New Roman" pitchFamily="18" charset="0"/>
                          <a:ea typeface="+mn-ea"/>
                          <a:cs typeface="Times New Roman" pitchFamily="18" charset="0"/>
                        </a:rPr>
                        <a:t>Thường diễn tả tâm trạng bất bình, uất ức của nhân vật</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78264">
                <a:tc>
                  <a:txBody>
                    <a:bodyPr/>
                    <a:lstStyle/>
                    <a:p>
                      <a:pPr>
                        <a:lnSpc>
                          <a:spcPct val="100000"/>
                        </a:lnSpc>
                        <a:spcBef>
                          <a:spcPts val="0"/>
                        </a:spcBef>
                        <a:spcAft>
                          <a:spcPts val="0"/>
                        </a:spcAft>
                        <a:tabLst>
                          <a:tab pos="1386840" algn="l"/>
                        </a:tabLst>
                      </a:pPr>
                      <a:r>
                        <a:rPr lang="vi-VN" sz="2400" kern="1200" dirty="0" smtClean="0">
                          <a:solidFill>
                            <a:schemeClr val="tx1"/>
                          </a:solidFill>
                          <a:effectLst/>
                          <a:latin typeface="Times New Roman" pitchFamily="18" charset="0"/>
                          <a:ea typeface="+mn-ea"/>
                          <a:cs typeface="Times New Roman" pitchFamily="18" charset="0"/>
                        </a:rPr>
                        <a:t>Hát sắp</a:t>
                      </a:r>
                      <a:endParaRPr lang="en-US" sz="2400" dirty="0">
                        <a:effectLst/>
                        <a:latin typeface="Times New Roman" pitchFamily="18" charset="0"/>
                        <a:ea typeface="Times New Roman" panose="02020603050405020304" pitchFamily="18"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400" kern="1200" dirty="0" smtClean="0">
                          <a:solidFill>
                            <a:schemeClr val="tx1"/>
                          </a:solidFill>
                          <a:effectLst/>
                          <a:latin typeface="Times New Roman" pitchFamily="18" charset="0"/>
                          <a:ea typeface="+mn-ea"/>
                          <a:cs typeface="Times New Roman" pitchFamily="18" charset="0"/>
                        </a:rPr>
                        <a:t>Một điệu hát tươi vui, rộn rã, trái ngược với tâm trạng nhân vật trong lời hát</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453432">
                <a:tc>
                  <a:txBody>
                    <a:bodyPr/>
                    <a:lstStyle/>
                    <a:p>
                      <a:pPr>
                        <a:lnSpc>
                          <a:spcPct val="100000"/>
                        </a:lnSpc>
                        <a:spcBef>
                          <a:spcPts val="0"/>
                        </a:spcBef>
                        <a:spcAft>
                          <a:spcPts val="0"/>
                        </a:spcAft>
                        <a:tabLst>
                          <a:tab pos="1386840" algn="l"/>
                        </a:tabLst>
                      </a:pPr>
                      <a:r>
                        <a:rPr lang="vi-VN" sz="2400" kern="1200" dirty="0" smtClean="0">
                          <a:solidFill>
                            <a:schemeClr val="tx1"/>
                          </a:solidFill>
                          <a:effectLst/>
                          <a:latin typeface="Times New Roman" pitchFamily="18" charset="0"/>
                          <a:ea typeface="+mn-ea"/>
                          <a:cs typeface="Times New Roman" pitchFamily="18" charset="0"/>
                        </a:rPr>
                        <a:t>Hát sa lệch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400" kern="1200" dirty="0" smtClean="0">
                          <a:solidFill>
                            <a:schemeClr val="tx1"/>
                          </a:solidFill>
                          <a:effectLst/>
                          <a:latin typeface="Times New Roman" pitchFamily="18" charset="0"/>
                          <a:ea typeface="+mn-ea"/>
                          <a:cs typeface="Times New Roman" pitchFamily="18" charset="0"/>
                        </a:rPr>
                        <a:t>Điệu hát chèo thiết tha, ý nhị</a:t>
                      </a:r>
                    </a:p>
                    <a:p>
                      <a:endParaRPr lang="vi-VN" sz="2400" kern="1200" dirty="0" smtClean="0">
                        <a:solidFill>
                          <a:schemeClr val="tx1"/>
                        </a:solidFill>
                        <a:effectLst/>
                        <a:latin typeface="Times New Roman" pitchFamily="18" charset="0"/>
                        <a:ea typeface="+mn-ea"/>
                        <a:cs typeface="Times New Roman"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628609">
                <a:tc>
                  <a:txBody>
                    <a:bodyPr/>
                    <a:lstStyle/>
                    <a:p>
                      <a:pPr>
                        <a:lnSpc>
                          <a:spcPct val="100000"/>
                        </a:lnSpc>
                        <a:spcBef>
                          <a:spcPts val="0"/>
                        </a:spcBef>
                        <a:spcAft>
                          <a:spcPts val="0"/>
                        </a:spcAft>
                        <a:tabLst>
                          <a:tab pos="1386840" algn="l"/>
                        </a:tabLst>
                      </a:pPr>
                      <a:r>
                        <a:rPr lang="vi-VN" sz="2400" kern="1200" dirty="0" smtClean="0">
                          <a:solidFill>
                            <a:schemeClr val="tx1"/>
                          </a:solidFill>
                          <a:effectLst/>
                          <a:latin typeface="Times New Roman" pitchFamily="18" charset="0"/>
                          <a:ea typeface="+mn-ea"/>
                          <a:cs typeface="Times New Roman" pitchFamily="18" charset="0"/>
                        </a:rPr>
                        <a:t>Hát ngược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vi-VN" sz="2400" kern="1200" dirty="0" smtClean="0">
                          <a:solidFill>
                            <a:schemeClr val="tx1"/>
                          </a:solidFill>
                          <a:effectLst/>
                          <a:latin typeface="Times New Roman" pitchFamily="18" charset="0"/>
                          <a:ea typeface="+mn-ea"/>
                          <a:cs typeface="Times New Roman" pitchFamily="18" charset="0"/>
                        </a:rPr>
                        <a:t>Thường được dùng để diễn tả tâm trạng điên loạn của nhân vật, lời hát được khai thác từ loại ca dao nói ngược</a:t>
                      </a:r>
                      <a:endParaRPr lang="en-US" sz="2400" dirty="0">
                        <a:latin typeface="Times New Roman" pitchFamily="18" charset="0"/>
                        <a:cs typeface="Times New Roman"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6" name="Rectangle 5"/>
          <p:cNvSpPr/>
          <p:nvPr/>
        </p:nvSpPr>
        <p:spPr>
          <a:xfrm>
            <a:off x="228599" y="242858"/>
            <a:ext cx="8928265" cy="6615142"/>
          </a:xfrm>
          <a:prstGeom prst="rect">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04800" y="5867400"/>
            <a:ext cx="8610600" cy="954107"/>
          </a:xfrm>
          <a:prstGeom prst="rect">
            <a:avLst/>
          </a:prstGeom>
        </p:spPr>
        <p:txBody>
          <a:bodyPr wrap="square">
            <a:spAutoFit/>
          </a:bodyPr>
          <a:lstStyle/>
          <a:p>
            <a:pPr algn="just"/>
            <a:r>
              <a:rPr lang="vi-VN" sz="2800" b="1" dirty="0" smtClean="0">
                <a:latin typeface="+mj-lt"/>
                <a:cs typeface="Calibri" panose="020F0502020204030204" pitchFamily="34" charset="0"/>
              </a:rPr>
              <a:t>- Vũ </a:t>
            </a:r>
            <a:r>
              <a:rPr lang="vi-VN" sz="2800" b="1" dirty="0">
                <a:latin typeface="+mj-lt"/>
                <a:cs typeface="Calibri" panose="020F0502020204030204" pitchFamily="34" charset="0"/>
              </a:rPr>
              <a:t>điệu</a:t>
            </a:r>
            <a:r>
              <a:rPr lang="vi-VN" sz="2800" dirty="0">
                <a:latin typeface="+mj-lt"/>
                <a:cs typeface="Calibri" panose="020F0502020204030204" pitchFamily="34" charset="0"/>
              </a:rPr>
              <a:t>: Múa điệu bắt nhện, xe tơ, dệt cửi.</a:t>
            </a:r>
          </a:p>
          <a:p>
            <a:pPr algn="just"/>
            <a:r>
              <a:rPr lang="vi-VN" sz="2800" b="1" dirty="0" smtClean="0">
                <a:latin typeface="+mj-lt"/>
                <a:cs typeface="Calibri" panose="020F0502020204030204" pitchFamily="34" charset="0"/>
              </a:rPr>
              <a:t>- Chỉ </a:t>
            </a:r>
            <a:r>
              <a:rPr lang="vi-VN" sz="2800" b="1" dirty="0">
                <a:latin typeface="+mj-lt"/>
                <a:cs typeface="Calibri" panose="020F0502020204030204" pitchFamily="34" charset="0"/>
              </a:rPr>
              <a:t>dẫn sân khấu</a:t>
            </a:r>
            <a:r>
              <a:rPr lang="vi-VN" sz="2800" dirty="0">
                <a:latin typeface="+mj-lt"/>
                <a:cs typeface="Calibri" panose="020F0502020204030204" pitchFamily="34" charset="0"/>
              </a:rPr>
              <a:t>: Đế</a:t>
            </a:r>
          </a:p>
        </p:txBody>
      </p:sp>
    </p:spTree>
    <p:extLst>
      <p:ext uri="{BB962C8B-B14F-4D97-AF65-F5344CB8AC3E}">
        <p14:creationId xmlns:p14="http://schemas.microsoft.com/office/powerpoint/2010/main" val="11174224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35" name="Hộp Văn bản 34">
            <a:extLst>
              <a:ext uri="{FF2B5EF4-FFF2-40B4-BE49-F238E27FC236}">
                <a16:creationId xmlns="" xmlns:a16="http://schemas.microsoft.com/office/drawing/2014/main" id="{34613D2C-DF39-80E7-18E3-B619D1766985}"/>
              </a:ext>
            </a:extLst>
          </p:cNvPr>
          <p:cNvSpPr txBox="1"/>
          <p:nvPr/>
        </p:nvSpPr>
        <p:spPr>
          <a:xfrm>
            <a:off x="457200" y="1464112"/>
            <a:ext cx="4343400" cy="3416320"/>
          </a:xfrm>
          <a:prstGeom prst="rect">
            <a:avLst/>
          </a:prstGeom>
          <a:noFill/>
        </p:spPr>
        <p:txBody>
          <a:bodyPr wrap="square">
            <a:spAutoFit/>
          </a:bodyPr>
          <a:lstStyle/>
          <a:p>
            <a:pPr algn="ctr"/>
            <a:r>
              <a:rPr lang="en-US" sz="2400" b="1" dirty="0">
                <a:solidFill>
                  <a:srgbClr val="C00000"/>
                </a:solidFill>
                <a:effectLst/>
                <a:latin typeface="Times New Roman" pitchFamily="18" charset="0"/>
                <a:ea typeface="Times New Roman" pitchFamily="18" charset="0"/>
                <a:cs typeface="Times New Roman" pitchFamily="18" charset="0"/>
              </a:rPr>
              <a:t>NGUYÊN NHÂN TRỰC TIẾP</a:t>
            </a:r>
          </a:p>
          <a:p>
            <a:pPr algn="just"/>
            <a:r>
              <a:rPr lang="en-US" sz="2400" dirty="0">
                <a:effectLst/>
                <a:latin typeface="Times New Roman" pitchFamily="18" charset="0"/>
                <a:ea typeface="Times New Roman" pitchFamily="18" charset="0"/>
                <a:cs typeface="Times New Roman" pitchFamily="18" charset="0"/>
              </a:rPr>
              <a:t>Lời </a:t>
            </a:r>
            <a:r>
              <a:rPr lang="en-US" sz="2400" dirty="0" err="1">
                <a:effectLst/>
                <a:latin typeface="Times New Roman" pitchFamily="18" charset="0"/>
                <a:ea typeface="Times New Roman" pitchFamily="18" charset="0"/>
                <a:cs typeface="Times New Roman" pitchFamily="18" charset="0"/>
              </a:rPr>
              <a:t>xúi</a:t>
            </a:r>
            <a:r>
              <a:rPr lang="en-US" sz="2400" dirty="0">
                <a:effectLst/>
                <a:latin typeface="Times New Roman" pitchFamily="18" charset="0"/>
                <a:ea typeface="Times New Roman" pitchFamily="18" charset="0"/>
                <a:cs typeface="Times New Roman" pitchFamily="18" charset="0"/>
              </a:rPr>
              <a:t> </a:t>
            </a:r>
            <a:r>
              <a:rPr lang="en-US" sz="2400" dirty="0" err="1" smtClean="0">
                <a:effectLst/>
                <a:latin typeface="Times New Roman" pitchFamily="18" charset="0"/>
                <a:ea typeface="Times New Roman" pitchFamily="18" charset="0"/>
                <a:cs typeface="Times New Roman" pitchFamily="18" charset="0"/>
              </a:rPr>
              <a:t>giục</a:t>
            </a:r>
            <a:r>
              <a:rPr lang="en-US" sz="2400" dirty="0" smtClean="0">
                <a:effectLst/>
                <a:latin typeface="Times New Roman" pitchFamily="18" charset="0"/>
                <a:ea typeface="Times New Roman" pitchFamily="18" charset="0"/>
                <a:cs typeface="Times New Roman" pitchFamily="18" charset="0"/>
              </a:rPr>
              <a:t> </a:t>
            </a:r>
            <a:r>
              <a:rPr lang="en-US" sz="2400" dirty="0">
                <a:effectLst/>
                <a:latin typeface="Times New Roman" pitchFamily="18" charset="0"/>
                <a:ea typeface="Times New Roman" pitchFamily="18" charset="0"/>
                <a:cs typeface="Times New Roman" pitchFamily="18" charset="0"/>
              </a:rPr>
              <a:t>và hứa hẹn ngon ngọt của Trần Phương – </a:t>
            </a:r>
            <a:r>
              <a:rPr lang="en-US" sz="2400" dirty="0" smtClean="0">
                <a:effectLst/>
                <a:latin typeface="Times New Roman" pitchFamily="18" charset="0"/>
                <a:ea typeface="Times New Roman" pitchFamily="18" charset="0"/>
                <a:cs typeface="Times New Roman" pitchFamily="18" charset="0"/>
              </a:rPr>
              <a:t>(</a:t>
            </a:r>
            <a:r>
              <a:rPr lang="en-US" sz="2400" dirty="0">
                <a:effectLst/>
                <a:latin typeface="Times New Roman" pitchFamily="18" charset="0"/>
                <a:ea typeface="Times New Roman" pitchFamily="18" charset="0"/>
                <a:cs typeface="Times New Roman" pitchFamily="18" charset="0"/>
              </a:rPr>
              <a:t>nguyên nhân này có thể được nhận biết một phần qua những chi tiết ngoài văn bản, ở đoạn tóm tắt tác phẩm và một phần qua chính đoạn xưng danh của </a:t>
            </a:r>
            <a:r>
              <a:rPr lang="en-US" sz="2400" dirty="0" err="1">
                <a:effectLst/>
                <a:latin typeface="Times New Roman" pitchFamily="18" charset="0"/>
                <a:ea typeface="Times New Roman" pitchFamily="18" charset="0"/>
                <a:cs typeface="Times New Roman" pitchFamily="18" charset="0"/>
              </a:rPr>
              <a:t>Xuý</a:t>
            </a:r>
            <a:r>
              <a:rPr lang="en-US" sz="2400" dirty="0">
                <a:effectLst/>
                <a:latin typeface="Times New Roman" pitchFamily="18" charset="0"/>
                <a:ea typeface="Times New Roman" pitchFamily="18" charset="0"/>
                <a:cs typeface="Times New Roman" pitchFamily="18" charset="0"/>
              </a:rPr>
              <a:t> Vân trong văn bản). </a:t>
            </a:r>
            <a:endParaRPr lang="en-US" sz="2400" dirty="0">
              <a:latin typeface="Times New Roman" pitchFamily="18" charset="0"/>
              <a:cs typeface="Times New Roman" pitchFamily="18" charset="0"/>
            </a:endParaRPr>
          </a:p>
        </p:txBody>
      </p:sp>
      <p:sp>
        <p:nvSpPr>
          <p:cNvPr id="37" name="Hộp Văn bản 36">
            <a:extLst>
              <a:ext uri="{FF2B5EF4-FFF2-40B4-BE49-F238E27FC236}">
                <a16:creationId xmlns="" xmlns:a16="http://schemas.microsoft.com/office/drawing/2014/main" id="{B1AF3DFC-8BA1-19B2-D95C-5ED9472CF3C4}"/>
              </a:ext>
            </a:extLst>
          </p:cNvPr>
          <p:cNvSpPr txBox="1"/>
          <p:nvPr/>
        </p:nvSpPr>
        <p:spPr>
          <a:xfrm>
            <a:off x="5044351" y="1708069"/>
            <a:ext cx="3636942" cy="3400931"/>
          </a:xfrm>
          <a:prstGeom prst="rect">
            <a:avLst/>
          </a:prstGeom>
          <a:noFill/>
        </p:spPr>
        <p:txBody>
          <a:bodyPr wrap="square">
            <a:spAutoFit/>
          </a:bodyPr>
          <a:lstStyle/>
          <a:p>
            <a:pPr algn="ctr"/>
            <a:r>
              <a:rPr lang="en-US" sz="2300" b="1" dirty="0">
                <a:solidFill>
                  <a:srgbClr val="C00000"/>
                </a:solidFill>
                <a:latin typeface="Times New Roman" pitchFamily="18" charset="0"/>
                <a:cs typeface="Times New Roman" pitchFamily="18" charset="0"/>
              </a:rPr>
              <a:t>NGUYÊN NHÂN SÂU XA</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duyên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cùng</a:t>
            </a:r>
            <a:r>
              <a:rPr lang="en-US" sz="2400" dirty="0" smtClean="0">
                <a:latin typeface="Times New Roman" pitchFamily="18" charset="0"/>
                <a:cs typeface="Times New Roman" pitchFamily="18" charset="0"/>
              </a:rPr>
              <a:t> Kim </a:t>
            </a:r>
            <a:r>
              <a:rPr lang="en-US" sz="2400" dirty="0" err="1" smtClean="0">
                <a:latin typeface="Times New Roman" pitchFamily="18" charset="0"/>
                <a:cs typeface="Times New Roman" pitchFamily="18" charset="0"/>
              </a:rPr>
              <a:t>Nham</a:t>
            </a:r>
            <a:r>
              <a:rPr lang="en-US" sz="2400" dirty="0" smtClean="0">
                <a:latin typeface="Times New Roman" pitchFamily="18" charset="0"/>
                <a:cs typeface="Times New Roman" pitchFamily="18" charset="0"/>
              </a:rPr>
              <a:t>, Kim </a:t>
            </a:r>
            <a:r>
              <a:rPr lang="en-US" sz="2400" dirty="0" err="1" smtClean="0">
                <a:latin typeface="Times New Roman" pitchFamily="18" charset="0"/>
                <a:cs typeface="Times New Roman" pitchFamily="18" charset="0"/>
              </a:rPr>
              <a:t>Nham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mải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đèn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vợ</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Nỗi</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buồn chán, cô đơn khi phải sống xa chồng và niềm khát khao cảnh sống êm đềm, hạnh phúc của </a:t>
            </a:r>
            <a:r>
              <a:rPr lang="en-US" sz="2400" dirty="0" err="1">
                <a:latin typeface="Times New Roman" pitchFamily="18" charset="0"/>
                <a:cs typeface="Times New Roman" pitchFamily="18" charset="0"/>
              </a:rPr>
              <a:t>Xuý</a:t>
            </a:r>
            <a:r>
              <a:rPr lang="en-US" sz="2400" dirty="0">
                <a:latin typeface="Times New Roman" pitchFamily="18" charset="0"/>
                <a:cs typeface="Times New Roman" pitchFamily="18" charset="0"/>
              </a:rPr>
              <a:t> Vân</a:t>
            </a:r>
          </a:p>
        </p:txBody>
      </p:sp>
      <p:cxnSp>
        <p:nvCxnSpPr>
          <p:cNvPr id="7" name="Đường nối Thẳng 6">
            <a:extLst>
              <a:ext uri="{FF2B5EF4-FFF2-40B4-BE49-F238E27FC236}">
                <a16:creationId xmlns="" xmlns:a16="http://schemas.microsoft.com/office/drawing/2014/main" id="{4D811851-0B31-D70E-E4EA-5DC3A8CCF206}"/>
              </a:ext>
            </a:extLst>
          </p:cNvPr>
          <p:cNvCxnSpPr/>
          <p:nvPr/>
        </p:nvCxnSpPr>
        <p:spPr>
          <a:xfrm>
            <a:off x="4946073" y="1637991"/>
            <a:ext cx="0" cy="3196440"/>
          </a:xfrm>
          <a:prstGeom prst="line">
            <a:avLst/>
          </a:prstGeom>
          <a:ln w="38100">
            <a:solidFill>
              <a:srgbClr val="B42021"/>
            </a:solidFill>
          </a:ln>
        </p:spPr>
        <p:style>
          <a:lnRef idx="1">
            <a:schemeClr val="accent1"/>
          </a:lnRef>
          <a:fillRef idx="0">
            <a:schemeClr val="accent1"/>
          </a:fillRef>
          <a:effectRef idx="0">
            <a:schemeClr val="accent1"/>
          </a:effectRef>
          <a:fontRef idx="minor">
            <a:schemeClr val="tx1"/>
          </a:fontRef>
        </p:style>
      </p:cxnSp>
      <p:grpSp>
        <p:nvGrpSpPr>
          <p:cNvPr id="24" name="Google Shape;1793;p50">
            <a:extLst>
              <a:ext uri="{FF2B5EF4-FFF2-40B4-BE49-F238E27FC236}">
                <a16:creationId xmlns="" xmlns:a16="http://schemas.microsoft.com/office/drawing/2014/main" id="{2F425FBA-E782-40B0-0FFA-032D99C65D3D}"/>
              </a:ext>
            </a:extLst>
          </p:cNvPr>
          <p:cNvGrpSpPr/>
          <p:nvPr/>
        </p:nvGrpSpPr>
        <p:grpSpPr>
          <a:xfrm rot="851596">
            <a:off x="7463949" y="3732603"/>
            <a:ext cx="914786" cy="2687682"/>
            <a:chOff x="882257" y="2943102"/>
            <a:chExt cx="596470" cy="1314343"/>
          </a:xfrm>
        </p:grpSpPr>
        <p:sp>
          <p:nvSpPr>
            <p:cNvPr id="25" name="Google Shape;1794;p50">
              <a:extLst>
                <a:ext uri="{FF2B5EF4-FFF2-40B4-BE49-F238E27FC236}">
                  <a16:creationId xmlns="" xmlns:a16="http://schemas.microsoft.com/office/drawing/2014/main" id="{55717D04-7127-AFA1-6099-36CD02B53E8F}"/>
                </a:ext>
              </a:extLst>
            </p:cNvPr>
            <p:cNvSpPr/>
            <p:nvPr/>
          </p:nvSpPr>
          <p:spPr>
            <a:xfrm>
              <a:off x="893269" y="3805777"/>
              <a:ext cx="375904" cy="448679"/>
            </a:xfrm>
            <a:custGeom>
              <a:avLst/>
              <a:gdLst/>
              <a:ahLst/>
              <a:cxnLst/>
              <a:rect l="l" t="t" r="r" b="b"/>
              <a:pathLst>
                <a:path w="5031" h="6005" extrusionOk="0">
                  <a:moveTo>
                    <a:pt x="2420" y="1"/>
                  </a:moveTo>
                  <a:cubicBezTo>
                    <a:pt x="1653" y="1"/>
                    <a:pt x="160" y="450"/>
                    <a:pt x="239" y="797"/>
                  </a:cubicBezTo>
                  <a:cubicBezTo>
                    <a:pt x="287" y="969"/>
                    <a:pt x="522" y="1006"/>
                    <a:pt x="716" y="1006"/>
                  </a:cubicBezTo>
                  <a:cubicBezTo>
                    <a:pt x="864" y="1006"/>
                    <a:pt x="988" y="985"/>
                    <a:pt x="988" y="985"/>
                  </a:cubicBezTo>
                  <a:lnTo>
                    <a:pt x="1175" y="1754"/>
                  </a:lnTo>
                  <a:cubicBezTo>
                    <a:pt x="1175" y="1754"/>
                    <a:pt x="0" y="2834"/>
                    <a:pt x="146" y="4217"/>
                  </a:cubicBezTo>
                  <a:cubicBezTo>
                    <a:pt x="302" y="5609"/>
                    <a:pt x="561" y="5900"/>
                    <a:pt x="561" y="5900"/>
                  </a:cubicBezTo>
                  <a:cubicBezTo>
                    <a:pt x="561" y="5900"/>
                    <a:pt x="870" y="6004"/>
                    <a:pt x="1486" y="6004"/>
                  </a:cubicBezTo>
                  <a:cubicBezTo>
                    <a:pt x="1843" y="6004"/>
                    <a:pt x="2304" y="5969"/>
                    <a:pt x="2869" y="5859"/>
                  </a:cubicBezTo>
                  <a:cubicBezTo>
                    <a:pt x="4469" y="5536"/>
                    <a:pt x="4937" y="4830"/>
                    <a:pt x="4937" y="4830"/>
                  </a:cubicBezTo>
                  <a:cubicBezTo>
                    <a:pt x="4937" y="4830"/>
                    <a:pt x="5030" y="4456"/>
                    <a:pt x="4531" y="3146"/>
                  </a:cubicBezTo>
                  <a:cubicBezTo>
                    <a:pt x="4022" y="1847"/>
                    <a:pt x="2484" y="1442"/>
                    <a:pt x="2484" y="1442"/>
                  </a:cubicBezTo>
                  <a:lnTo>
                    <a:pt x="2297" y="662"/>
                  </a:lnTo>
                  <a:cubicBezTo>
                    <a:pt x="2297" y="662"/>
                    <a:pt x="2941" y="465"/>
                    <a:pt x="2858" y="153"/>
                  </a:cubicBezTo>
                  <a:cubicBezTo>
                    <a:pt x="2833" y="46"/>
                    <a:pt x="2663" y="1"/>
                    <a:pt x="24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795;p50">
              <a:extLst>
                <a:ext uri="{FF2B5EF4-FFF2-40B4-BE49-F238E27FC236}">
                  <a16:creationId xmlns="" xmlns:a16="http://schemas.microsoft.com/office/drawing/2014/main" id="{86B5B2C9-D095-463E-50C0-611453423AAB}"/>
                </a:ext>
              </a:extLst>
            </p:cNvPr>
            <p:cNvSpPr/>
            <p:nvPr/>
          </p:nvSpPr>
          <p:spPr>
            <a:xfrm>
              <a:off x="898724" y="3803311"/>
              <a:ext cx="365742" cy="454133"/>
            </a:xfrm>
            <a:custGeom>
              <a:avLst/>
              <a:gdLst/>
              <a:ahLst/>
              <a:cxnLst/>
              <a:rect l="l" t="t" r="r" b="b"/>
              <a:pathLst>
                <a:path w="4895" h="6078" extrusionOk="0">
                  <a:moveTo>
                    <a:pt x="2363" y="1"/>
                  </a:moveTo>
                  <a:cubicBezTo>
                    <a:pt x="2224" y="1"/>
                    <a:pt x="2086" y="16"/>
                    <a:pt x="1954" y="30"/>
                  </a:cubicBezTo>
                  <a:cubicBezTo>
                    <a:pt x="1767" y="51"/>
                    <a:pt x="1580" y="82"/>
                    <a:pt x="1393" y="134"/>
                  </a:cubicBezTo>
                  <a:cubicBezTo>
                    <a:pt x="1206" y="176"/>
                    <a:pt x="1018" y="228"/>
                    <a:pt x="831" y="290"/>
                  </a:cubicBezTo>
                  <a:cubicBezTo>
                    <a:pt x="655" y="352"/>
                    <a:pt x="478" y="425"/>
                    <a:pt x="301" y="539"/>
                  </a:cubicBezTo>
                  <a:cubicBezTo>
                    <a:pt x="270" y="560"/>
                    <a:pt x="229" y="591"/>
                    <a:pt x="187" y="633"/>
                  </a:cubicBezTo>
                  <a:cubicBezTo>
                    <a:pt x="156" y="675"/>
                    <a:pt x="114" y="727"/>
                    <a:pt x="114" y="799"/>
                  </a:cubicBezTo>
                  <a:cubicBezTo>
                    <a:pt x="114" y="934"/>
                    <a:pt x="229" y="1018"/>
                    <a:pt x="322" y="1049"/>
                  </a:cubicBezTo>
                  <a:cubicBezTo>
                    <a:pt x="432" y="1087"/>
                    <a:pt x="539" y="1099"/>
                    <a:pt x="645" y="1099"/>
                  </a:cubicBezTo>
                  <a:cubicBezTo>
                    <a:pt x="719" y="1099"/>
                    <a:pt x="793" y="1093"/>
                    <a:pt x="866" y="1086"/>
                  </a:cubicBezTo>
                  <a:lnTo>
                    <a:pt x="866" y="1086"/>
                  </a:lnTo>
                  <a:lnTo>
                    <a:pt x="1031" y="1773"/>
                  </a:lnTo>
                  <a:lnTo>
                    <a:pt x="1031" y="1773"/>
                  </a:lnTo>
                  <a:cubicBezTo>
                    <a:pt x="764" y="2036"/>
                    <a:pt x="544" y="2328"/>
                    <a:pt x="364" y="2660"/>
                  </a:cubicBezTo>
                  <a:cubicBezTo>
                    <a:pt x="187" y="2992"/>
                    <a:pt x="62" y="3356"/>
                    <a:pt x="21" y="3740"/>
                  </a:cubicBezTo>
                  <a:cubicBezTo>
                    <a:pt x="0" y="3938"/>
                    <a:pt x="0" y="4125"/>
                    <a:pt x="21" y="4322"/>
                  </a:cubicBezTo>
                  <a:cubicBezTo>
                    <a:pt x="52" y="4509"/>
                    <a:pt x="73" y="4696"/>
                    <a:pt x="104" y="4873"/>
                  </a:cubicBezTo>
                  <a:cubicBezTo>
                    <a:pt x="135" y="5060"/>
                    <a:pt x="177" y="5247"/>
                    <a:pt x="229" y="5434"/>
                  </a:cubicBezTo>
                  <a:cubicBezTo>
                    <a:pt x="260" y="5528"/>
                    <a:pt x="281" y="5611"/>
                    <a:pt x="322" y="5705"/>
                  </a:cubicBezTo>
                  <a:cubicBezTo>
                    <a:pt x="353" y="5798"/>
                    <a:pt x="385" y="5881"/>
                    <a:pt x="457" y="5964"/>
                  </a:cubicBezTo>
                  <a:lnTo>
                    <a:pt x="457" y="5975"/>
                  </a:lnTo>
                  <a:lnTo>
                    <a:pt x="478" y="5985"/>
                  </a:lnTo>
                  <a:cubicBezTo>
                    <a:pt x="758" y="6053"/>
                    <a:pt x="1044" y="6077"/>
                    <a:pt x="1331" y="6077"/>
                  </a:cubicBezTo>
                  <a:cubicBezTo>
                    <a:pt x="1438" y="6077"/>
                    <a:pt x="1545" y="6074"/>
                    <a:pt x="1652" y="6068"/>
                  </a:cubicBezTo>
                  <a:cubicBezTo>
                    <a:pt x="2047" y="6047"/>
                    <a:pt x="2432" y="5985"/>
                    <a:pt x="2816" y="5912"/>
                  </a:cubicBezTo>
                  <a:cubicBezTo>
                    <a:pt x="3191" y="5829"/>
                    <a:pt x="3575" y="5715"/>
                    <a:pt x="3928" y="5549"/>
                  </a:cubicBezTo>
                  <a:cubicBezTo>
                    <a:pt x="4282" y="5382"/>
                    <a:pt x="4625" y="5185"/>
                    <a:pt x="4874" y="4873"/>
                  </a:cubicBezTo>
                  <a:cubicBezTo>
                    <a:pt x="4895" y="4717"/>
                    <a:pt x="4864" y="4572"/>
                    <a:pt x="4843" y="4437"/>
                  </a:cubicBezTo>
                  <a:cubicBezTo>
                    <a:pt x="4812" y="4291"/>
                    <a:pt x="4781" y="4146"/>
                    <a:pt x="4739" y="4011"/>
                  </a:cubicBezTo>
                  <a:lnTo>
                    <a:pt x="4739" y="4011"/>
                  </a:lnTo>
                  <a:cubicBezTo>
                    <a:pt x="4770" y="4146"/>
                    <a:pt x="4812" y="4291"/>
                    <a:pt x="4833" y="4437"/>
                  </a:cubicBezTo>
                  <a:cubicBezTo>
                    <a:pt x="4853" y="4582"/>
                    <a:pt x="4874" y="4728"/>
                    <a:pt x="4864" y="4863"/>
                  </a:cubicBezTo>
                  <a:cubicBezTo>
                    <a:pt x="4614" y="5164"/>
                    <a:pt x="4271" y="5372"/>
                    <a:pt x="3918" y="5528"/>
                  </a:cubicBezTo>
                  <a:cubicBezTo>
                    <a:pt x="3565" y="5684"/>
                    <a:pt x="3180" y="5788"/>
                    <a:pt x="2806" y="5860"/>
                  </a:cubicBezTo>
                  <a:cubicBezTo>
                    <a:pt x="2421" y="5933"/>
                    <a:pt x="2037" y="5985"/>
                    <a:pt x="1652" y="5996"/>
                  </a:cubicBezTo>
                  <a:cubicBezTo>
                    <a:pt x="1580" y="5997"/>
                    <a:pt x="1507" y="5999"/>
                    <a:pt x="1434" y="5999"/>
                  </a:cubicBezTo>
                  <a:cubicBezTo>
                    <a:pt x="1120" y="5999"/>
                    <a:pt x="801" y="5976"/>
                    <a:pt x="508" y="5894"/>
                  </a:cubicBezTo>
                  <a:lnTo>
                    <a:pt x="508" y="5894"/>
                  </a:lnTo>
                  <a:cubicBezTo>
                    <a:pt x="470" y="5833"/>
                    <a:pt x="434" y="5749"/>
                    <a:pt x="405" y="5673"/>
                  </a:cubicBezTo>
                  <a:cubicBezTo>
                    <a:pt x="374" y="5580"/>
                    <a:pt x="353" y="5497"/>
                    <a:pt x="333" y="5403"/>
                  </a:cubicBezTo>
                  <a:cubicBezTo>
                    <a:pt x="281" y="5226"/>
                    <a:pt x="249" y="5039"/>
                    <a:pt x="218" y="4863"/>
                  </a:cubicBezTo>
                  <a:cubicBezTo>
                    <a:pt x="187" y="4676"/>
                    <a:pt x="166" y="4489"/>
                    <a:pt x="146" y="4302"/>
                  </a:cubicBezTo>
                  <a:cubicBezTo>
                    <a:pt x="114" y="4125"/>
                    <a:pt x="114" y="3938"/>
                    <a:pt x="135" y="3761"/>
                  </a:cubicBezTo>
                  <a:cubicBezTo>
                    <a:pt x="177" y="3387"/>
                    <a:pt x="301" y="3044"/>
                    <a:pt x="478" y="2712"/>
                  </a:cubicBezTo>
                  <a:cubicBezTo>
                    <a:pt x="655" y="2400"/>
                    <a:pt x="883" y="2088"/>
                    <a:pt x="1143" y="1839"/>
                  </a:cubicBezTo>
                  <a:lnTo>
                    <a:pt x="1164" y="1807"/>
                  </a:lnTo>
                  <a:lnTo>
                    <a:pt x="1164" y="1776"/>
                  </a:lnTo>
                  <a:lnTo>
                    <a:pt x="967" y="1007"/>
                  </a:lnTo>
                  <a:lnTo>
                    <a:pt x="956" y="955"/>
                  </a:lnTo>
                  <a:lnTo>
                    <a:pt x="904" y="966"/>
                  </a:lnTo>
                  <a:cubicBezTo>
                    <a:pt x="822" y="975"/>
                    <a:pt x="736" y="983"/>
                    <a:pt x="650" y="983"/>
                  </a:cubicBezTo>
                  <a:cubicBezTo>
                    <a:pt x="551" y="983"/>
                    <a:pt x="453" y="973"/>
                    <a:pt x="364" y="945"/>
                  </a:cubicBezTo>
                  <a:cubicBezTo>
                    <a:pt x="322" y="934"/>
                    <a:pt x="291" y="914"/>
                    <a:pt x="260" y="882"/>
                  </a:cubicBezTo>
                  <a:cubicBezTo>
                    <a:pt x="239" y="862"/>
                    <a:pt x="218" y="820"/>
                    <a:pt x="218" y="799"/>
                  </a:cubicBezTo>
                  <a:cubicBezTo>
                    <a:pt x="218" y="747"/>
                    <a:pt x="291" y="675"/>
                    <a:pt x="364" y="623"/>
                  </a:cubicBezTo>
                  <a:cubicBezTo>
                    <a:pt x="520" y="519"/>
                    <a:pt x="696" y="446"/>
                    <a:pt x="863" y="373"/>
                  </a:cubicBezTo>
                  <a:cubicBezTo>
                    <a:pt x="1039" y="311"/>
                    <a:pt x="1226" y="259"/>
                    <a:pt x="1403" y="207"/>
                  </a:cubicBezTo>
                  <a:cubicBezTo>
                    <a:pt x="1590" y="165"/>
                    <a:pt x="1777" y="124"/>
                    <a:pt x="1964" y="93"/>
                  </a:cubicBezTo>
                  <a:cubicBezTo>
                    <a:pt x="2096" y="78"/>
                    <a:pt x="2229" y="63"/>
                    <a:pt x="2361" y="63"/>
                  </a:cubicBezTo>
                  <a:cubicBezTo>
                    <a:pt x="2416" y="63"/>
                    <a:pt x="2471" y="66"/>
                    <a:pt x="2525" y="72"/>
                  </a:cubicBezTo>
                  <a:cubicBezTo>
                    <a:pt x="2609" y="82"/>
                    <a:pt x="2712" y="103"/>
                    <a:pt x="2754" y="176"/>
                  </a:cubicBezTo>
                  <a:cubicBezTo>
                    <a:pt x="2775" y="207"/>
                    <a:pt x="2775" y="249"/>
                    <a:pt x="2764" y="290"/>
                  </a:cubicBezTo>
                  <a:cubicBezTo>
                    <a:pt x="2754" y="332"/>
                    <a:pt x="2723" y="373"/>
                    <a:pt x="2692" y="404"/>
                  </a:cubicBezTo>
                  <a:cubicBezTo>
                    <a:pt x="2567" y="539"/>
                    <a:pt x="2390" y="612"/>
                    <a:pt x="2214" y="685"/>
                  </a:cubicBezTo>
                  <a:lnTo>
                    <a:pt x="2203" y="685"/>
                  </a:lnTo>
                  <a:lnTo>
                    <a:pt x="2203" y="706"/>
                  </a:lnTo>
                  <a:lnTo>
                    <a:pt x="2401" y="1475"/>
                  </a:lnTo>
                  <a:lnTo>
                    <a:pt x="2411" y="1485"/>
                  </a:lnTo>
                  <a:cubicBezTo>
                    <a:pt x="2629" y="1548"/>
                    <a:pt x="2837" y="1631"/>
                    <a:pt x="3045" y="1735"/>
                  </a:cubicBezTo>
                  <a:cubicBezTo>
                    <a:pt x="3242" y="1839"/>
                    <a:pt x="3440" y="1963"/>
                    <a:pt x="3627" y="2109"/>
                  </a:cubicBezTo>
                  <a:cubicBezTo>
                    <a:pt x="3980" y="2389"/>
                    <a:pt x="4282" y="2753"/>
                    <a:pt x="4458" y="3179"/>
                  </a:cubicBezTo>
                  <a:cubicBezTo>
                    <a:pt x="4292" y="2753"/>
                    <a:pt x="3991" y="2379"/>
                    <a:pt x="3627" y="2098"/>
                  </a:cubicBezTo>
                  <a:cubicBezTo>
                    <a:pt x="3450" y="1953"/>
                    <a:pt x="3253" y="1828"/>
                    <a:pt x="3045" y="1724"/>
                  </a:cubicBezTo>
                  <a:cubicBezTo>
                    <a:pt x="2850" y="1622"/>
                    <a:pt x="2635" y="1529"/>
                    <a:pt x="2420" y="1457"/>
                  </a:cubicBezTo>
                  <a:lnTo>
                    <a:pt x="2420" y="1457"/>
                  </a:lnTo>
                  <a:lnTo>
                    <a:pt x="2238" y="711"/>
                  </a:lnTo>
                  <a:lnTo>
                    <a:pt x="2238" y="711"/>
                  </a:lnTo>
                  <a:cubicBezTo>
                    <a:pt x="2420" y="650"/>
                    <a:pt x="2591" y="577"/>
                    <a:pt x="2733" y="436"/>
                  </a:cubicBezTo>
                  <a:cubicBezTo>
                    <a:pt x="2796" y="363"/>
                    <a:pt x="2848" y="249"/>
                    <a:pt x="2806" y="145"/>
                  </a:cubicBezTo>
                  <a:cubicBezTo>
                    <a:pt x="2775" y="93"/>
                    <a:pt x="2723" y="61"/>
                    <a:pt x="2681" y="51"/>
                  </a:cubicBezTo>
                  <a:cubicBezTo>
                    <a:pt x="2629" y="30"/>
                    <a:pt x="2577" y="20"/>
                    <a:pt x="2536" y="9"/>
                  </a:cubicBezTo>
                  <a:cubicBezTo>
                    <a:pt x="2478" y="3"/>
                    <a:pt x="2420" y="1"/>
                    <a:pt x="236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796;p50">
              <a:extLst>
                <a:ext uri="{FF2B5EF4-FFF2-40B4-BE49-F238E27FC236}">
                  <a16:creationId xmlns="" xmlns:a16="http://schemas.microsoft.com/office/drawing/2014/main" id="{3E3E5D14-FAFD-F651-3BC0-65528EA31279}"/>
                </a:ext>
              </a:extLst>
            </p:cNvPr>
            <p:cNvSpPr/>
            <p:nvPr/>
          </p:nvSpPr>
          <p:spPr>
            <a:xfrm>
              <a:off x="906793" y="4025375"/>
              <a:ext cx="352293" cy="218773"/>
            </a:xfrm>
            <a:custGeom>
              <a:avLst/>
              <a:gdLst/>
              <a:ahLst/>
              <a:cxnLst/>
              <a:rect l="l" t="t" r="r" b="b"/>
              <a:pathLst>
                <a:path w="4715" h="2928" extrusionOk="0">
                  <a:moveTo>
                    <a:pt x="2526" y="0"/>
                  </a:moveTo>
                  <a:cubicBezTo>
                    <a:pt x="1316" y="0"/>
                    <a:pt x="1" y="559"/>
                    <a:pt x="173" y="1797"/>
                  </a:cubicBezTo>
                  <a:cubicBezTo>
                    <a:pt x="308" y="2701"/>
                    <a:pt x="474" y="2826"/>
                    <a:pt x="474" y="2826"/>
                  </a:cubicBezTo>
                  <a:cubicBezTo>
                    <a:pt x="474" y="2826"/>
                    <a:pt x="754" y="2928"/>
                    <a:pt x="1322" y="2928"/>
                  </a:cubicBezTo>
                  <a:cubicBezTo>
                    <a:pt x="1663" y="2928"/>
                    <a:pt x="2107" y="2891"/>
                    <a:pt x="2656" y="2774"/>
                  </a:cubicBezTo>
                  <a:cubicBezTo>
                    <a:pt x="4184" y="2442"/>
                    <a:pt x="4631" y="1860"/>
                    <a:pt x="4631" y="1860"/>
                  </a:cubicBezTo>
                  <a:cubicBezTo>
                    <a:pt x="4631" y="1860"/>
                    <a:pt x="4714" y="1610"/>
                    <a:pt x="4361" y="768"/>
                  </a:cubicBezTo>
                  <a:cubicBezTo>
                    <a:pt x="4156" y="270"/>
                    <a:pt x="3367" y="0"/>
                    <a:pt x="25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797;p50">
              <a:extLst>
                <a:ext uri="{FF2B5EF4-FFF2-40B4-BE49-F238E27FC236}">
                  <a16:creationId xmlns="" xmlns:a16="http://schemas.microsoft.com/office/drawing/2014/main" id="{F5837750-D8D9-2793-D7B3-6DA8903FD8BA}"/>
                </a:ext>
              </a:extLst>
            </p:cNvPr>
            <p:cNvSpPr/>
            <p:nvPr/>
          </p:nvSpPr>
          <p:spPr>
            <a:xfrm>
              <a:off x="928162" y="3816163"/>
              <a:ext cx="160867" cy="42738"/>
            </a:xfrm>
            <a:custGeom>
              <a:avLst/>
              <a:gdLst/>
              <a:ahLst/>
              <a:cxnLst/>
              <a:rect l="l" t="t" r="r" b="b"/>
              <a:pathLst>
                <a:path w="2153" h="572" extrusionOk="0">
                  <a:moveTo>
                    <a:pt x="1863" y="0"/>
                  </a:moveTo>
                  <a:cubicBezTo>
                    <a:pt x="1657" y="0"/>
                    <a:pt x="1355" y="26"/>
                    <a:pt x="1030" y="108"/>
                  </a:cubicBezTo>
                  <a:cubicBezTo>
                    <a:pt x="448" y="253"/>
                    <a:pt x="1" y="503"/>
                    <a:pt x="22" y="555"/>
                  </a:cubicBezTo>
                  <a:cubicBezTo>
                    <a:pt x="22" y="565"/>
                    <a:pt x="75" y="572"/>
                    <a:pt x="168" y="572"/>
                  </a:cubicBezTo>
                  <a:cubicBezTo>
                    <a:pt x="360" y="572"/>
                    <a:pt x="720" y="542"/>
                    <a:pt x="1113" y="451"/>
                  </a:cubicBezTo>
                  <a:cubicBezTo>
                    <a:pt x="1695" y="305"/>
                    <a:pt x="2152" y="97"/>
                    <a:pt x="2131" y="35"/>
                  </a:cubicBezTo>
                  <a:cubicBezTo>
                    <a:pt x="2127" y="17"/>
                    <a:pt x="2025" y="0"/>
                    <a:pt x="18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798;p50">
              <a:extLst>
                <a:ext uri="{FF2B5EF4-FFF2-40B4-BE49-F238E27FC236}">
                  <a16:creationId xmlns="" xmlns:a16="http://schemas.microsoft.com/office/drawing/2014/main" id="{139B6A95-78E3-1419-F2B8-02796DF39730}"/>
                </a:ext>
              </a:extLst>
            </p:cNvPr>
            <p:cNvSpPr/>
            <p:nvPr/>
          </p:nvSpPr>
          <p:spPr>
            <a:xfrm>
              <a:off x="1048533" y="3860695"/>
              <a:ext cx="197329" cy="309181"/>
            </a:xfrm>
            <a:custGeom>
              <a:avLst/>
              <a:gdLst/>
              <a:ahLst/>
              <a:cxnLst/>
              <a:rect l="l" t="t" r="r" b="b"/>
              <a:pathLst>
                <a:path w="2641" h="4138" extrusionOk="0">
                  <a:moveTo>
                    <a:pt x="1" y="0"/>
                  </a:moveTo>
                  <a:lnTo>
                    <a:pt x="188" y="832"/>
                  </a:lnTo>
                  <a:cubicBezTo>
                    <a:pt x="188" y="832"/>
                    <a:pt x="188" y="842"/>
                    <a:pt x="198" y="842"/>
                  </a:cubicBezTo>
                  <a:cubicBezTo>
                    <a:pt x="531" y="946"/>
                    <a:pt x="832" y="1123"/>
                    <a:pt x="1102" y="1330"/>
                  </a:cubicBezTo>
                  <a:cubicBezTo>
                    <a:pt x="1237" y="1434"/>
                    <a:pt x="1373" y="1549"/>
                    <a:pt x="1487" y="1673"/>
                  </a:cubicBezTo>
                  <a:cubicBezTo>
                    <a:pt x="1601" y="1798"/>
                    <a:pt x="1705" y="1933"/>
                    <a:pt x="1799" y="2079"/>
                  </a:cubicBezTo>
                  <a:cubicBezTo>
                    <a:pt x="1986" y="2370"/>
                    <a:pt x="2131" y="2681"/>
                    <a:pt x="2214" y="3004"/>
                  </a:cubicBezTo>
                  <a:cubicBezTo>
                    <a:pt x="2318" y="3336"/>
                    <a:pt x="2360" y="3669"/>
                    <a:pt x="2370" y="4012"/>
                  </a:cubicBezTo>
                  <a:cubicBezTo>
                    <a:pt x="2370" y="4012"/>
                    <a:pt x="2370" y="4012"/>
                    <a:pt x="2370" y="4022"/>
                  </a:cubicBezTo>
                  <a:cubicBezTo>
                    <a:pt x="2380" y="4088"/>
                    <a:pt x="2433" y="4138"/>
                    <a:pt x="2497" y="4138"/>
                  </a:cubicBezTo>
                  <a:cubicBezTo>
                    <a:pt x="2503" y="4138"/>
                    <a:pt x="2510" y="4137"/>
                    <a:pt x="2516" y="4136"/>
                  </a:cubicBezTo>
                  <a:cubicBezTo>
                    <a:pt x="2588" y="4136"/>
                    <a:pt x="2640" y="4074"/>
                    <a:pt x="2630" y="4001"/>
                  </a:cubicBezTo>
                  <a:cubicBezTo>
                    <a:pt x="2599" y="3637"/>
                    <a:pt x="2537" y="3284"/>
                    <a:pt x="2412" y="2941"/>
                  </a:cubicBezTo>
                  <a:cubicBezTo>
                    <a:pt x="2298" y="2609"/>
                    <a:pt x="2131" y="2286"/>
                    <a:pt x="1923" y="1995"/>
                  </a:cubicBezTo>
                  <a:cubicBezTo>
                    <a:pt x="1819" y="1850"/>
                    <a:pt x="1705" y="1715"/>
                    <a:pt x="1580" y="1590"/>
                  </a:cubicBezTo>
                  <a:cubicBezTo>
                    <a:pt x="1445" y="1455"/>
                    <a:pt x="1310" y="1351"/>
                    <a:pt x="1165" y="1247"/>
                  </a:cubicBezTo>
                  <a:cubicBezTo>
                    <a:pt x="878" y="1053"/>
                    <a:pt x="571" y="889"/>
                    <a:pt x="225" y="804"/>
                  </a:cubicBezTo>
                  <a:lnTo>
                    <a:pt x="225" y="804"/>
                  </a:lnTo>
                  <a:lnTo>
                    <a:pt x="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799;p50">
              <a:extLst>
                <a:ext uri="{FF2B5EF4-FFF2-40B4-BE49-F238E27FC236}">
                  <a16:creationId xmlns="" xmlns:a16="http://schemas.microsoft.com/office/drawing/2014/main" id="{663AB845-42C7-95DF-10AC-C3935CF84C35}"/>
                </a:ext>
              </a:extLst>
            </p:cNvPr>
            <p:cNvSpPr/>
            <p:nvPr/>
          </p:nvSpPr>
          <p:spPr>
            <a:xfrm>
              <a:off x="882257" y="2943102"/>
              <a:ext cx="596470" cy="875988"/>
            </a:xfrm>
            <a:custGeom>
              <a:avLst/>
              <a:gdLst/>
              <a:ahLst/>
              <a:cxnLst/>
              <a:rect l="l" t="t" r="r" b="b"/>
              <a:pathLst>
                <a:path w="7983" h="11724" extrusionOk="0">
                  <a:moveTo>
                    <a:pt x="7542" y="0"/>
                  </a:moveTo>
                  <a:cubicBezTo>
                    <a:pt x="7540" y="0"/>
                    <a:pt x="7537" y="0"/>
                    <a:pt x="7535" y="1"/>
                  </a:cubicBezTo>
                  <a:cubicBezTo>
                    <a:pt x="6537" y="53"/>
                    <a:pt x="4365" y="1965"/>
                    <a:pt x="4365" y="1965"/>
                  </a:cubicBezTo>
                  <a:lnTo>
                    <a:pt x="4448" y="1601"/>
                  </a:lnTo>
                  <a:lnTo>
                    <a:pt x="4448" y="1601"/>
                  </a:lnTo>
                  <a:cubicBezTo>
                    <a:pt x="3793" y="1892"/>
                    <a:pt x="3118" y="3503"/>
                    <a:pt x="3118" y="3503"/>
                  </a:cubicBezTo>
                  <a:lnTo>
                    <a:pt x="3066" y="3129"/>
                  </a:lnTo>
                  <a:cubicBezTo>
                    <a:pt x="2255" y="3399"/>
                    <a:pt x="1507" y="5945"/>
                    <a:pt x="1455" y="6984"/>
                  </a:cubicBezTo>
                  <a:cubicBezTo>
                    <a:pt x="1449" y="7051"/>
                    <a:pt x="1470" y="7234"/>
                    <a:pt x="1435" y="7234"/>
                  </a:cubicBezTo>
                  <a:cubicBezTo>
                    <a:pt x="1404" y="7234"/>
                    <a:pt x="1329" y="7092"/>
                    <a:pt x="1154" y="6600"/>
                  </a:cubicBezTo>
                  <a:lnTo>
                    <a:pt x="1154" y="6600"/>
                  </a:lnTo>
                  <a:cubicBezTo>
                    <a:pt x="0" y="8034"/>
                    <a:pt x="1673" y="11723"/>
                    <a:pt x="1673" y="11723"/>
                  </a:cubicBezTo>
                  <a:cubicBezTo>
                    <a:pt x="1673" y="11723"/>
                    <a:pt x="3918" y="9790"/>
                    <a:pt x="4292" y="8574"/>
                  </a:cubicBezTo>
                  <a:lnTo>
                    <a:pt x="4292" y="8574"/>
                  </a:lnTo>
                  <a:cubicBezTo>
                    <a:pt x="4053" y="8730"/>
                    <a:pt x="3939" y="8761"/>
                    <a:pt x="3939" y="8761"/>
                  </a:cubicBezTo>
                  <a:cubicBezTo>
                    <a:pt x="3939" y="8761"/>
                    <a:pt x="5165" y="7317"/>
                    <a:pt x="5217" y="6600"/>
                  </a:cubicBezTo>
                  <a:lnTo>
                    <a:pt x="5217" y="6600"/>
                  </a:lnTo>
                  <a:cubicBezTo>
                    <a:pt x="5089" y="6672"/>
                    <a:pt x="4863" y="6731"/>
                    <a:pt x="4751" y="6731"/>
                  </a:cubicBezTo>
                  <a:cubicBezTo>
                    <a:pt x="4717" y="6731"/>
                    <a:pt x="4694" y="6726"/>
                    <a:pt x="4687" y="6714"/>
                  </a:cubicBezTo>
                  <a:cubicBezTo>
                    <a:pt x="5051" y="6506"/>
                    <a:pt x="5737" y="5914"/>
                    <a:pt x="6163" y="4137"/>
                  </a:cubicBezTo>
                  <a:lnTo>
                    <a:pt x="6163" y="4137"/>
                  </a:lnTo>
                  <a:cubicBezTo>
                    <a:pt x="5884" y="4222"/>
                    <a:pt x="5792" y="4239"/>
                    <a:pt x="5765" y="4239"/>
                  </a:cubicBezTo>
                  <a:cubicBezTo>
                    <a:pt x="5745" y="4239"/>
                    <a:pt x="5757" y="4230"/>
                    <a:pt x="5757" y="4230"/>
                  </a:cubicBezTo>
                  <a:cubicBezTo>
                    <a:pt x="5757" y="4230"/>
                    <a:pt x="6641" y="3679"/>
                    <a:pt x="6755" y="2630"/>
                  </a:cubicBezTo>
                  <a:lnTo>
                    <a:pt x="6755" y="2630"/>
                  </a:lnTo>
                  <a:cubicBezTo>
                    <a:pt x="6743" y="2631"/>
                    <a:pt x="6732" y="2632"/>
                    <a:pt x="6722" y="2632"/>
                  </a:cubicBezTo>
                  <a:cubicBezTo>
                    <a:pt x="6040" y="2632"/>
                    <a:pt x="7983" y="0"/>
                    <a:pt x="754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00;p50">
              <a:extLst>
                <a:ext uri="{FF2B5EF4-FFF2-40B4-BE49-F238E27FC236}">
                  <a16:creationId xmlns="" xmlns:a16="http://schemas.microsoft.com/office/drawing/2014/main" id="{D176B92F-4602-186B-94E9-FCBDE8FA7654}"/>
                </a:ext>
              </a:extLst>
            </p:cNvPr>
            <p:cNvSpPr/>
            <p:nvPr/>
          </p:nvSpPr>
          <p:spPr>
            <a:xfrm>
              <a:off x="992466" y="2980386"/>
              <a:ext cx="417073" cy="987840"/>
            </a:xfrm>
            <a:custGeom>
              <a:avLst/>
              <a:gdLst/>
              <a:ahLst/>
              <a:cxnLst/>
              <a:rect l="l" t="t" r="r" b="b"/>
              <a:pathLst>
                <a:path w="5582" h="13221" extrusionOk="0">
                  <a:moveTo>
                    <a:pt x="5581" y="0"/>
                  </a:moveTo>
                  <a:lnTo>
                    <a:pt x="5581" y="0"/>
                  </a:lnTo>
                  <a:cubicBezTo>
                    <a:pt x="4771" y="884"/>
                    <a:pt x="4033" y="1850"/>
                    <a:pt x="3358" y="2848"/>
                  </a:cubicBezTo>
                  <a:cubicBezTo>
                    <a:pt x="2692" y="3846"/>
                    <a:pt x="2090" y="4895"/>
                    <a:pt x="1570" y="5986"/>
                  </a:cubicBezTo>
                  <a:cubicBezTo>
                    <a:pt x="1310" y="6537"/>
                    <a:pt x="1082" y="7098"/>
                    <a:pt x="874" y="7660"/>
                  </a:cubicBezTo>
                  <a:cubicBezTo>
                    <a:pt x="666" y="8231"/>
                    <a:pt x="500" y="8813"/>
                    <a:pt x="354" y="9406"/>
                  </a:cubicBezTo>
                  <a:cubicBezTo>
                    <a:pt x="209" y="9998"/>
                    <a:pt x="115" y="10601"/>
                    <a:pt x="53" y="11203"/>
                  </a:cubicBezTo>
                  <a:cubicBezTo>
                    <a:pt x="1" y="11817"/>
                    <a:pt x="1" y="12430"/>
                    <a:pt x="32" y="13043"/>
                  </a:cubicBezTo>
                  <a:cubicBezTo>
                    <a:pt x="42" y="13150"/>
                    <a:pt x="124" y="13221"/>
                    <a:pt x="229" y="13221"/>
                  </a:cubicBezTo>
                  <a:cubicBezTo>
                    <a:pt x="236" y="13221"/>
                    <a:pt x="243" y="13220"/>
                    <a:pt x="250" y="13220"/>
                  </a:cubicBezTo>
                  <a:cubicBezTo>
                    <a:pt x="354" y="13209"/>
                    <a:pt x="437" y="13116"/>
                    <a:pt x="427" y="13012"/>
                  </a:cubicBezTo>
                  <a:cubicBezTo>
                    <a:pt x="375" y="12419"/>
                    <a:pt x="364" y="11827"/>
                    <a:pt x="396" y="11235"/>
                  </a:cubicBezTo>
                  <a:cubicBezTo>
                    <a:pt x="437" y="10642"/>
                    <a:pt x="520" y="10050"/>
                    <a:pt x="635" y="9468"/>
                  </a:cubicBezTo>
                  <a:cubicBezTo>
                    <a:pt x="759" y="8886"/>
                    <a:pt x="915" y="8314"/>
                    <a:pt x="1102" y="7743"/>
                  </a:cubicBezTo>
                  <a:cubicBezTo>
                    <a:pt x="1289" y="7182"/>
                    <a:pt x="1508" y="6620"/>
                    <a:pt x="1747" y="6070"/>
                  </a:cubicBezTo>
                  <a:cubicBezTo>
                    <a:pt x="2225" y="4978"/>
                    <a:pt x="2796" y="3918"/>
                    <a:pt x="3441" y="2900"/>
                  </a:cubicBezTo>
                  <a:cubicBezTo>
                    <a:pt x="4085" y="1892"/>
                    <a:pt x="4792" y="905"/>
                    <a:pt x="55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4" name="Nhóm 1">
            <a:extLst>
              <a:ext uri="{FF2B5EF4-FFF2-40B4-BE49-F238E27FC236}">
                <a16:creationId xmlns="" xmlns:a16="http://schemas.microsoft.com/office/drawing/2014/main" id="{C08ADED4-4B47-849D-E354-5DEABA50BA43}"/>
              </a:ext>
            </a:extLst>
          </p:cNvPr>
          <p:cNvGrpSpPr/>
          <p:nvPr/>
        </p:nvGrpSpPr>
        <p:grpSpPr>
          <a:xfrm>
            <a:off x="609576" y="265189"/>
            <a:ext cx="8084698" cy="997501"/>
            <a:chOff x="1095374" y="772309"/>
            <a:chExt cx="6055184" cy="554840"/>
          </a:xfrm>
        </p:grpSpPr>
        <p:sp>
          <p:nvSpPr>
            <p:cNvPr id="36" name="Google Shape;1244;p38">
              <a:extLst>
                <a:ext uri="{FF2B5EF4-FFF2-40B4-BE49-F238E27FC236}">
                  <a16:creationId xmlns="" xmlns:a16="http://schemas.microsoft.com/office/drawing/2014/main" id="{CEB4CD64-E945-8D91-E013-EB4B84B916E5}"/>
                </a:ext>
              </a:extLst>
            </p:cNvPr>
            <p:cNvSpPr/>
            <p:nvPr/>
          </p:nvSpPr>
          <p:spPr>
            <a:xfrm>
              <a:off x="1105097" y="772309"/>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Hình chữ nhật 31">
              <a:extLst>
                <a:ext uri="{FF2B5EF4-FFF2-40B4-BE49-F238E27FC236}">
                  <a16:creationId xmlns="" xmlns:a16="http://schemas.microsoft.com/office/drawing/2014/main" id="{32DEB5F2-1FCC-E9A1-842A-AE6634D85BAF}"/>
                </a:ext>
              </a:extLst>
            </p:cNvPr>
            <p:cNvSpPr/>
            <p:nvPr/>
          </p:nvSpPr>
          <p:spPr>
            <a:xfrm>
              <a:off x="1095374" y="832208"/>
              <a:ext cx="5983188" cy="291031"/>
            </a:xfrm>
            <a:prstGeom prst="rect">
              <a:avLst/>
            </a:prstGeom>
            <a:noFill/>
          </p:spPr>
          <p:txBody>
            <a:bodyPr wrap="square" lIns="91440" tIns="45720" rIns="91440" bIns="45720">
              <a:spAutoFit/>
            </a:bodyPr>
            <a:lstStyle/>
            <a:p>
              <a:pPr algn="just">
                <a:spcAft>
                  <a:spcPts val="800"/>
                </a:spcAft>
                <a:buClr>
                  <a:schemeClr val="lt2"/>
                </a:buClr>
                <a:buSzPts val="3600"/>
                <a:tabLst>
                  <a:tab pos="659130" algn="l"/>
                </a:tabLst>
              </a:pPr>
              <a:r>
                <a:rPr lang="en-US" sz="2800" b="1" dirty="0">
                  <a:solidFill>
                    <a:schemeClr val="accent1">
                      <a:lumMod val="75000"/>
                    </a:schemeClr>
                  </a:solidFill>
                  <a:latin typeface="Times New Roman" pitchFamily="18" charset="0"/>
                  <a:cs typeface="Times New Roman" pitchFamily="18" charset="0"/>
                </a:rPr>
                <a:t>2. </a:t>
              </a:r>
              <a:r>
                <a:rPr lang="en-US" sz="2800" b="1" dirty="0" err="1" smtClean="0">
                  <a:solidFill>
                    <a:schemeClr val="accent1">
                      <a:lumMod val="75000"/>
                    </a:schemeClr>
                  </a:solidFill>
                  <a:latin typeface="Times New Roman" pitchFamily="18" charset="0"/>
                  <a:cs typeface="Times New Roman" pitchFamily="18" charset="0"/>
                </a:rPr>
                <a:t>Chỉ</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ra</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sự</a:t>
              </a:r>
              <a:r>
                <a:rPr lang="en-US" sz="2800" b="1" dirty="0" smtClean="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nhập</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vai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điên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dại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của</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Xúy</a:t>
              </a:r>
              <a:r>
                <a:rPr lang="en-US" sz="2800" b="1" dirty="0">
                  <a:solidFill>
                    <a:schemeClr val="accent1">
                      <a:lumMod val="75000"/>
                    </a:schemeClr>
                  </a:solidFill>
                  <a:latin typeface="Times New Roman" pitchFamily="18" charset="0"/>
                  <a:cs typeface="Times New Roman" pitchFamily="18" charset="0"/>
                </a:rPr>
                <a:t> </a:t>
              </a:r>
              <a:r>
                <a:rPr lang="en-US" sz="2800" b="1" dirty="0" err="1" smtClean="0">
                  <a:solidFill>
                    <a:schemeClr val="accent1">
                      <a:lumMod val="75000"/>
                    </a:schemeClr>
                  </a:solidFill>
                  <a:latin typeface="Times New Roman" pitchFamily="18" charset="0"/>
                  <a:cs typeface="Times New Roman" pitchFamily="18" charset="0"/>
                </a:rPr>
                <a:t>Vân</a:t>
              </a:r>
              <a:endParaRPr lang="en-US" sz="2800" b="1" dirty="0">
                <a:solidFill>
                  <a:schemeClr val="accent1">
                    <a:lumMod val="7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43973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30" name="Google Shape;1244;p38">
            <a:extLst>
              <a:ext uri="{FF2B5EF4-FFF2-40B4-BE49-F238E27FC236}">
                <a16:creationId xmlns="" xmlns:a16="http://schemas.microsoft.com/office/drawing/2014/main" id="{F518D47E-4BC2-6FFC-7703-ED2AFB05CC50}"/>
              </a:ext>
            </a:extLst>
          </p:cNvPr>
          <p:cNvSpPr/>
          <p:nvPr/>
        </p:nvSpPr>
        <p:spPr>
          <a:xfrm>
            <a:off x="302821" y="3505200"/>
            <a:ext cx="8407730" cy="2209800"/>
          </a:xfrm>
          <a:prstGeom prst="rect">
            <a:avLst/>
          </a:prstGeom>
          <a:solidFill>
            <a:srgbClr val="D33738"/>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5" name="Hộp Văn bản 24">
            <a:extLst>
              <a:ext uri="{FF2B5EF4-FFF2-40B4-BE49-F238E27FC236}">
                <a16:creationId xmlns="" xmlns:a16="http://schemas.microsoft.com/office/drawing/2014/main" id="{231C561A-1F5F-3134-65B3-B2D5E50CBBBE}"/>
              </a:ext>
            </a:extLst>
          </p:cNvPr>
          <p:cNvSpPr txBox="1"/>
          <p:nvPr/>
        </p:nvSpPr>
        <p:spPr>
          <a:xfrm>
            <a:off x="800408" y="1524000"/>
            <a:ext cx="7562790" cy="2616101"/>
          </a:xfrm>
          <a:prstGeom prst="rect">
            <a:avLst/>
          </a:prstGeom>
          <a:noFill/>
        </p:spPr>
        <p:txBody>
          <a:bodyPr wrap="square">
            <a:spAutoFit/>
          </a:bodyPr>
          <a:lstStyle/>
          <a:p>
            <a:pPr marL="285750" indent="-285750" algn="just">
              <a:buSzPct val="150000"/>
              <a:buFont typeface="Arial" panose="020B0604020202020204" pitchFamily="34" charset="0"/>
              <a:buChar char="•"/>
            </a:pPr>
            <a:r>
              <a:rPr lang="en-US" sz="2400" dirty="0">
                <a:latin typeface="Times New Roman" pitchFamily="18" charset="0"/>
                <a:ea typeface="Times New Roman" pitchFamily="18" charset="0"/>
                <a:cs typeface="Times New Roman" pitchFamily="18" charset="0"/>
              </a:rPr>
              <a:t>N</a:t>
            </a:r>
            <a:r>
              <a:rPr lang="en-US" sz="2400" dirty="0">
                <a:effectLst/>
                <a:latin typeface="Times New Roman" pitchFamily="18" charset="0"/>
                <a:ea typeface="Times New Roman" pitchFamily="18" charset="0"/>
                <a:cs typeface="Times New Roman" pitchFamily="18" charset="0"/>
              </a:rPr>
              <a:t>hiều đối tượng, sự vật được nhắc đến nhưng giữa chúng không có mối liên hệ gì với </a:t>
            </a:r>
            <a:r>
              <a:rPr lang="en-US" sz="2400" dirty="0" err="1">
                <a:effectLst/>
                <a:latin typeface="Times New Roman" pitchFamily="18" charset="0"/>
                <a:ea typeface="Times New Roman" pitchFamily="18" charset="0"/>
                <a:cs typeface="Times New Roman" pitchFamily="18" charset="0"/>
              </a:rPr>
              <a:t>nhau</a:t>
            </a:r>
            <a:r>
              <a:rPr lang="en-US" sz="2400" dirty="0" smtClean="0">
                <a:effectLst/>
                <a:latin typeface="Times New Roman" pitchFamily="18" charset="0"/>
                <a:ea typeface="Times New Roman" pitchFamily="18" charset="0"/>
                <a:cs typeface="Times New Roman" pitchFamily="18" charset="0"/>
              </a:rPr>
              <a:t>.</a:t>
            </a:r>
          </a:p>
          <a:p>
            <a:pPr marL="285750" lvl="0" indent="-285750" algn="just">
              <a:buSzPct val="150000"/>
              <a:buFont typeface="Arial" panose="020B0604020202020204" pitchFamily="34" charset="0"/>
              <a:buChar char="•"/>
            </a:pPr>
            <a:r>
              <a:rPr lang="en-US" sz="2400" dirty="0" err="1" smtClean="0">
                <a:latin typeface="Times New Roman" pitchFamily="18" charset="0"/>
                <a:cs typeface="Times New Roman" pitchFamily="18" charset="0"/>
              </a:rPr>
              <a:t>Nhận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kẻ</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cuồng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dại</a:t>
            </a:r>
            <a:r>
              <a:rPr lang="en-US" sz="2400" dirty="0" smtClean="0">
                <a:latin typeface="Times New Roman" pitchFamily="18" charset="0"/>
                <a:cs typeface="Times New Roman" pitchFamily="18" charset="0"/>
              </a:rPr>
              <a:t> </a:t>
            </a:r>
          </a:p>
          <a:p>
            <a:pPr marL="285750" lvl="0" indent="-285750" algn="just">
              <a:buSzPct val="150000"/>
              <a:buFont typeface="Arial" panose="020B0604020202020204" pitchFamily="34" charset="0"/>
              <a:buChar char="•"/>
            </a:pPr>
            <a:r>
              <a:rPr lang="en-US" sz="2400" dirty="0" err="1" smtClean="0">
                <a:solidFill>
                  <a:prstClr val="black"/>
                </a:solidFill>
                <a:latin typeface="Times New Roman" pitchFamily="18" charset="0"/>
                <a:ea typeface="Times New Roman" pitchFamily="18" charset="0"/>
                <a:cs typeface="Times New Roman" pitchFamily="18" charset="0"/>
              </a:rPr>
              <a:t>Mọi</a:t>
            </a:r>
            <a:r>
              <a:rPr lang="en-US" sz="2400" dirty="0" smtClean="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sự</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đã</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được</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nhân</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vật</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nhìn</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theo</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một</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lôgic</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ngược</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phải</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đảo</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lại</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hoàn</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toàn</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thì</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mới</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đúng</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với</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ghi</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nhận</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của</a:t>
            </a:r>
            <a:r>
              <a:rPr lang="en-US" sz="2400" dirty="0">
                <a:solidFill>
                  <a:prstClr val="black"/>
                </a:solidFill>
                <a:latin typeface="Times New Roman" pitchFamily="18" charset="0"/>
                <a:ea typeface="Times New Roman" pitchFamily="18" charset="0"/>
                <a:cs typeface="Times New Roman" pitchFamily="18" charset="0"/>
              </a:rPr>
              <a:t> tri </a:t>
            </a:r>
            <a:r>
              <a:rPr lang="en-US" sz="2400" dirty="0" err="1">
                <a:solidFill>
                  <a:prstClr val="black"/>
                </a:solidFill>
                <a:latin typeface="Times New Roman" pitchFamily="18" charset="0"/>
                <a:ea typeface="Times New Roman" pitchFamily="18" charset="0"/>
                <a:cs typeface="Times New Roman" pitchFamily="18" charset="0"/>
              </a:rPr>
              <a:t>giác</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thông</a:t>
            </a:r>
            <a:r>
              <a:rPr lang="en-US" sz="2400" dirty="0">
                <a:solidFill>
                  <a:prstClr val="black"/>
                </a:solidFill>
                <a:latin typeface="Times New Roman" pitchFamily="18" charset="0"/>
                <a:ea typeface="Times New Roman" pitchFamily="18" charset="0"/>
                <a:cs typeface="Times New Roman" pitchFamily="18" charset="0"/>
              </a:rPr>
              <a:t> </a:t>
            </a:r>
            <a:r>
              <a:rPr lang="en-US" sz="2400" dirty="0" err="1">
                <a:solidFill>
                  <a:prstClr val="black"/>
                </a:solidFill>
                <a:latin typeface="Times New Roman" pitchFamily="18" charset="0"/>
                <a:ea typeface="Times New Roman" pitchFamily="18" charset="0"/>
                <a:cs typeface="Times New Roman" pitchFamily="18" charset="0"/>
              </a:rPr>
              <a:t>thường</a:t>
            </a:r>
            <a:r>
              <a:rPr lang="en-US" sz="2400" dirty="0">
                <a:solidFill>
                  <a:prstClr val="black"/>
                </a:solidFill>
                <a:latin typeface="Times New Roman" pitchFamily="18" charset="0"/>
                <a:ea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marL="285750" indent="-285750" algn="just">
              <a:buSzPct val="150000"/>
              <a:buFont typeface="Arial" panose="020B0604020202020204" pitchFamily="34" charset="0"/>
              <a:buChar char="•"/>
            </a:pPr>
            <a:endParaRPr lang="en-US" sz="2000" dirty="0">
              <a:latin typeface="Times New Roman" pitchFamily="18" charset="0"/>
              <a:cs typeface="Times New Roman" pitchFamily="18" charset="0"/>
            </a:endParaRPr>
          </a:p>
        </p:txBody>
      </p:sp>
      <p:sp>
        <p:nvSpPr>
          <p:cNvPr id="29" name="Hộp Văn bản 28">
            <a:extLst>
              <a:ext uri="{FF2B5EF4-FFF2-40B4-BE49-F238E27FC236}">
                <a16:creationId xmlns="" xmlns:a16="http://schemas.microsoft.com/office/drawing/2014/main" id="{952770F7-156B-DF7A-2A0B-EDCBC5D19979}"/>
              </a:ext>
            </a:extLst>
          </p:cNvPr>
          <p:cNvSpPr txBox="1"/>
          <p:nvPr/>
        </p:nvSpPr>
        <p:spPr>
          <a:xfrm>
            <a:off x="293076" y="3845643"/>
            <a:ext cx="5184883" cy="1569660"/>
          </a:xfrm>
          <a:prstGeom prst="rect">
            <a:avLst/>
          </a:prstGeom>
          <a:noFill/>
        </p:spPr>
        <p:txBody>
          <a:bodyPr wrap="square">
            <a:spAutoFit/>
          </a:bodyPr>
          <a:lstStyle/>
          <a:p>
            <a:pPr algn="just"/>
            <a:r>
              <a:rPr lang="en-US" sz="2400" i="1" dirty="0">
                <a:solidFill>
                  <a:schemeClr val="bg2"/>
                </a:solidFill>
                <a:effectLst/>
                <a:latin typeface="Times New Roman" pitchFamily="18" charset="0"/>
                <a:ea typeface="Times New Roman" panose="02020603050405020304" pitchFamily="18" charset="0"/>
                <a:cs typeface="Times New Roman" pitchFamily="18" charset="0"/>
              </a:rPr>
              <a:t>“Chuột đậu cành rào, muỗi ấp cánh dơi,</a:t>
            </a:r>
          </a:p>
          <a:p>
            <a:pPr algn="just"/>
            <a:r>
              <a:rPr lang="en-US" sz="2400" i="1" dirty="0">
                <a:solidFill>
                  <a:schemeClr val="bg2"/>
                </a:solidFill>
                <a:effectLst/>
                <a:latin typeface="Times New Roman" pitchFamily="18" charset="0"/>
                <a:ea typeface="Times New Roman" panose="02020603050405020304" pitchFamily="18" charset="0"/>
                <a:cs typeface="Times New Roman" pitchFamily="18" charset="0"/>
              </a:rPr>
              <a:t> Ông Bụt kia bẻ cổ con nai,</a:t>
            </a:r>
          </a:p>
          <a:p>
            <a:pPr algn="just"/>
            <a:r>
              <a:rPr lang="en-US" sz="2400" i="1" dirty="0">
                <a:solidFill>
                  <a:schemeClr val="bg2"/>
                </a:solidFill>
                <a:effectLst/>
                <a:latin typeface="Times New Roman" pitchFamily="18" charset="0"/>
                <a:ea typeface="Times New Roman" panose="02020603050405020304" pitchFamily="18" charset="0"/>
                <a:cs typeface="Times New Roman" pitchFamily="18" charset="0"/>
              </a:rPr>
              <a:t>Cái trứng gà mà tha con quạ lên ngồi trên cây”</a:t>
            </a:r>
            <a:endParaRPr lang="en-US" sz="2400" dirty="0">
              <a:solidFill>
                <a:schemeClr val="bg2"/>
              </a:solidFill>
              <a:latin typeface="Times New Roman" pitchFamily="18" charset="0"/>
              <a:cs typeface="Times New Roman" pitchFamily="18" charset="0"/>
            </a:endParaRPr>
          </a:p>
        </p:txBody>
      </p:sp>
      <p:sp>
        <p:nvSpPr>
          <p:cNvPr id="33" name="Hộp Văn bản 32">
            <a:extLst>
              <a:ext uri="{FF2B5EF4-FFF2-40B4-BE49-F238E27FC236}">
                <a16:creationId xmlns="" xmlns:a16="http://schemas.microsoft.com/office/drawing/2014/main" id="{BF41EA66-2477-DE39-970F-9245883EF35A}"/>
              </a:ext>
            </a:extLst>
          </p:cNvPr>
          <p:cNvSpPr txBox="1"/>
          <p:nvPr/>
        </p:nvSpPr>
        <p:spPr>
          <a:xfrm>
            <a:off x="5983977" y="4211109"/>
            <a:ext cx="2614170" cy="769441"/>
          </a:xfrm>
          <a:prstGeom prst="rect">
            <a:avLst/>
          </a:prstGeom>
          <a:noFill/>
          <a:ln>
            <a:solidFill>
              <a:schemeClr val="bg2"/>
            </a:solidFill>
          </a:ln>
        </p:spPr>
        <p:txBody>
          <a:bodyPr wrap="square">
            <a:spAutoFit/>
          </a:bodyPr>
          <a:lstStyle/>
          <a:p>
            <a:r>
              <a:rPr lang="en-US" sz="4400" b="1" dirty="0">
                <a:solidFill>
                  <a:schemeClr val="bg2"/>
                </a:solidFill>
                <a:latin typeface="Playfair Display"/>
              </a:rPr>
              <a:t>KẺ ĐIÊN</a:t>
            </a:r>
          </a:p>
        </p:txBody>
      </p:sp>
      <p:grpSp>
        <p:nvGrpSpPr>
          <p:cNvPr id="38" name="Nhóm 1">
            <a:extLst>
              <a:ext uri="{FF2B5EF4-FFF2-40B4-BE49-F238E27FC236}">
                <a16:creationId xmlns="" xmlns:a16="http://schemas.microsoft.com/office/drawing/2014/main" id="{2928F878-50D5-B0E8-BB38-A0BF8C2BA1EE}"/>
              </a:ext>
            </a:extLst>
          </p:cNvPr>
          <p:cNvGrpSpPr/>
          <p:nvPr/>
        </p:nvGrpSpPr>
        <p:grpSpPr>
          <a:xfrm>
            <a:off x="526431" y="556548"/>
            <a:ext cx="8071716" cy="954108"/>
            <a:chOff x="1095375" y="794342"/>
            <a:chExt cx="6045461" cy="635377"/>
          </a:xfrm>
        </p:grpSpPr>
        <p:sp>
          <p:nvSpPr>
            <p:cNvPr id="39" name="Google Shape;1244;p38">
              <a:extLst>
                <a:ext uri="{FF2B5EF4-FFF2-40B4-BE49-F238E27FC236}">
                  <a16:creationId xmlns="" xmlns:a16="http://schemas.microsoft.com/office/drawing/2014/main" id="{9C65961D-11B9-6F79-1A58-B2378D8C24E8}"/>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Hình chữ nhật 31">
              <a:extLst>
                <a:ext uri="{FF2B5EF4-FFF2-40B4-BE49-F238E27FC236}">
                  <a16:creationId xmlns="" xmlns:a16="http://schemas.microsoft.com/office/drawing/2014/main" id="{B3202705-C7D0-F243-29EF-24E5C57E5D71}"/>
                </a:ext>
              </a:extLst>
            </p:cNvPr>
            <p:cNvSpPr/>
            <p:nvPr/>
          </p:nvSpPr>
          <p:spPr>
            <a:xfrm>
              <a:off x="1122038" y="794342"/>
              <a:ext cx="5956524" cy="635377"/>
            </a:xfrm>
            <a:prstGeom prst="rect">
              <a:avLst/>
            </a:prstGeom>
            <a:noFill/>
          </p:spPr>
          <p:txBody>
            <a:bodyPr wrap="square" lIns="91440" tIns="45720" rIns="91440" bIns="45720">
              <a:spAutoFit/>
            </a:bodyPr>
            <a:lstStyle/>
            <a:p>
              <a:pPr algn="just">
                <a:spcAft>
                  <a:spcPts val="800"/>
                </a:spcAft>
                <a:buClr>
                  <a:schemeClr val="lt2"/>
                </a:buClr>
                <a:buSzPts val="3600"/>
                <a:tabLst>
                  <a:tab pos="659130" algn="l"/>
                </a:tabLst>
              </a:pPr>
              <a:r>
                <a:rPr lang="en-US" sz="2800" b="1" dirty="0" smtClean="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Lời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nói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câu</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hát</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chỉ</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dẫn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thể</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hiện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sự</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nhập</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vai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điên</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dại</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của</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Xúy</a:t>
              </a:r>
              <a:r>
                <a:rPr lang="en-US" sz="2800" b="1" dirty="0">
                  <a:solidFill>
                    <a:schemeClr val="accent1">
                      <a:lumMod val="75000"/>
                    </a:schemeClr>
                  </a:solidFill>
                  <a:latin typeface="Times New Roman" pitchFamily="18" charset="0"/>
                  <a:cs typeface="Times New Roman" pitchFamily="18" charset="0"/>
                </a:rPr>
                <a:t> </a:t>
              </a:r>
              <a:r>
                <a:rPr lang="en-US" sz="2800" b="1" dirty="0" err="1">
                  <a:solidFill>
                    <a:schemeClr val="accent1">
                      <a:lumMod val="75000"/>
                    </a:schemeClr>
                  </a:solidFill>
                  <a:latin typeface="Times New Roman" pitchFamily="18" charset="0"/>
                  <a:cs typeface="Times New Roman" pitchFamily="18" charset="0"/>
                </a:rPr>
                <a:t>Vân</a:t>
              </a:r>
              <a:endParaRPr lang="en-US" sz="2800" b="1" dirty="0">
                <a:solidFill>
                  <a:schemeClr val="accent1">
                    <a:lumMod val="7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000409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up)">
                                      <p:cBhvr>
                                        <p:cTn id="18" dur="500"/>
                                        <p:tgtEl>
                                          <p:spTgt spid="2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up)">
                                      <p:cBhvr>
                                        <p:cTn id="22" dur="500"/>
                                        <p:tgtEl>
                                          <p:spTgt spid="30"/>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up)">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5" grpId="0"/>
      <p:bldP spid="29"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5" name="Google Shape;1225;p37">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26" name="Google Shape;1226;p37">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7" name="Google Shape;1227;p37">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8" name="Google Shape;1228;p37">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29" name="Google Shape;1229;p37">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0" name="Google Shape;1230;p37">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1" name="Google Shape;1231;p37">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2" name="Google Shape;1232;p37">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33" name="Google Shape;1233;p37">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4" name="Google Shape;1234;p37">
            <a:hlinkClick r:id="rId5"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5" name="Google Shape;1235;p37">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6" name="Google Shape;1236;p37">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37" name="Google Shape;1237;p37">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38" name="Google Shape;1238;p37">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pic>
        <p:nvPicPr>
          <p:cNvPr id="3" name="xúy-vân-giả-dạ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
            <a:ext cx="9220201" cy="6858001"/>
          </a:xfrm>
          <a:prstGeom prst="rect">
            <a:avLst/>
          </a:prstGeom>
        </p:spPr>
      </p:pic>
    </p:spTree>
    <p:extLst>
      <p:ext uri="{BB962C8B-B14F-4D97-AF65-F5344CB8AC3E}">
        <p14:creationId xmlns:p14="http://schemas.microsoft.com/office/powerpoint/2010/main" val="4153653178"/>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3" name="Hộp Văn bản 22">
            <a:extLst>
              <a:ext uri="{FF2B5EF4-FFF2-40B4-BE49-F238E27FC236}">
                <a16:creationId xmlns="" xmlns:a16="http://schemas.microsoft.com/office/drawing/2014/main" id="{5AF92C84-86C1-28E2-52C3-DE59DCC3361E}"/>
              </a:ext>
            </a:extLst>
          </p:cNvPr>
          <p:cNvSpPr txBox="1"/>
          <p:nvPr/>
        </p:nvSpPr>
        <p:spPr>
          <a:xfrm>
            <a:off x="562030" y="1463649"/>
            <a:ext cx="8036117" cy="769441"/>
          </a:xfrm>
          <a:prstGeom prst="rect">
            <a:avLst/>
          </a:prstGeom>
          <a:noFill/>
        </p:spPr>
        <p:txBody>
          <a:bodyPr wrap="square">
            <a:spAutoFit/>
          </a:bodyPr>
          <a:lstStyle/>
          <a:p>
            <a:pPr indent="285750" algn="just"/>
            <a:r>
              <a:rPr lang="en-US" sz="2200" dirty="0">
                <a:latin typeface="Times New Roman" pitchFamily="18" charset="0"/>
                <a:ea typeface="Times New Roman" pitchFamily="18" charset="0"/>
                <a:cs typeface="Times New Roman" pitchFamily="18" charset="0"/>
              </a:rPr>
              <a:t>T</a:t>
            </a:r>
            <a:r>
              <a:rPr lang="en-US" sz="2200" dirty="0">
                <a:effectLst/>
                <a:latin typeface="Times New Roman" pitchFamily="18" charset="0"/>
                <a:ea typeface="Times New Roman" pitchFamily="18" charset="0"/>
                <a:cs typeface="Times New Roman" pitchFamily="18" charset="0"/>
              </a:rPr>
              <a:t>ác giả dân gian đã khéo vận dụng những bài ca dao nói ngược đầy tính hài hước vốn khá phổ biến trong kho tàng ca dao:</a:t>
            </a:r>
            <a:endParaRPr lang="en-US" sz="2200" b="1" dirty="0">
              <a:latin typeface="Times New Roman" pitchFamily="18" charset="0"/>
              <a:cs typeface="Times New Roman" pitchFamily="18" charset="0"/>
            </a:endParaRPr>
          </a:p>
        </p:txBody>
      </p:sp>
      <p:grpSp>
        <p:nvGrpSpPr>
          <p:cNvPr id="5" name="Nhóm 4">
            <a:extLst>
              <a:ext uri="{FF2B5EF4-FFF2-40B4-BE49-F238E27FC236}">
                <a16:creationId xmlns="" xmlns:a16="http://schemas.microsoft.com/office/drawing/2014/main" id="{1A0A7F63-292C-9E65-8DA3-8450863B016F}"/>
              </a:ext>
            </a:extLst>
          </p:cNvPr>
          <p:cNvGrpSpPr/>
          <p:nvPr/>
        </p:nvGrpSpPr>
        <p:grpSpPr>
          <a:xfrm>
            <a:off x="457201" y="2362200"/>
            <a:ext cx="4250581" cy="2438401"/>
            <a:chOff x="1257633" y="2733036"/>
            <a:chExt cx="4521582" cy="1810859"/>
          </a:xfrm>
        </p:grpSpPr>
        <p:sp>
          <p:nvSpPr>
            <p:cNvPr id="34" name="Google Shape;1244;p38">
              <a:extLst>
                <a:ext uri="{FF2B5EF4-FFF2-40B4-BE49-F238E27FC236}">
                  <a16:creationId xmlns="" xmlns:a16="http://schemas.microsoft.com/office/drawing/2014/main" id="{96FA2F5B-FC18-498F-9F2D-CC80C411A69B}"/>
                </a:ext>
              </a:extLst>
            </p:cNvPr>
            <p:cNvSpPr/>
            <p:nvPr/>
          </p:nvSpPr>
          <p:spPr>
            <a:xfrm>
              <a:off x="1257633" y="2733036"/>
              <a:ext cx="4513775" cy="1810859"/>
            </a:xfrm>
            <a:prstGeom prst="roundRect">
              <a:avLst>
                <a:gd name="adj" fmla="val 12878"/>
              </a:avLst>
            </a:prstGeom>
            <a:solidFill>
              <a:srgbClr val="FFD799"/>
            </a:solidFill>
            <a:ln w="57150">
              <a:solidFill>
                <a:srgbClr val="B42021"/>
              </a:solidFill>
            </a:ln>
          </p:spPr>
          <p:txBody>
            <a:bodyPr spcFirstLastPara="1" wrap="square" lIns="121900" tIns="121900" rIns="121900" bIns="121900" anchor="ctr" anchorCtr="0">
              <a:noAutofit/>
            </a:bodyPr>
            <a:lstStyle/>
            <a:p>
              <a:pPr algn="just"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6" name="Hộp Văn bản 25">
              <a:extLst>
                <a:ext uri="{FF2B5EF4-FFF2-40B4-BE49-F238E27FC236}">
                  <a16:creationId xmlns="" xmlns:a16="http://schemas.microsoft.com/office/drawing/2014/main" id="{034517DD-5E35-3DAC-73CE-B09F1F06DBE3}"/>
                </a:ext>
              </a:extLst>
            </p:cNvPr>
            <p:cNvSpPr txBox="1"/>
            <p:nvPr/>
          </p:nvSpPr>
          <p:spPr>
            <a:xfrm>
              <a:off x="1349387" y="2975256"/>
              <a:ext cx="4429828" cy="1371407"/>
            </a:xfrm>
            <a:prstGeom prst="rect">
              <a:avLst/>
            </a:prstGeom>
            <a:noFill/>
          </p:spPr>
          <p:txBody>
            <a:bodyPr wrap="square">
              <a:spAutoFit/>
            </a:bodyPr>
            <a:lstStyle/>
            <a:p>
              <a:pPr algn="just">
                <a:lnSpc>
                  <a:spcPct val="150000"/>
                </a:lnSpc>
              </a:pPr>
              <a:r>
                <a:rPr lang="en-US" sz="1900" dirty="0">
                  <a:effectLst/>
                  <a:latin typeface="Times New Roman" pitchFamily="18" charset="0"/>
                  <a:ea typeface="Times New Roman" pitchFamily="18" charset="0"/>
                  <a:cs typeface="Times New Roman" pitchFamily="18" charset="0"/>
                </a:rPr>
                <a:t>“</a:t>
              </a:r>
              <a:r>
                <a:rPr lang="en-US" sz="1900" i="1" dirty="0">
                  <a:effectLst/>
                  <a:latin typeface="Times New Roman" pitchFamily="18" charset="0"/>
                  <a:ea typeface="Times New Roman" pitchFamily="18" charset="0"/>
                  <a:cs typeface="Times New Roman" pitchFamily="18" charset="0"/>
                </a:rPr>
                <a:t>Bước sang tháng Sáu giá chân</a:t>
              </a:r>
              <a:endParaRPr lang="en-US" sz="1900" i="1" dirty="0">
                <a:latin typeface="Times New Roman" pitchFamily="18" charset="0"/>
                <a:ea typeface="Times New Roman" pitchFamily="18" charset="0"/>
                <a:cs typeface="Times New Roman" pitchFamily="18" charset="0"/>
              </a:endParaRPr>
            </a:p>
            <a:p>
              <a:pPr algn="just">
                <a:lnSpc>
                  <a:spcPct val="150000"/>
                </a:lnSpc>
              </a:pPr>
              <a:r>
                <a:rPr lang="en-US" sz="1900" i="1" dirty="0">
                  <a:effectLst/>
                  <a:latin typeface="Times New Roman" pitchFamily="18" charset="0"/>
                  <a:ea typeface="Times New Roman" pitchFamily="18" charset="0"/>
                  <a:cs typeface="Times New Roman" pitchFamily="18" charset="0"/>
                </a:rPr>
                <a:t>Tháng Chạp nằm trần bức đổ mồ hôi</a:t>
              </a:r>
              <a:endParaRPr lang="en-US" sz="1900" i="1" dirty="0">
                <a:latin typeface="Times New Roman" pitchFamily="18" charset="0"/>
                <a:ea typeface="Times New Roman" pitchFamily="18" charset="0"/>
                <a:cs typeface="Times New Roman" pitchFamily="18" charset="0"/>
              </a:endParaRPr>
            </a:p>
            <a:p>
              <a:pPr algn="just">
                <a:lnSpc>
                  <a:spcPct val="150000"/>
                </a:lnSpc>
              </a:pPr>
              <a:r>
                <a:rPr lang="en-US" sz="1900" i="1" dirty="0">
                  <a:effectLst/>
                  <a:latin typeface="Times New Roman" pitchFamily="18" charset="0"/>
                  <a:ea typeface="Times New Roman" pitchFamily="18" charset="0"/>
                  <a:cs typeface="Times New Roman" pitchFamily="18" charset="0"/>
                </a:rPr>
                <a:t>Con chuột kéo cày lồi </a:t>
              </a:r>
              <a:r>
                <a:rPr lang="en-US" sz="1900" i="1" dirty="0" err="1">
                  <a:effectLst/>
                  <a:latin typeface="Times New Roman" pitchFamily="18" charset="0"/>
                  <a:ea typeface="Times New Roman" pitchFamily="18" charset="0"/>
                  <a:cs typeface="Times New Roman" pitchFamily="18" charset="0"/>
                </a:rPr>
                <a:t>lồi</a:t>
              </a:r>
              <a:endParaRPr lang="en-US" sz="1900" i="1" dirty="0">
                <a:effectLst/>
                <a:latin typeface="Times New Roman" pitchFamily="18" charset="0"/>
                <a:ea typeface="Times New Roman" panose="02020603050405020304" pitchFamily="18" charset="0"/>
                <a:cs typeface="Times New Roman" pitchFamily="18" charset="0"/>
              </a:endParaRPr>
            </a:p>
            <a:p>
              <a:pPr algn="just">
                <a:lnSpc>
                  <a:spcPct val="150000"/>
                </a:lnSpc>
              </a:pPr>
              <a:r>
                <a:rPr lang="en-US" sz="1900" i="1" dirty="0">
                  <a:effectLst/>
                  <a:latin typeface="Times New Roman" pitchFamily="18" charset="0"/>
                  <a:ea typeface="Times New Roman" panose="02020603050405020304" pitchFamily="18" charset="0"/>
                  <a:cs typeface="Times New Roman" pitchFamily="18" charset="0"/>
                </a:rPr>
                <a:t>Con trâu bốc gạo vào ngồi trong cong</a:t>
              </a:r>
              <a:r>
                <a:rPr lang="en-US" sz="1900" dirty="0">
                  <a:effectLst/>
                  <a:latin typeface="Times New Roman" pitchFamily="18" charset="0"/>
                  <a:ea typeface="Times New Roman" pitchFamily="18" charset="0"/>
                  <a:cs typeface="Times New Roman" pitchFamily="18" charset="0"/>
                </a:rPr>
                <a:t>”</a:t>
              </a:r>
              <a:endParaRPr lang="en-US" sz="1900" dirty="0">
                <a:latin typeface="Times New Roman" pitchFamily="18" charset="0"/>
                <a:cs typeface="Times New Roman" pitchFamily="18" charset="0"/>
              </a:endParaRPr>
            </a:p>
          </p:txBody>
        </p:sp>
      </p:grpSp>
      <p:grpSp>
        <p:nvGrpSpPr>
          <p:cNvPr id="6" name="Nhóm 5">
            <a:extLst>
              <a:ext uri="{FF2B5EF4-FFF2-40B4-BE49-F238E27FC236}">
                <a16:creationId xmlns="" xmlns:a16="http://schemas.microsoft.com/office/drawing/2014/main" id="{F462F076-AB42-CD1B-E82D-3B455153A7F9}"/>
              </a:ext>
            </a:extLst>
          </p:cNvPr>
          <p:cNvGrpSpPr/>
          <p:nvPr/>
        </p:nvGrpSpPr>
        <p:grpSpPr>
          <a:xfrm>
            <a:off x="5029857" y="2607745"/>
            <a:ext cx="3794849" cy="2438401"/>
            <a:chOff x="6725800" y="2700413"/>
            <a:chExt cx="4391291" cy="2085343"/>
          </a:xfrm>
        </p:grpSpPr>
        <p:sp>
          <p:nvSpPr>
            <p:cNvPr id="36" name="Google Shape;1244;p38">
              <a:extLst>
                <a:ext uri="{FF2B5EF4-FFF2-40B4-BE49-F238E27FC236}">
                  <a16:creationId xmlns="" xmlns:a16="http://schemas.microsoft.com/office/drawing/2014/main" id="{4D2DF81E-AD41-52BB-F895-0F7238F81982}"/>
                </a:ext>
              </a:extLst>
            </p:cNvPr>
            <p:cNvSpPr/>
            <p:nvPr/>
          </p:nvSpPr>
          <p:spPr>
            <a:xfrm>
              <a:off x="6725801" y="2700413"/>
              <a:ext cx="4208566" cy="2085343"/>
            </a:xfrm>
            <a:prstGeom prst="roundRect">
              <a:avLst>
                <a:gd name="adj" fmla="val 12878"/>
              </a:avLst>
            </a:prstGeom>
            <a:solidFill>
              <a:srgbClr val="FFD799"/>
            </a:solidFill>
            <a:ln w="57150">
              <a:solidFill>
                <a:srgbClr val="B42021"/>
              </a:solidFill>
            </a:ln>
          </p:spPr>
          <p:txBody>
            <a:bodyPr spcFirstLastPara="1" wrap="square" lIns="121900" tIns="121900" rIns="121900" bIns="121900" anchor="ctr" anchorCtr="0">
              <a:noAutofit/>
            </a:bodyPr>
            <a:lstStyle/>
            <a:p>
              <a:pPr algn="just"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28" name="Hộp Văn bản 27">
              <a:extLst>
                <a:ext uri="{FF2B5EF4-FFF2-40B4-BE49-F238E27FC236}">
                  <a16:creationId xmlns="" xmlns:a16="http://schemas.microsoft.com/office/drawing/2014/main" id="{A116AC68-6B09-38DD-824E-102BC9524E4A}"/>
                </a:ext>
              </a:extLst>
            </p:cNvPr>
            <p:cNvSpPr txBox="1"/>
            <p:nvPr/>
          </p:nvSpPr>
          <p:spPr>
            <a:xfrm>
              <a:off x="6725800" y="2749438"/>
              <a:ext cx="4391291" cy="1488239"/>
            </a:xfrm>
            <a:prstGeom prst="rect">
              <a:avLst/>
            </a:prstGeom>
            <a:noFill/>
          </p:spPr>
          <p:txBody>
            <a:bodyPr wrap="square">
              <a:spAutoFit/>
            </a:bodyPr>
            <a:lstStyle/>
            <a:p>
              <a:pPr algn="just">
                <a:lnSpc>
                  <a:spcPct val="150000"/>
                </a:lnSpc>
              </a:pPr>
              <a:r>
                <a:rPr lang="en-US" sz="1900" i="1" dirty="0">
                  <a:latin typeface="Times New Roman" pitchFamily="18" charset="0"/>
                  <a:cs typeface="Times New Roman" pitchFamily="18" charset="0"/>
                </a:rPr>
                <a:t>“Trời mưa cho mối bắt gà</a:t>
              </a:r>
            </a:p>
            <a:p>
              <a:pPr algn="just">
                <a:lnSpc>
                  <a:spcPct val="150000"/>
                </a:lnSpc>
              </a:pPr>
              <a:r>
                <a:rPr lang="en-US" sz="1900" i="1" dirty="0">
                  <a:latin typeface="Times New Roman" pitchFamily="18" charset="0"/>
                  <a:cs typeface="Times New Roman" pitchFamily="18" charset="0"/>
                </a:rPr>
                <a:t>Thòng đong cân cấn đuổi cò lao xao</a:t>
              </a:r>
            </a:p>
            <a:p>
              <a:pPr algn="just">
                <a:lnSpc>
                  <a:spcPct val="150000"/>
                </a:lnSpc>
              </a:pPr>
              <a:r>
                <a:rPr lang="en-US" sz="1900" i="1" dirty="0">
                  <a:latin typeface="Times New Roman" pitchFamily="18" charset="0"/>
                  <a:cs typeface="Times New Roman" pitchFamily="18" charset="0"/>
                </a:rPr>
                <a:t>Lươn nằm cho trúm bò vào</a:t>
              </a:r>
            </a:p>
            <a:p>
              <a:pPr algn="just">
                <a:lnSpc>
                  <a:spcPct val="150000"/>
                </a:lnSpc>
              </a:pPr>
              <a:r>
                <a:rPr lang="en-US" sz="1900" i="1" dirty="0">
                  <a:latin typeface="Times New Roman" pitchFamily="18" charset="0"/>
                  <a:cs typeface="Times New Roman" pitchFamily="18" charset="0"/>
                </a:rPr>
                <a:t>Một đàn cào </a:t>
              </a:r>
              <a:r>
                <a:rPr lang="en-US" sz="1900" i="1" dirty="0" err="1">
                  <a:latin typeface="Times New Roman" pitchFamily="18" charset="0"/>
                  <a:cs typeface="Times New Roman" pitchFamily="18" charset="0"/>
                </a:rPr>
                <a:t>cào</a:t>
              </a:r>
              <a:r>
                <a:rPr lang="en-US" sz="1900" i="1" dirty="0">
                  <a:latin typeface="Times New Roman" pitchFamily="18" charset="0"/>
                  <a:cs typeface="Times New Roman" pitchFamily="18" charset="0"/>
                </a:rPr>
                <a:t> đuổi bắt cá rô”</a:t>
              </a:r>
            </a:p>
          </p:txBody>
        </p:sp>
      </p:grpSp>
      <p:grpSp>
        <p:nvGrpSpPr>
          <p:cNvPr id="27" name="Google Shape;1750;p49">
            <a:extLst>
              <a:ext uri="{FF2B5EF4-FFF2-40B4-BE49-F238E27FC236}">
                <a16:creationId xmlns="" xmlns:a16="http://schemas.microsoft.com/office/drawing/2014/main" id="{B7DEFF1C-7846-D0BE-2EDC-9D83936C9A4F}"/>
              </a:ext>
            </a:extLst>
          </p:cNvPr>
          <p:cNvGrpSpPr/>
          <p:nvPr/>
        </p:nvGrpSpPr>
        <p:grpSpPr>
          <a:xfrm>
            <a:off x="4273852" y="3176878"/>
            <a:ext cx="825500" cy="1294983"/>
            <a:chOff x="3943322" y="2036900"/>
            <a:chExt cx="1267779" cy="1062889"/>
          </a:xfrm>
        </p:grpSpPr>
        <p:sp>
          <p:nvSpPr>
            <p:cNvPr id="29" name="Google Shape;1751;p49">
              <a:extLst>
                <a:ext uri="{FF2B5EF4-FFF2-40B4-BE49-F238E27FC236}">
                  <a16:creationId xmlns="" xmlns:a16="http://schemas.microsoft.com/office/drawing/2014/main" id="{A89C7054-6D7F-1EE5-75B5-0E62182B5BEF}"/>
                </a:ext>
              </a:extLst>
            </p:cNvPr>
            <p:cNvSpPr/>
            <p:nvPr/>
          </p:nvSpPr>
          <p:spPr>
            <a:xfrm>
              <a:off x="4600024" y="2192476"/>
              <a:ext cx="130425" cy="63767"/>
            </a:xfrm>
            <a:custGeom>
              <a:avLst/>
              <a:gdLst/>
              <a:ahLst/>
              <a:cxnLst/>
              <a:rect l="l" t="t" r="r" b="b"/>
              <a:pathLst>
                <a:path w="2256" h="1103" fill="none" extrusionOk="0">
                  <a:moveTo>
                    <a:pt x="2255" y="1102"/>
                  </a:moveTo>
                  <a:cubicBezTo>
                    <a:pt x="1237" y="1"/>
                    <a:pt x="333" y="157"/>
                    <a:pt x="0" y="656"/>
                  </a:cubicBezTo>
                </a:path>
              </a:pathLst>
            </a:custGeom>
            <a:noFill/>
            <a:ln w="6225" cap="rnd" cmpd="sng">
              <a:solidFill>
                <a:srgbClr val="FDBF0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752;p49">
              <a:extLst>
                <a:ext uri="{FF2B5EF4-FFF2-40B4-BE49-F238E27FC236}">
                  <a16:creationId xmlns="" xmlns:a16="http://schemas.microsoft.com/office/drawing/2014/main" id="{7058D9E5-9952-1B35-B0CD-7D5750473103}"/>
                </a:ext>
              </a:extLst>
            </p:cNvPr>
            <p:cNvSpPr/>
            <p:nvPr/>
          </p:nvSpPr>
          <p:spPr>
            <a:xfrm>
              <a:off x="3943322" y="2036900"/>
              <a:ext cx="740231" cy="743238"/>
            </a:xfrm>
            <a:custGeom>
              <a:avLst/>
              <a:gdLst/>
              <a:ahLst/>
              <a:cxnLst/>
              <a:rect l="l" t="t" r="r" b="b"/>
              <a:pathLst>
                <a:path w="12804" h="12856" extrusionOk="0">
                  <a:moveTo>
                    <a:pt x="7628" y="12856"/>
                  </a:moveTo>
                  <a:cubicBezTo>
                    <a:pt x="4064" y="12554"/>
                    <a:pt x="946" y="9655"/>
                    <a:pt x="229" y="5654"/>
                  </a:cubicBezTo>
                  <a:cubicBezTo>
                    <a:pt x="0" y="4334"/>
                    <a:pt x="52" y="3035"/>
                    <a:pt x="343" y="1829"/>
                  </a:cubicBezTo>
                  <a:cubicBezTo>
                    <a:pt x="2006" y="2100"/>
                    <a:pt x="3804" y="2100"/>
                    <a:pt x="5654" y="1767"/>
                  </a:cubicBezTo>
                  <a:cubicBezTo>
                    <a:pt x="7504" y="1434"/>
                    <a:pt x="9208" y="821"/>
                    <a:pt x="10663" y="0"/>
                  </a:cubicBezTo>
                  <a:cubicBezTo>
                    <a:pt x="11359" y="1019"/>
                    <a:pt x="11858" y="2224"/>
                    <a:pt x="12087" y="3544"/>
                  </a:cubicBezTo>
                  <a:cubicBezTo>
                    <a:pt x="12804" y="7545"/>
                    <a:pt x="10871" y="11338"/>
                    <a:pt x="7628" y="12856"/>
                  </a:cubicBezTo>
                  <a:close/>
                  <a:moveTo>
                    <a:pt x="8585" y="3544"/>
                  </a:moveTo>
                  <a:cubicBezTo>
                    <a:pt x="7930" y="3451"/>
                    <a:pt x="7327" y="3679"/>
                    <a:pt x="7067" y="4095"/>
                  </a:cubicBezTo>
                  <a:cubicBezTo>
                    <a:pt x="7192" y="4563"/>
                    <a:pt x="7701" y="4968"/>
                    <a:pt x="8356" y="5061"/>
                  </a:cubicBezTo>
                  <a:cubicBezTo>
                    <a:pt x="9011" y="5155"/>
                    <a:pt x="9613" y="4926"/>
                    <a:pt x="9873" y="4511"/>
                  </a:cubicBezTo>
                  <a:cubicBezTo>
                    <a:pt x="9748" y="4043"/>
                    <a:pt x="9239" y="3638"/>
                    <a:pt x="8585" y="3544"/>
                  </a:cubicBezTo>
                  <a:close/>
                  <a:moveTo>
                    <a:pt x="3523" y="4438"/>
                  </a:moveTo>
                  <a:cubicBezTo>
                    <a:pt x="2941" y="4760"/>
                    <a:pt x="2609" y="5311"/>
                    <a:pt x="2640" y="5799"/>
                  </a:cubicBezTo>
                  <a:cubicBezTo>
                    <a:pt x="3035" y="6090"/>
                    <a:pt x="3679" y="6111"/>
                    <a:pt x="4261" y="5789"/>
                  </a:cubicBezTo>
                  <a:cubicBezTo>
                    <a:pt x="4843" y="5477"/>
                    <a:pt x="5186" y="4926"/>
                    <a:pt x="5145" y="4438"/>
                  </a:cubicBezTo>
                  <a:cubicBezTo>
                    <a:pt x="4760" y="4136"/>
                    <a:pt x="4105" y="4126"/>
                    <a:pt x="3523" y="4438"/>
                  </a:cubicBezTo>
                  <a:close/>
                  <a:moveTo>
                    <a:pt x="3669" y="9468"/>
                  </a:moveTo>
                  <a:cubicBezTo>
                    <a:pt x="5061" y="9021"/>
                    <a:pt x="8553" y="8304"/>
                    <a:pt x="10175" y="8304"/>
                  </a:cubicBezTo>
                  <a:cubicBezTo>
                    <a:pt x="8200" y="5778"/>
                    <a:pt x="4708" y="6537"/>
                    <a:pt x="3669" y="946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753;p49">
              <a:extLst>
                <a:ext uri="{FF2B5EF4-FFF2-40B4-BE49-F238E27FC236}">
                  <a16:creationId xmlns="" xmlns:a16="http://schemas.microsoft.com/office/drawing/2014/main" id="{36E04261-CF7B-31CC-2BDE-8EFE15AD0AEC}"/>
                </a:ext>
              </a:extLst>
            </p:cNvPr>
            <p:cNvSpPr/>
            <p:nvPr/>
          </p:nvSpPr>
          <p:spPr>
            <a:xfrm>
              <a:off x="4619219" y="2056094"/>
              <a:ext cx="186908" cy="222347"/>
            </a:xfrm>
            <a:custGeom>
              <a:avLst/>
              <a:gdLst/>
              <a:ahLst/>
              <a:cxnLst/>
              <a:rect l="l" t="t" r="r" b="b"/>
              <a:pathLst>
                <a:path w="3233" h="3846" fill="none" extrusionOk="0">
                  <a:moveTo>
                    <a:pt x="1" y="3482"/>
                  </a:moveTo>
                  <a:cubicBezTo>
                    <a:pt x="385" y="3846"/>
                    <a:pt x="3233" y="1435"/>
                    <a:pt x="250" y="1"/>
                  </a:cubicBezTo>
                </a:path>
              </a:pathLst>
            </a:custGeom>
            <a:noFill/>
            <a:ln w="62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754;p49">
              <a:extLst>
                <a:ext uri="{FF2B5EF4-FFF2-40B4-BE49-F238E27FC236}">
                  <a16:creationId xmlns="" xmlns:a16="http://schemas.microsoft.com/office/drawing/2014/main" id="{045CA70D-5BF6-44A2-FE87-8F151911D608}"/>
                </a:ext>
              </a:extLst>
            </p:cNvPr>
            <p:cNvSpPr/>
            <p:nvPr/>
          </p:nvSpPr>
          <p:spPr>
            <a:xfrm>
              <a:off x="4047848" y="2148653"/>
              <a:ext cx="336527" cy="631486"/>
            </a:xfrm>
            <a:custGeom>
              <a:avLst/>
              <a:gdLst/>
              <a:ahLst/>
              <a:cxnLst/>
              <a:rect l="l" t="t" r="r" b="b"/>
              <a:pathLst>
                <a:path w="5821" h="10923" extrusionOk="0">
                  <a:moveTo>
                    <a:pt x="136" y="73"/>
                  </a:moveTo>
                  <a:cubicBezTo>
                    <a:pt x="967" y="115"/>
                    <a:pt x="1840" y="94"/>
                    <a:pt x="2723" y="0"/>
                  </a:cubicBezTo>
                  <a:cubicBezTo>
                    <a:pt x="2557" y="769"/>
                    <a:pt x="2474" y="1528"/>
                    <a:pt x="2464" y="2276"/>
                  </a:cubicBezTo>
                  <a:cubicBezTo>
                    <a:pt x="2225" y="2297"/>
                    <a:pt x="1965" y="2380"/>
                    <a:pt x="1715" y="2505"/>
                  </a:cubicBezTo>
                  <a:cubicBezTo>
                    <a:pt x="1133" y="2827"/>
                    <a:pt x="801" y="3378"/>
                    <a:pt x="832" y="3866"/>
                  </a:cubicBezTo>
                  <a:cubicBezTo>
                    <a:pt x="1227" y="4157"/>
                    <a:pt x="1871" y="4178"/>
                    <a:pt x="2453" y="3856"/>
                  </a:cubicBezTo>
                  <a:cubicBezTo>
                    <a:pt x="2484" y="3845"/>
                    <a:pt x="2516" y="3825"/>
                    <a:pt x="2547" y="3804"/>
                  </a:cubicBezTo>
                  <a:cubicBezTo>
                    <a:pt x="2620" y="4521"/>
                    <a:pt x="2755" y="5207"/>
                    <a:pt x="2942" y="5851"/>
                  </a:cubicBezTo>
                  <a:cubicBezTo>
                    <a:pt x="2578" y="6194"/>
                    <a:pt x="2266" y="6620"/>
                    <a:pt x="2038" y="7119"/>
                  </a:cubicBezTo>
                  <a:cubicBezTo>
                    <a:pt x="863" y="5196"/>
                    <a:pt x="1" y="2744"/>
                    <a:pt x="136" y="73"/>
                  </a:cubicBezTo>
                  <a:close/>
                  <a:moveTo>
                    <a:pt x="2225" y="7420"/>
                  </a:moveTo>
                  <a:cubicBezTo>
                    <a:pt x="3368" y="9177"/>
                    <a:pt x="4760" y="10434"/>
                    <a:pt x="5820" y="10923"/>
                  </a:cubicBezTo>
                  <a:cubicBezTo>
                    <a:pt x="4979" y="10247"/>
                    <a:pt x="4033" y="8875"/>
                    <a:pt x="3357" y="7129"/>
                  </a:cubicBezTo>
                  <a:cubicBezTo>
                    <a:pt x="2931" y="7233"/>
                    <a:pt x="2547" y="7327"/>
                    <a:pt x="2225" y="742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755;p49">
              <a:extLst>
                <a:ext uri="{FF2B5EF4-FFF2-40B4-BE49-F238E27FC236}">
                  <a16:creationId xmlns="" xmlns:a16="http://schemas.microsoft.com/office/drawing/2014/main" id="{F0E27749-72D7-F9DF-16EF-16BD6AA90953}"/>
                </a:ext>
              </a:extLst>
            </p:cNvPr>
            <p:cNvSpPr/>
            <p:nvPr/>
          </p:nvSpPr>
          <p:spPr>
            <a:xfrm>
              <a:off x="4431787" y="2485706"/>
              <a:ext cx="116608" cy="84753"/>
            </a:xfrm>
            <a:custGeom>
              <a:avLst/>
              <a:gdLst/>
              <a:ahLst/>
              <a:cxnLst/>
              <a:rect l="l" t="t" r="r" b="b"/>
              <a:pathLst>
                <a:path w="2017" h="1466" fill="none" extrusionOk="0">
                  <a:moveTo>
                    <a:pt x="0" y="1466"/>
                  </a:moveTo>
                  <a:cubicBezTo>
                    <a:pt x="645" y="115"/>
                    <a:pt x="1559" y="0"/>
                    <a:pt x="2017" y="375"/>
                  </a:cubicBezTo>
                </a:path>
              </a:pathLst>
            </a:custGeom>
            <a:noFill/>
            <a:ln w="6225" cap="rnd" cmpd="sng">
              <a:solidFill>
                <a:srgbClr val="FDBF0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756;p49">
              <a:extLst>
                <a:ext uri="{FF2B5EF4-FFF2-40B4-BE49-F238E27FC236}">
                  <a16:creationId xmlns="" xmlns:a16="http://schemas.microsoft.com/office/drawing/2014/main" id="{0B0686AE-525D-D411-71AE-E18735B440B6}"/>
                </a:ext>
              </a:extLst>
            </p:cNvPr>
            <p:cNvSpPr/>
            <p:nvPr/>
          </p:nvSpPr>
          <p:spPr>
            <a:xfrm>
              <a:off x="4466649" y="2351694"/>
              <a:ext cx="744452" cy="748094"/>
            </a:xfrm>
            <a:custGeom>
              <a:avLst/>
              <a:gdLst/>
              <a:ahLst/>
              <a:cxnLst/>
              <a:rect l="l" t="t" r="r" b="b"/>
              <a:pathLst>
                <a:path w="12877" h="12940" extrusionOk="0">
                  <a:moveTo>
                    <a:pt x="5020" y="12939"/>
                  </a:moveTo>
                  <a:cubicBezTo>
                    <a:pt x="1819" y="11339"/>
                    <a:pt x="0" y="7494"/>
                    <a:pt x="811" y="3514"/>
                  </a:cubicBezTo>
                  <a:cubicBezTo>
                    <a:pt x="1081" y="2204"/>
                    <a:pt x="1611" y="1009"/>
                    <a:pt x="2328" y="1"/>
                  </a:cubicBezTo>
                  <a:cubicBezTo>
                    <a:pt x="3773" y="863"/>
                    <a:pt x="5446" y="1529"/>
                    <a:pt x="7296" y="1913"/>
                  </a:cubicBezTo>
                  <a:cubicBezTo>
                    <a:pt x="9135" y="2287"/>
                    <a:pt x="10933" y="2339"/>
                    <a:pt x="12596" y="2121"/>
                  </a:cubicBezTo>
                  <a:cubicBezTo>
                    <a:pt x="12856" y="3326"/>
                    <a:pt x="12876" y="4626"/>
                    <a:pt x="12606" y="5945"/>
                  </a:cubicBezTo>
                  <a:cubicBezTo>
                    <a:pt x="11785" y="9915"/>
                    <a:pt x="8595" y="12732"/>
                    <a:pt x="5020" y="12939"/>
                  </a:cubicBezTo>
                  <a:close/>
                  <a:moveTo>
                    <a:pt x="4562" y="3659"/>
                  </a:moveTo>
                  <a:cubicBezTo>
                    <a:pt x="3991" y="3326"/>
                    <a:pt x="3347" y="3316"/>
                    <a:pt x="2952" y="3607"/>
                  </a:cubicBezTo>
                  <a:cubicBezTo>
                    <a:pt x="2900" y="4095"/>
                    <a:pt x="3222" y="4657"/>
                    <a:pt x="3793" y="4989"/>
                  </a:cubicBezTo>
                  <a:cubicBezTo>
                    <a:pt x="4365" y="5322"/>
                    <a:pt x="5020" y="5322"/>
                    <a:pt x="5415" y="5031"/>
                  </a:cubicBezTo>
                  <a:cubicBezTo>
                    <a:pt x="5467" y="4542"/>
                    <a:pt x="5134" y="3992"/>
                    <a:pt x="4562" y="3659"/>
                  </a:cubicBezTo>
                  <a:close/>
                  <a:moveTo>
                    <a:pt x="9104" y="4594"/>
                  </a:moveTo>
                  <a:cubicBezTo>
                    <a:pt x="8449" y="4667"/>
                    <a:pt x="7930" y="5052"/>
                    <a:pt x="7784" y="5519"/>
                  </a:cubicBezTo>
                  <a:cubicBezTo>
                    <a:pt x="8034" y="5945"/>
                    <a:pt x="8626" y="6195"/>
                    <a:pt x="9291" y="6112"/>
                  </a:cubicBezTo>
                  <a:cubicBezTo>
                    <a:pt x="9946" y="6039"/>
                    <a:pt x="10465" y="5654"/>
                    <a:pt x="10611" y="5187"/>
                  </a:cubicBezTo>
                  <a:cubicBezTo>
                    <a:pt x="10361" y="4761"/>
                    <a:pt x="9769" y="4511"/>
                    <a:pt x="9104" y="4594"/>
                  </a:cubicBezTo>
                  <a:close/>
                  <a:moveTo>
                    <a:pt x="2868" y="6995"/>
                  </a:moveTo>
                  <a:cubicBezTo>
                    <a:pt x="3710" y="10539"/>
                    <a:pt x="7171" y="11422"/>
                    <a:pt x="9343" y="8325"/>
                  </a:cubicBezTo>
                  <a:cubicBezTo>
                    <a:pt x="7607" y="8855"/>
                    <a:pt x="4136" y="8034"/>
                    <a:pt x="2868" y="699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757;p49">
              <a:extLst>
                <a:ext uri="{FF2B5EF4-FFF2-40B4-BE49-F238E27FC236}">
                  <a16:creationId xmlns="" xmlns:a16="http://schemas.microsoft.com/office/drawing/2014/main" id="{1D3D30EB-7293-7F3D-7EFB-1081C1D7271E}"/>
                </a:ext>
              </a:extLst>
            </p:cNvPr>
            <p:cNvSpPr/>
            <p:nvPr/>
          </p:nvSpPr>
          <p:spPr>
            <a:xfrm>
              <a:off x="4407737" y="2396153"/>
              <a:ext cx="130425" cy="169506"/>
            </a:xfrm>
            <a:custGeom>
              <a:avLst/>
              <a:gdLst/>
              <a:ahLst/>
              <a:cxnLst/>
              <a:rect l="l" t="t" r="r" b="b"/>
              <a:pathLst>
                <a:path w="2256" h="2932" fill="none" extrusionOk="0">
                  <a:moveTo>
                    <a:pt x="2256" y="2464"/>
                  </a:moveTo>
                  <a:cubicBezTo>
                    <a:pt x="1996" y="2932"/>
                    <a:pt x="1" y="1549"/>
                    <a:pt x="2142" y="1"/>
                  </a:cubicBezTo>
                </a:path>
              </a:pathLst>
            </a:custGeom>
            <a:noFill/>
            <a:ln w="62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758;p49">
              <a:extLst>
                <a:ext uri="{FF2B5EF4-FFF2-40B4-BE49-F238E27FC236}">
                  <a16:creationId xmlns="" xmlns:a16="http://schemas.microsoft.com/office/drawing/2014/main" id="{66E74CAA-0DC2-1652-F41D-619189E2F350}"/>
                </a:ext>
              </a:extLst>
            </p:cNvPr>
            <p:cNvSpPr/>
            <p:nvPr/>
          </p:nvSpPr>
          <p:spPr>
            <a:xfrm>
              <a:off x="4551924" y="2393782"/>
              <a:ext cx="268019" cy="706006"/>
            </a:xfrm>
            <a:custGeom>
              <a:avLst/>
              <a:gdLst/>
              <a:ahLst/>
              <a:cxnLst/>
              <a:rect l="l" t="t" r="r" b="b"/>
              <a:pathLst>
                <a:path w="4636" h="12212" extrusionOk="0">
                  <a:moveTo>
                    <a:pt x="2214" y="0"/>
                  </a:moveTo>
                  <a:cubicBezTo>
                    <a:pt x="2973" y="354"/>
                    <a:pt x="3784" y="655"/>
                    <a:pt x="4636" y="894"/>
                  </a:cubicBezTo>
                  <a:cubicBezTo>
                    <a:pt x="4147" y="1632"/>
                    <a:pt x="3763" y="2411"/>
                    <a:pt x="3462" y="3201"/>
                  </a:cubicBezTo>
                  <a:cubicBezTo>
                    <a:pt x="3358" y="3097"/>
                    <a:pt x="3233" y="3004"/>
                    <a:pt x="3087" y="2931"/>
                  </a:cubicBezTo>
                  <a:cubicBezTo>
                    <a:pt x="2516" y="2598"/>
                    <a:pt x="1872" y="2588"/>
                    <a:pt x="1477" y="2879"/>
                  </a:cubicBezTo>
                  <a:cubicBezTo>
                    <a:pt x="1425" y="3367"/>
                    <a:pt x="1747" y="3929"/>
                    <a:pt x="2318" y="4261"/>
                  </a:cubicBezTo>
                  <a:cubicBezTo>
                    <a:pt x="2557" y="4396"/>
                    <a:pt x="2807" y="4479"/>
                    <a:pt x="3046" y="4500"/>
                  </a:cubicBezTo>
                  <a:cubicBezTo>
                    <a:pt x="2838" y="5342"/>
                    <a:pt x="2713" y="6173"/>
                    <a:pt x="2661" y="6974"/>
                  </a:cubicBezTo>
                  <a:cubicBezTo>
                    <a:pt x="2142" y="6766"/>
                    <a:pt x="1705" y="6516"/>
                    <a:pt x="1393" y="6267"/>
                  </a:cubicBezTo>
                  <a:cubicBezTo>
                    <a:pt x="1633" y="7275"/>
                    <a:pt x="2079" y="8065"/>
                    <a:pt x="2651" y="8616"/>
                  </a:cubicBezTo>
                  <a:cubicBezTo>
                    <a:pt x="2744" y="10133"/>
                    <a:pt x="3087" y="11411"/>
                    <a:pt x="3545" y="12211"/>
                  </a:cubicBezTo>
                  <a:cubicBezTo>
                    <a:pt x="1820" y="10434"/>
                    <a:pt x="1" y="4895"/>
                    <a:pt x="221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7" name="Nhóm 1">
            <a:extLst>
              <a:ext uri="{FF2B5EF4-FFF2-40B4-BE49-F238E27FC236}">
                <a16:creationId xmlns="" xmlns:a16="http://schemas.microsoft.com/office/drawing/2014/main" id="{BEE5E5DA-663F-0781-88FF-EB3CF794BF5C}"/>
              </a:ext>
            </a:extLst>
          </p:cNvPr>
          <p:cNvGrpSpPr/>
          <p:nvPr/>
        </p:nvGrpSpPr>
        <p:grpSpPr>
          <a:xfrm>
            <a:off x="609576" y="533401"/>
            <a:ext cx="8071717" cy="907086"/>
            <a:chOff x="1095374" y="794342"/>
            <a:chExt cx="6045462" cy="554840"/>
          </a:xfrm>
        </p:grpSpPr>
        <p:sp>
          <p:nvSpPr>
            <p:cNvPr id="48" name="Google Shape;1244;p38">
              <a:extLst>
                <a:ext uri="{FF2B5EF4-FFF2-40B4-BE49-F238E27FC236}">
                  <a16:creationId xmlns="" xmlns:a16="http://schemas.microsoft.com/office/drawing/2014/main" id="{FB829E89-1726-324E-9B2C-17E7F8C28319}"/>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Hình chữ nhật 31">
              <a:extLst>
                <a:ext uri="{FF2B5EF4-FFF2-40B4-BE49-F238E27FC236}">
                  <a16:creationId xmlns="" xmlns:a16="http://schemas.microsoft.com/office/drawing/2014/main" id="{DF74D195-499B-7786-12F1-A8D348A6CC01}"/>
                </a:ext>
              </a:extLst>
            </p:cNvPr>
            <p:cNvSpPr/>
            <p:nvPr/>
          </p:nvSpPr>
          <p:spPr>
            <a:xfrm>
              <a:off x="1095374" y="832208"/>
              <a:ext cx="5983188" cy="508298"/>
            </a:xfrm>
            <a:prstGeom prst="rect">
              <a:avLst/>
            </a:prstGeom>
            <a:noFill/>
          </p:spPr>
          <p:txBody>
            <a:bodyPr wrap="square" lIns="91440" tIns="45720" rIns="91440" bIns="45720">
              <a:spAutoFit/>
            </a:bodyPr>
            <a:lstStyle/>
            <a:p>
              <a:pPr algn="just">
                <a:spcAft>
                  <a:spcPts val="800"/>
                </a:spcAft>
                <a:buClr>
                  <a:schemeClr val="lt2"/>
                </a:buClr>
                <a:buSzPts val="3600"/>
                <a:tabLst>
                  <a:tab pos="659130" algn="l"/>
                </a:tabLst>
              </a:pPr>
              <a:r>
                <a:rPr lang="en-US" sz="2400" b="1" dirty="0" smtClean="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Lời</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nói</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câu</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hát</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chỉ</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dẫn</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thể</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hiện</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sự</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nhập</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vai</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điên</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dại</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của</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Xúy</a:t>
              </a:r>
              <a:r>
                <a:rPr lang="en-US" sz="2400" b="1" dirty="0">
                  <a:solidFill>
                    <a:schemeClr val="accent1">
                      <a:lumMod val="75000"/>
                    </a:schemeClr>
                  </a:solidFill>
                  <a:latin typeface="Times New Roman" pitchFamily="18" charset="0"/>
                  <a:cs typeface="Times New Roman" pitchFamily="18" charset="0"/>
                </a:rPr>
                <a:t> </a:t>
              </a:r>
              <a:r>
                <a:rPr lang="en-US" sz="2400" b="1" dirty="0" err="1">
                  <a:solidFill>
                    <a:schemeClr val="accent1">
                      <a:lumMod val="75000"/>
                    </a:schemeClr>
                  </a:solidFill>
                  <a:latin typeface="Times New Roman" pitchFamily="18" charset="0"/>
                  <a:cs typeface="Times New Roman" pitchFamily="18" charset="0"/>
                </a:rPr>
                <a:t>Vân</a:t>
              </a:r>
              <a:endParaRPr lang="en-US" sz="2400" b="1" dirty="0">
                <a:solidFill>
                  <a:schemeClr val="accent1">
                    <a:lumMod val="75000"/>
                  </a:scheme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26926601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3" presetID="3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800" decel="100000"/>
                                        <p:tgtEl>
                                          <p:spTgt spid="27"/>
                                        </p:tgtEl>
                                      </p:cBhvr>
                                    </p:animEffect>
                                    <p:anim calcmode="lin" valueType="num">
                                      <p:cBhvr>
                                        <p:cTn id="26" dur="800" decel="100000" fill="hold"/>
                                        <p:tgtEl>
                                          <p:spTgt spid="27"/>
                                        </p:tgtEl>
                                        <p:attrNameLst>
                                          <p:attrName>style.rotation</p:attrName>
                                        </p:attrNameLst>
                                      </p:cBhvr>
                                      <p:tavLst>
                                        <p:tav tm="0">
                                          <p:val>
                                            <p:fltVal val="-90"/>
                                          </p:val>
                                        </p:tav>
                                        <p:tav tm="100000">
                                          <p:val>
                                            <p:fltVal val="0"/>
                                          </p:val>
                                        </p:tav>
                                      </p:tavLst>
                                    </p:anim>
                                    <p:anim calcmode="lin" valueType="num">
                                      <p:cBhvr>
                                        <p:cTn id="27" dur="800" decel="100000" fill="hold"/>
                                        <p:tgtEl>
                                          <p:spTgt spid="27"/>
                                        </p:tgtEl>
                                        <p:attrNameLst>
                                          <p:attrName>ppt_x</p:attrName>
                                        </p:attrNameLst>
                                      </p:cBhvr>
                                      <p:tavLst>
                                        <p:tav tm="0">
                                          <p:val>
                                            <p:strVal val="#ppt_x+0.4"/>
                                          </p:val>
                                        </p:tav>
                                        <p:tav tm="100000">
                                          <p:val>
                                            <p:strVal val="#ppt_x-0.05"/>
                                          </p:val>
                                        </p:tav>
                                      </p:tavLst>
                                    </p:anim>
                                    <p:anim calcmode="lin" valueType="num">
                                      <p:cBhvr>
                                        <p:cTn id="28" dur="800" decel="100000" fill="hold"/>
                                        <p:tgtEl>
                                          <p:spTgt spid="27"/>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31" presetID="3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800" decel="100000"/>
                                        <p:tgtEl>
                                          <p:spTgt spid="6"/>
                                        </p:tgtEl>
                                      </p:cBhvr>
                                    </p:animEffect>
                                    <p:anim calcmode="lin" valueType="num">
                                      <p:cBhvr>
                                        <p:cTn id="34" dur="800" decel="100000" fill="hold"/>
                                        <p:tgtEl>
                                          <p:spTgt spid="6"/>
                                        </p:tgtEl>
                                        <p:attrNameLst>
                                          <p:attrName>style.rotation</p:attrName>
                                        </p:attrNameLst>
                                      </p:cBhvr>
                                      <p:tavLst>
                                        <p:tav tm="0">
                                          <p:val>
                                            <p:fltVal val="-90"/>
                                          </p:val>
                                        </p:tav>
                                        <p:tav tm="100000">
                                          <p:val>
                                            <p:fltVal val="0"/>
                                          </p:val>
                                        </p:tav>
                                      </p:tavLst>
                                    </p:anim>
                                    <p:anim calcmode="lin" valueType="num">
                                      <p:cBhvr>
                                        <p:cTn id="35" dur="800" decel="100000" fill="hold"/>
                                        <p:tgtEl>
                                          <p:spTgt spid="6"/>
                                        </p:tgtEl>
                                        <p:attrNameLst>
                                          <p:attrName>ppt_x</p:attrName>
                                        </p:attrNameLst>
                                      </p:cBhvr>
                                      <p:tavLst>
                                        <p:tav tm="0">
                                          <p:val>
                                            <p:strVal val="#ppt_x+0.4"/>
                                          </p:val>
                                        </p:tav>
                                        <p:tav tm="100000">
                                          <p:val>
                                            <p:strVal val="#ppt_x-0.05"/>
                                          </p:val>
                                        </p:tav>
                                      </p:tavLst>
                                    </p:anim>
                                    <p:anim calcmode="lin" valueType="num">
                                      <p:cBhvr>
                                        <p:cTn id="36" dur="800" decel="100000" fill="hold"/>
                                        <p:tgtEl>
                                          <p:spTgt spid="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3" name="Hộp Văn bản 22">
            <a:extLst>
              <a:ext uri="{FF2B5EF4-FFF2-40B4-BE49-F238E27FC236}">
                <a16:creationId xmlns="" xmlns:a16="http://schemas.microsoft.com/office/drawing/2014/main" id="{5AF92C84-86C1-28E2-52C3-DE59DCC3361E}"/>
              </a:ext>
            </a:extLst>
          </p:cNvPr>
          <p:cNvSpPr txBox="1"/>
          <p:nvPr/>
        </p:nvSpPr>
        <p:spPr>
          <a:xfrm>
            <a:off x="585803" y="1389717"/>
            <a:ext cx="7952971" cy="2569934"/>
          </a:xfrm>
          <a:prstGeom prst="rect">
            <a:avLst/>
          </a:prstGeom>
          <a:noFill/>
        </p:spPr>
        <p:txBody>
          <a:bodyPr wrap="square">
            <a:spAutoFit/>
          </a:bodyPr>
          <a:lstStyle/>
          <a:p>
            <a:pPr lvl="0" algn="just">
              <a:lnSpc>
                <a:spcPct val="115000"/>
              </a:lnSpc>
              <a:tabLst>
                <a:tab pos="659130" algn="l"/>
              </a:tabLst>
            </a:pPr>
            <a:r>
              <a:rPr lang="en-US" sz="2800" dirty="0" smtClean="0">
                <a:solidFill>
                  <a:prstClr val="black"/>
                </a:solidFill>
                <a:latin typeface="Times New Roman"/>
                <a:ea typeface="Calibri"/>
                <a:cs typeface="Times New Roman"/>
              </a:rPr>
              <a:t>- </a:t>
            </a:r>
            <a:r>
              <a:rPr lang="en-US" sz="2800" dirty="0" err="1" smtClean="0">
                <a:solidFill>
                  <a:prstClr val="black"/>
                </a:solidFill>
                <a:latin typeface="Times New Roman"/>
                <a:ea typeface="Calibri"/>
                <a:cs typeface="Times New Roman"/>
              </a:rPr>
              <a:t>là</a:t>
            </a:r>
            <a:r>
              <a:rPr lang="en-US" sz="2800" dirty="0" smtClean="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lời</a:t>
            </a:r>
            <a:r>
              <a:rPr lang="en-US" sz="2800" dirty="0">
                <a:solidFill>
                  <a:prstClr val="black"/>
                </a:solidFill>
                <a:latin typeface="Times New Roman"/>
                <a:ea typeface="Calibri"/>
                <a:cs typeface="Times New Roman"/>
              </a:rPr>
              <a:t> cay </a:t>
            </a:r>
            <a:r>
              <a:rPr lang="en-US" sz="2800" dirty="0" err="1">
                <a:solidFill>
                  <a:prstClr val="black"/>
                </a:solidFill>
                <a:latin typeface="Times New Roman"/>
                <a:ea typeface="Calibri"/>
                <a:cs typeface="Times New Roman"/>
              </a:rPr>
              <a:t>đắng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tự</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trong</a:t>
            </a:r>
            <a:r>
              <a:rPr lang="en-US" sz="2800" dirty="0">
                <a:solidFill>
                  <a:prstClr val="black"/>
                </a:solidFill>
                <a:latin typeface="Times New Roman"/>
                <a:ea typeface="Calibri"/>
                <a:cs typeface="Times New Roman"/>
              </a:rPr>
              <a:t> </a:t>
            </a:r>
            <a:r>
              <a:rPr lang="en-US" sz="2800" dirty="0" err="1">
                <a:solidFill>
                  <a:prstClr val="black"/>
                </a:solidFill>
                <a:latin typeface="Times New Roman"/>
                <a:ea typeface="Calibri"/>
                <a:cs typeface="Times New Roman"/>
              </a:rPr>
              <a:t>tâm</a:t>
            </a:r>
            <a:r>
              <a:rPr lang="en-US" sz="2800" dirty="0">
                <a:solidFill>
                  <a:prstClr val="black"/>
                </a:solidFill>
                <a:latin typeface="Times New Roman"/>
                <a:ea typeface="Calibri"/>
                <a:cs typeface="Times New Roman"/>
              </a:rPr>
              <a:t> can</a:t>
            </a:r>
          </a:p>
          <a:p>
            <a:pPr lvl="0" algn="just">
              <a:lnSpc>
                <a:spcPct val="115000"/>
              </a:lnSpc>
              <a:tabLst>
                <a:tab pos="659130" algn="l"/>
              </a:tabLst>
            </a:pPr>
            <a:r>
              <a:rPr lang="en-US" sz="2800" dirty="0" smtClean="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Mượn</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lời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nói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khi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điên</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dại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khi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bóng</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gió</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để</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thể</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hiện</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nỗi</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lòng</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và</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bộc</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lộ</a:t>
            </a:r>
            <a:r>
              <a:rPr lang="en-US" sz="2800" dirty="0">
                <a:solidFill>
                  <a:prstClr val="black"/>
                </a:solidFill>
                <a:latin typeface="Times New Roman" pitchFamily="18" charset="0"/>
                <a:ea typeface="Calibri"/>
                <a:cs typeface="Times New Roman" pitchFamily="18" charset="0"/>
              </a:rPr>
              <a:t> </a:t>
            </a:r>
            <a:r>
              <a:rPr lang="en-US" sz="2800" dirty="0" err="1">
                <a:solidFill>
                  <a:prstClr val="black"/>
                </a:solidFill>
                <a:latin typeface="Times New Roman" pitchFamily="18" charset="0"/>
                <a:ea typeface="Calibri"/>
                <a:cs typeface="Times New Roman" pitchFamily="18" charset="0"/>
              </a:rPr>
              <a:t>tâm</a:t>
            </a:r>
            <a:r>
              <a:rPr lang="en-US" sz="2800" dirty="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sự</a:t>
            </a:r>
            <a:endParaRPr lang="en-US" sz="2800" dirty="0" smtClean="0">
              <a:solidFill>
                <a:prstClr val="black"/>
              </a:solidFill>
              <a:latin typeface="Times New Roman" pitchFamily="18" charset="0"/>
              <a:ea typeface="Calibri"/>
              <a:cs typeface="Times New Roman" pitchFamily="18" charset="0"/>
            </a:endParaRPr>
          </a:p>
          <a:p>
            <a:pPr lvl="0" algn="just">
              <a:lnSpc>
                <a:spcPct val="115000"/>
              </a:lnSpc>
              <a:tabLst>
                <a:tab pos="659130" algn="l"/>
              </a:tabLst>
            </a:pP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Sự</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mâu</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thuẫn</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giữa</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mơ</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ước</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của</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Xúy</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Vân</a:t>
            </a:r>
            <a:r>
              <a:rPr lang="en-US" sz="2800" dirty="0" smtClean="0">
                <a:solidFill>
                  <a:prstClr val="black"/>
                </a:solidFill>
                <a:latin typeface="Times New Roman" pitchFamily="18" charset="0"/>
                <a:ea typeface="Calibri"/>
                <a:cs typeface="Times New Roman" pitchFamily="18" charset="0"/>
              </a:rPr>
              <a:t> </a:t>
            </a:r>
            <a:r>
              <a:rPr lang="en-US" sz="2800" b="1" dirty="0" smtClean="0">
                <a:solidFill>
                  <a:prstClr val="black"/>
                </a:solidFill>
                <a:latin typeface="Times New Roman" pitchFamily="18" charset="0"/>
                <a:ea typeface="Calibri"/>
                <a:cs typeface="Times New Roman" pitchFamily="18" charset="0"/>
              </a:rPr>
              <a:t>&gt; &lt;</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thực</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tế</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cuộc</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sống</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của</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nàng</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chính</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là</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nguyên</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nhân</a:t>
            </a:r>
            <a:r>
              <a:rPr lang="en-US" sz="2800" dirty="0" smtClean="0">
                <a:solidFill>
                  <a:prstClr val="black"/>
                </a:solidFill>
                <a:latin typeface="Times New Roman" pitchFamily="18" charset="0"/>
                <a:ea typeface="Calibri"/>
                <a:cs typeface="Times New Roman" pitchFamily="18" charset="0"/>
              </a:rPr>
              <a:t> </a:t>
            </a:r>
            <a:r>
              <a:rPr lang="en-US" sz="2800" dirty="0" err="1" smtClean="0">
                <a:solidFill>
                  <a:prstClr val="black"/>
                </a:solidFill>
                <a:latin typeface="Times New Roman" pitchFamily="18" charset="0"/>
                <a:ea typeface="Calibri"/>
                <a:cs typeface="Times New Roman" pitchFamily="18" charset="0"/>
              </a:rPr>
              <a:t>của</a:t>
            </a:r>
            <a:r>
              <a:rPr lang="en-US" sz="2800" dirty="0" smtClean="0">
                <a:solidFill>
                  <a:prstClr val="black"/>
                </a:solidFill>
                <a:latin typeface="Times New Roman" pitchFamily="18" charset="0"/>
                <a:ea typeface="Calibri"/>
                <a:cs typeface="Times New Roman" pitchFamily="18" charset="0"/>
              </a:rPr>
              <a:t> bi </a:t>
            </a:r>
            <a:r>
              <a:rPr lang="en-US" sz="2800" dirty="0" err="1" smtClean="0">
                <a:solidFill>
                  <a:prstClr val="black"/>
                </a:solidFill>
                <a:latin typeface="Times New Roman" pitchFamily="18" charset="0"/>
                <a:ea typeface="Calibri"/>
                <a:cs typeface="Times New Roman" pitchFamily="18" charset="0"/>
              </a:rPr>
              <a:t>kịch</a:t>
            </a:r>
            <a:endParaRPr lang="vi-VN" sz="2800" dirty="0">
              <a:solidFill>
                <a:prstClr val="black"/>
              </a:solidFill>
              <a:latin typeface="Times New Roman" pitchFamily="18" charset="0"/>
              <a:ea typeface="Calibri"/>
              <a:cs typeface="Times New Roman" pitchFamily="18" charset="0"/>
            </a:endParaRPr>
          </a:p>
        </p:txBody>
      </p:sp>
      <p:sp>
        <p:nvSpPr>
          <p:cNvPr id="33" name="Hộp Văn bản 32">
            <a:extLst>
              <a:ext uri="{FF2B5EF4-FFF2-40B4-BE49-F238E27FC236}">
                <a16:creationId xmlns="" xmlns:a16="http://schemas.microsoft.com/office/drawing/2014/main" id="{BF41EA66-2477-DE39-970F-9245883EF35A}"/>
              </a:ext>
            </a:extLst>
          </p:cNvPr>
          <p:cNvSpPr txBox="1"/>
          <p:nvPr/>
        </p:nvSpPr>
        <p:spPr>
          <a:xfrm>
            <a:off x="6096381" y="4534274"/>
            <a:ext cx="2614170" cy="646331"/>
          </a:xfrm>
          <a:prstGeom prst="rect">
            <a:avLst/>
          </a:prstGeom>
          <a:noFill/>
          <a:ln>
            <a:solidFill>
              <a:schemeClr val="bg2"/>
            </a:solidFill>
          </a:ln>
        </p:spPr>
        <p:txBody>
          <a:bodyPr wrap="square">
            <a:spAutoFit/>
          </a:bodyPr>
          <a:lstStyle/>
          <a:p>
            <a:r>
              <a:rPr lang="en-US" sz="3600" b="1" dirty="0" err="1" smtClean="0">
                <a:solidFill>
                  <a:srgbClr val="C00000"/>
                </a:solidFill>
                <a:latin typeface="Times New Roman" pitchFamily="18" charset="0"/>
                <a:cs typeface="Times New Roman" pitchFamily="18" charset="0"/>
              </a:rPr>
              <a:t>Lời</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tỉnh</a:t>
            </a:r>
            <a:r>
              <a:rPr lang="en-US" sz="3600" b="1" dirty="0" smtClean="0">
                <a:solidFill>
                  <a:srgbClr val="C00000"/>
                </a:solidFill>
                <a:latin typeface="Times New Roman" pitchFamily="18" charset="0"/>
                <a:cs typeface="Times New Roman" pitchFamily="18" charset="0"/>
              </a:rPr>
              <a:t> </a:t>
            </a:r>
            <a:r>
              <a:rPr lang="en-US" sz="3600" b="1" dirty="0" err="1" smtClean="0">
                <a:solidFill>
                  <a:srgbClr val="C00000"/>
                </a:solidFill>
                <a:latin typeface="Times New Roman" pitchFamily="18" charset="0"/>
                <a:cs typeface="Times New Roman" pitchFamily="18" charset="0"/>
              </a:rPr>
              <a:t>táo</a:t>
            </a:r>
            <a:endParaRPr lang="en-US" sz="3600" b="1" dirty="0">
              <a:solidFill>
                <a:srgbClr val="C00000"/>
              </a:solidFill>
              <a:latin typeface="Times New Roman" pitchFamily="18" charset="0"/>
              <a:cs typeface="Times New Roman" pitchFamily="18" charset="0"/>
            </a:endParaRPr>
          </a:p>
        </p:txBody>
      </p:sp>
      <p:grpSp>
        <p:nvGrpSpPr>
          <p:cNvPr id="38" name="Nhóm 1">
            <a:extLst>
              <a:ext uri="{FF2B5EF4-FFF2-40B4-BE49-F238E27FC236}">
                <a16:creationId xmlns="" xmlns:a16="http://schemas.microsoft.com/office/drawing/2014/main" id="{2928F878-50D5-B0E8-BB38-A0BF8C2BA1EE}"/>
              </a:ext>
            </a:extLst>
          </p:cNvPr>
          <p:cNvGrpSpPr/>
          <p:nvPr/>
        </p:nvGrpSpPr>
        <p:grpSpPr>
          <a:xfrm>
            <a:off x="526431" y="457199"/>
            <a:ext cx="8071716" cy="954106"/>
            <a:chOff x="1095375" y="728182"/>
            <a:chExt cx="6045461" cy="635376"/>
          </a:xfrm>
        </p:grpSpPr>
        <p:sp>
          <p:nvSpPr>
            <p:cNvPr id="39" name="Google Shape;1244;p38">
              <a:extLst>
                <a:ext uri="{FF2B5EF4-FFF2-40B4-BE49-F238E27FC236}">
                  <a16:creationId xmlns="" xmlns:a16="http://schemas.microsoft.com/office/drawing/2014/main" id="{9C65961D-11B9-6F79-1A58-B2378D8C24E8}"/>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Hình chữ nhật 31">
              <a:extLst>
                <a:ext uri="{FF2B5EF4-FFF2-40B4-BE49-F238E27FC236}">
                  <a16:creationId xmlns="" xmlns:a16="http://schemas.microsoft.com/office/drawing/2014/main" id="{B3202705-C7D0-F243-29EF-24E5C57E5D71}"/>
                </a:ext>
              </a:extLst>
            </p:cNvPr>
            <p:cNvSpPr/>
            <p:nvPr/>
          </p:nvSpPr>
          <p:spPr>
            <a:xfrm>
              <a:off x="1139843" y="728182"/>
              <a:ext cx="5938720" cy="635376"/>
            </a:xfrm>
            <a:prstGeom prst="rect">
              <a:avLst/>
            </a:prstGeom>
            <a:noFill/>
          </p:spPr>
          <p:txBody>
            <a:bodyPr wrap="square" lIns="91440" tIns="45720" rIns="91440" bIns="45720">
              <a:spAutoFit/>
            </a:bodyPr>
            <a:lstStyle/>
            <a:p>
              <a:pPr algn="just">
                <a:spcAft>
                  <a:spcPts val="800"/>
                </a:spcAft>
                <a:buClr>
                  <a:srgbClr val="EEECE1"/>
                </a:buClr>
                <a:buSzPts val="3600"/>
                <a:tabLst>
                  <a:tab pos="659130" algn="l"/>
                </a:tabLst>
              </a:pPr>
              <a:r>
                <a:rPr lang="en-US" sz="2800" b="1" dirty="0" err="1" smtClean="0">
                  <a:solidFill>
                    <a:srgbClr val="4F81BD">
                      <a:lumMod val="75000"/>
                    </a:srgbClr>
                  </a:solidFill>
                  <a:latin typeface="Times New Roman" pitchFamily="18" charset="0"/>
                  <a:cs typeface="Times New Roman" pitchFamily="18" charset="0"/>
                </a:rPr>
                <a:t>Lời</a:t>
              </a:r>
              <a:r>
                <a:rPr lang="en-US" sz="2800" b="1" dirty="0" smtClean="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nói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câu</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hát</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chỉ</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dẫn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thể</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hiện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sự</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nhập</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vai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điên</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dại</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của</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Xúy</a:t>
              </a:r>
              <a:r>
                <a:rPr lang="en-US" sz="2800" b="1" dirty="0">
                  <a:solidFill>
                    <a:srgbClr val="4F81BD">
                      <a:lumMod val="75000"/>
                    </a:srgbClr>
                  </a:solidFill>
                  <a:latin typeface="Times New Roman" pitchFamily="18" charset="0"/>
                  <a:cs typeface="Times New Roman" pitchFamily="18" charset="0"/>
                </a:rPr>
                <a:t> </a:t>
              </a:r>
              <a:r>
                <a:rPr lang="en-US" sz="2800" b="1" dirty="0" err="1">
                  <a:solidFill>
                    <a:srgbClr val="4F81BD">
                      <a:lumMod val="75000"/>
                    </a:srgbClr>
                  </a:solidFill>
                  <a:latin typeface="Times New Roman" pitchFamily="18" charset="0"/>
                  <a:cs typeface="Times New Roman" pitchFamily="18" charset="0"/>
                </a:rPr>
                <a:t>Vân</a:t>
              </a:r>
              <a:endParaRPr lang="en-US" sz="2800" b="1" dirty="0">
                <a:solidFill>
                  <a:srgbClr val="4F81BD">
                    <a:lumMod val="75000"/>
                  </a:srgbClr>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8986927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up)">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30" y="1371600"/>
            <a:ext cx="8022202" cy="4401205"/>
          </a:xfrm>
          <a:prstGeom prst="rect">
            <a:avLst/>
          </a:prstGeom>
        </p:spPr>
        <p:txBody>
          <a:bodyPr wrap="square">
            <a:spAutoFit/>
          </a:bodyPr>
          <a:lstStyle/>
          <a:p>
            <a:pPr algn="just">
              <a:tabLst>
                <a:tab pos="659130" algn="l"/>
              </a:tabLst>
            </a:pPr>
            <a:r>
              <a:rPr lang="en-US" sz="2800" b="1" smtClean="0">
                <a:solidFill>
                  <a:prstClr val="black"/>
                </a:solidFill>
                <a:latin typeface="Times New Roman"/>
                <a:ea typeface="Calibri"/>
                <a:cs typeface="Times New Roman"/>
              </a:rPr>
              <a:t>     3</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Diễn</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biến</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tâm</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trạng</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của</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Xúy</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Vân</a:t>
            </a:r>
            <a:endParaRPr lang="en-US" sz="2800" b="1" dirty="0" smtClean="0">
              <a:solidFill>
                <a:prstClr val="black"/>
              </a:solidFill>
              <a:latin typeface="Times New Roman"/>
              <a:ea typeface="Calibri"/>
              <a:cs typeface="Times New Roman"/>
            </a:endParaRPr>
          </a:p>
          <a:p>
            <a:pPr algn="just">
              <a:tabLst>
                <a:tab pos="659130" algn="l"/>
              </a:tabLst>
            </a:pPr>
            <a:r>
              <a:rPr lang="en-US" sz="2800" b="1" dirty="0" smtClean="0">
                <a:solidFill>
                  <a:prstClr val="black"/>
                </a:solidFill>
                <a:latin typeface="Times New Roman"/>
                <a:ea typeface="Calibri"/>
                <a:cs typeface="Times New Roman"/>
              </a:rPr>
              <a:t>a. </a:t>
            </a:r>
            <a:r>
              <a:rPr lang="en-US" sz="2800" b="1" dirty="0" err="1" smtClean="0">
                <a:solidFill>
                  <a:prstClr val="black"/>
                </a:solidFill>
                <a:latin typeface="Times New Roman"/>
                <a:ea typeface="Calibri"/>
                <a:cs typeface="Times New Roman"/>
              </a:rPr>
              <a:t>Tâm</a:t>
            </a:r>
            <a:r>
              <a:rPr lang="en-US" sz="2800" b="1" dirty="0" smtClean="0">
                <a:solidFill>
                  <a:prstClr val="black"/>
                </a:solidFill>
                <a:latin typeface="Times New Roman"/>
                <a:ea typeface="Calibri"/>
                <a:cs typeface="Times New Roman"/>
              </a:rPr>
              <a:t> </a:t>
            </a:r>
            <a:r>
              <a:rPr lang="en-US" sz="2800" b="1" dirty="0" err="1">
                <a:solidFill>
                  <a:prstClr val="black"/>
                </a:solidFill>
                <a:latin typeface="Times New Roman"/>
                <a:ea typeface="Calibri"/>
                <a:cs typeface="Times New Roman"/>
              </a:rPr>
              <a:t>trạng</a:t>
            </a:r>
            <a:r>
              <a:rPr lang="en-US" sz="2800" b="1" dirty="0">
                <a:solidFill>
                  <a:prstClr val="black"/>
                </a:solidFill>
                <a:latin typeface="Times New Roman"/>
                <a:ea typeface="Calibri"/>
                <a:cs typeface="Times New Roman"/>
              </a:rPr>
              <a:t> </a:t>
            </a:r>
            <a:r>
              <a:rPr lang="en-US" sz="2800" b="1" dirty="0" err="1">
                <a:solidFill>
                  <a:prstClr val="black"/>
                </a:solidFill>
                <a:latin typeface="Times New Roman"/>
                <a:ea typeface="Calibri"/>
                <a:cs typeface="Times New Roman"/>
              </a:rPr>
              <a:t>của</a:t>
            </a:r>
            <a:r>
              <a:rPr lang="en-US" sz="2800" b="1" dirty="0">
                <a:solidFill>
                  <a:prstClr val="black"/>
                </a:solidFill>
                <a:latin typeface="Times New Roman"/>
                <a:ea typeface="Calibri"/>
                <a:cs typeface="Times New Roman"/>
              </a:rPr>
              <a:t> </a:t>
            </a:r>
            <a:r>
              <a:rPr lang="en-US" sz="2800" b="1" dirty="0" err="1">
                <a:solidFill>
                  <a:prstClr val="black"/>
                </a:solidFill>
                <a:latin typeface="Times New Roman"/>
                <a:ea typeface="Calibri"/>
                <a:cs typeface="Times New Roman"/>
              </a:rPr>
              <a:t>Xúy</a:t>
            </a:r>
            <a:r>
              <a:rPr lang="en-US" sz="2800" b="1" dirty="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Vân</a:t>
            </a:r>
            <a:r>
              <a:rPr lang="en-US" sz="2800" b="1" dirty="0" smtClean="0">
                <a:solidFill>
                  <a:prstClr val="black"/>
                </a:solidFill>
                <a:latin typeface="Times New Roman"/>
                <a:ea typeface="Calibri"/>
                <a:cs typeface="Times New Roman"/>
              </a:rPr>
              <a:t> qua </a:t>
            </a:r>
            <a:r>
              <a:rPr lang="en-US" sz="2800" b="1" dirty="0" err="1" smtClean="0">
                <a:solidFill>
                  <a:prstClr val="black"/>
                </a:solidFill>
                <a:latin typeface="Times New Roman"/>
                <a:ea typeface="Calibri"/>
                <a:cs typeface="Times New Roman"/>
              </a:rPr>
              <a:t>lối</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nói</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lệch</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lời</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hát</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vỉa</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và</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hát</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quá</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giang</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Đoạn</a:t>
            </a:r>
            <a:r>
              <a:rPr lang="en-US" sz="2800" b="1" dirty="0" smtClean="0">
                <a:solidFill>
                  <a:prstClr val="black"/>
                </a:solidFill>
                <a:latin typeface="Times New Roman"/>
                <a:ea typeface="Calibri"/>
                <a:cs typeface="Times New Roman"/>
              </a:rPr>
              <a:t> 1)</a:t>
            </a:r>
          </a:p>
          <a:p>
            <a:pPr algn="just">
              <a:tabLst>
                <a:tab pos="659130" algn="l"/>
              </a:tabLst>
            </a:pP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Lời</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nói</a:t>
            </a:r>
            <a:r>
              <a:rPr lang="en-US" sz="2800" b="1" dirty="0" smtClean="0">
                <a:solidFill>
                  <a:prstClr val="black"/>
                </a:solidFill>
                <a:latin typeface="Times New Roman" pitchFamily="18" charset="0"/>
                <a:ea typeface="Calibri"/>
                <a:cs typeface="Times New Roman" pitchFamily="18" charset="0"/>
              </a:rPr>
              <a:t> </a:t>
            </a:r>
            <a:r>
              <a:rPr lang="en-US" sz="2800" b="1" dirty="0" err="1" smtClean="0">
                <a:solidFill>
                  <a:prstClr val="black"/>
                </a:solidFill>
                <a:latin typeface="Times New Roman" pitchFamily="18" charset="0"/>
                <a:ea typeface="Calibri"/>
                <a:cs typeface="Times New Roman" pitchFamily="18" charset="0"/>
              </a:rPr>
              <a:t>lệch</a:t>
            </a:r>
            <a:endParaRPr lang="en-US" sz="2800" b="1" dirty="0" smtClean="0">
              <a:solidFill>
                <a:prstClr val="black"/>
              </a:solidFill>
              <a:latin typeface="Times New Roman" pitchFamily="18" charset="0"/>
              <a:ea typeface="Calibri"/>
              <a:cs typeface="Times New Roman" pitchFamily="18" charset="0"/>
            </a:endParaRPr>
          </a:p>
          <a:p>
            <a:pPr algn="just">
              <a:tabLst>
                <a:tab pos="659130" algn="l"/>
              </a:tabLst>
            </a:pPr>
            <a:r>
              <a:rPr lang="en-US" sz="2800" i="1" dirty="0" err="1" smtClean="0">
                <a:solidFill>
                  <a:prstClr val="black"/>
                </a:solidFill>
                <a:latin typeface="Times New Roman" pitchFamily="18" charset="0"/>
                <a:ea typeface="Calibri"/>
                <a:cs typeface="Times New Roman" pitchFamily="18" charset="0"/>
              </a:rPr>
              <a:t>Đau</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thiết</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thiệt</a:t>
            </a:r>
            <a:r>
              <a:rPr lang="en-US" sz="2800" i="1" dirty="0" smtClean="0">
                <a:solidFill>
                  <a:prstClr val="black"/>
                </a:solidFill>
                <a:latin typeface="Times New Roman" pitchFamily="18" charset="0"/>
                <a:ea typeface="Calibri"/>
                <a:cs typeface="Times New Roman" pitchFamily="18" charset="0"/>
              </a:rPr>
              <a:t> van</a:t>
            </a:r>
          </a:p>
          <a:p>
            <a:pPr algn="just">
              <a:tabLst>
                <a:tab pos="659130" algn="l"/>
              </a:tabLst>
            </a:pPr>
            <a:r>
              <a:rPr lang="en-US" sz="2800" i="1" dirty="0" smtClean="0">
                <a:solidFill>
                  <a:prstClr val="black"/>
                </a:solidFill>
                <a:latin typeface="Times New Roman" pitchFamily="18" charset="0"/>
                <a:ea typeface="Calibri"/>
                <a:cs typeface="Times New Roman" pitchFamily="18" charset="0"/>
              </a:rPr>
              <a:t>Than </a:t>
            </a:r>
            <a:r>
              <a:rPr lang="en-US" sz="2800" i="1" dirty="0" err="1" smtClean="0">
                <a:solidFill>
                  <a:prstClr val="black"/>
                </a:solidFill>
                <a:latin typeface="Times New Roman" pitchFamily="18" charset="0"/>
                <a:ea typeface="Calibri"/>
                <a:cs typeface="Times New Roman" pitchFamily="18" charset="0"/>
              </a:rPr>
              <a:t>cùng</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bà</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Nguyệt</a:t>
            </a:r>
            <a:r>
              <a:rPr lang="en-US" sz="2800" i="1" dirty="0" smtClean="0">
                <a:solidFill>
                  <a:prstClr val="black"/>
                </a:solidFill>
                <a:latin typeface="Times New Roman" pitchFamily="18" charset="0"/>
                <a:ea typeface="Calibri"/>
                <a:cs typeface="Times New Roman" pitchFamily="18" charset="0"/>
              </a:rPr>
              <a:t>.</a:t>
            </a:r>
          </a:p>
          <a:p>
            <a:pPr algn="just">
              <a:tabLst>
                <a:tab pos="659130" algn="l"/>
              </a:tabLst>
            </a:pPr>
            <a:r>
              <a:rPr lang="en-US" sz="2800" i="1" dirty="0" err="1" smtClean="0">
                <a:solidFill>
                  <a:prstClr val="black"/>
                </a:solidFill>
                <a:latin typeface="Times New Roman" pitchFamily="18" charset="0"/>
                <a:ea typeface="Calibri"/>
                <a:cs typeface="Times New Roman" pitchFamily="18" charset="0"/>
              </a:rPr>
              <a:t>Đánh</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cho</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lê</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liệt</a:t>
            </a:r>
            <a:r>
              <a:rPr lang="en-US" sz="2800" i="1" dirty="0" smtClean="0">
                <a:solidFill>
                  <a:prstClr val="black"/>
                </a:solidFill>
                <a:latin typeface="Times New Roman" pitchFamily="18" charset="0"/>
                <a:ea typeface="Calibri"/>
                <a:cs typeface="Times New Roman" pitchFamily="18" charset="0"/>
              </a:rPr>
              <a:t>, </a:t>
            </a:r>
          </a:p>
          <a:p>
            <a:pPr algn="just">
              <a:tabLst>
                <a:tab pos="659130" algn="l"/>
              </a:tabLst>
            </a:pPr>
            <a:r>
              <a:rPr lang="en-US" sz="2800" i="1" dirty="0" err="1" smtClean="0">
                <a:solidFill>
                  <a:prstClr val="black"/>
                </a:solidFill>
                <a:latin typeface="Times New Roman" pitchFamily="18" charset="0"/>
                <a:ea typeface="Calibri"/>
                <a:cs typeface="Times New Roman" pitchFamily="18" charset="0"/>
              </a:rPr>
              <a:t>Chết</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mệt</a:t>
            </a:r>
            <a:r>
              <a:rPr lang="en-US" sz="2800" i="1" dirty="0" smtClean="0">
                <a:solidFill>
                  <a:prstClr val="black"/>
                </a:solidFill>
                <a:latin typeface="Times New Roman" pitchFamily="18" charset="0"/>
                <a:ea typeface="Calibri"/>
                <a:cs typeface="Times New Roman" pitchFamily="18" charset="0"/>
              </a:rPr>
              <a:t> con </a:t>
            </a:r>
            <a:r>
              <a:rPr lang="en-US" sz="2800" i="1" dirty="0" err="1" smtClean="0">
                <a:solidFill>
                  <a:prstClr val="black"/>
                </a:solidFill>
                <a:latin typeface="Times New Roman" pitchFamily="18" charset="0"/>
                <a:ea typeface="Calibri"/>
                <a:cs typeface="Times New Roman" pitchFamily="18" charset="0"/>
              </a:rPr>
              <a:t>đồng</a:t>
            </a:r>
            <a:endParaRPr lang="en-US" sz="2800" i="1" dirty="0" smtClean="0">
              <a:solidFill>
                <a:prstClr val="black"/>
              </a:solidFill>
              <a:latin typeface="Times New Roman" pitchFamily="18" charset="0"/>
              <a:ea typeface="Calibri"/>
              <a:cs typeface="Times New Roman" pitchFamily="18" charset="0"/>
            </a:endParaRPr>
          </a:p>
          <a:p>
            <a:pPr algn="just">
              <a:tabLst>
                <a:tab pos="659130" algn="l"/>
              </a:tabLst>
            </a:pPr>
            <a:r>
              <a:rPr lang="en-US" sz="2800" i="1" dirty="0" err="1" smtClean="0">
                <a:solidFill>
                  <a:prstClr val="black"/>
                </a:solidFill>
                <a:latin typeface="Times New Roman" pitchFamily="18" charset="0"/>
                <a:ea typeface="Calibri"/>
                <a:cs typeface="Times New Roman" pitchFamily="18" charset="0"/>
              </a:rPr>
              <a:t>Bắt</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đò</a:t>
            </a:r>
            <a:r>
              <a:rPr lang="en-US" sz="2800" i="1" dirty="0" smtClean="0">
                <a:solidFill>
                  <a:prstClr val="black"/>
                </a:solidFill>
                <a:latin typeface="Times New Roman" pitchFamily="18" charset="0"/>
                <a:ea typeface="Calibri"/>
                <a:cs typeface="Times New Roman" pitchFamily="18" charset="0"/>
              </a:rPr>
              <a:t> sang </a:t>
            </a:r>
            <a:r>
              <a:rPr lang="en-US" sz="2800" i="1" dirty="0" err="1" smtClean="0">
                <a:solidFill>
                  <a:prstClr val="black"/>
                </a:solidFill>
                <a:latin typeface="Times New Roman" pitchFamily="18" charset="0"/>
                <a:ea typeface="Calibri"/>
                <a:cs typeface="Times New Roman" pitchFamily="18" charset="0"/>
              </a:rPr>
              <a:t>sông</a:t>
            </a:r>
            <a:endParaRPr lang="en-US" sz="2800" i="1" dirty="0" smtClean="0">
              <a:solidFill>
                <a:prstClr val="black"/>
              </a:solidFill>
              <a:latin typeface="Times New Roman" pitchFamily="18" charset="0"/>
              <a:ea typeface="Calibri"/>
              <a:cs typeface="Times New Roman" pitchFamily="18" charset="0"/>
            </a:endParaRPr>
          </a:p>
          <a:p>
            <a:pPr algn="just">
              <a:tabLst>
                <a:tab pos="659130" algn="l"/>
              </a:tabLst>
            </a:pPr>
            <a:r>
              <a:rPr lang="en-US" sz="2800" i="1" dirty="0" err="1" smtClean="0">
                <a:solidFill>
                  <a:prstClr val="black"/>
                </a:solidFill>
                <a:latin typeface="Times New Roman" pitchFamily="18" charset="0"/>
                <a:ea typeface="Calibri"/>
                <a:cs typeface="Times New Roman" pitchFamily="18" charset="0"/>
              </a:rPr>
              <a:t>Bớ</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đò</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bớ</a:t>
            </a:r>
            <a:r>
              <a:rPr lang="en-US" sz="2800" i="1" dirty="0" smtClean="0">
                <a:solidFill>
                  <a:prstClr val="black"/>
                </a:solidFill>
                <a:latin typeface="Times New Roman" pitchFamily="18" charset="0"/>
                <a:ea typeface="Calibri"/>
                <a:cs typeface="Times New Roman" pitchFamily="18" charset="0"/>
              </a:rPr>
              <a:t> </a:t>
            </a:r>
            <a:r>
              <a:rPr lang="en-US" sz="2800" i="1" dirty="0" err="1" smtClean="0">
                <a:solidFill>
                  <a:prstClr val="black"/>
                </a:solidFill>
                <a:latin typeface="Times New Roman" pitchFamily="18" charset="0"/>
                <a:ea typeface="Calibri"/>
                <a:cs typeface="Times New Roman" pitchFamily="18" charset="0"/>
              </a:rPr>
              <a:t>đò</a:t>
            </a:r>
            <a:r>
              <a:rPr lang="en-US" sz="2800" i="1" dirty="0" smtClean="0">
                <a:solidFill>
                  <a:prstClr val="black"/>
                </a:solidFill>
                <a:latin typeface="Times New Roman" pitchFamily="18" charset="0"/>
                <a:ea typeface="Calibri"/>
                <a:cs typeface="Times New Roman" pitchFamily="18" charset="0"/>
              </a:rPr>
              <a:t>.</a:t>
            </a:r>
            <a:endParaRPr lang="vi-VN" sz="2800" i="1" dirty="0">
              <a:solidFill>
                <a:prstClr val="black"/>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6020579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30" y="914400"/>
            <a:ext cx="8022202" cy="4216539"/>
          </a:xfrm>
          <a:prstGeom prst="rect">
            <a:avLst/>
          </a:prstGeom>
        </p:spPr>
        <p:txBody>
          <a:bodyPr wrap="square">
            <a:spAutoFit/>
          </a:bodyPr>
          <a:lstStyle/>
          <a:p>
            <a:pPr algn="just"/>
            <a:r>
              <a:rPr lang="en-US" sz="2800" b="1" dirty="0" smtClean="0">
                <a:solidFill>
                  <a:prstClr val="black"/>
                </a:solidFill>
                <a:latin typeface="Times New Roman"/>
                <a:ea typeface="Calibri"/>
                <a:cs typeface="Times New Roman"/>
              </a:rPr>
              <a:t>                      * </a:t>
            </a:r>
            <a:r>
              <a:rPr lang="en-US" sz="2800" b="1" dirty="0" err="1" smtClean="0">
                <a:solidFill>
                  <a:prstClr val="black"/>
                </a:solidFill>
                <a:latin typeface="Times New Roman"/>
                <a:ea typeface="Calibri"/>
                <a:cs typeface="Times New Roman"/>
              </a:rPr>
              <a:t>Lời</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nói</a:t>
            </a:r>
            <a:r>
              <a:rPr lang="en-US" sz="2800" b="1" dirty="0" smtClean="0">
                <a:solidFill>
                  <a:prstClr val="black"/>
                </a:solidFill>
                <a:latin typeface="Times New Roman"/>
                <a:ea typeface="Calibri"/>
                <a:cs typeface="Times New Roman"/>
              </a:rPr>
              <a:t> </a:t>
            </a:r>
            <a:r>
              <a:rPr lang="en-US" sz="2800" b="1" dirty="0" err="1" smtClean="0">
                <a:solidFill>
                  <a:prstClr val="black"/>
                </a:solidFill>
                <a:latin typeface="Times New Roman"/>
                <a:ea typeface="Calibri"/>
                <a:cs typeface="Times New Roman"/>
              </a:rPr>
              <a:t>lệch</a:t>
            </a:r>
            <a:endParaRPr lang="en-US" sz="2800" b="1" dirty="0" smtClean="0">
              <a:solidFill>
                <a:prstClr val="black"/>
              </a:solidFill>
              <a:latin typeface="Times New Roman"/>
              <a:ea typeface="Calibri"/>
              <a:cs typeface="Times New Roman"/>
            </a:endParaRPr>
          </a:p>
          <a:p>
            <a:pPr algn="just"/>
            <a:r>
              <a:rPr lang="en-US" sz="2400" dirty="0" smtClean="0">
                <a:latin typeface="Times New Roman" pitchFamily="18" charset="0"/>
                <a:cs typeface="Times New Roman" pitchFamily="18" charset="0"/>
              </a:rPr>
              <a:t>                - </a:t>
            </a:r>
            <a:r>
              <a:rPr lang="vi-VN" sz="2400" dirty="0">
                <a:latin typeface="Times New Roman" pitchFamily="18" charset="0"/>
                <a:cs typeface="Times New Roman" pitchFamily="18" charset="0"/>
              </a:rPr>
              <a:t>Lời than mở đầu</a:t>
            </a:r>
            <a:r>
              <a:rPr lang="en-US" sz="2400" dirty="0" smtClean="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Lời</a:t>
            </a:r>
            <a:r>
              <a:rPr lang="en-US" sz="2400" dirty="0">
                <a:latin typeface="Times New Roman" pitchFamily="18" charset="0"/>
                <a:cs typeface="Times New Roman" pitchFamily="18" charset="0"/>
              </a:rPr>
              <a:t> than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smtClean="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giọng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đau</a:t>
            </a:r>
            <a:r>
              <a:rPr lang="en-US" sz="2400" dirty="0" smtClean="0">
                <a:latin typeface="Times New Roman" pitchFamily="18" charset="0"/>
                <a:cs typeface="Times New Roman" pitchFamily="18" charset="0"/>
              </a:rPr>
              <a:t> </a:t>
            </a:r>
          </a:p>
          <a:p>
            <a:pPr algn="just"/>
            <a:r>
              <a:rPr lang="vi-VN" sz="2400" dirty="0">
                <a:latin typeface="Times New Roman" pitchFamily="18" charset="0"/>
                <a:cs typeface="Times New Roman" pitchFamily="18" charset="0"/>
              </a:rPr>
              <a:t>+ Cất tiếng than bà Nguyệt</a:t>
            </a:r>
            <a:r>
              <a:rPr lang="en-US" sz="2400" dirty="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Tự xem </a:t>
            </a:r>
            <a:r>
              <a:rPr lang="vi-VN" sz="2400" dirty="0">
                <a:latin typeface="Times New Roman" pitchFamily="18" charset="0"/>
                <a:cs typeface="Times New Roman" pitchFamily="18" charset="0"/>
              </a:rPr>
              <a:t>mình như </a:t>
            </a:r>
            <a:r>
              <a:rPr lang="vi-VN" sz="2400" dirty="0" smtClean="0">
                <a:latin typeface="Times New Roman" pitchFamily="18" charset="0"/>
                <a:cs typeface="Times New Roman" pitchFamily="18" charset="0"/>
              </a:rPr>
              <a:t>một </a:t>
            </a:r>
            <a:r>
              <a:rPr lang="vi-VN" sz="2400" dirty="0">
                <a:latin typeface="Times New Roman" pitchFamily="18" charset="0"/>
                <a:cs typeface="Times New Roman" pitchFamily="18" charset="0"/>
              </a:rPr>
              <a:t>con đồng bị quăng quật cho tơi bời đau đớn </a:t>
            </a:r>
            <a:endParaRPr lang="vi-VN"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Cất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tiếng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thốt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hốt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endParaRPr lang="en-US"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-&gt; Ngay </a:t>
            </a:r>
            <a:r>
              <a:rPr lang="vi-VN" sz="2400" dirty="0">
                <a:latin typeface="Times New Roman" pitchFamily="18" charset="0"/>
                <a:cs typeface="Times New Roman" pitchFamily="18" charset="0"/>
              </a:rPr>
              <a:t>từ đầu</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các </a:t>
            </a:r>
            <a:r>
              <a:rPr lang="vi-VN" sz="2400" dirty="0">
                <a:latin typeface="Times New Roman" pitchFamily="18" charset="0"/>
                <a:cs typeface="Times New Roman" pitchFamily="18" charset="0"/>
              </a:rPr>
              <a:t>câu không liên kết với nhau</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bề ngoài chính là lời của kẻ điên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tỉnh </a:t>
            </a:r>
            <a:r>
              <a:rPr lang="vi-VN" sz="2400" dirty="0">
                <a:latin typeface="Times New Roman" pitchFamily="18" charset="0"/>
                <a:cs typeface="Times New Roman" pitchFamily="18" charset="0"/>
              </a:rPr>
              <a:t>táo trong nỗi đau khổ</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bi </a:t>
            </a:r>
            <a:r>
              <a:rPr lang="en-US" sz="2400" dirty="0" err="1">
                <a:latin typeface="Times New Roman" pitchFamily="18" charset="0"/>
                <a:cs typeface="Times New Roman" pitchFamily="18" charset="0"/>
              </a:rPr>
              <a:t>kịch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mình</a:t>
            </a:r>
            <a:r>
              <a:rPr lang="en-US" sz="2400" dirty="0" smtClean="0">
                <a:latin typeface="Times New Roman" pitchFamily="18" charset="0"/>
                <a:cs typeface="Times New Roman" pitchFamily="18" charset="0"/>
              </a:rPr>
              <a:t>.</a:t>
            </a:r>
            <a:endParaRPr lang="vi-VN" sz="2800" dirty="0"/>
          </a:p>
        </p:txBody>
      </p:sp>
    </p:spTree>
    <p:extLst>
      <p:ext uri="{BB962C8B-B14F-4D97-AF65-F5344CB8AC3E}">
        <p14:creationId xmlns:p14="http://schemas.microsoft.com/office/powerpoint/2010/main" val="4128739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8" name="Google Shape;1248;p38">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49" name="Google Shape;1249;p38">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0" name="Google Shape;1250;p38">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1" name="Google Shape;1251;p38">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2" name="Google Shape;1252;p38">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3" name="Google Shape;1253;p38">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4" name="Google Shape;1254;p38">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5" name="Google Shape;1255;p38">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56" name="Google Shape;1256;p38">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7" name="Google Shape;1257;p38">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8" name="Google Shape;1258;p38">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59" name="Google Shape;1259;p38">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60" name="Google Shape;1260;p38">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61" name="Google Shape;1261;p38">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2" name="Rectangle 1"/>
          <p:cNvSpPr/>
          <p:nvPr/>
        </p:nvSpPr>
        <p:spPr>
          <a:xfrm>
            <a:off x="562030" y="1371600"/>
            <a:ext cx="8022202" cy="4093428"/>
          </a:xfrm>
          <a:prstGeom prst="rect">
            <a:avLst/>
          </a:prstGeom>
        </p:spPr>
        <p:txBody>
          <a:bodyPr wrap="square">
            <a:spAutoFit/>
          </a:bodyPr>
          <a:lstStyle/>
          <a:p>
            <a:pPr algn="just">
              <a:tabLst>
                <a:tab pos="659130" algn="l"/>
              </a:tabLst>
            </a:pPr>
            <a:r>
              <a:rPr lang="en-US" sz="2600" b="1" dirty="0" smtClean="0">
                <a:solidFill>
                  <a:prstClr val="black"/>
                </a:solidFill>
                <a:latin typeface="Times New Roman" pitchFamily="18" charset="0"/>
                <a:ea typeface="Calibri"/>
                <a:cs typeface="Times New Roman" pitchFamily="18" charset="0"/>
              </a:rPr>
              <a:t>* </a:t>
            </a:r>
            <a:r>
              <a:rPr lang="en-US" sz="2600" b="1" dirty="0" err="1" smtClean="0">
                <a:solidFill>
                  <a:prstClr val="black"/>
                </a:solidFill>
                <a:latin typeface="Times New Roman" pitchFamily="18" charset="0"/>
                <a:ea typeface="Calibri"/>
                <a:cs typeface="Times New Roman" pitchFamily="18" charset="0"/>
              </a:rPr>
              <a:t>Lời</a:t>
            </a:r>
            <a:r>
              <a:rPr lang="en-US" sz="2600" b="1" dirty="0" smtClean="0">
                <a:solidFill>
                  <a:prstClr val="black"/>
                </a:solidFill>
                <a:latin typeface="Times New Roman" pitchFamily="18" charset="0"/>
                <a:ea typeface="Calibri"/>
                <a:cs typeface="Times New Roman" pitchFamily="18" charset="0"/>
              </a:rPr>
              <a:t> </a:t>
            </a:r>
            <a:r>
              <a:rPr lang="en-US" sz="2600" b="1" dirty="0" err="1" smtClean="0">
                <a:solidFill>
                  <a:prstClr val="black"/>
                </a:solidFill>
                <a:latin typeface="Times New Roman" pitchFamily="18" charset="0"/>
                <a:ea typeface="Calibri"/>
                <a:cs typeface="Times New Roman" pitchFamily="18" charset="0"/>
              </a:rPr>
              <a:t>hát</a:t>
            </a:r>
            <a:r>
              <a:rPr lang="en-US" sz="2600" b="1" dirty="0" smtClean="0">
                <a:solidFill>
                  <a:prstClr val="black"/>
                </a:solidFill>
                <a:latin typeface="Times New Roman" pitchFamily="18" charset="0"/>
                <a:ea typeface="Calibri"/>
                <a:cs typeface="Times New Roman" pitchFamily="18" charset="0"/>
              </a:rPr>
              <a:t> </a:t>
            </a:r>
            <a:r>
              <a:rPr lang="en-US" sz="2600" b="1" dirty="0" err="1" smtClean="0">
                <a:solidFill>
                  <a:prstClr val="black"/>
                </a:solidFill>
                <a:latin typeface="Times New Roman" pitchFamily="18" charset="0"/>
                <a:ea typeface="Calibri"/>
                <a:cs typeface="Times New Roman" pitchFamily="18" charset="0"/>
              </a:rPr>
              <a:t>vỉa</a:t>
            </a:r>
            <a:r>
              <a:rPr lang="en-US" sz="2600" b="1" dirty="0" smtClean="0">
                <a:solidFill>
                  <a:prstClr val="black"/>
                </a:solidFill>
                <a:latin typeface="Times New Roman" pitchFamily="18" charset="0"/>
                <a:ea typeface="Calibri"/>
                <a:cs typeface="Times New Roman" pitchFamily="18" charset="0"/>
              </a:rPr>
              <a:t>: </a:t>
            </a:r>
          </a:p>
          <a:p>
            <a:pPr algn="just">
              <a:tabLst>
                <a:tab pos="659130" algn="l"/>
              </a:tabLst>
            </a:pPr>
            <a:r>
              <a:rPr lang="en-US" sz="2600"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Tôi</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kêu</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đò</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đò</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nọ</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không</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thưa</a:t>
            </a:r>
            <a:r>
              <a:rPr lang="en-US" sz="2600" i="1" dirty="0" smtClean="0">
                <a:solidFill>
                  <a:prstClr val="black"/>
                </a:solidFill>
                <a:latin typeface="Times New Roman" pitchFamily="18" charset="0"/>
                <a:ea typeface="Calibri"/>
                <a:cs typeface="Times New Roman" pitchFamily="18" charset="0"/>
              </a:rPr>
              <a:t>,</a:t>
            </a:r>
          </a:p>
          <a:p>
            <a:pPr algn="just">
              <a:tabLst>
                <a:tab pos="659130" algn="l"/>
              </a:tabLst>
            </a:pP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Tôi</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càng</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chờ</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càng</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đợi</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càng</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trưa</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chuyến</a:t>
            </a:r>
            <a:r>
              <a:rPr lang="en-US" sz="2600" i="1" dirty="0" smtClean="0">
                <a:solidFill>
                  <a:prstClr val="black"/>
                </a:solidFill>
                <a:latin typeface="Times New Roman" pitchFamily="18" charset="0"/>
                <a:ea typeface="Calibri"/>
                <a:cs typeface="Times New Roman" pitchFamily="18" charset="0"/>
              </a:rPr>
              <a:t> </a:t>
            </a:r>
            <a:r>
              <a:rPr lang="en-US" sz="2600" i="1" dirty="0" err="1" smtClean="0">
                <a:solidFill>
                  <a:prstClr val="black"/>
                </a:solidFill>
                <a:latin typeface="Times New Roman" pitchFamily="18" charset="0"/>
                <a:ea typeface="Calibri"/>
                <a:cs typeface="Times New Roman" pitchFamily="18" charset="0"/>
              </a:rPr>
              <a:t>đò</a:t>
            </a:r>
            <a:r>
              <a:rPr lang="en-US" sz="2600" i="1" dirty="0" smtClean="0">
                <a:solidFill>
                  <a:prstClr val="black"/>
                </a:solidFill>
                <a:latin typeface="Times New Roman" pitchFamily="18" charset="0"/>
                <a:ea typeface="Calibri"/>
                <a:cs typeface="Times New Roman" pitchFamily="18" charset="0"/>
              </a:rPr>
              <a:t>”</a:t>
            </a:r>
          </a:p>
          <a:p>
            <a:pPr algn="just">
              <a:tabLst>
                <a:tab pos="659130" algn="l"/>
              </a:tabLst>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Hình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ảnh</a:t>
            </a:r>
            <a:r>
              <a:rPr lang="en-US" sz="2600" dirty="0">
                <a:latin typeface="Times New Roman" pitchFamily="18" charset="0"/>
                <a:cs typeface="Times New Roman" pitchFamily="18" charset="0"/>
              </a:rPr>
              <a:t> c</a:t>
            </a:r>
            <a:r>
              <a:rPr lang="vi-VN" sz="2600" dirty="0">
                <a:latin typeface="Times New Roman" pitchFamily="18" charset="0"/>
                <a:cs typeface="Times New Roman" pitchFamily="18" charset="0"/>
              </a:rPr>
              <a:t>on đò </a:t>
            </a:r>
            <a:r>
              <a:rPr lang="en-US" sz="2600" dirty="0" err="1" smtClean="0">
                <a:latin typeface="Times New Roman" pitchFamily="18" charset="0"/>
                <a:cs typeface="Times New Roman" pitchFamily="18" charset="0"/>
              </a:rPr>
              <a:t>giao</a:t>
            </a:r>
            <a:r>
              <a:rPr lang="en-US" sz="2600" dirty="0" smtClean="0">
                <a:latin typeface="Times New Roman" pitchFamily="18" charset="0"/>
                <a:cs typeface="Times New Roman" pitchFamily="18" charset="0"/>
              </a:rPr>
              <a:t> </a:t>
            </a:r>
            <a:r>
              <a:rPr lang="en-US" sz="2600" dirty="0" err="1">
                <a:latin typeface="Times New Roman" pitchFamily="18" charset="0"/>
                <a:cs typeface="Times New Roman" pitchFamily="18" charset="0"/>
              </a:rPr>
              <a:t>lưu</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kết</a:t>
            </a:r>
            <a:r>
              <a:rPr lang="vi-VN" sz="2600" dirty="0">
                <a:latin typeface="Times New Roman" pitchFamily="18" charset="0"/>
                <a:cs typeface="Times New Roman" pitchFamily="18" charset="0"/>
              </a:rPr>
              <a:t> </a:t>
            </a:r>
            <a:r>
              <a:rPr lang="vi-VN" sz="2600" dirty="0" smtClean="0">
                <a:latin typeface="Times New Roman" pitchFamily="18" charset="0"/>
                <a:cs typeface="Times New Roman" pitchFamily="18" charset="0"/>
              </a:rPr>
              <a:t>nối</a:t>
            </a:r>
            <a:r>
              <a:rPr lang="en-US" sz="2600" dirty="0" smtClean="0">
                <a:latin typeface="Times New Roman" pitchFamily="18" charset="0"/>
                <a:cs typeface="Times New Roman" pitchFamily="18" charset="0"/>
              </a:rPr>
              <a:t>. </a:t>
            </a:r>
            <a:r>
              <a:rPr lang="vi-VN" sz="2600" dirty="0">
                <a:latin typeface="Times New Roman" pitchFamily="18" charset="0"/>
                <a:cs typeface="Times New Roman" pitchFamily="18" charset="0"/>
              </a:rPr>
              <a:t>Nhưng Xúy Vân càng chờ đợi, con đò càng mất hút, lỡ chuyến </a:t>
            </a:r>
            <a:r>
              <a:rPr lang="vi-VN" sz="2600" dirty="0" smtClean="0">
                <a:latin typeface="Times New Roman" pitchFamily="18" charset="0"/>
                <a:cs typeface="Times New Roman" pitchFamily="18" charset="0"/>
              </a:rPr>
              <a:t>đò, lỡ làng</a:t>
            </a:r>
          </a:p>
          <a:p>
            <a:pPr algn="just">
              <a:tabLst>
                <a:tab pos="659130" algn="l"/>
              </a:tabLst>
            </a:pPr>
            <a:r>
              <a:rPr lang="vi-VN" sz="2600" i="1" dirty="0" smtClean="0">
                <a:latin typeface="Times New Roman" pitchFamily="18" charset="0"/>
                <a:cs typeface="Times New Roman" pitchFamily="18" charset="0"/>
              </a:rPr>
              <a:t>+</a:t>
            </a:r>
            <a:r>
              <a:rPr lang="vi-VN" sz="2600" dirty="0" smtClean="0">
                <a:latin typeface="Times New Roman" pitchFamily="18" charset="0"/>
                <a:cs typeface="Times New Roman" pitchFamily="18" charset="0"/>
              </a:rPr>
              <a:t> </a:t>
            </a:r>
            <a:r>
              <a:rPr lang="vi-VN" sz="2600" dirty="0">
                <a:latin typeface="Times New Roman" pitchFamily="18" charset="0"/>
                <a:cs typeface="Times New Roman" pitchFamily="18" charset="0"/>
              </a:rPr>
              <a:t>Hình ảnh </a:t>
            </a:r>
            <a:r>
              <a:rPr lang="vi-VN" sz="2600" dirty="0" smtClean="0">
                <a:latin typeface="Times New Roman" pitchFamily="18" charset="0"/>
                <a:cs typeface="Times New Roman" pitchFamily="18" charset="0"/>
              </a:rPr>
              <a:t>ẩn </a:t>
            </a:r>
            <a:r>
              <a:rPr lang="vi-VN" sz="2600" dirty="0">
                <a:latin typeface="Times New Roman" pitchFamily="18" charset="0"/>
                <a:cs typeface="Times New Roman" pitchFamily="18" charset="0"/>
              </a:rPr>
              <a:t>dụ cho Kim Nham, cho con đò nhân </a:t>
            </a:r>
            <a:r>
              <a:rPr lang="vi-VN" sz="2600" dirty="0" smtClean="0">
                <a:latin typeface="Times New Roman" pitchFamily="18" charset="0"/>
                <a:cs typeface="Times New Roman" pitchFamily="18" charset="0"/>
              </a:rPr>
              <a:t>duyên.</a:t>
            </a:r>
          </a:p>
          <a:p>
            <a:pPr algn="just">
              <a:tabLst>
                <a:tab pos="659130" algn="l"/>
              </a:tabLst>
            </a:pPr>
            <a:r>
              <a:rPr lang="vi-VN" sz="2600" dirty="0">
                <a:latin typeface="Times New Roman" pitchFamily="18" charset="0"/>
                <a:cs typeface="Times New Roman" pitchFamily="18" charset="0"/>
              </a:rPr>
              <a:t>+ Điệp ngữ </a:t>
            </a:r>
            <a:r>
              <a:rPr lang="vi-VN" sz="2600" i="1" dirty="0">
                <a:latin typeface="Times New Roman" pitchFamily="18" charset="0"/>
                <a:cs typeface="Times New Roman" pitchFamily="18" charset="0"/>
              </a:rPr>
              <a:t>càng chờ càng đợi </a:t>
            </a:r>
            <a:r>
              <a:rPr lang="vi-VN" sz="2600" i="1" dirty="0" smtClean="0">
                <a:latin typeface="Times New Roman" pitchFamily="18" charset="0"/>
                <a:cs typeface="Times New Roman" pitchFamily="18" charset="0"/>
              </a:rPr>
              <a:t>....</a:t>
            </a:r>
            <a:r>
              <a:rPr lang="vi-VN" sz="2600" dirty="0" smtClean="0">
                <a:latin typeface="Times New Roman" pitchFamily="18" charset="0"/>
                <a:cs typeface="Times New Roman" pitchFamily="18" charset="0"/>
              </a:rPr>
              <a:t>da </a:t>
            </a:r>
            <a:r>
              <a:rPr lang="vi-VN" sz="2600" dirty="0">
                <a:latin typeface="Times New Roman" pitchFamily="18" charset="0"/>
                <a:cs typeface="Times New Roman" pitchFamily="18" charset="0"/>
              </a:rPr>
              <a:t>diết khắc khoải </a:t>
            </a:r>
            <a:endParaRPr lang="vi-VN" sz="2600" dirty="0" smtClean="0">
              <a:latin typeface="Times New Roman" pitchFamily="18" charset="0"/>
              <a:cs typeface="Times New Roman" pitchFamily="18" charset="0"/>
            </a:endParaRPr>
          </a:p>
          <a:p>
            <a:pPr algn="just">
              <a:tabLst>
                <a:tab pos="659130" algn="l"/>
              </a:tabLst>
            </a:pPr>
            <a:r>
              <a:rPr lang="en-US" sz="2600" dirty="0">
                <a:latin typeface="Times New Roman" pitchFamily="18" charset="0"/>
                <a:cs typeface="Times New Roman" pitchFamily="18" charset="0"/>
              </a:rPr>
              <a:t>-&gt; </a:t>
            </a:r>
            <a:r>
              <a:rPr lang="vi-VN" sz="2600" b="1" dirty="0">
                <a:latin typeface="Times New Roman" pitchFamily="18" charset="0"/>
                <a:cs typeface="Times New Roman" pitchFamily="18" charset="0"/>
              </a:rPr>
              <a:t>Lời hát diễn tả hoàn cảnh </a:t>
            </a:r>
            <a:r>
              <a:rPr lang="vi-VN" sz="2600" b="1" dirty="0" smtClean="0">
                <a:latin typeface="Times New Roman" pitchFamily="18" charset="0"/>
                <a:cs typeface="Times New Roman" pitchFamily="18" charset="0"/>
              </a:rPr>
              <a:t>và </a:t>
            </a:r>
            <a:r>
              <a:rPr lang="vi-VN" sz="2600" b="1" dirty="0">
                <a:latin typeface="Times New Roman" pitchFamily="18" charset="0"/>
                <a:cs typeface="Times New Roman" pitchFamily="18" charset="0"/>
              </a:rPr>
              <a:t>bộc lộ tâm trạng tự thấy mình đã dở dang, lỡ làng, bẽ b</a:t>
            </a:r>
            <a:r>
              <a:rPr lang="en-US" sz="2600" b="1" dirty="0">
                <a:latin typeface="Times New Roman" pitchFamily="18" charset="0"/>
                <a:cs typeface="Times New Roman" pitchFamily="18" charset="0"/>
              </a:rPr>
              <a:t>à</a:t>
            </a:r>
            <a:r>
              <a:rPr lang="vi-VN" sz="2600" b="1" dirty="0">
                <a:latin typeface="Times New Roman" pitchFamily="18" charset="0"/>
                <a:cs typeface="Times New Roman" pitchFamily="18" charset="0"/>
              </a:rPr>
              <a:t>ng chua </a:t>
            </a:r>
            <a:r>
              <a:rPr lang="vi-VN" sz="2600" b="1" dirty="0" smtClean="0">
                <a:latin typeface="Times New Roman" pitchFamily="18" charset="0"/>
                <a:cs typeface="Times New Roman" pitchFamily="18" charset="0"/>
              </a:rPr>
              <a:t>xót vì nhân duyên.</a:t>
            </a:r>
            <a:r>
              <a:rPr lang="vi-VN" sz="2600" dirty="0" smtClean="0">
                <a:latin typeface="Times New Roman" pitchFamily="18" charset="0"/>
                <a:cs typeface="Times New Roman" pitchFamily="18" charset="0"/>
              </a:rPr>
              <a:t> </a:t>
            </a:r>
            <a:endParaRPr lang="vi-VN" sz="2600" dirty="0">
              <a:latin typeface="Times New Roman" pitchFamily="18" charset="0"/>
              <a:cs typeface="Times New Roman" pitchFamily="18" charset="0"/>
            </a:endParaRPr>
          </a:p>
        </p:txBody>
      </p:sp>
    </p:spTree>
    <p:extLst>
      <p:ext uri="{BB962C8B-B14F-4D97-AF65-F5344CB8AC3E}">
        <p14:creationId xmlns:p14="http://schemas.microsoft.com/office/powerpoint/2010/main" val="12715820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 calcmode="lin" valueType="num">
                                      <p:cBhvr additive="base">
                                        <p:cTn id="2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fade">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427" name="Google Shape;1427;p42">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Calibri" panose="020F0502020204030204" pitchFamily="34" charset="0"/>
              <a:ea typeface="Barlow"/>
              <a:cs typeface="Calibri" panose="020F0502020204030204" pitchFamily="34" charset="0"/>
              <a:sym typeface="Barlow"/>
            </a:endParaRPr>
          </a:p>
        </p:txBody>
      </p:sp>
      <p:sp>
        <p:nvSpPr>
          <p:cNvPr id="1428" name="Google Shape;1428;p42">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29" name="Google Shape;1429;p42">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0" name="Google Shape;1430;p42">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1" name="Google Shape;1431;p42">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2" name="Google Shape;1432;p42">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3" name="Google Shape;1433;p42">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4" name="Google Shape;1434;p42">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5" name="Google Shape;1435;p42">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6" name="Google Shape;1436;p42">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7" name="Google Shape;1437;p42">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8" name="Google Shape;1438;p42">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39" name="Google Shape;1439;p42">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1440" name="Google Shape;1440;p42">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Calibri" panose="020F0502020204030204" pitchFamily="34" charset="0"/>
              <a:ea typeface="Barlow"/>
              <a:cs typeface="Calibri" panose="020F0502020204030204" pitchFamily="34" charset="0"/>
              <a:sym typeface="Barlow"/>
            </a:endParaRPr>
          </a:p>
        </p:txBody>
      </p:sp>
      <p:sp>
        <p:nvSpPr>
          <p:cNvPr id="7" name="Mũi tên: Trái-Phải 6">
            <a:extLst>
              <a:ext uri="{FF2B5EF4-FFF2-40B4-BE49-F238E27FC236}">
                <a16:creationId xmlns="" xmlns:a16="http://schemas.microsoft.com/office/drawing/2014/main" id="{F9EF86CC-3409-F087-36F3-EDF42685A61B}"/>
              </a:ext>
            </a:extLst>
          </p:cNvPr>
          <p:cNvSpPr/>
          <p:nvPr/>
        </p:nvSpPr>
        <p:spPr>
          <a:xfrm>
            <a:off x="4566206" y="2685889"/>
            <a:ext cx="587780" cy="457184"/>
          </a:xfrm>
          <a:prstGeom prst="leftRightArrow">
            <a:avLst/>
          </a:prstGeom>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37" name="Nhóm 36">
            <a:extLst>
              <a:ext uri="{FF2B5EF4-FFF2-40B4-BE49-F238E27FC236}">
                <a16:creationId xmlns="" xmlns:a16="http://schemas.microsoft.com/office/drawing/2014/main" id="{E5C28F11-34A1-FB08-F486-14D5F67DD77A}"/>
              </a:ext>
            </a:extLst>
          </p:cNvPr>
          <p:cNvGrpSpPr/>
          <p:nvPr/>
        </p:nvGrpSpPr>
        <p:grpSpPr>
          <a:xfrm>
            <a:off x="397621" y="2082245"/>
            <a:ext cx="4191424" cy="1637496"/>
            <a:chOff x="1466305" y="1638956"/>
            <a:chExt cx="4656675" cy="1637496"/>
          </a:xfrm>
        </p:grpSpPr>
        <p:sp>
          <p:nvSpPr>
            <p:cNvPr id="38" name="Google Shape;1243;p38">
              <a:extLst>
                <a:ext uri="{FF2B5EF4-FFF2-40B4-BE49-F238E27FC236}">
                  <a16:creationId xmlns="" xmlns:a16="http://schemas.microsoft.com/office/drawing/2014/main" id="{A4ACD798-29BA-E4DC-AFE2-C98D50C8711A}"/>
                </a:ext>
              </a:extLst>
            </p:cNvPr>
            <p:cNvSpPr/>
            <p:nvPr/>
          </p:nvSpPr>
          <p:spPr>
            <a:xfrm>
              <a:off x="1466305" y="1638956"/>
              <a:ext cx="4656675" cy="1637496"/>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39" name="Google Shape;1244;p38">
              <a:extLst>
                <a:ext uri="{FF2B5EF4-FFF2-40B4-BE49-F238E27FC236}">
                  <a16:creationId xmlns="" xmlns:a16="http://schemas.microsoft.com/office/drawing/2014/main" id="{30FE4174-FE80-5EFB-C716-727C3CAB601A}"/>
                </a:ext>
              </a:extLst>
            </p:cNvPr>
            <p:cNvSpPr/>
            <p:nvPr/>
          </p:nvSpPr>
          <p:spPr>
            <a:xfrm>
              <a:off x="1558083" y="1702020"/>
              <a:ext cx="4473120" cy="830998"/>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0" name="Hình chữ nhật 39">
              <a:extLst>
                <a:ext uri="{FF2B5EF4-FFF2-40B4-BE49-F238E27FC236}">
                  <a16:creationId xmlns="" xmlns:a16="http://schemas.microsoft.com/office/drawing/2014/main" id="{CD0C3CD9-3A66-7721-2836-22B29D58006B}"/>
                </a:ext>
              </a:extLst>
            </p:cNvPr>
            <p:cNvSpPr/>
            <p:nvPr/>
          </p:nvSpPr>
          <p:spPr>
            <a:xfrm>
              <a:off x="1753584" y="1763306"/>
              <a:ext cx="4368500" cy="707886"/>
            </a:xfrm>
            <a:prstGeom prst="rect">
              <a:avLst/>
            </a:prstGeom>
            <a:noFill/>
          </p:spPr>
          <p:txBody>
            <a:bodyPr wrap="square" lIns="91440" tIns="45720" rIns="91440" bIns="45720">
              <a:spAutoFit/>
            </a:bodyPr>
            <a:lstStyle/>
            <a:p>
              <a:pPr algn="ctr"/>
              <a:r>
                <a:rPr lang="en-US" sz="2000" dirty="0" err="1">
                  <a:solidFill>
                    <a:schemeClr val="bg2"/>
                  </a:solidFill>
                  <a:latin typeface="Times New Roman" pitchFamily="18" charset="0"/>
                  <a:cs typeface="Times New Roman" pitchFamily="18" charset="0"/>
                </a:rPr>
                <a:t>Xuý</a:t>
              </a:r>
              <a:r>
                <a:rPr lang="en-US" sz="2000" dirty="0">
                  <a:solidFill>
                    <a:schemeClr val="bg2"/>
                  </a:solidFill>
                  <a:latin typeface="Times New Roman" pitchFamily="18" charset="0"/>
                  <a:cs typeface="Times New Roman" pitchFamily="18" charset="0"/>
                </a:rPr>
                <a:t> Vân buông xuôi, thuận theo sự chi phối của hoàn cảnh </a:t>
              </a:r>
            </a:p>
          </p:txBody>
        </p:sp>
        <p:sp>
          <p:nvSpPr>
            <p:cNvPr id="41" name="Hình chữ nhật 40">
              <a:extLst>
                <a:ext uri="{FF2B5EF4-FFF2-40B4-BE49-F238E27FC236}">
                  <a16:creationId xmlns="" xmlns:a16="http://schemas.microsoft.com/office/drawing/2014/main" id="{F68A18CA-1CFE-B79C-52DC-FE86E7E22171}"/>
                </a:ext>
              </a:extLst>
            </p:cNvPr>
            <p:cNvSpPr/>
            <p:nvPr/>
          </p:nvSpPr>
          <p:spPr>
            <a:xfrm>
              <a:off x="1558083" y="2533018"/>
              <a:ext cx="4421438" cy="707886"/>
            </a:xfrm>
            <a:prstGeom prst="rect">
              <a:avLst/>
            </a:prstGeom>
            <a:noFill/>
          </p:spPr>
          <p:txBody>
            <a:bodyPr wrap="square" lIns="91440" tIns="45720" rIns="91440" bIns="45720">
              <a:spAutoFit/>
            </a:bodyPr>
            <a:lstStyle/>
            <a:p>
              <a:pPr algn="ctr"/>
              <a:r>
                <a:rPr lang="en-US" sz="2000" dirty="0" smtClean="0">
                  <a:latin typeface="Times New Roman" pitchFamily="18" charset="0"/>
                  <a:ea typeface="Times New Roman" pitchFamily="18" charset="0"/>
                  <a:cs typeface="Times New Roman" pitchFamily="18" charset="0"/>
                </a:rPr>
                <a:t>“</a:t>
              </a:r>
              <a:r>
                <a:rPr lang="en-US" sz="2000" i="1" dirty="0" err="1">
                  <a:latin typeface="Times New Roman" pitchFamily="18" charset="0"/>
                  <a:ea typeface="Times New Roman" pitchFamily="18" charset="0"/>
                  <a:cs typeface="Times New Roman" pitchFamily="18" charset="0"/>
                </a:rPr>
                <a:t>N</a:t>
              </a:r>
              <a:r>
                <a:rPr lang="en-US" sz="2000" i="1" dirty="0" err="1" smtClean="0">
                  <a:effectLst/>
                  <a:latin typeface="Times New Roman" pitchFamily="18" charset="0"/>
                  <a:ea typeface="Times New Roman" pitchFamily="18" charset="0"/>
                  <a:cs typeface="Times New Roman" pitchFamily="18" charset="0"/>
                </a:rPr>
                <a:t>ên</a:t>
              </a:r>
              <a:r>
                <a:rPr lang="en-US" sz="2000" i="1" dirty="0" smtClean="0">
                  <a:effectLst/>
                  <a:latin typeface="Times New Roman" pitchFamily="18" charset="0"/>
                  <a:ea typeface="Times New Roman" pitchFamily="18" charset="0"/>
                  <a:cs typeface="Times New Roman" pitchFamily="18" charset="0"/>
                </a:rPr>
                <a:t> </a:t>
              </a:r>
              <a:r>
                <a:rPr lang="en-US" sz="2000" i="1" dirty="0">
                  <a:effectLst/>
                  <a:latin typeface="Times New Roman" pitchFamily="18" charset="0"/>
                  <a:ea typeface="Times New Roman" pitchFamily="18" charset="0"/>
                  <a:cs typeface="Times New Roman" pitchFamily="18" charset="0"/>
                </a:rPr>
                <a:t>tôi phải </a:t>
              </a:r>
              <a:r>
                <a:rPr lang="en-US" sz="2000" i="1" dirty="0" err="1">
                  <a:effectLst/>
                  <a:latin typeface="Times New Roman" pitchFamily="18" charset="0"/>
                  <a:ea typeface="Times New Roman" pitchFamily="18" charset="0"/>
                  <a:cs typeface="Times New Roman" pitchFamily="18" charset="0"/>
                </a:rPr>
                <a:t>luỵ</a:t>
              </a:r>
              <a:r>
                <a:rPr lang="en-US" sz="2000" i="1" dirty="0">
                  <a:effectLst/>
                  <a:latin typeface="Times New Roman" pitchFamily="18" charset="0"/>
                  <a:ea typeface="Times New Roman" pitchFamily="18" charset="0"/>
                  <a:cs typeface="Times New Roman" pitchFamily="18" charset="0"/>
                </a:rPr>
                <a:t> </a:t>
              </a:r>
              <a:r>
                <a:rPr lang="en-US" sz="2000" i="1" dirty="0" err="1" smtClean="0">
                  <a:effectLst/>
                  <a:latin typeface="Times New Roman" pitchFamily="18" charset="0"/>
                  <a:ea typeface="Times New Roman" pitchFamily="18" charset="0"/>
                  <a:cs typeface="Times New Roman" pitchFamily="18" charset="0"/>
                </a:rPr>
                <a:t>đò</a:t>
              </a:r>
              <a:r>
                <a:rPr lang="en-US" sz="2000" i="1" dirty="0" smtClean="0">
                  <a:effectLst/>
                  <a:latin typeface="Times New Roman" pitchFamily="18" charset="0"/>
                  <a:ea typeface="Times New Roman" pitchFamily="18" charset="0"/>
                  <a:cs typeface="Times New Roman" pitchFamily="18" charset="0"/>
                </a:rPr>
                <a:t>…..</a:t>
              </a:r>
              <a:r>
                <a:rPr lang="en-US" sz="2000" i="1" dirty="0" err="1" smtClean="0">
                  <a:effectLst/>
                  <a:latin typeface="Times New Roman" pitchFamily="18" charset="0"/>
                  <a:ea typeface="Times New Roman" pitchFamily="18" charset="0"/>
                  <a:cs typeface="Times New Roman" pitchFamily="18" charset="0"/>
                </a:rPr>
                <a:t>lụy</a:t>
              </a:r>
              <a:r>
                <a:rPr lang="en-US" sz="2000" i="1" dirty="0" smtClean="0">
                  <a:effectLst/>
                  <a:latin typeface="Times New Roman" pitchFamily="18" charset="0"/>
                  <a:ea typeface="Times New Roman" pitchFamily="18" charset="0"/>
                  <a:cs typeface="Times New Roman" pitchFamily="18" charset="0"/>
                </a:rPr>
                <a:t> </a:t>
              </a:r>
              <a:r>
                <a:rPr lang="en-US" sz="2000" i="1" dirty="0" err="1" smtClean="0">
                  <a:effectLst/>
                  <a:latin typeface="Times New Roman" pitchFamily="18" charset="0"/>
                  <a:ea typeface="Times New Roman" pitchFamily="18" charset="0"/>
                  <a:cs typeface="Times New Roman" pitchFamily="18" charset="0"/>
                </a:rPr>
                <a:t>cô</a:t>
              </a:r>
              <a:r>
                <a:rPr lang="en-US" sz="2000" i="1" dirty="0" smtClean="0">
                  <a:effectLst/>
                  <a:latin typeface="Times New Roman" pitchFamily="18" charset="0"/>
                  <a:ea typeface="Times New Roman" pitchFamily="18" charset="0"/>
                  <a:cs typeface="Times New Roman" pitchFamily="18" charset="0"/>
                </a:rPr>
                <a:t> </a:t>
              </a:r>
              <a:r>
                <a:rPr lang="en-US" sz="2000" i="1" dirty="0" err="1" smtClean="0">
                  <a:effectLst/>
                  <a:latin typeface="Times New Roman" pitchFamily="18" charset="0"/>
                  <a:ea typeface="Times New Roman" pitchFamily="18" charset="0"/>
                  <a:cs typeface="Times New Roman" pitchFamily="18" charset="0"/>
                </a:rPr>
                <a:t>bán</a:t>
              </a:r>
              <a:r>
                <a:rPr lang="en-US" sz="2000" i="1" dirty="0" smtClean="0">
                  <a:effectLst/>
                  <a:latin typeface="Times New Roman" pitchFamily="18" charset="0"/>
                  <a:ea typeface="Times New Roman" pitchFamily="18" charset="0"/>
                  <a:cs typeface="Times New Roman" pitchFamily="18" charset="0"/>
                </a:rPr>
                <a:t> </a:t>
              </a:r>
              <a:r>
                <a:rPr lang="en-US" sz="2000" i="1" dirty="0" err="1" smtClean="0">
                  <a:effectLst/>
                  <a:latin typeface="Times New Roman" pitchFamily="18" charset="0"/>
                  <a:ea typeface="Times New Roman" pitchFamily="18" charset="0"/>
                  <a:cs typeface="Times New Roman" pitchFamily="18" charset="0"/>
                </a:rPr>
                <a:t>hàng</a:t>
              </a:r>
              <a:r>
                <a:rPr lang="en-US" sz="2000" dirty="0" smtClean="0">
                  <a:effectLst/>
                  <a:latin typeface="Times New Roman" pitchFamily="18" charset="0"/>
                  <a:ea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grpSp>
      <p:grpSp>
        <p:nvGrpSpPr>
          <p:cNvPr id="42" name="Nhóm 41">
            <a:extLst>
              <a:ext uri="{FF2B5EF4-FFF2-40B4-BE49-F238E27FC236}">
                <a16:creationId xmlns="" xmlns:a16="http://schemas.microsoft.com/office/drawing/2014/main" id="{762BEDF6-42FF-6933-2E2C-2C4B94B1B3A6}"/>
              </a:ext>
            </a:extLst>
          </p:cNvPr>
          <p:cNvGrpSpPr/>
          <p:nvPr/>
        </p:nvGrpSpPr>
        <p:grpSpPr>
          <a:xfrm>
            <a:off x="5181363" y="2028432"/>
            <a:ext cx="3430176" cy="1691309"/>
            <a:chOff x="1820989" y="1587633"/>
            <a:chExt cx="3839200" cy="1691309"/>
          </a:xfrm>
        </p:grpSpPr>
        <p:sp>
          <p:nvSpPr>
            <p:cNvPr id="43" name="Google Shape;1243;p38">
              <a:extLst>
                <a:ext uri="{FF2B5EF4-FFF2-40B4-BE49-F238E27FC236}">
                  <a16:creationId xmlns="" xmlns:a16="http://schemas.microsoft.com/office/drawing/2014/main" id="{56E63166-BBD8-DB23-1A7B-23520AFA4807}"/>
                </a:ext>
              </a:extLst>
            </p:cNvPr>
            <p:cNvSpPr/>
            <p:nvPr/>
          </p:nvSpPr>
          <p:spPr>
            <a:xfrm>
              <a:off x="1820989" y="1587633"/>
              <a:ext cx="3839200" cy="1637496"/>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4" name="Google Shape;1244;p38">
              <a:extLst>
                <a:ext uri="{FF2B5EF4-FFF2-40B4-BE49-F238E27FC236}">
                  <a16:creationId xmlns="" xmlns:a16="http://schemas.microsoft.com/office/drawing/2014/main" id="{E0AE8D7D-4AE5-9E6D-04AC-08E278E2C84B}"/>
                </a:ext>
              </a:extLst>
            </p:cNvPr>
            <p:cNvSpPr/>
            <p:nvPr/>
          </p:nvSpPr>
          <p:spPr>
            <a:xfrm>
              <a:off x="1924552" y="1682609"/>
              <a:ext cx="3631600" cy="595425"/>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45" name="Hình chữ nhật 44">
              <a:extLst>
                <a:ext uri="{FF2B5EF4-FFF2-40B4-BE49-F238E27FC236}">
                  <a16:creationId xmlns="" xmlns:a16="http://schemas.microsoft.com/office/drawing/2014/main" id="{78EC982A-03B1-A5C3-C35C-B7E21B689718}"/>
                </a:ext>
              </a:extLst>
            </p:cNvPr>
            <p:cNvSpPr/>
            <p:nvPr/>
          </p:nvSpPr>
          <p:spPr>
            <a:xfrm>
              <a:off x="1926389" y="1756404"/>
              <a:ext cx="3629763" cy="400110"/>
            </a:xfrm>
            <a:prstGeom prst="rect">
              <a:avLst/>
            </a:prstGeom>
            <a:noFill/>
          </p:spPr>
          <p:txBody>
            <a:bodyPr wrap="square" lIns="91440" tIns="45720" rIns="91440" bIns="45720">
              <a:spAutoFit/>
            </a:bodyPr>
            <a:lstStyle/>
            <a:p>
              <a:pPr algn="ctr"/>
              <a:r>
                <a:rPr lang="en-US" sz="2000" dirty="0" err="1">
                  <a:solidFill>
                    <a:schemeClr val="bg2"/>
                  </a:solidFill>
                  <a:latin typeface="Times New Roman" pitchFamily="18" charset="0"/>
                  <a:cs typeface="Times New Roman" pitchFamily="18" charset="0"/>
                </a:rPr>
                <a:t>Xuý</a:t>
              </a:r>
              <a:r>
                <a:rPr lang="en-US" sz="2000" dirty="0">
                  <a:solidFill>
                    <a:schemeClr val="bg2"/>
                  </a:solidFill>
                  <a:latin typeface="Times New Roman" pitchFamily="18" charset="0"/>
                  <a:cs typeface="Times New Roman" pitchFamily="18" charset="0"/>
                </a:rPr>
                <a:t> Vân muốn </a:t>
              </a:r>
              <a:r>
                <a:rPr lang="en-US" sz="2000" dirty="0" err="1">
                  <a:solidFill>
                    <a:schemeClr val="bg2"/>
                  </a:solidFill>
                  <a:latin typeface="Times New Roman" pitchFamily="18" charset="0"/>
                  <a:cs typeface="Times New Roman" pitchFamily="18" charset="0"/>
                </a:rPr>
                <a:t>phản</a:t>
              </a:r>
              <a:r>
                <a:rPr lang="en-US" sz="2000" dirty="0">
                  <a:solidFill>
                    <a:schemeClr val="bg2"/>
                  </a:solidFill>
                  <a:latin typeface="Times New Roman" pitchFamily="18" charset="0"/>
                  <a:cs typeface="Times New Roman" pitchFamily="18" charset="0"/>
                </a:rPr>
                <a:t> </a:t>
              </a:r>
              <a:r>
                <a:rPr lang="en-US" sz="2000" dirty="0" err="1" smtClean="0">
                  <a:solidFill>
                    <a:schemeClr val="bg2"/>
                  </a:solidFill>
                  <a:latin typeface="Times New Roman" pitchFamily="18" charset="0"/>
                  <a:cs typeface="Times New Roman" pitchFamily="18" charset="0"/>
                </a:rPr>
                <a:t>kháng</a:t>
              </a:r>
              <a:endParaRPr lang="en-US" sz="2000" dirty="0">
                <a:solidFill>
                  <a:schemeClr val="bg2"/>
                </a:solidFill>
                <a:latin typeface="Times New Roman" pitchFamily="18" charset="0"/>
                <a:cs typeface="Times New Roman" pitchFamily="18" charset="0"/>
              </a:endParaRPr>
            </a:p>
          </p:txBody>
        </p:sp>
        <p:sp>
          <p:nvSpPr>
            <p:cNvPr id="46" name="Hình chữ nhật 45">
              <a:extLst>
                <a:ext uri="{FF2B5EF4-FFF2-40B4-BE49-F238E27FC236}">
                  <a16:creationId xmlns="" xmlns:a16="http://schemas.microsoft.com/office/drawing/2014/main" id="{8FD0540C-B204-0CB5-06A6-20DBBFF77499}"/>
                </a:ext>
              </a:extLst>
            </p:cNvPr>
            <p:cNvSpPr/>
            <p:nvPr/>
          </p:nvSpPr>
          <p:spPr>
            <a:xfrm>
              <a:off x="1924552" y="2263279"/>
              <a:ext cx="3631599" cy="1015663"/>
            </a:xfrm>
            <a:prstGeom prst="rect">
              <a:avLst/>
            </a:prstGeom>
            <a:noFill/>
          </p:spPr>
          <p:txBody>
            <a:bodyPr wrap="square" lIns="91440" tIns="45720" rIns="91440" bIns="45720">
              <a:spAutoFit/>
            </a:bodyPr>
            <a:lstStyle/>
            <a:p>
              <a:pPr algn="just"/>
              <a:r>
                <a:rPr lang="en-US" sz="2000" dirty="0">
                  <a:effectLst/>
                  <a:latin typeface="Times New Roman" pitchFamily="18" charset="0"/>
                  <a:ea typeface="Times New Roman" pitchFamily="18" charset="0"/>
                  <a:cs typeface="Times New Roman" pitchFamily="18" charset="0"/>
                </a:rPr>
                <a:t>“</a:t>
              </a:r>
              <a:r>
                <a:rPr lang="en-US" sz="2000" i="1" dirty="0">
                  <a:effectLst/>
                  <a:latin typeface="Times New Roman" pitchFamily="18" charset="0"/>
                  <a:ea typeface="Times New Roman" panose="02020603050405020304" pitchFamily="18" charset="0"/>
                  <a:cs typeface="Times New Roman" pitchFamily="18" charset="0"/>
                </a:rPr>
                <a:t>Chả nên gia thất thì về,</a:t>
              </a:r>
            </a:p>
            <a:p>
              <a:pPr algn="just"/>
              <a:r>
                <a:rPr lang="en-US" sz="2000" i="1" dirty="0">
                  <a:effectLst/>
                  <a:latin typeface="Times New Roman" pitchFamily="18" charset="0"/>
                  <a:ea typeface="Times New Roman" panose="02020603050405020304" pitchFamily="18" charset="0"/>
                  <a:cs typeface="Times New Roman" pitchFamily="18" charset="0"/>
                </a:rPr>
                <a:t> Ở làm chi mãi cho chúng chê, bạn cười.</a:t>
              </a:r>
              <a:r>
                <a:rPr lang="en-US" sz="2000" dirty="0">
                  <a:effectLst/>
                  <a:latin typeface="Times New Roman" pitchFamily="18" charset="0"/>
                  <a:ea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grpSp>
        <p:nvGrpSpPr>
          <p:cNvPr id="47" name="Nhóm 46">
            <a:extLst>
              <a:ext uri="{FF2B5EF4-FFF2-40B4-BE49-F238E27FC236}">
                <a16:creationId xmlns="" xmlns:a16="http://schemas.microsoft.com/office/drawing/2014/main" id="{08765E19-C120-9DA2-2BE4-751EF89642B5}"/>
              </a:ext>
            </a:extLst>
          </p:cNvPr>
          <p:cNvGrpSpPr/>
          <p:nvPr/>
        </p:nvGrpSpPr>
        <p:grpSpPr>
          <a:xfrm>
            <a:off x="616736" y="3995337"/>
            <a:ext cx="3430177" cy="1358153"/>
            <a:chOff x="1820989" y="1587633"/>
            <a:chExt cx="3839200" cy="1177545"/>
          </a:xfrm>
        </p:grpSpPr>
        <p:sp>
          <p:nvSpPr>
            <p:cNvPr id="48" name="Google Shape;1243;p38">
              <a:extLst>
                <a:ext uri="{FF2B5EF4-FFF2-40B4-BE49-F238E27FC236}">
                  <a16:creationId xmlns="" xmlns:a16="http://schemas.microsoft.com/office/drawing/2014/main" id="{C31F4141-E10E-B942-E42E-D3924A2E7101}"/>
                </a:ext>
              </a:extLst>
            </p:cNvPr>
            <p:cNvSpPr/>
            <p:nvPr/>
          </p:nvSpPr>
          <p:spPr>
            <a:xfrm>
              <a:off x="1820989" y="1587633"/>
              <a:ext cx="3839200" cy="1177545"/>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49" name="Google Shape;1244;p38">
              <a:extLst>
                <a:ext uri="{FF2B5EF4-FFF2-40B4-BE49-F238E27FC236}">
                  <a16:creationId xmlns="" xmlns:a16="http://schemas.microsoft.com/office/drawing/2014/main" id="{0CD14905-220A-DF66-E71A-3B338BF551A8}"/>
                </a:ext>
              </a:extLst>
            </p:cNvPr>
            <p:cNvSpPr/>
            <p:nvPr/>
          </p:nvSpPr>
          <p:spPr>
            <a:xfrm>
              <a:off x="1924552" y="1682609"/>
              <a:ext cx="3631600" cy="987600"/>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50" name="Hình chữ nhật 49">
              <a:extLst>
                <a:ext uri="{FF2B5EF4-FFF2-40B4-BE49-F238E27FC236}">
                  <a16:creationId xmlns="" xmlns:a16="http://schemas.microsoft.com/office/drawing/2014/main" id="{F99FA7FB-009C-BFE4-14BF-A2ECDEAE0152}"/>
                </a:ext>
              </a:extLst>
            </p:cNvPr>
            <p:cNvSpPr/>
            <p:nvPr/>
          </p:nvSpPr>
          <p:spPr>
            <a:xfrm>
              <a:off x="1926387" y="1763306"/>
              <a:ext cx="3629763" cy="720491"/>
            </a:xfrm>
            <a:prstGeom prst="rect">
              <a:avLst/>
            </a:prstGeom>
            <a:noFill/>
          </p:spPr>
          <p:txBody>
            <a:bodyPr wrap="square" lIns="91440" tIns="45720" rIns="91440" bIns="45720">
              <a:spAutoFit/>
            </a:bodyPr>
            <a:lstStyle/>
            <a:p>
              <a:pPr algn="ctr"/>
              <a:r>
                <a:rPr lang="en-US" sz="2400" dirty="0" err="1">
                  <a:solidFill>
                    <a:schemeClr val="bg2"/>
                  </a:solidFill>
                  <a:latin typeface="Times New Roman" pitchFamily="18" charset="0"/>
                  <a:cs typeface="Times New Roman" pitchFamily="18" charset="0"/>
                </a:rPr>
                <a:t>Xuý</a:t>
              </a:r>
              <a:r>
                <a:rPr lang="en-US" sz="2400" dirty="0">
                  <a:solidFill>
                    <a:schemeClr val="bg2"/>
                  </a:solidFill>
                  <a:latin typeface="Times New Roman" pitchFamily="18" charset="0"/>
                  <a:cs typeface="Times New Roman" pitchFamily="18" charset="0"/>
                </a:rPr>
                <a:t> Vân buông thả theo chuyện “gió trăng”</a:t>
              </a:r>
            </a:p>
          </p:txBody>
        </p:sp>
      </p:grpSp>
      <p:grpSp>
        <p:nvGrpSpPr>
          <p:cNvPr id="52" name="Nhóm 51">
            <a:extLst>
              <a:ext uri="{FF2B5EF4-FFF2-40B4-BE49-F238E27FC236}">
                <a16:creationId xmlns="" xmlns:a16="http://schemas.microsoft.com/office/drawing/2014/main" id="{3F477F31-AE86-1079-3461-5B7ED5607918}"/>
              </a:ext>
            </a:extLst>
          </p:cNvPr>
          <p:cNvGrpSpPr/>
          <p:nvPr/>
        </p:nvGrpSpPr>
        <p:grpSpPr>
          <a:xfrm>
            <a:off x="5208670" y="3947584"/>
            <a:ext cx="3430176" cy="1722030"/>
            <a:chOff x="1820989" y="1587633"/>
            <a:chExt cx="3839200" cy="1177545"/>
          </a:xfrm>
        </p:grpSpPr>
        <p:sp>
          <p:nvSpPr>
            <p:cNvPr id="53" name="Google Shape;1243;p38">
              <a:extLst>
                <a:ext uri="{FF2B5EF4-FFF2-40B4-BE49-F238E27FC236}">
                  <a16:creationId xmlns="" xmlns:a16="http://schemas.microsoft.com/office/drawing/2014/main" id="{5150E26D-F9A6-4E92-A7C5-4D3A992CED30}"/>
                </a:ext>
              </a:extLst>
            </p:cNvPr>
            <p:cNvSpPr/>
            <p:nvPr/>
          </p:nvSpPr>
          <p:spPr>
            <a:xfrm>
              <a:off x="1820989" y="1587633"/>
              <a:ext cx="3839200" cy="1177545"/>
            </a:xfrm>
            <a:prstGeom prst="roundRect">
              <a:avLst>
                <a:gd name="adj" fmla="val 4465"/>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libri" panose="020F0502020204030204" pitchFamily="34" charset="0"/>
                <a:cs typeface="Calibri" panose="020F0502020204030204" pitchFamily="34" charset="0"/>
                <a:sym typeface="Arial"/>
              </a:endParaRPr>
            </a:p>
          </p:txBody>
        </p:sp>
        <p:sp>
          <p:nvSpPr>
            <p:cNvPr id="54" name="Google Shape;1244;p38">
              <a:extLst>
                <a:ext uri="{FF2B5EF4-FFF2-40B4-BE49-F238E27FC236}">
                  <a16:creationId xmlns="" xmlns:a16="http://schemas.microsoft.com/office/drawing/2014/main" id="{28898E1B-2870-69A6-EB5C-CE7C38C42862}"/>
                </a:ext>
              </a:extLst>
            </p:cNvPr>
            <p:cNvSpPr/>
            <p:nvPr/>
          </p:nvSpPr>
          <p:spPr>
            <a:xfrm>
              <a:off x="1924553" y="1682609"/>
              <a:ext cx="3631599" cy="957287"/>
            </a:xfrm>
            <a:prstGeom prst="roundRect">
              <a:avLst>
                <a:gd name="adj" fmla="val 12878"/>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55" name="Hình chữ nhật 54">
              <a:extLst>
                <a:ext uri="{FF2B5EF4-FFF2-40B4-BE49-F238E27FC236}">
                  <a16:creationId xmlns="" xmlns:a16="http://schemas.microsoft.com/office/drawing/2014/main" id="{72D3E0A6-B1D7-5A66-F2CF-FA823CA2C079}"/>
                </a:ext>
              </a:extLst>
            </p:cNvPr>
            <p:cNvSpPr/>
            <p:nvPr/>
          </p:nvSpPr>
          <p:spPr>
            <a:xfrm>
              <a:off x="1926387" y="1763306"/>
              <a:ext cx="3629763" cy="904984"/>
            </a:xfrm>
            <a:prstGeom prst="rect">
              <a:avLst/>
            </a:prstGeom>
            <a:noFill/>
          </p:spPr>
          <p:txBody>
            <a:bodyPr wrap="square" lIns="91440" tIns="45720" rIns="91440" bIns="45720">
              <a:spAutoFit/>
            </a:bodyPr>
            <a:lstStyle/>
            <a:p>
              <a:pPr algn="just"/>
              <a:r>
                <a:rPr lang="en-US" sz="2000" dirty="0" err="1">
                  <a:solidFill>
                    <a:schemeClr val="bg2"/>
                  </a:solidFill>
                  <a:effectLst/>
                  <a:latin typeface="Times New Roman" pitchFamily="18" charset="0"/>
                  <a:ea typeface="Times New Roman" pitchFamily="18" charset="0"/>
                  <a:cs typeface="Times New Roman" pitchFamily="18" charset="0"/>
                </a:rPr>
                <a:t>Xuý</a:t>
              </a:r>
              <a:r>
                <a:rPr lang="en-US" sz="2000" dirty="0">
                  <a:solidFill>
                    <a:schemeClr val="bg2"/>
                  </a:solidFill>
                  <a:effectLst/>
                  <a:latin typeface="Times New Roman" pitchFamily="18" charset="0"/>
                  <a:ea typeface="Times New Roman" pitchFamily="18" charset="0"/>
                  <a:cs typeface="Times New Roman" pitchFamily="18" charset="0"/>
                </a:rPr>
                <a:t> Vân luôn có nỗi hổ thẹn ngấm ngầm, muốn thanh minh, phân bua và cũng biết tự dặn lòng cần giữ tiết </a:t>
              </a:r>
              <a:endParaRPr lang="en-US" sz="2800" dirty="0">
                <a:solidFill>
                  <a:schemeClr val="bg2"/>
                </a:solidFill>
                <a:latin typeface="Times New Roman" pitchFamily="18" charset="0"/>
                <a:cs typeface="Times New Roman" pitchFamily="18" charset="0"/>
              </a:endParaRPr>
            </a:p>
          </p:txBody>
        </p:sp>
      </p:grpSp>
      <p:sp>
        <p:nvSpPr>
          <p:cNvPr id="56" name="Mũi tên: Trái-Phải 55">
            <a:extLst>
              <a:ext uri="{FF2B5EF4-FFF2-40B4-BE49-F238E27FC236}">
                <a16:creationId xmlns="" xmlns:a16="http://schemas.microsoft.com/office/drawing/2014/main" id="{D99D3CE7-4A5B-7529-626B-360CC478B9A2}"/>
              </a:ext>
            </a:extLst>
          </p:cNvPr>
          <p:cNvSpPr/>
          <p:nvPr/>
        </p:nvSpPr>
        <p:spPr>
          <a:xfrm>
            <a:off x="4241123" y="4624833"/>
            <a:ext cx="713483" cy="440082"/>
          </a:xfrm>
          <a:prstGeom prst="leftRightArrow">
            <a:avLst/>
          </a:prstGeom>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62" name="Nhóm 1">
            <a:extLst>
              <a:ext uri="{FF2B5EF4-FFF2-40B4-BE49-F238E27FC236}">
                <a16:creationId xmlns="" xmlns:a16="http://schemas.microsoft.com/office/drawing/2014/main" id="{72CE0134-9F97-1773-4B8E-BD08D2BA18C6}"/>
              </a:ext>
            </a:extLst>
          </p:cNvPr>
          <p:cNvGrpSpPr/>
          <p:nvPr/>
        </p:nvGrpSpPr>
        <p:grpSpPr>
          <a:xfrm>
            <a:off x="562006" y="425885"/>
            <a:ext cx="8071717" cy="1021034"/>
            <a:chOff x="1095374" y="794342"/>
            <a:chExt cx="6045462" cy="577687"/>
          </a:xfrm>
        </p:grpSpPr>
        <p:sp>
          <p:nvSpPr>
            <p:cNvPr id="63" name="Google Shape;1244;p38">
              <a:extLst>
                <a:ext uri="{FF2B5EF4-FFF2-40B4-BE49-F238E27FC236}">
                  <a16:creationId xmlns="" xmlns:a16="http://schemas.microsoft.com/office/drawing/2014/main" id="{180F3649-FFF7-5E40-40AC-FA2E6E9D1F3B}"/>
                </a:ext>
              </a:extLst>
            </p:cNvPr>
            <p:cNvSpPr/>
            <p:nvPr/>
          </p:nvSpPr>
          <p:spPr>
            <a:xfrm>
              <a:off x="1095375" y="794342"/>
              <a:ext cx="6045461" cy="554840"/>
            </a:xfrm>
            <a:prstGeom prst="roundRect">
              <a:avLst>
                <a:gd name="adj" fmla="val 12878"/>
              </a:avLst>
            </a:prstGeom>
            <a:solidFill>
              <a:srgbClr val="FFD7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Hình chữ nhật 31">
              <a:extLst>
                <a:ext uri="{FF2B5EF4-FFF2-40B4-BE49-F238E27FC236}">
                  <a16:creationId xmlns="" xmlns:a16="http://schemas.microsoft.com/office/drawing/2014/main" id="{2AB44B1E-CEC3-9883-656C-D13B09D9695D}"/>
                </a:ext>
              </a:extLst>
            </p:cNvPr>
            <p:cNvSpPr/>
            <p:nvPr/>
          </p:nvSpPr>
          <p:spPr>
            <a:xfrm>
              <a:off x="1095374" y="832208"/>
              <a:ext cx="5983188" cy="539821"/>
            </a:xfrm>
            <a:prstGeom prst="rect">
              <a:avLst/>
            </a:prstGeom>
            <a:noFill/>
          </p:spPr>
          <p:txBody>
            <a:bodyPr wrap="square" lIns="91440" tIns="45720" rIns="91440" bIns="45720">
              <a:spAutoFit/>
            </a:bodyPr>
            <a:lstStyle/>
            <a:p>
              <a:r>
                <a:rPr lang="en-US" sz="2800" b="1" dirty="0" smtClean="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Đoạn</a:t>
              </a:r>
              <a:r>
                <a:rPr lang="en-US" sz="2800" b="1" dirty="0">
                  <a:latin typeface="Times New Roman" pitchFamily="18" charset="0"/>
                  <a:ea typeface="Times New Roman" pitchFamily="18" charset="0"/>
                  <a:cs typeface="Times New Roman" pitchFamily="18" charset="0"/>
                </a:rPr>
                <a:t> </a:t>
              </a:r>
              <a:r>
                <a:rPr lang="en-US" sz="2800" b="1" dirty="0" err="1" smtClean="0">
                  <a:latin typeface="Times New Roman" pitchFamily="18" charset="0"/>
                  <a:ea typeface="Times New Roman" pitchFamily="18" charset="0"/>
                  <a:cs typeface="Times New Roman" pitchFamily="18" charset="0"/>
                </a:rPr>
                <a:t>tâm</a:t>
              </a:r>
              <a:r>
                <a:rPr lang="en-US" sz="2800" b="1" dirty="0" smtClean="0">
                  <a:latin typeface="Times New Roman" pitchFamily="18" charset="0"/>
                  <a:ea typeface="Times New Roman" pitchFamily="18" charset="0"/>
                  <a:cs typeface="Times New Roman" pitchFamily="18" charset="0"/>
                </a:rPr>
                <a:t> </a:t>
              </a:r>
              <a:r>
                <a:rPr lang="en-US" sz="2800" b="1" dirty="0" err="1" smtClean="0">
                  <a:latin typeface="Times New Roman" pitchFamily="18" charset="0"/>
                  <a:ea typeface="Times New Roman" pitchFamily="18" charset="0"/>
                  <a:cs typeface="Times New Roman" pitchFamily="18" charset="0"/>
                </a:rPr>
                <a:t>trạng</a:t>
              </a:r>
              <a:r>
                <a:rPr lang="en-US" sz="2800" b="1" dirty="0" smtClean="0">
                  <a:latin typeface="Times New Roman" pitchFamily="18" charset="0"/>
                  <a:ea typeface="Times New Roman" pitchFamily="18" charset="0"/>
                  <a:cs typeface="Times New Roman" pitchFamily="18" charset="0"/>
                </a:rPr>
                <a:t> </a:t>
              </a:r>
              <a:r>
                <a:rPr lang="en-US" sz="2800" b="1" dirty="0" err="1" smtClean="0">
                  <a:latin typeface="Times New Roman" pitchFamily="18" charset="0"/>
                  <a:ea typeface="Times New Roman" pitchFamily="18" charset="0"/>
                  <a:cs typeface="Times New Roman" pitchFamily="18" charset="0"/>
                </a:rPr>
                <a:t>được</a:t>
              </a:r>
              <a:r>
                <a:rPr lang="en-US" sz="2800" b="1" dirty="0" smtClean="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thể</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hiện</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bằng</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điệu</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hát</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quá</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giang</a:t>
              </a:r>
              <a:r>
                <a:rPr lang="en-US" sz="2800" b="1" dirty="0">
                  <a:latin typeface="Times New Roman" pitchFamily="18" charset="0"/>
                  <a:ea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33760541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500" fill="hold"/>
                                        <p:tgtEl>
                                          <p:spTgt spid="47"/>
                                        </p:tgtEl>
                                        <p:attrNameLst>
                                          <p:attrName>ppt_w</p:attrName>
                                        </p:attrNameLst>
                                      </p:cBhvr>
                                      <p:tavLst>
                                        <p:tav tm="0">
                                          <p:val>
                                            <p:fltVal val="0"/>
                                          </p:val>
                                        </p:tav>
                                        <p:tav tm="100000">
                                          <p:val>
                                            <p:strVal val="#ppt_w"/>
                                          </p:val>
                                        </p:tav>
                                      </p:tavLst>
                                    </p:anim>
                                    <p:anim calcmode="lin" valueType="num">
                                      <p:cBhvr>
                                        <p:cTn id="30" dur="500" fill="hold"/>
                                        <p:tgtEl>
                                          <p:spTgt spid="47"/>
                                        </p:tgtEl>
                                        <p:attrNameLst>
                                          <p:attrName>ppt_h</p:attrName>
                                        </p:attrNameLst>
                                      </p:cBhvr>
                                      <p:tavLst>
                                        <p:tav tm="0">
                                          <p:val>
                                            <p:fltVal val="0"/>
                                          </p:val>
                                        </p:tav>
                                        <p:tav tm="100000">
                                          <p:val>
                                            <p:strVal val="#ppt_h"/>
                                          </p:val>
                                        </p:tav>
                                      </p:tavLst>
                                    </p:anim>
                                    <p:animEffect transition="in" filter="fade">
                                      <p:cBhvr>
                                        <p:cTn id="31" dur="500"/>
                                        <p:tgtEl>
                                          <p:spTgt spid="4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ppt_w</p:attrName>
                                        </p:attrNameLst>
                                      </p:cBhvr>
                                      <p:tavLst>
                                        <p:tav tm="0">
                                          <p:val>
                                            <p:fltVal val="0"/>
                                          </p:val>
                                        </p:tav>
                                        <p:tav tm="100000">
                                          <p:val>
                                            <p:strVal val="#ppt_w"/>
                                          </p:val>
                                        </p:tav>
                                      </p:tavLst>
                                    </p:anim>
                                    <p:anim calcmode="lin" valueType="num">
                                      <p:cBhvr>
                                        <p:cTn id="35" dur="500" fill="hold"/>
                                        <p:tgtEl>
                                          <p:spTgt spid="56"/>
                                        </p:tgtEl>
                                        <p:attrNameLst>
                                          <p:attrName>ppt_h</p:attrName>
                                        </p:attrNameLst>
                                      </p:cBhvr>
                                      <p:tavLst>
                                        <p:tav tm="0">
                                          <p:val>
                                            <p:fltVal val="0"/>
                                          </p:val>
                                        </p:tav>
                                        <p:tav tm="100000">
                                          <p:val>
                                            <p:strVal val="#ppt_h"/>
                                          </p:val>
                                        </p:tav>
                                      </p:tavLst>
                                    </p:anim>
                                    <p:animEffect transition="in" filter="fade">
                                      <p:cBhvr>
                                        <p:cTn id="36" dur="500"/>
                                        <p:tgtEl>
                                          <p:spTgt spid="56"/>
                                        </p:tgtEl>
                                      </p:cBhvr>
                                    </p:animEffect>
                                  </p:childTnLst>
                                </p:cTn>
                              </p:par>
                              <p:par>
                                <p:cTn id="37" presetID="53" presetClass="entr" presetSubtype="16"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C8D6B891-5C8E-5CE2-09CD-5CC516B121EB}"/>
              </a:ext>
            </a:extLst>
          </p:cNvPr>
          <p:cNvPicPr>
            <a:picLocks noChangeAspect="1"/>
          </p:cNvPicPr>
          <p:nvPr/>
        </p:nvPicPr>
        <p:blipFill rotWithShape="1">
          <a:blip r:embed="rId2"/>
          <a:srcRect l="-38" r="10698"/>
          <a:stretch/>
        </p:blipFill>
        <p:spPr>
          <a:xfrm>
            <a:off x="31562" y="27669"/>
            <a:ext cx="8973269" cy="4771768"/>
          </a:xfrm>
          <a:prstGeom prst="rect">
            <a:avLst/>
          </a:prstGeom>
        </p:spPr>
      </p:pic>
      <p:grpSp>
        <p:nvGrpSpPr>
          <p:cNvPr id="55" name="Google Shape;1095;p34">
            <a:extLst>
              <a:ext uri="{FF2B5EF4-FFF2-40B4-BE49-F238E27FC236}">
                <a16:creationId xmlns="" xmlns:a16="http://schemas.microsoft.com/office/drawing/2014/main" id="{07937ACF-1DCB-DB79-AFCA-7B721F89B1B9}"/>
              </a:ext>
            </a:extLst>
          </p:cNvPr>
          <p:cNvGrpSpPr/>
          <p:nvPr/>
        </p:nvGrpSpPr>
        <p:grpSpPr>
          <a:xfrm>
            <a:off x="-489689" y="17835"/>
            <a:ext cx="10319489" cy="6858000"/>
            <a:chOff x="-599700" y="-67050"/>
            <a:chExt cx="10345688" cy="5210581"/>
          </a:xfrm>
        </p:grpSpPr>
        <p:grpSp>
          <p:nvGrpSpPr>
            <p:cNvPr id="56" name="Google Shape;1096;p34">
              <a:extLst>
                <a:ext uri="{FF2B5EF4-FFF2-40B4-BE49-F238E27FC236}">
                  <a16:creationId xmlns="" xmlns:a16="http://schemas.microsoft.com/office/drawing/2014/main" id="{48CA948D-BC6D-E998-CFE7-5E15983C21DE}"/>
                </a:ext>
              </a:extLst>
            </p:cNvPr>
            <p:cNvGrpSpPr/>
            <p:nvPr/>
          </p:nvGrpSpPr>
          <p:grpSpPr>
            <a:xfrm>
              <a:off x="-75662" y="-67050"/>
              <a:ext cx="9297613" cy="4807557"/>
              <a:chOff x="-75662" y="-67050"/>
              <a:chExt cx="9297613" cy="4807557"/>
            </a:xfrm>
          </p:grpSpPr>
          <p:sp>
            <p:nvSpPr>
              <p:cNvPr id="62" name="Google Shape;1097;p34">
                <a:extLst>
                  <a:ext uri="{FF2B5EF4-FFF2-40B4-BE49-F238E27FC236}">
                    <a16:creationId xmlns="" xmlns:a16="http://schemas.microsoft.com/office/drawing/2014/main" id="{D595F05A-AC30-2E06-D3B6-080BD8864E65}"/>
                  </a:ext>
                </a:extLst>
              </p:cNvPr>
              <p:cNvSpPr/>
              <p:nvPr/>
            </p:nvSpPr>
            <p:spPr>
              <a:xfrm>
                <a:off x="3212091" y="0"/>
                <a:ext cx="2797271" cy="1055238"/>
              </a:xfrm>
              <a:custGeom>
                <a:avLst/>
                <a:gdLst/>
                <a:ahLst/>
                <a:cxnLst/>
                <a:rect l="l" t="t" r="r" b="b"/>
                <a:pathLst>
                  <a:path w="86892" h="32779" extrusionOk="0">
                    <a:moveTo>
                      <a:pt x="0" y="1"/>
                    </a:moveTo>
                    <a:cubicBezTo>
                      <a:pt x="3536" y="18610"/>
                      <a:pt x="21634" y="32779"/>
                      <a:pt x="43446" y="32779"/>
                    </a:cubicBezTo>
                    <a:cubicBezTo>
                      <a:pt x="65258" y="32779"/>
                      <a:pt x="83368" y="18610"/>
                      <a:pt x="86892"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8;p34">
                <a:extLst>
                  <a:ext uri="{FF2B5EF4-FFF2-40B4-BE49-F238E27FC236}">
                    <a16:creationId xmlns="" xmlns:a16="http://schemas.microsoft.com/office/drawing/2014/main" id="{007ABF52-046E-49D1-9671-E27FC01B71F4}"/>
                  </a:ext>
                </a:extLst>
              </p:cNvPr>
              <p:cNvSpPr/>
              <p:nvPr/>
            </p:nvSpPr>
            <p:spPr>
              <a:xfrm>
                <a:off x="8346087" y="2595585"/>
                <a:ext cx="875829" cy="2144922"/>
              </a:xfrm>
              <a:custGeom>
                <a:avLst/>
                <a:gdLst/>
                <a:ahLst/>
                <a:cxnLst/>
                <a:rect l="l" t="t" r="r" b="b"/>
                <a:pathLst>
                  <a:path w="27206" h="66628" extrusionOk="0">
                    <a:moveTo>
                      <a:pt x="27206" y="0"/>
                    </a:moveTo>
                    <a:cubicBezTo>
                      <a:pt x="10228" y="17991"/>
                      <a:pt x="0" y="41244"/>
                      <a:pt x="0" y="66628"/>
                    </a:cubicBezTo>
                    <a:lnTo>
                      <a:pt x="27206" y="66628"/>
                    </a:lnTo>
                    <a:lnTo>
                      <a:pt x="27206" y="0"/>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9;p34">
                <a:extLst>
                  <a:ext uri="{FF2B5EF4-FFF2-40B4-BE49-F238E27FC236}">
                    <a16:creationId xmlns="" xmlns:a16="http://schemas.microsoft.com/office/drawing/2014/main" id="{8C0325B3-2572-7DFB-FA14-6928BEED5DE3}"/>
                  </a:ext>
                </a:extLst>
              </p:cNvPr>
              <p:cNvSpPr/>
              <p:nvPr/>
            </p:nvSpPr>
            <p:spPr>
              <a:xfrm>
                <a:off x="8585236" y="2878450"/>
                <a:ext cx="636671" cy="1862046"/>
              </a:xfrm>
              <a:custGeom>
                <a:avLst/>
                <a:gdLst/>
                <a:ahLst/>
                <a:cxnLst/>
                <a:rect l="l" t="t" r="r" b="b"/>
                <a:pathLst>
                  <a:path w="19777" h="57841" extrusionOk="0">
                    <a:moveTo>
                      <a:pt x="19777" y="0"/>
                    </a:moveTo>
                    <a:cubicBezTo>
                      <a:pt x="7287" y="16502"/>
                      <a:pt x="1" y="36409"/>
                      <a:pt x="1" y="57841"/>
                    </a:cubicBezTo>
                    <a:lnTo>
                      <a:pt x="19777" y="57841"/>
                    </a:lnTo>
                    <a:lnTo>
                      <a:pt x="19777" y="0"/>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00;p34">
                <a:extLst>
                  <a:ext uri="{FF2B5EF4-FFF2-40B4-BE49-F238E27FC236}">
                    <a16:creationId xmlns="" xmlns:a16="http://schemas.microsoft.com/office/drawing/2014/main" id="{27F2B465-1F6C-2959-8532-30DF47E7AEE5}"/>
                  </a:ext>
                </a:extLst>
              </p:cNvPr>
              <p:cNvSpPr/>
              <p:nvPr/>
            </p:nvSpPr>
            <p:spPr>
              <a:xfrm>
                <a:off x="8824417" y="3242565"/>
                <a:ext cx="397481" cy="1497917"/>
              </a:xfrm>
              <a:custGeom>
                <a:avLst/>
                <a:gdLst/>
                <a:ahLst/>
                <a:cxnLst/>
                <a:rect l="l" t="t" r="r" b="b"/>
                <a:pathLst>
                  <a:path w="12347" h="46530" extrusionOk="0">
                    <a:moveTo>
                      <a:pt x="12347" y="0"/>
                    </a:moveTo>
                    <a:cubicBezTo>
                      <a:pt x="4453" y="13978"/>
                      <a:pt x="0" y="29789"/>
                      <a:pt x="0" y="46530"/>
                    </a:cubicBezTo>
                    <a:lnTo>
                      <a:pt x="12347" y="46530"/>
                    </a:lnTo>
                    <a:lnTo>
                      <a:pt x="12347" y="0"/>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01;p34">
                <a:extLst>
                  <a:ext uri="{FF2B5EF4-FFF2-40B4-BE49-F238E27FC236}">
                    <a16:creationId xmlns="" xmlns:a16="http://schemas.microsoft.com/office/drawing/2014/main" id="{D51E52D5-5346-848B-2569-D2E1A52E7D21}"/>
                  </a:ext>
                </a:extLst>
              </p:cNvPr>
              <p:cNvSpPr/>
              <p:nvPr/>
            </p:nvSpPr>
            <p:spPr>
              <a:xfrm>
                <a:off x="9063566" y="3776843"/>
                <a:ext cx="158323" cy="963618"/>
              </a:xfrm>
              <a:custGeom>
                <a:avLst/>
                <a:gdLst/>
                <a:ahLst/>
                <a:cxnLst/>
                <a:rect l="l" t="t" r="r" b="b"/>
                <a:pathLst>
                  <a:path w="4918" h="29933" extrusionOk="0">
                    <a:moveTo>
                      <a:pt x="4918" y="0"/>
                    </a:moveTo>
                    <a:cubicBezTo>
                      <a:pt x="1715" y="9478"/>
                      <a:pt x="1" y="19527"/>
                      <a:pt x="1" y="29933"/>
                    </a:cubicBezTo>
                    <a:lnTo>
                      <a:pt x="4918" y="29933"/>
                    </a:lnTo>
                    <a:lnTo>
                      <a:pt x="4918" y="0"/>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2;p34">
                <a:extLst>
                  <a:ext uri="{FF2B5EF4-FFF2-40B4-BE49-F238E27FC236}">
                    <a16:creationId xmlns="" xmlns:a16="http://schemas.microsoft.com/office/drawing/2014/main" id="{81FC8A3C-A894-59A7-628B-ACE9C3AFF775}"/>
                  </a:ext>
                </a:extLst>
              </p:cNvPr>
              <p:cNvSpPr/>
              <p:nvPr/>
            </p:nvSpPr>
            <p:spPr>
              <a:xfrm>
                <a:off x="7469906" y="-67050"/>
                <a:ext cx="1752045" cy="3237310"/>
              </a:xfrm>
              <a:custGeom>
                <a:avLst/>
                <a:gdLst/>
                <a:ahLst/>
                <a:cxnLst/>
                <a:rect l="l" t="t" r="r" b="b"/>
                <a:pathLst>
                  <a:path w="54424" h="100561" extrusionOk="0">
                    <a:moveTo>
                      <a:pt x="0" y="1"/>
                    </a:moveTo>
                    <a:lnTo>
                      <a:pt x="0" y="12848"/>
                    </a:lnTo>
                    <a:cubicBezTo>
                      <a:pt x="0" y="49840"/>
                      <a:pt x="21741" y="82297"/>
                      <a:pt x="54424" y="100561"/>
                    </a:cubicBezTo>
                    <a:lnTo>
                      <a:pt x="5442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3;p34">
                <a:extLst>
                  <a:ext uri="{FF2B5EF4-FFF2-40B4-BE49-F238E27FC236}">
                    <a16:creationId xmlns="" xmlns:a16="http://schemas.microsoft.com/office/drawing/2014/main" id="{00C942D1-324A-B2E2-0C09-F287A46662DD}"/>
                  </a:ext>
                </a:extLst>
              </p:cNvPr>
              <p:cNvSpPr/>
              <p:nvPr/>
            </p:nvSpPr>
            <p:spPr>
              <a:xfrm>
                <a:off x="7709054" y="-67050"/>
                <a:ext cx="1512887" cy="3091671"/>
              </a:xfrm>
              <a:custGeom>
                <a:avLst/>
                <a:gdLst/>
                <a:ahLst/>
                <a:cxnLst/>
                <a:rect l="l" t="t" r="r" b="b"/>
                <a:pathLst>
                  <a:path w="46995" h="96037" extrusionOk="0">
                    <a:moveTo>
                      <a:pt x="1" y="1"/>
                    </a:moveTo>
                    <a:lnTo>
                      <a:pt x="1" y="12848"/>
                    </a:lnTo>
                    <a:cubicBezTo>
                      <a:pt x="1" y="46959"/>
                      <a:pt x="18491" y="77213"/>
                      <a:pt x="46995" y="96036"/>
                    </a:cubicBezTo>
                    <a:lnTo>
                      <a:pt x="4699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04;p34">
                <a:extLst>
                  <a:ext uri="{FF2B5EF4-FFF2-40B4-BE49-F238E27FC236}">
                    <a16:creationId xmlns="" xmlns:a16="http://schemas.microsoft.com/office/drawing/2014/main" id="{EE4A51B7-ECA5-3240-AD08-48B603644D57}"/>
                  </a:ext>
                </a:extLst>
              </p:cNvPr>
              <p:cNvSpPr/>
              <p:nvPr/>
            </p:nvSpPr>
            <p:spPr>
              <a:xfrm>
                <a:off x="7948622" y="-67050"/>
                <a:ext cx="1273310" cy="2919570"/>
              </a:xfrm>
              <a:custGeom>
                <a:avLst/>
                <a:gdLst/>
                <a:ahLst/>
                <a:cxnLst/>
                <a:rect l="l" t="t" r="r" b="b"/>
                <a:pathLst>
                  <a:path w="39553" h="90691" extrusionOk="0">
                    <a:moveTo>
                      <a:pt x="0" y="1"/>
                    </a:moveTo>
                    <a:lnTo>
                      <a:pt x="0" y="12848"/>
                    </a:lnTo>
                    <a:cubicBezTo>
                      <a:pt x="0" y="43899"/>
                      <a:pt x="15312" y="71748"/>
                      <a:pt x="39553" y="90691"/>
                    </a:cubicBezTo>
                    <a:lnTo>
                      <a:pt x="39553"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05;p34">
                <a:extLst>
                  <a:ext uri="{FF2B5EF4-FFF2-40B4-BE49-F238E27FC236}">
                    <a16:creationId xmlns="" xmlns:a16="http://schemas.microsoft.com/office/drawing/2014/main" id="{140154C4-FA7C-269B-B517-ED99EA83724E}"/>
                  </a:ext>
                </a:extLst>
              </p:cNvPr>
              <p:cNvSpPr/>
              <p:nvPr/>
            </p:nvSpPr>
            <p:spPr>
              <a:xfrm>
                <a:off x="8187771" y="-67050"/>
                <a:ext cx="1034152" cy="2715276"/>
              </a:xfrm>
              <a:custGeom>
                <a:avLst/>
                <a:gdLst/>
                <a:ahLst/>
                <a:cxnLst/>
                <a:rect l="l" t="t" r="r" b="b"/>
                <a:pathLst>
                  <a:path w="32124" h="84345" extrusionOk="0">
                    <a:moveTo>
                      <a:pt x="1" y="1"/>
                    </a:moveTo>
                    <a:lnTo>
                      <a:pt x="1" y="12848"/>
                    </a:lnTo>
                    <a:cubicBezTo>
                      <a:pt x="1" y="40589"/>
                      <a:pt x="12228" y="65783"/>
                      <a:pt x="32124" y="84345"/>
                    </a:cubicBezTo>
                    <a:lnTo>
                      <a:pt x="3212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06;p34">
                <a:extLst>
                  <a:ext uri="{FF2B5EF4-FFF2-40B4-BE49-F238E27FC236}">
                    <a16:creationId xmlns="" xmlns:a16="http://schemas.microsoft.com/office/drawing/2014/main" id="{0A76080B-A0D1-51D0-D467-ACAAB8F43263}"/>
                  </a:ext>
                </a:extLst>
              </p:cNvPr>
              <p:cNvSpPr/>
              <p:nvPr/>
            </p:nvSpPr>
            <p:spPr>
              <a:xfrm>
                <a:off x="8426952" y="-67050"/>
                <a:ext cx="794962" cy="2469197"/>
              </a:xfrm>
              <a:custGeom>
                <a:avLst/>
                <a:gdLst/>
                <a:ahLst/>
                <a:cxnLst/>
                <a:rect l="l" t="t" r="r" b="b"/>
                <a:pathLst>
                  <a:path w="24694" h="76701" extrusionOk="0">
                    <a:moveTo>
                      <a:pt x="0" y="1"/>
                    </a:moveTo>
                    <a:lnTo>
                      <a:pt x="0" y="12848"/>
                    </a:lnTo>
                    <a:cubicBezTo>
                      <a:pt x="0" y="36946"/>
                      <a:pt x="9228" y="59127"/>
                      <a:pt x="24694" y="76701"/>
                    </a:cubicBezTo>
                    <a:lnTo>
                      <a:pt x="2469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107;p34">
                <a:extLst>
                  <a:ext uri="{FF2B5EF4-FFF2-40B4-BE49-F238E27FC236}">
                    <a16:creationId xmlns="" xmlns:a16="http://schemas.microsoft.com/office/drawing/2014/main" id="{A61305AB-827C-45BE-1E32-61AA26EFE777}"/>
                  </a:ext>
                </a:extLst>
              </p:cNvPr>
              <p:cNvSpPr/>
              <p:nvPr/>
            </p:nvSpPr>
            <p:spPr>
              <a:xfrm>
                <a:off x="8666101" y="-67050"/>
                <a:ext cx="555804" cy="2163722"/>
              </a:xfrm>
              <a:custGeom>
                <a:avLst/>
                <a:gdLst/>
                <a:ahLst/>
                <a:cxnLst/>
                <a:rect l="l" t="t" r="r" b="b"/>
                <a:pathLst>
                  <a:path w="17265" h="67212" extrusionOk="0">
                    <a:moveTo>
                      <a:pt x="1" y="1"/>
                    </a:moveTo>
                    <a:lnTo>
                      <a:pt x="1" y="12848"/>
                    </a:lnTo>
                    <a:cubicBezTo>
                      <a:pt x="1" y="32791"/>
                      <a:pt x="6323" y="51412"/>
                      <a:pt x="17265" y="67211"/>
                    </a:cubicBezTo>
                    <a:lnTo>
                      <a:pt x="1726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108;p34">
                <a:extLst>
                  <a:ext uri="{FF2B5EF4-FFF2-40B4-BE49-F238E27FC236}">
                    <a16:creationId xmlns="" xmlns:a16="http://schemas.microsoft.com/office/drawing/2014/main" id="{C3364020-1E52-7B06-984F-CDFC90826672}"/>
                  </a:ext>
                </a:extLst>
              </p:cNvPr>
              <p:cNvSpPr/>
              <p:nvPr/>
            </p:nvSpPr>
            <p:spPr>
              <a:xfrm>
                <a:off x="8905282" y="-67050"/>
                <a:ext cx="316613" cy="1758580"/>
              </a:xfrm>
              <a:custGeom>
                <a:avLst/>
                <a:gdLst/>
                <a:ahLst/>
                <a:cxnLst/>
                <a:rect l="l" t="t" r="r" b="b"/>
                <a:pathLst>
                  <a:path w="9835" h="54627" extrusionOk="0">
                    <a:moveTo>
                      <a:pt x="0" y="1"/>
                    </a:moveTo>
                    <a:lnTo>
                      <a:pt x="0" y="12848"/>
                    </a:lnTo>
                    <a:cubicBezTo>
                      <a:pt x="0" y="27719"/>
                      <a:pt x="3513" y="41851"/>
                      <a:pt x="9835" y="54627"/>
                    </a:cubicBezTo>
                    <a:lnTo>
                      <a:pt x="983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109;p34">
                <a:extLst>
                  <a:ext uri="{FF2B5EF4-FFF2-40B4-BE49-F238E27FC236}">
                    <a16:creationId xmlns="" xmlns:a16="http://schemas.microsoft.com/office/drawing/2014/main" id="{94C2EAE3-5755-118F-41C5-34B0D68E602E}"/>
                  </a:ext>
                </a:extLst>
              </p:cNvPr>
              <p:cNvSpPr/>
              <p:nvPr/>
            </p:nvSpPr>
            <p:spPr>
              <a:xfrm>
                <a:off x="-75662" y="2595585"/>
                <a:ext cx="876215" cy="2144922"/>
              </a:xfrm>
              <a:custGeom>
                <a:avLst/>
                <a:gdLst/>
                <a:ahLst/>
                <a:cxnLst/>
                <a:rect l="l" t="t" r="r" b="b"/>
                <a:pathLst>
                  <a:path w="27218" h="66628" extrusionOk="0">
                    <a:moveTo>
                      <a:pt x="0" y="0"/>
                    </a:moveTo>
                    <a:lnTo>
                      <a:pt x="0" y="66628"/>
                    </a:lnTo>
                    <a:lnTo>
                      <a:pt x="27218" y="66628"/>
                    </a:lnTo>
                    <a:cubicBezTo>
                      <a:pt x="27218" y="41244"/>
                      <a:pt x="16978" y="17991"/>
                      <a:pt x="0" y="0"/>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110;p34">
                <a:extLst>
                  <a:ext uri="{FF2B5EF4-FFF2-40B4-BE49-F238E27FC236}">
                    <a16:creationId xmlns="" xmlns:a16="http://schemas.microsoft.com/office/drawing/2014/main" id="{3B5F57B5-D065-1FC1-C85C-9A6A9BB036B0}"/>
                  </a:ext>
                </a:extLst>
              </p:cNvPr>
              <p:cNvSpPr/>
              <p:nvPr/>
            </p:nvSpPr>
            <p:spPr>
              <a:xfrm>
                <a:off x="-75662" y="2878450"/>
                <a:ext cx="636671" cy="1862046"/>
              </a:xfrm>
              <a:custGeom>
                <a:avLst/>
                <a:gdLst/>
                <a:ahLst/>
                <a:cxnLst/>
                <a:rect l="l" t="t" r="r" b="b"/>
                <a:pathLst>
                  <a:path w="19777" h="57841" extrusionOk="0">
                    <a:moveTo>
                      <a:pt x="0" y="0"/>
                    </a:moveTo>
                    <a:lnTo>
                      <a:pt x="0" y="57841"/>
                    </a:lnTo>
                    <a:lnTo>
                      <a:pt x="19776" y="57841"/>
                    </a:lnTo>
                    <a:cubicBezTo>
                      <a:pt x="19776" y="36409"/>
                      <a:pt x="12490" y="16502"/>
                      <a:pt x="0" y="0"/>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111;p34">
                <a:extLst>
                  <a:ext uri="{FF2B5EF4-FFF2-40B4-BE49-F238E27FC236}">
                    <a16:creationId xmlns="" xmlns:a16="http://schemas.microsoft.com/office/drawing/2014/main" id="{880F0817-4191-BD75-2E27-971104013BAC}"/>
                  </a:ext>
                </a:extLst>
              </p:cNvPr>
              <p:cNvSpPr/>
              <p:nvPr/>
            </p:nvSpPr>
            <p:spPr>
              <a:xfrm>
                <a:off x="-75662" y="3242565"/>
                <a:ext cx="397481" cy="1497917"/>
              </a:xfrm>
              <a:custGeom>
                <a:avLst/>
                <a:gdLst/>
                <a:ahLst/>
                <a:cxnLst/>
                <a:rect l="l" t="t" r="r" b="b"/>
                <a:pathLst>
                  <a:path w="12347" h="46530" extrusionOk="0">
                    <a:moveTo>
                      <a:pt x="0" y="0"/>
                    </a:moveTo>
                    <a:lnTo>
                      <a:pt x="0" y="46530"/>
                    </a:lnTo>
                    <a:lnTo>
                      <a:pt x="12347" y="46530"/>
                    </a:lnTo>
                    <a:cubicBezTo>
                      <a:pt x="12347" y="29789"/>
                      <a:pt x="7906" y="13978"/>
                      <a:pt x="0" y="0"/>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112;p34">
                <a:extLst>
                  <a:ext uri="{FF2B5EF4-FFF2-40B4-BE49-F238E27FC236}">
                    <a16:creationId xmlns="" xmlns:a16="http://schemas.microsoft.com/office/drawing/2014/main" id="{C8217644-8A60-11C8-C8A0-7010941ADACF}"/>
                  </a:ext>
                </a:extLst>
              </p:cNvPr>
              <p:cNvSpPr/>
              <p:nvPr/>
            </p:nvSpPr>
            <p:spPr>
              <a:xfrm>
                <a:off x="-75662" y="3744868"/>
                <a:ext cx="158323" cy="963618"/>
              </a:xfrm>
              <a:custGeom>
                <a:avLst/>
                <a:gdLst/>
                <a:ahLst/>
                <a:cxnLst/>
                <a:rect l="l" t="t" r="r" b="b"/>
                <a:pathLst>
                  <a:path w="4918" h="29933" extrusionOk="0">
                    <a:moveTo>
                      <a:pt x="0" y="0"/>
                    </a:moveTo>
                    <a:lnTo>
                      <a:pt x="0" y="29933"/>
                    </a:lnTo>
                    <a:lnTo>
                      <a:pt x="4917" y="29933"/>
                    </a:lnTo>
                    <a:cubicBezTo>
                      <a:pt x="4917" y="19527"/>
                      <a:pt x="3203" y="9478"/>
                      <a:pt x="0" y="0"/>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113;p34">
                <a:extLst>
                  <a:ext uri="{FF2B5EF4-FFF2-40B4-BE49-F238E27FC236}">
                    <a16:creationId xmlns="" xmlns:a16="http://schemas.microsoft.com/office/drawing/2014/main" id="{F7825DC0-46E8-B7F8-B9E4-1A78EB1A0F23}"/>
                  </a:ext>
                </a:extLst>
              </p:cNvPr>
              <p:cNvSpPr/>
              <p:nvPr/>
            </p:nvSpPr>
            <p:spPr>
              <a:xfrm>
                <a:off x="-75662" y="-67050"/>
                <a:ext cx="1752045" cy="3237310"/>
              </a:xfrm>
              <a:custGeom>
                <a:avLst/>
                <a:gdLst/>
                <a:ahLst/>
                <a:cxnLst/>
                <a:rect l="l" t="t" r="r" b="b"/>
                <a:pathLst>
                  <a:path w="54424" h="100561" extrusionOk="0">
                    <a:moveTo>
                      <a:pt x="0" y="1"/>
                    </a:moveTo>
                    <a:lnTo>
                      <a:pt x="0" y="100561"/>
                    </a:lnTo>
                    <a:cubicBezTo>
                      <a:pt x="32683" y="82297"/>
                      <a:pt x="54423" y="49840"/>
                      <a:pt x="54423" y="12848"/>
                    </a:cubicBezTo>
                    <a:lnTo>
                      <a:pt x="54423"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114;p34">
                <a:extLst>
                  <a:ext uri="{FF2B5EF4-FFF2-40B4-BE49-F238E27FC236}">
                    <a16:creationId xmlns="" xmlns:a16="http://schemas.microsoft.com/office/drawing/2014/main" id="{59F0FDE3-F5AD-862C-5401-A8BFDA1A3522}"/>
                  </a:ext>
                </a:extLst>
              </p:cNvPr>
              <p:cNvSpPr/>
              <p:nvPr/>
            </p:nvSpPr>
            <p:spPr>
              <a:xfrm>
                <a:off x="-75662" y="-67050"/>
                <a:ext cx="1512854" cy="3091671"/>
              </a:xfrm>
              <a:custGeom>
                <a:avLst/>
                <a:gdLst/>
                <a:ahLst/>
                <a:cxnLst/>
                <a:rect l="l" t="t" r="r" b="b"/>
                <a:pathLst>
                  <a:path w="46994" h="96037" extrusionOk="0">
                    <a:moveTo>
                      <a:pt x="0" y="1"/>
                    </a:moveTo>
                    <a:lnTo>
                      <a:pt x="0" y="96036"/>
                    </a:lnTo>
                    <a:cubicBezTo>
                      <a:pt x="28504" y="77213"/>
                      <a:pt x="46994" y="46959"/>
                      <a:pt x="46994" y="12848"/>
                    </a:cubicBezTo>
                    <a:lnTo>
                      <a:pt x="4699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115;p34">
                <a:extLst>
                  <a:ext uri="{FF2B5EF4-FFF2-40B4-BE49-F238E27FC236}">
                    <a16:creationId xmlns="" xmlns:a16="http://schemas.microsoft.com/office/drawing/2014/main" id="{C2BA7495-CB79-72BD-EC96-00951E75E4C3}"/>
                  </a:ext>
                </a:extLst>
              </p:cNvPr>
              <p:cNvSpPr/>
              <p:nvPr/>
            </p:nvSpPr>
            <p:spPr>
              <a:xfrm>
                <a:off x="-75662" y="-67050"/>
                <a:ext cx="1273696" cy="2919570"/>
              </a:xfrm>
              <a:custGeom>
                <a:avLst/>
                <a:gdLst/>
                <a:ahLst/>
                <a:cxnLst/>
                <a:rect l="l" t="t" r="r" b="b"/>
                <a:pathLst>
                  <a:path w="39565" h="90691" extrusionOk="0">
                    <a:moveTo>
                      <a:pt x="0" y="1"/>
                    </a:moveTo>
                    <a:lnTo>
                      <a:pt x="0" y="90691"/>
                    </a:lnTo>
                    <a:cubicBezTo>
                      <a:pt x="24241" y="71748"/>
                      <a:pt x="39564" y="43899"/>
                      <a:pt x="39564" y="12848"/>
                    </a:cubicBezTo>
                    <a:lnTo>
                      <a:pt x="3956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116;p34">
                <a:extLst>
                  <a:ext uri="{FF2B5EF4-FFF2-40B4-BE49-F238E27FC236}">
                    <a16:creationId xmlns="" xmlns:a16="http://schemas.microsoft.com/office/drawing/2014/main" id="{80837A29-0909-DCDC-D9F5-0C4295545646}"/>
                  </a:ext>
                </a:extLst>
              </p:cNvPr>
              <p:cNvSpPr/>
              <p:nvPr/>
            </p:nvSpPr>
            <p:spPr>
              <a:xfrm>
                <a:off x="-75662" y="-67050"/>
                <a:ext cx="1034506" cy="2715276"/>
              </a:xfrm>
              <a:custGeom>
                <a:avLst/>
                <a:gdLst/>
                <a:ahLst/>
                <a:cxnLst/>
                <a:rect l="l" t="t" r="r" b="b"/>
                <a:pathLst>
                  <a:path w="32135" h="84345" extrusionOk="0">
                    <a:moveTo>
                      <a:pt x="0" y="1"/>
                    </a:moveTo>
                    <a:lnTo>
                      <a:pt x="0" y="84345"/>
                    </a:lnTo>
                    <a:cubicBezTo>
                      <a:pt x="19907" y="65783"/>
                      <a:pt x="32135" y="40589"/>
                      <a:pt x="32135" y="12848"/>
                    </a:cubicBezTo>
                    <a:lnTo>
                      <a:pt x="3213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117;p34">
                <a:extLst>
                  <a:ext uri="{FF2B5EF4-FFF2-40B4-BE49-F238E27FC236}">
                    <a16:creationId xmlns="" xmlns:a16="http://schemas.microsoft.com/office/drawing/2014/main" id="{0889EFC2-DAFC-9D43-D77C-9BFF33DE47E5}"/>
                  </a:ext>
                </a:extLst>
              </p:cNvPr>
              <p:cNvSpPr/>
              <p:nvPr/>
            </p:nvSpPr>
            <p:spPr>
              <a:xfrm>
                <a:off x="-75662" y="-67050"/>
                <a:ext cx="795348" cy="2469197"/>
              </a:xfrm>
              <a:custGeom>
                <a:avLst/>
                <a:gdLst/>
                <a:ahLst/>
                <a:cxnLst/>
                <a:rect l="l" t="t" r="r" b="b"/>
                <a:pathLst>
                  <a:path w="24706" h="76701" extrusionOk="0">
                    <a:moveTo>
                      <a:pt x="0" y="1"/>
                    </a:moveTo>
                    <a:lnTo>
                      <a:pt x="0" y="76701"/>
                    </a:lnTo>
                    <a:cubicBezTo>
                      <a:pt x="15466" y="59127"/>
                      <a:pt x="24705" y="36946"/>
                      <a:pt x="24705" y="12848"/>
                    </a:cubicBezTo>
                    <a:lnTo>
                      <a:pt x="2470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18;p34">
                <a:extLst>
                  <a:ext uri="{FF2B5EF4-FFF2-40B4-BE49-F238E27FC236}">
                    <a16:creationId xmlns="" xmlns:a16="http://schemas.microsoft.com/office/drawing/2014/main" id="{E70F7192-35D3-9630-7AE4-366357171CB9}"/>
                  </a:ext>
                </a:extLst>
              </p:cNvPr>
              <p:cNvSpPr/>
              <p:nvPr/>
            </p:nvSpPr>
            <p:spPr>
              <a:xfrm>
                <a:off x="-75662" y="-67050"/>
                <a:ext cx="555804" cy="2163722"/>
              </a:xfrm>
              <a:custGeom>
                <a:avLst/>
                <a:gdLst/>
                <a:ahLst/>
                <a:cxnLst/>
                <a:rect l="l" t="t" r="r" b="b"/>
                <a:pathLst>
                  <a:path w="17265" h="67212" extrusionOk="0">
                    <a:moveTo>
                      <a:pt x="0" y="1"/>
                    </a:moveTo>
                    <a:lnTo>
                      <a:pt x="0" y="67211"/>
                    </a:lnTo>
                    <a:cubicBezTo>
                      <a:pt x="10954" y="51412"/>
                      <a:pt x="17264" y="32791"/>
                      <a:pt x="17264" y="12848"/>
                    </a:cubicBezTo>
                    <a:lnTo>
                      <a:pt x="1726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19;p34">
                <a:extLst>
                  <a:ext uri="{FF2B5EF4-FFF2-40B4-BE49-F238E27FC236}">
                    <a16:creationId xmlns="" xmlns:a16="http://schemas.microsoft.com/office/drawing/2014/main" id="{C7F140D0-8A43-7B27-A6AC-37E04C47A907}"/>
                  </a:ext>
                </a:extLst>
              </p:cNvPr>
              <p:cNvSpPr/>
              <p:nvPr/>
            </p:nvSpPr>
            <p:spPr>
              <a:xfrm>
                <a:off x="-75662" y="-67050"/>
                <a:ext cx="316613" cy="1758580"/>
              </a:xfrm>
              <a:custGeom>
                <a:avLst/>
                <a:gdLst/>
                <a:ahLst/>
                <a:cxnLst/>
                <a:rect l="l" t="t" r="r" b="b"/>
                <a:pathLst>
                  <a:path w="9835" h="54627" extrusionOk="0">
                    <a:moveTo>
                      <a:pt x="0" y="1"/>
                    </a:moveTo>
                    <a:lnTo>
                      <a:pt x="0" y="54627"/>
                    </a:lnTo>
                    <a:cubicBezTo>
                      <a:pt x="6322" y="41851"/>
                      <a:pt x="9835" y="27719"/>
                      <a:pt x="9835" y="12848"/>
                    </a:cubicBezTo>
                    <a:lnTo>
                      <a:pt x="983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20;p34">
                <a:extLst>
                  <a:ext uri="{FF2B5EF4-FFF2-40B4-BE49-F238E27FC236}">
                    <a16:creationId xmlns="" xmlns:a16="http://schemas.microsoft.com/office/drawing/2014/main" id="{766A6125-68CF-3630-9FDC-3A2F81ACFD55}"/>
                  </a:ext>
                </a:extLst>
              </p:cNvPr>
              <p:cNvSpPr/>
              <p:nvPr/>
            </p:nvSpPr>
            <p:spPr>
              <a:xfrm>
                <a:off x="7469906" y="-66664"/>
                <a:ext cx="1752045" cy="783501"/>
              </a:xfrm>
              <a:custGeom>
                <a:avLst/>
                <a:gdLst/>
                <a:ahLst/>
                <a:cxnLst/>
                <a:rect l="l" t="t" r="r" b="b"/>
                <a:pathLst>
                  <a:path w="54424" h="24338" extrusionOk="0">
                    <a:moveTo>
                      <a:pt x="0" y="1"/>
                    </a:moveTo>
                    <a:cubicBezTo>
                      <a:pt x="0" y="13431"/>
                      <a:pt x="12192" y="24337"/>
                      <a:pt x="27218" y="24337"/>
                    </a:cubicBezTo>
                    <a:cubicBezTo>
                      <a:pt x="42244" y="24337"/>
                      <a:pt x="54424" y="13431"/>
                      <a:pt x="54424"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121;p34">
                <a:extLst>
                  <a:ext uri="{FF2B5EF4-FFF2-40B4-BE49-F238E27FC236}">
                    <a16:creationId xmlns="" xmlns:a16="http://schemas.microsoft.com/office/drawing/2014/main" id="{86BCC8B7-F925-D33C-A29A-9CC9CDDE03FE}"/>
                  </a:ext>
                </a:extLst>
              </p:cNvPr>
              <p:cNvSpPr/>
              <p:nvPr/>
            </p:nvSpPr>
            <p:spPr>
              <a:xfrm>
                <a:off x="7503256" y="-67050"/>
                <a:ext cx="1685728" cy="569614"/>
              </a:xfrm>
              <a:custGeom>
                <a:avLst/>
                <a:gdLst/>
                <a:ahLst/>
                <a:cxnLst/>
                <a:rect l="l" t="t" r="r" b="b"/>
                <a:pathLst>
                  <a:path w="52364" h="17694" extrusionOk="0">
                    <a:moveTo>
                      <a:pt x="0" y="1"/>
                    </a:moveTo>
                    <a:cubicBezTo>
                      <a:pt x="3227" y="10216"/>
                      <a:pt x="13728" y="17693"/>
                      <a:pt x="26182" y="17693"/>
                    </a:cubicBezTo>
                    <a:cubicBezTo>
                      <a:pt x="38636" y="17693"/>
                      <a:pt x="49125" y="10216"/>
                      <a:pt x="52364"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22;p34">
                <a:extLst>
                  <a:ext uri="{FF2B5EF4-FFF2-40B4-BE49-F238E27FC236}">
                    <a16:creationId xmlns="" xmlns:a16="http://schemas.microsoft.com/office/drawing/2014/main" id="{E3B87C62-077E-6407-9B02-32C5CFF32DE3}"/>
                  </a:ext>
                </a:extLst>
              </p:cNvPr>
              <p:cNvSpPr/>
              <p:nvPr/>
            </p:nvSpPr>
            <p:spPr>
              <a:xfrm>
                <a:off x="7612094" y="-67050"/>
                <a:ext cx="1467656" cy="355727"/>
              </a:xfrm>
              <a:custGeom>
                <a:avLst/>
                <a:gdLst/>
                <a:ahLst/>
                <a:cxnLst/>
                <a:rect l="l" t="t" r="r" b="b"/>
                <a:pathLst>
                  <a:path w="45590" h="11050" extrusionOk="0">
                    <a:moveTo>
                      <a:pt x="1" y="1"/>
                    </a:moveTo>
                    <a:cubicBezTo>
                      <a:pt x="4858" y="6656"/>
                      <a:pt x="13252" y="11050"/>
                      <a:pt x="22801" y="11050"/>
                    </a:cubicBezTo>
                    <a:cubicBezTo>
                      <a:pt x="32338" y="11050"/>
                      <a:pt x="40732" y="6656"/>
                      <a:pt x="45590"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23;p34">
                <a:extLst>
                  <a:ext uri="{FF2B5EF4-FFF2-40B4-BE49-F238E27FC236}">
                    <a16:creationId xmlns="" xmlns:a16="http://schemas.microsoft.com/office/drawing/2014/main" id="{08BB968D-4791-28EF-362E-B682D412E92E}"/>
                  </a:ext>
                </a:extLst>
              </p:cNvPr>
              <p:cNvSpPr/>
              <p:nvPr/>
            </p:nvSpPr>
            <p:spPr>
              <a:xfrm>
                <a:off x="7843582" y="-67050"/>
                <a:ext cx="1004664" cy="141872"/>
              </a:xfrm>
              <a:custGeom>
                <a:avLst/>
                <a:gdLst/>
                <a:ahLst/>
                <a:cxnLst/>
                <a:rect l="l" t="t" r="r" b="b"/>
                <a:pathLst>
                  <a:path w="31208" h="4407" extrusionOk="0">
                    <a:moveTo>
                      <a:pt x="1" y="1"/>
                    </a:moveTo>
                    <a:cubicBezTo>
                      <a:pt x="4418" y="2775"/>
                      <a:pt x="9800" y="4406"/>
                      <a:pt x="15610"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24;p34">
                <a:extLst>
                  <a:ext uri="{FF2B5EF4-FFF2-40B4-BE49-F238E27FC236}">
                    <a16:creationId xmlns="" xmlns:a16="http://schemas.microsoft.com/office/drawing/2014/main" id="{1CC95684-ACD7-3AE5-657F-ACDDF6A45CA1}"/>
                  </a:ext>
                </a:extLst>
              </p:cNvPr>
              <p:cNvSpPr/>
              <p:nvPr/>
            </p:nvSpPr>
            <p:spPr>
              <a:xfrm>
                <a:off x="5855160" y="-66664"/>
                <a:ext cx="1751658" cy="783501"/>
              </a:xfrm>
              <a:custGeom>
                <a:avLst/>
                <a:gdLst/>
                <a:ahLst/>
                <a:cxnLst/>
                <a:rect l="l" t="t" r="r" b="b"/>
                <a:pathLst>
                  <a:path w="54412" h="24338" extrusionOk="0">
                    <a:moveTo>
                      <a:pt x="0" y="1"/>
                    </a:moveTo>
                    <a:cubicBezTo>
                      <a:pt x="0" y="13431"/>
                      <a:pt x="12180" y="24337"/>
                      <a:pt x="27206" y="24337"/>
                    </a:cubicBezTo>
                    <a:cubicBezTo>
                      <a:pt x="42232" y="24337"/>
                      <a:pt x="54412" y="13431"/>
                      <a:pt x="54412"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25;p34">
                <a:extLst>
                  <a:ext uri="{FF2B5EF4-FFF2-40B4-BE49-F238E27FC236}">
                    <a16:creationId xmlns="" xmlns:a16="http://schemas.microsoft.com/office/drawing/2014/main" id="{775CACE1-1CFF-E74F-C64C-D136C8957843}"/>
                  </a:ext>
                </a:extLst>
              </p:cNvPr>
              <p:cNvSpPr/>
              <p:nvPr/>
            </p:nvSpPr>
            <p:spPr>
              <a:xfrm>
                <a:off x="5888123" y="-67050"/>
                <a:ext cx="1685728" cy="569614"/>
              </a:xfrm>
              <a:custGeom>
                <a:avLst/>
                <a:gdLst/>
                <a:ahLst/>
                <a:cxnLst/>
                <a:rect l="l" t="t" r="r" b="b"/>
                <a:pathLst>
                  <a:path w="52364" h="17694" extrusionOk="0">
                    <a:moveTo>
                      <a:pt x="0" y="1"/>
                    </a:moveTo>
                    <a:cubicBezTo>
                      <a:pt x="3239" y="10216"/>
                      <a:pt x="13728" y="17693"/>
                      <a:pt x="26182" y="17693"/>
                    </a:cubicBezTo>
                    <a:cubicBezTo>
                      <a:pt x="38636" y="17693"/>
                      <a:pt x="49137" y="10216"/>
                      <a:pt x="52364"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26;p34">
                <a:extLst>
                  <a:ext uri="{FF2B5EF4-FFF2-40B4-BE49-F238E27FC236}">
                    <a16:creationId xmlns="" xmlns:a16="http://schemas.microsoft.com/office/drawing/2014/main" id="{1FD95D90-E180-5489-CE90-2DF7B24F2EAF}"/>
                  </a:ext>
                </a:extLst>
              </p:cNvPr>
              <p:cNvSpPr/>
              <p:nvPr/>
            </p:nvSpPr>
            <p:spPr>
              <a:xfrm>
                <a:off x="5997348" y="-67050"/>
                <a:ext cx="1467656" cy="355727"/>
              </a:xfrm>
              <a:custGeom>
                <a:avLst/>
                <a:gdLst/>
                <a:ahLst/>
                <a:cxnLst/>
                <a:rect l="l" t="t" r="r" b="b"/>
                <a:pathLst>
                  <a:path w="45590" h="11050" extrusionOk="0">
                    <a:moveTo>
                      <a:pt x="1" y="1"/>
                    </a:moveTo>
                    <a:cubicBezTo>
                      <a:pt x="4858" y="6656"/>
                      <a:pt x="13252" y="11050"/>
                      <a:pt x="22789" y="11050"/>
                    </a:cubicBezTo>
                    <a:cubicBezTo>
                      <a:pt x="32338" y="11050"/>
                      <a:pt x="40732" y="6656"/>
                      <a:pt x="45590"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27;p34">
                <a:extLst>
                  <a:ext uri="{FF2B5EF4-FFF2-40B4-BE49-F238E27FC236}">
                    <a16:creationId xmlns="" xmlns:a16="http://schemas.microsoft.com/office/drawing/2014/main" id="{CAD93CD1-9FDE-526F-4A04-84E933AB7073}"/>
                  </a:ext>
                </a:extLst>
              </p:cNvPr>
              <p:cNvSpPr/>
              <p:nvPr/>
            </p:nvSpPr>
            <p:spPr>
              <a:xfrm>
                <a:off x="6228836" y="-67050"/>
                <a:ext cx="1004664" cy="141872"/>
              </a:xfrm>
              <a:custGeom>
                <a:avLst/>
                <a:gdLst/>
                <a:ahLst/>
                <a:cxnLst/>
                <a:rect l="l" t="t" r="r" b="b"/>
                <a:pathLst>
                  <a:path w="31208" h="4407" extrusionOk="0">
                    <a:moveTo>
                      <a:pt x="1" y="1"/>
                    </a:moveTo>
                    <a:cubicBezTo>
                      <a:pt x="4418" y="2775"/>
                      <a:pt x="9788" y="4406"/>
                      <a:pt x="15598"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28;p34">
                <a:extLst>
                  <a:ext uri="{FF2B5EF4-FFF2-40B4-BE49-F238E27FC236}">
                    <a16:creationId xmlns="" xmlns:a16="http://schemas.microsoft.com/office/drawing/2014/main" id="{BF00F501-DF23-CA72-8F66-35700D4A9E8D}"/>
                  </a:ext>
                </a:extLst>
              </p:cNvPr>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29;p34">
                <a:extLst>
                  <a:ext uri="{FF2B5EF4-FFF2-40B4-BE49-F238E27FC236}">
                    <a16:creationId xmlns="" xmlns:a16="http://schemas.microsoft.com/office/drawing/2014/main" id="{BEB42772-F776-DCEB-712B-88F6D7B35AF5}"/>
                  </a:ext>
                </a:extLst>
              </p:cNvPr>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30;p34">
                <a:extLst>
                  <a:ext uri="{FF2B5EF4-FFF2-40B4-BE49-F238E27FC236}">
                    <a16:creationId xmlns="" xmlns:a16="http://schemas.microsoft.com/office/drawing/2014/main" id="{1D6897CB-BE56-4FEF-C6E0-BB125275549F}"/>
                  </a:ext>
                </a:extLst>
              </p:cNvPr>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31;p34">
                <a:extLst>
                  <a:ext uri="{FF2B5EF4-FFF2-40B4-BE49-F238E27FC236}">
                    <a16:creationId xmlns="" xmlns:a16="http://schemas.microsoft.com/office/drawing/2014/main" id="{CDCF45C4-0051-1FBC-6212-ECBF4200F1E2}"/>
                  </a:ext>
                </a:extLst>
              </p:cNvPr>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32;p34">
                <a:extLst>
                  <a:ext uri="{FF2B5EF4-FFF2-40B4-BE49-F238E27FC236}">
                    <a16:creationId xmlns="" xmlns:a16="http://schemas.microsoft.com/office/drawing/2014/main" id="{BCA1AE7B-BA7F-15BB-C076-3F7AFA4A35BD}"/>
                  </a:ext>
                </a:extLst>
              </p:cNvPr>
              <p:cNvSpPr/>
              <p:nvPr/>
            </p:nvSpPr>
            <p:spPr>
              <a:xfrm>
                <a:off x="1539438" y="-66664"/>
                <a:ext cx="1752077" cy="783501"/>
              </a:xfrm>
              <a:custGeom>
                <a:avLst/>
                <a:gdLst/>
                <a:ahLst/>
                <a:cxnLst/>
                <a:rect l="l" t="t" r="r" b="b"/>
                <a:pathLst>
                  <a:path w="54425" h="24338" extrusionOk="0">
                    <a:moveTo>
                      <a:pt x="1" y="1"/>
                    </a:moveTo>
                    <a:cubicBezTo>
                      <a:pt x="1" y="13431"/>
                      <a:pt x="12181" y="24337"/>
                      <a:pt x="27207" y="24337"/>
                    </a:cubicBezTo>
                    <a:cubicBezTo>
                      <a:pt x="42232" y="24337"/>
                      <a:pt x="54424" y="13431"/>
                      <a:pt x="54424"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33;p34">
                <a:extLst>
                  <a:ext uri="{FF2B5EF4-FFF2-40B4-BE49-F238E27FC236}">
                    <a16:creationId xmlns="" xmlns:a16="http://schemas.microsoft.com/office/drawing/2014/main" id="{BF18CC99-28F4-E2F1-1A50-5F36C7422A9F}"/>
                  </a:ext>
                </a:extLst>
              </p:cNvPr>
              <p:cNvSpPr/>
              <p:nvPr/>
            </p:nvSpPr>
            <p:spPr>
              <a:xfrm>
                <a:off x="1572401" y="-67050"/>
                <a:ext cx="1685760" cy="569614"/>
              </a:xfrm>
              <a:custGeom>
                <a:avLst/>
                <a:gdLst/>
                <a:ahLst/>
                <a:cxnLst/>
                <a:rect l="l" t="t" r="r" b="b"/>
                <a:pathLst>
                  <a:path w="52365" h="17694" extrusionOk="0">
                    <a:moveTo>
                      <a:pt x="1" y="1"/>
                    </a:moveTo>
                    <a:cubicBezTo>
                      <a:pt x="3239" y="10216"/>
                      <a:pt x="13729" y="17693"/>
                      <a:pt x="26183" y="17693"/>
                    </a:cubicBezTo>
                    <a:cubicBezTo>
                      <a:pt x="38637" y="17693"/>
                      <a:pt x="49138" y="10216"/>
                      <a:pt x="52365"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34;p34">
                <a:extLst>
                  <a:ext uri="{FF2B5EF4-FFF2-40B4-BE49-F238E27FC236}">
                    <a16:creationId xmlns="" xmlns:a16="http://schemas.microsoft.com/office/drawing/2014/main" id="{E3C185AE-35A6-5FDB-DAA6-27CC0021D6E5}"/>
                  </a:ext>
                </a:extLst>
              </p:cNvPr>
              <p:cNvSpPr/>
              <p:nvPr/>
            </p:nvSpPr>
            <p:spPr>
              <a:xfrm>
                <a:off x="1681659" y="-67050"/>
                <a:ext cx="1467656" cy="355727"/>
              </a:xfrm>
              <a:custGeom>
                <a:avLst/>
                <a:gdLst/>
                <a:ahLst/>
                <a:cxnLst/>
                <a:rect l="l" t="t" r="r" b="b"/>
                <a:pathLst>
                  <a:path w="45590" h="11050" extrusionOk="0">
                    <a:moveTo>
                      <a:pt x="0" y="1"/>
                    </a:moveTo>
                    <a:cubicBezTo>
                      <a:pt x="4858" y="6656"/>
                      <a:pt x="13252" y="11050"/>
                      <a:pt x="22789" y="11050"/>
                    </a:cubicBezTo>
                    <a:cubicBezTo>
                      <a:pt x="32338" y="11050"/>
                      <a:pt x="40731" y="6656"/>
                      <a:pt x="45589"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35;p34">
                <a:extLst>
                  <a:ext uri="{FF2B5EF4-FFF2-40B4-BE49-F238E27FC236}">
                    <a16:creationId xmlns="" xmlns:a16="http://schemas.microsoft.com/office/drawing/2014/main" id="{3B242FAF-EF33-CB4F-BAD7-27666167626C}"/>
                  </a:ext>
                </a:extLst>
              </p:cNvPr>
              <p:cNvSpPr/>
              <p:nvPr/>
            </p:nvSpPr>
            <p:spPr>
              <a:xfrm>
                <a:off x="1913146" y="-67050"/>
                <a:ext cx="1004631" cy="141872"/>
              </a:xfrm>
              <a:custGeom>
                <a:avLst/>
                <a:gdLst/>
                <a:ahLst/>
                <a:cxnLst/>
                <a:rect l="l" t="t" r="r" b="b"/>
                <a:pathLst>
                  <a:path w="31207" h="4407" extrusionOk="0">
                    <a:moveTo>
                      <a:pt x="1" y="1"/>
                    </a:moveTo>
                    <a:cubicBezTo>
                      <a:pt x="4418" y="2775"/>
                      <a:pt x="9799" y="4406"/>
                      <a:pt x="15598"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36;p34">
                <a:extLst>
                  <a:ext uri="{FF2B5EF4-FFF2-40B4-BE49-F238E27FC236}">
                    <a16:creationId xmlns="" xmlns:a16="http://schemas.microsoft.com/office/drawing/2014/main" id="{DF162951-360E-3E2E-263A-720F75EE1029}"/>
                  </a:ext>
                </a:extLst>
              </p:cNvPr>
              <p:cNvSpPr/>
              <p:nvPr/>
            </p:nvSpPr>
            <p:spPr>
              <a:xfrm>
                <a:off x="3154184" y="-67050"/>
                <a:ext cx="2837930" cy="1269125"/>
              </a:xfrm>
              <a:custGeom>
                <a:avLst/>
                <a:gdLst/>
                <a:ahLst/>
                <a:cxnLst/>
                <a:rect l="l" t="t" r="r" b="b"/>
                <a:pathLst>
                  <a:path w="88155" h="39423" extrusionOk="0">
                    <a:moveTo>
                      <a:pt x="1" y="1"/>
                    </a:moveTo>
                    <a:cubicBezTo>
                      <a:pt x="1" y="21777"/>
                      <a:pt x="19742" y="39422"/>
                      <a:pt x="44078" y="39422"/>
                    </a:cubicBezTo>
                    <a:cubicBezTo>
                      <a:pt x="68426" y="39422"/>
                      <a:pt x="88155" y="21777"/>
                      <a:pt x="8815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37;p34">
                <a:extLst>
                  <a:ext uri="{FF2B5EF4-FFF2-40B4-BE49-F238E27FC236}">
                    <a16:creationId xmlns="" xmlns:a16="http://schemas.microsoft.com/office/drawing/2014/main" id="{9773F28E-8DB7-A6D5-A3CD-87F373B02D20}"/>
                  </a:ext>
                </a:extLst>
              </p:cNvPr>
              <p:cNvSpPr/>
              <p:nvPr/>
            </p:nvSpPr>
            <p:spPr>
              <a:xfrm>
                <a:off x="3236980" y="-67050"/>
                <a:ext cx="2672364" cy="841383"/>
              </a:xfrm>
              <a:custGeom>
                <a:avLst/>
                <a:gdLst/>
                <a:ahLst/>
                <a:cxnLst/>
                <a:rect l="l" t="t" r="r" b="b"/>
                <a:pathLst>
                  <a:path w="83012" h="26136" extrusionOk="0">
                    <a:moveTo>
                      <a:pt x="1" y="1"/>
                    </a:moveTo>
                    <a:cubicBezTo>
                      <a:pt x="6109" y="15241"/>
                      <a:pt x="22384" y="26135"/>
                      <a:pt x="41506" y="26135"/>
                    </a:cubicBezTo>
                    <a:cubicBezTo>
                      <a:pt x="60639" y="26135"/>
                      <a:pt x="76915" y="15241"/>
                      <a:pt x="83011"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38;p34">
                <a:extLst>
                  <a:ext uri="{FF2B5EF4-FFF2-40B4-BE49-F238E27FC236}">
                    <a16:creationId xmlns="" xmlns:a16="http://schemas.microsoft.com/office/drawing/2014/main" id="{17A09012-E91B-074A-0926-575E70FFB490}"/>
                  </a:ext>
                </a:extLst>
              </p:cNvPr>
              <p:cNvSpPr/>
              <p:nvPr/>
            </p:nvSpPr>
            <p:spPr>
              <a:xfrm>
                <a:off x="3348909" y="-67050"/>
                <a:ext cx="2448497" cy="627496"/>
              </a:xfrm>
              <a:custGeom>
                <a:avLst/>
                <a:gdLst/>
                <a:ahLst/>
                <a:cxnLst/>
                <a:rect l="l" t="t" r="r" b="b"/>
                <a:pathLst>
                  <a:path w="76058" h="19492" extrusionOk="0">
                    <a:moveTo>
                      <a:pt x="0" y="1"/>
                    </a:moveTo>
                    <a:cubicBezTo>
                      <a:pt x="7656" y="11657"/>
                      <a:pt x="21825" y="19491"/>
                      <a:pt x="38029" y="19491"/>
                    </a:cubicBezTo>
                    <a:cubicBezTo>
                      <a:pt x="54233" y="19491"/>
                      <a:pt x="68402" y="11657"/>
                      <a:pt x="76057"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39;p34">
                <a:extLst>
                  <a:ext uri="{FF2B5EF4-FFF2-40B4-BE49-F238E27FC236}">
                    <a16:creationId xmlns="" xmlns:a16="http://schemas.microsoft.com/office/drawing/2014/main" id="{A374B63F-B49E-AFF6-846A-BABB27EB25D3}"/>
                  </a:ext>
                </a:extLst>
              </p:cNvPr>
              <p:cNvSpPr/>
              <p:nvPr/>
            </p:nvSpPr>
            <p:spPr>
              <a:xfrm>
                <a:off x="3525606" y="-67050"/>
                <a:ext cx="2095088" cy="413609"/>
              </a:xfrm>
              <a:custGeom>
                <a:avLst/>
                <a:gdLst/>
                <a:ahLst/>
                <a:cxnLst/>
                <a:rect l="l" t="t" r="r" b="b"/>
                <a:pathLst>
                  <a:path w="65080" h="12848" extrusionOk="0">
                    <a:moveTo>
                      <a:pt x="0" y="1"/>
                    </a:moveTo>
                    <a:cubicBezTo>
                      <a:pt x="8061" y="7895"/>
                      <a:pt x="19657" y="12848"/>
                      <a:pt x="32540" y="12848"/>
                    </a:cubicBezTo>
                    <a:cubicBezTo>
                      <a:pt x="45434" y="12848"/>
                      <a:pt x="57019" y="7895"/>
                      <a:pt x="65080"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40;p34">
                <a:extLst>
                  <a:ext uri="{FF2B5EF4-FFF2-40B4-BE49-F238E27FC236}">
                    <a16:creationId xmlns="" xmlns:a16="http://schemas.microsoft.com/office/drawing/2014/main" id="{28F18B84-D8B0-567A-A9E5-B7790FF53F0D}"/>
                  </a:ext>
                </a:extLst>
              </p:cNvPr>
              <p:cNvSpPr/>
              <p:nvPr/>
            </p:nvSpPr>
            <p:spPr>
              <a:xfrm>
                <a:off x="3809598" y="-67050"/>
                <a:ext cx="1527083" cy="199368"/>
              </a:xfrm>
              <a:custGeom>
                <a:avLst/>
                <a:gdLst/>
                <a:ahLst/>
                <a:cxnLst/>
                <a:rect l="l" t="t" r="r" b="b"/>
                <a:pathLst>
                  <a:path w="47436" h="6193" extrusionOk="0">
                    <a:moveTo>
                      <a:pt x="1" y="1"/>
                    </a:moveTo>
                    <a:cubicBezTo>
                      <a:pt x="6847" y="3930"/>
                      <a:pt x="14991" y="6192"/>
                      <a:pt x="23718" y="6192"/>
                    </a:cubicBezTo>
                    <a:cubicBezTo>
                      <a:pt x="32457" y="6192"/>
                      <a:pt x="40589" y="3930"/>
                      <a:pt x="4743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1141;p34">
              <a:extLst>
                <a:ext uri="{FF2B5EF4-FFF2-40B4-BE49-F238E27FC236}">
                  <a16:creationId xmlns="" xmlns:a16="http://schemas.microsoft.com/office/drawing/2014/main" id="{44DD1B8B-E08F-E7C7-D29E-B8718CDB47F3}"/>
                </a:ext>
              </a:extLst>
            </p:cNvPr>
            <p:cNvGrpSpPr/>
            <p:nvPr/>
          </p:nvGrpSpPr>
          <p:grpSpPr>
            <a:xfrm>
              <a:off x="-599700" y="4481025"/>
              <a:ext cx="10345688" cy="662506"/>
              <a:chOff x="-599700" y="4481025"/>
              <a:chExt cx="10345688" cy="662506"/>
            </a:xfrm>
          </p:grpSpPr>
          <p:sp>
            <p:nvSpPr>
              <p:cNvPr id="58" name="Google Shape;1142;p34">
                <a:extLst>
                  <a:ext uri="{FF2B5EF4-FFF2-40B4-BE49-F238E27FC236}">
                    <a16:creationId xmlns="" xmlns:a16="http://schemas.microsoft.com/office/drawing/2014/main" id="{15E86B75-5E76-1DAC-24DA-5CD224AFED36}"/>
                  </a:ext>
                </a:extLst>
              </p:cNvPr>
              <p:cNvSpPr/>
              <p:nvPr/>
            </p:nvSpPr>
            <p:spPr>
              <a:xfrm>
                <a:off x="-106525" y="4481025"/>
                <a:ext cx="942732" cy="662481"/>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59" name="Google Shape;1143;p34">
                <a:extLst>
                  <a:ext uri="{FF2B5EF4-FFF2-40B4-BE49-F238E27FC236}">
                    <a16:creationId xmlns="" xmlns:a16="http://schemas.microsoft.com/office/drawing/2014/main" id="{FB12D1C0-3599-BB11-1B22-CF4B39F7F35E}"/>
                  </a:ext>
                </a:extLst>
              </p:cNvPr>
              <p:cNvSpPr/>
              <p:nvPr/>
            </p:nvSpPr>
            <p:spPr>
              <a:xfrm>
                <a:off x="8310100" y="4481050"/>
                <a:ext cx="942704" cy="662481"/>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60" name="Google Shape;1144;p34">
                <a:extLst>
                  <a:ext uri="{FF2B5EF4-FFF2-40B4-BE49-F238E27FC236}">
                    <a16:creationId xmlns="" xmlns:a16="http://schemas.microsoft.com/office/drawing/2014/main" id="{06EA86BE-8DCC-38A1-A78A-296725DBA675}"/>
                  </a:ext>
                </a:extLst>
              </p:cNvPr>
              <p:cNvSpPr/>
              <p:nvPr/>
            </p:nvSpPr>
            <p:spPr>
              <a:xfrm>
                <a:off x="-599700" y="4785352"/>
                <a:ext cx="1052438" cy="358160"/>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rgbClr val="6A1C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61" name="Google Shape;1145;p34">
                <a:extLst>
                  <a:ext uri="{FF2B5EF4-FFF2-40B4-BE49-F238E27FC236}">
                    <a16:creationId xmlns="" xmlns:a16="http://schemas.microsoft.com/office/drawing/2014/main" id="{5078D592-54E0-BDE1-CE0C-1D3BEFF950AD}"/>
                  </a:ext>
                </a:extLst>
              </p:cNvPr>
              <p:cNvSpPr/>
              <p:nvPr/>
            </p:nvSpPr>
            <p:spPr>
              <a:xfrm>
                <a:off x="8693550" y="4785350"/>
                <a:ext cx="1052438" cy="358160"/>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rgbClr val="6A1C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grpSp>
        <p:nvGrpSpPr>
          <p:cNvPr id="134" name="Nhóm 133">
            <a:extLst>
              <a:ext uri="{FF2B5EF4-FFF2-40B4-BE49-F238E27FC236}">
                <a16:creationId xmlns="" xmlns:a16="http://schemas.microsoft.com/office/drawing/2014/main" id="{4A2F6362-AAB9-DBD8-A4DD-0A3B2C1E371F}"/>
              </a:ext>
            </a:extLst>
          </p:cNvPr>
          <p:cNvGrpSpPr/>
          <p:nvPr/>
        </p:nvGrpSpPr>
        <p:grpSpPr>
          <a:xfrm>
            <a:off x="591550" y="5985123"/>
            <a:ext cx="7984412" cy="879155"/>
            <a:chOff x="562030" y="4481025"/>
            <a:chExt cx="8022202" cy="662487"/>
          </a:xfrm>
        </p:grpSpPr>
        <p:sp>
          <p:nvSpPr>
            <p:cNvPr id="135" name="Google Shape;1083;p34">
              <a:hlinkClick r:id="" action="ppaction://noaction"/>
              <a:extLst>
                <a:ext uri="{FF2B5EF4-FFF2-40B4-BE49-F238E27FC236}">
                  <a16:creationId xmlns="" xmlns:a16="http://schemas.microsoft.com/office/drawing/2014/main" id="{AD71233A-97D2-8915-D3CC-72740A26A682}"/>
                </a:ext>
              </a:extLst>
            </p:cNvPr>
            <p:cNvSpPr/>
            <p:nvPr/>
          </p:nvSpPr>
          <p:spPr>
            <a:xfrm>
              <a:off x="4101955" y="4481025"/>
              <a:ext cx="942396" cy="662481"/>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Barlow"/>
                <a:ea typeface="Barlow"/>
                <a:cs typeface="Barlow"/>
                <a:sym typeface="Barlow"/>
              </a:endParaRPr>
            </a:p>
          </p:txBody>
        </p:sp>
        <p:sp>
          <p:nvSpPr>
            <p:cNvPr id="136" name="Google Shape;1084;p34">
              <a:hlinkClick r:id="" action="ppaction://noaction"/>
              <a:extLst>
                <a:ext uri="{FF2B5EF4-FFF2-40B4-BE49-F238E27FC236}">
                  <a16:creationId xmlns="" xmlns:a16="http://schemas.microsoft.com/office/drawing/2014/main" id="{A350FFE8-E57C-19F9-4381-86A4B81B0403}"/>
                </a:ext>
              </a:extLst>
            </p:cNvPr>
            <p:cNvSpPr/>
            <p:nvPr/>
          </p:nvSpPr>
          <p:spPr>
            <a:xfrm>
              <a:off x="4046912" y="4785352"/>
              <a:ext cx="1052438" cy="358160"/>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7" name="Google Shape;1085;p34">
              <a:hlinkClick r:id="" action="ppaction://noaction"/>
              <a:extLst>
                <a:ext uri="{FF2B5EF4-FFF2-40B4-BE49-F238E27FC236}">
                  <a16:creationId xmlns="" xmlns:a16="http://schemas.microsoft.com/office/drawing/2014/main" id="{74AB5A44-6AEA-46BA-6FD6-0F971CB82AAA}"/>
                </a:ext>
              </a:extLst>
            </p:cNvPr>
            <p:cNvSpPr/>
            <p:nvPr/>
          </p:nvSpPr>
          <p:spPr>
            <a:xfrm>
              <a:off x="5153985" y="4481025"/>
              <a:ext cx="942396" cy="662481"/>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8" name="Google Shape;1086;p34">
              <a:hlinkClick r:id="" action="ppaction://noaction"/>
              <a:extLst>
                <a:ext uri="{FF2B5EF4-FFF2-40B4-BE49-F238E27FC236}">
                  <a16:creationId xmlns="" xmlns:a16="http://schemas.microsoft.com/office/drawing/2014/main" id="{A280EFB2-A1FD-3633-9026-2503435AFC47}"/>
                </a:ext>
              </a:extLst>
            </p:cNvPr>
            <p:cNvSpPr/>
            <p:nvPr/>
          </p:nvSpPr>
          <p:spPr>
            <a:xfrm>
              <a:off x="6206014"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9" name="Google Shape;1087;p34">
              <a:hlinkClick r:id="" action="ppaction://noaction"/>
              <a:extLst>
                <a:ext uri="{FF2B5EF4-FFF2-40B4-BE49-F238E27FC236}">
                  <a16:creationId xmlns="" xmlns:a16="http://schemas.microsoft.com/office/drawing/2014/main" id="{F0875BAE-16A9-95E7-60FC-754EB0459B71}"/>
                </a:ext>
              </a:extLst>
            </p:cNvPr>
            <p:cNvSpPr/>
            <p:nvPr/>
          </p:nvSpPr>
          <p:spPr>
            <a:xfrm>
              <a:off x="7258043" y="4481025"/>
              <a:ext cx="942732" cy="662481"/>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0" name="Google Shape;1088;p34">
              <a:hlinkClick r:id="rId3" action="ppaction://hlinksldjump"/>
              <a:extLst>
                <a:ext uri="{FF2B5EF4-FFF2-40B4-BE49-F238E27FC236}">
                  <a16:creationId xmlns="" xmlns:a16="http://schemas.microsoft.com/office/drawing/2014/main" id="{DC700B84-D4B3-DAE7-7370-946CAC5562EB}"/>
                </a:ext>
              </a:extLst>
            </p:cNvPr>
            <p:cNvSpPr/>
            <p:nvPr/>
          </p:nvSpPr>
          <p:spPr>
            <a:xfrm>
              <a:off x="945504" y="4481025"/>
              <a:ext cx="942732" cy="662481"/>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1" name="Google Shape;1089;p34">
              <a:hlinkClick r:id="rId4" action="ppaction://hlinksldjump"/>
              <a:extLst>
                <a:ext uri="{FF2B5EF4-FFF2-40B4-BE49-F238E27FC236}">
                  <a16:creationId xmlns="" xmlns:a16="http://schemas.microsoft.com/office/drawing/2014/main" id="{D5D769CC-7642-D73E-C582-AE1A70D62A1F}"/>
                </a:ext>
              </a:extLst>
            </p:cNvPr>
            <p:cNvSpPr/>
            <p:nvPr/>
          </p:nvSpPr>
          <p:spPr>
            <a:xfrm>
              <a:off x="1997869"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2" name="Google Shape;1090;p34">
              <a:hlinkClick r:id="rId5" action="ppaction://hlinksldjump"/>
              <a:extLst>
                <a:ext uri="{FF2B5EF4-FFF2-40B4-BE49-F238E27FC236}">
                  <a16:creationId xmlns="" xmlns:a16="http://schemas.microsoft.com/office/drawing/2014/main" id="{58D99A28-5204-2D17-38D9-E2D0364F72EC}"/>
                </a:ext>
              </a:extLst>
            </p:cNvPr>
            <p:cNvSpPr/>
            <p:nvPr/>
          </p:nvSpPr>
          <p:spPr>
            <a:xfrm>
              <a:off x="3049898"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3" name="Google Shape;1091;p34">
              <a:hlinkClick r:id="" action="ppaction://noaction"/>
              <a:extLst>
                <a:ext uri="{FF2B5EF4-FFF2-40B4-BE49-F238E27FC236}">
                  <a16:creationId xmlns="" xmlns:a16="http://schemas.microsoft.com/office/drawing/2014/main" id="{29E54380-1B4D-C372-13A9-30CAECD13C79}"/>
                </a:ext>
              </a:extLst>
            </p:cNvPr>
            <p:cNvSpPr/>
            <p:nvPr/>
          </p:nvSpPr>
          <p:spPr>
            <a:xfrm>
              <a:off x="5208670" y="4785352"/>
              <a:ext cx="1052102" cy="358160"/>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4" name="Google Shape;1092;p34">
              <a:hlinkClick r:id="rId4" action="ppaction://hlinksldjump"/>
              <a:extLst>
                <a:ext uri="{FF2B5EF4-FFF2-40B4-BE49-F238E27FC236}">
                  <a16:creationId xmlns="" xmlns:a16="http://schemas.microsoft.com/office/drawing/2014/main" id="{68A8AA0D-E6DF-AF76-7132-E6E418247695}"/>
                </a:ext>
              </a:extLst>
            </p:cNvPr>
            <p:cNvSpPr/>
            <p:nvPr/>
          </p:nvSpPr>
          <p:spPr>
            <a:xfrm>
              <a:off x="6370400" y="4785352"/>
              <a:ext cx="1052102" cy="358160"/>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5" name="Google Shape;1093;p34">
              <a:hlinkClick r:id="" action="ppaction://noaction"/>
              <a:extLst>
                <a:ext uri="{FF2B5EF4-FFF2-40B4-BE49-F238E27FC236}">
                  <a16:creationId xmlns="" xmlns:a16="http://schemas.microsoft.com/office/drawing/2014/main" id="{2D9888B0-1ABD-C503-0634-2119B1D3AB61}"/>
                </a:ext>
              </a:extLst>
            </p:cNvPr>
            <p:cNvSpPr/>
            <p:nvPr/>
          </p:nvSpPr>
          <p:spPr>
            <a:xfrm>
              <a:off x="1723760" y="4785352"/>
              <a:ext cx="1052102" cy="358160"/>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6" name="Google Shape;1094;p34">
              <a:hlinkClick r:id="" action="ppaction://noaction"/>
              <a:extLst>
                <a:ext uri="{FF2B5EF4-FFF2-40B4-BE49-F238E27FC236}">
                  <a16:creationId xmlns="" xmlns:a16="http://schemas.microsoft.com/office/drawing/2014/main" id="{58BBF24F-EF17-96BE-29A0-8F53F31F28DD}"/>
                </a:ext>
              </a:extLst>
            </p:cNvPr>
            <p:cNvSpPr/>
            <p:nvPr/>
          </p:nvSpPr>
          <p:spPr>
            <a:xfrm>
              <a:off x="2885518" y="4785352"/>
              <a:ext cx="1052102" cy="358160"/>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7" name="Google Shape;1146;p34">
              <a:hlinkClick r:id="" action="ppaction://hlinkshowjump?jump=nextslide"/>
              <a:extLst>
                <a:ext uri="{FF2B5EF4-FFF2-40B4-BE49-F238E27FC236}">
                  <a16:creationId xmlns="" xmlns:a16="http://schemas.microsoft.com/office/drawing/2014/main" id="{40AD7BAD-CF0D-A2B3-30B1-403FE4092EF3}"/>
                </a:ext>
              </a:extLst>
            </p:cNvPr>
            <p:cNvSpPr/>
            <p:nvPr/>
          </p:nvSpPr>
          <p:spPr>
            <a:xfrm>
              <a:off x="7532130" y="4785352"/>
              <a:ext cx="1052102" cy="358160"/>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8" name="Google Shape;1147;p34">
              <a:extLst>
                <a:ext uri="{FF2B5EF4-FFF2-40B4-BE49-F238E27FC236}">
                  <a16:creationId xmlns="" xmlns:a16="http://schemas.microsoft.com/office/drawing/2014/main" id="{991BF3F8-53A6-8033-B4BC-793BE39C16F8}"/>
                </a:ext>
              </a:extLst>
            </p:cNvPr>
            <p:cNvSpPr/>
            <p:nvPr/>
          </p:nvSpPr>
          <p:spPr>
            <a:xfrm>
              <a:off x="562030" y="4785352"/>
              <a:ext cx="1052102" cy="358160"/>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EF2CF"/>
                </a:solidFill>
                <a:effectLst/>
                <a:uLnTx/>
                <a:uFillTx/>
                <a:latin typeface="Barlow"/>
                <a:ea typeface="Barlow"/>
                <a:cs typeface="Barlow"/>
                <a:sym typeface="Barlow"/>
              </a:endParaRPr>
            </a:p>
          </p:txBody>
        </p:sp>
      </p:grpSp>
      <p:sp>
        <p:nvSpPr>
          <p:cNvPr id="5" name="Rectangle 4"/>
          <p:cNvSpPr/>
          <p:nvPr/>
        </p:nvSpPr>
        <p:spPr>
          <a:xfrm>
            <a:off x="3448921" y="530038"/>
            <a:ext cx="5983983" cy="1077218"/>
          </a:xfrm>
          <a:prstGeom prst="rect">
            <a:avLst/>
          </a:prstGeom>
        </p:spPr>
        <p:txBody>
          <a:bodyPr wrap="square">
            <a:spAutoFit/>
          </a:bodyPr>
          <a:lstStyle/>
          <a:p>
            <a:pPr algn="ctr"/>
            <a:r>
              <a:rPr lang="en-US" sz="3200" b="1" dirty="0" err="1">
                <a:ln w="0"/>
                <a:solidFill>
                  <a:schemeClr val="bg1"/>
                </a:solidFill>
                <a:latin typeface="Times New Roman" pitchFamily="18" charset="0"/>
                <a:cs typeface="Times New Roman" pitchFamily="18" charset="0"/>
              </a:rPr>
              <a:t>Bài</a:t>
            </a:r>
            <a:r>
              <a:rPr lang="en-US" sz="3200" b="1" dirty="0">
                <a:ln w="0"/>
                <a:solidFill>
                  <a:schemeClr val="bg1"/>
                </a:solidFill>
                <a:latin typeface="Times New Roman" pitchFamily="18" charset="0"/>
                <a:cs typeface="Times New Roman" pitchFamily="18" charset="0"/>
              </a:rPr>
              <a:t> 3: </a:t>
            </a:r>
          </a:p>
          <a:p>
            <a:pPr algn="ctr"/>
            <a:r>
              <a:rPr lang="en-US" sz="3200" b="1" dirty="0" smtClean="0">
                <a:ln w="0"/>
                <a:solidFill>
                  <a:schemeClr val="bg1"/>
                </a:solidFill>
                <a:latin typeface="Times New Roman" pitchFamily="18" charset="0"/>
                <a:cs typeface="Times New Roman" pitchFamily="18" charset="0"/>
              </a:rPr>
              <a:t>KỊCH BẢN CHÈO VÀ TUỒNG</a:t>
            </a:r>
            <a:endParaRPr lang="en-US" sz="3200" b="1" dirty="0">
              <a:ln w="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90839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1000" fill="hold"/>
                                        <p:tgtEl>
                                          <p:spTgt spid="55"/>
                                        </p:tgtEl>
                                        <p:attrNameLst>
                                          <p:attrName>ppt_x</p:attrName>
                                        </p:attrNameLst>
                                      </p:cBhvr>
                                      <p:tavLst>
                                        <p:tav tm="0">
                                          <p:val>
                                            <p:strVal val="#ppt_x"/>
                                          </p:val>
                                        </p:tav>
                                        <p:tav tm="100000">
                                          <p:val>
                                            <p:strVal val="#ppt_x"/>
                                          </p:val>
                                        </p:tav>
                                      </p:tavLst>
                                    </p:anim>
                                    <p:anim calcmode="lin" valueType="num">
                                      <p:cBhvr additive="base">
                                        <p:cTn id="12" dur="10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additive="base">
                                        <p:cTn id="15" dur="1000" fill="hold"/>
                                        <p:tgtEl>
                                          <p:spTgt spid="134"/>
                                        </p:tgtEl>
                                        <p:attrNameLst>
                                          <p:attrName>ppt_x</p:attrName>
                                        </p:attrNameLst>
                                      </p:cBhvr>
                                      <p:tavLst>
                                        <p:tav tm="0">
                                          <p:val>
                                            <p:strVal val="#ppt_x"/>
                                          </p:val>
                                        </p:tav>
                                        <p:tav tm="100000">
                                          <p:val>
                                            <p:strVal val="#ppt_x"/>
                                          </p:val>
                                        </p:tav>
                                      </p:tavLst>
                                    </p:anim>
                                    <p:anim calcmode="lin" valueType="num">
                                      <p:cBhvr additive="base">
                                        <p:cTn id="16" dur="1000" fill="hold"/>
                                        <p:tgtEl>
                                          <p:spTgt spid="1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 xmlns:a16="http://schemas.microsoft.com/office/drawing/2014/main" id="{C8D6B891-5C8E-5CE2-09CD-5CC516B121EB}"/>
              </a:ext>
            </a:extLst>
          </p:cNvPr>
          <p:cNvPicPr>
            <a:picLocks noChangeAspect="1"/>
          </p:cNvPicPr>
          <p:nvPr/>
        </p:nvPicPr>
        <p:blipFill rotWithShape="1">
          <a:blip r:embed="rId2"/>
          <a:srcRect l="-38" r="10698"/>
          <a:stretch/>
        </p:blipFill>
        <p:spPr>
          <a:xfrm>
            <a:off x="56577" y="486032"/>
            <a:ext cx="8457527" cy="6295767"/>
          </a:xfrm>
          <a:prstGeom prst="rect">
            <a:avLst/>
          </a:prstGeom>
        </p:spPr>
      </p:pic>
      <p:grpSp>
        <p:nvGrpSpPr>
          <p:cNvPr id="55" name="Google Shape;1095;p34">
            <a:extLst>
              <a:ext uri="{FF2B5EF4-FFF2-40B4-BE49-F238E27FC236}">
                <a16:creationId xmlns="" xmlns:a16="http://schemas.microsoft.com/office/drawing/2014/main" id="{07937ACF-1DCB-DB79-AFCA-7B721F89B1B9}"/>
              </a:ext>
            </a:extLst>
          </p:cNvPr>
          <p:cNvGrpSpPr/>
          <p:nvPr/>
        </p:nvGrpSpPr>
        <p:grpSpPr>
          <a:xfrm>
            <a:off x="-489689" y="17835"/>
            <a:ext cx="10319489" cy="6858000"/>
            <a:chOff x="-599700" y="-67050"/>
            <a:chExt cx="10345688" cy="5210581"/>
          </a:xfrm>
        </p:grpSpPr>
        <p:grpSp>
          <p:nvGrpSpPr>
            <p:cNvPr id="56" name="Google Shape;1096;p34">
              <a:extLst>
                <a:ext uri="{FF2B5EF4-FFF2-40B4-BE49-F238E27FC236}">
                  <a16:creationId xmlns="" xmlns:a16="http://schemas.microsoft.com/office/drawing/2014/main" id="{48CA948D-BC6D-E998-CFE7-5E15983C21DE}"/>
                </a:ext>
              </a:extLst>
            </p:cNvPr>
            <p:cNvGrpSpPr/>
            <p:nvPr/>
          </p:nvGrpSpPr>
          <p:grpSpPr>
            <a:xfrm>
              <a:off x="-75662" y="-67050"/>
              <a:ext cx="9297613" cy="4807557"/>
              <a:chOff x="-75662" y="-67050"/>
              <a:chExt cx="9297613" cy="4807557"/>
            </a:xfrm>
          </p:grpSpPr>
          <p:sp>
            <p:nvSpPr>
              <p:cNvPr id="62" name="Google Shape;1097;p34">
                <a:extLst>
                  <a:ext uri="{FF2B5EF4-FFF2-40B4-BE49-F238E27FC236}">
                    <a16:creationId xmlns="" xmlns:a16="http://schemas.microsoft.com/office/drawing/2014/main" id="{D595F05A-AC30-2E06-D3B6-080BD8864E65}"/>
                  </a:ext>
                </a:extLst>
              </p:cNvPr>
              <p:cNvSpPr/>
              <p:nvPr/>
            </p:nvSpPr>
            <p:spPr>
              <a:xfrm>
                <a:off x="3212091" y="0"/>
                <a:ext cx="2797271" cy="1055238"/>
              </a:xfrm>
              <a:custGeom>
                <a:avLst/>
                <a:gdLst/>
                <a:ahLst/>
                <a:cxnLst/>
                <a:rect l="l" t="t" r="r" b="b"/>
                <a:pathLst>
                  <a:path w="86892" h="32779" extrusionOk="0">
                    <a:moveTo>
                      <a:pt x="0" y="1"/>
                    </a:moveTo>
                    <a:cubicBezTo>
                      <a:pt x="3536" y="18610"/>
                      <a:pt x="21634" y="32779"/>
                      <a:pt x="43446" y="32779"/>
                    </a:cubicBezTo>
                    <a:cubicBezTo>
                      <a:pt x="65258" y="32779"/>
                      <a:pt x="83368" y="18610"/>
                      <a:pt x="86892"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98;p34">
                <a:extLst>
                  <a:ext uri="{FF2B5EF4-FFF2-40B4-BE49-F238E27FC236}">
                    <a16:creationId xmlns="" xmlns:a16="http://schemas.microsoft.com/office/drawing/2014/main" id="{007ABF52-046E-49D1-9671-E27FC01B71F4}"/>
                  </a:ext>
                </a:extLst>
              </p:cNvPr>
              <p:cNvSpPr/>
              <p:nvPr/>
            </p:nvSpPr>
            <p:spPr>
              <a:xfrm>
                <a:off x="8346087" y="2595585"/>
                <a:ext cx="875829" cy="2144922"/>
              </a:xfrm>
              <a:custGeom>
                <a:avLst/>
                <a:gdLst/>
                <a:ahLst/>
                <a:cxnLst/>
                <a:rect l="l" t="t" r="r" b="b"/>
                <a:pathLst>
                  <a:path w="27206" h="66628" extrusionOk="0">
                    <a:moveTo>
                      <a:pt x="27206" y="0"/>
                    </a:moveTo>
                    <a:cubicBezTo>
                      <a:pt x="10228" y="17991"/>
                      <a:pt x="0" y="41244"/>
                      <a:pt x="0" y="66628"/>
                    </a:cubicBezTo>
                    <a:lnTo>
                      <a:pt x="27206" y="66628"/>
                    </a:lnTo>
                    <a:lnTo>
                      <a:pt x="27206" y="0"/>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99;p34">
                <a:extLst>
                  <a:ext uri="{FF2B5EF4-FFF2-40B4-BE49-F238E27FC236}">
                    <a16:creationId xmlns="" xmlns:a16="http://schemas.microsoft.com/office/drawing/2014/main" id="{8C0325B3-2572-7DFB-FA14-6928BEED5DE3}"/>
                  </a:ext>
                </a:extLst>
              </p:cNvPr>
              <p:cNvSpPr/>
              <p:nvPr/>
            </p:nvSpPr>
            <p:spPr>
              <a:xfrm>
                <a:off x="8585236" y="2878450"/>
                <a:ext cx="636671" cy="1862046"/>
              </a:xfrm>
              <a:custGeom>
                <a:avLst/>
                <a:gdLst/>
                <a:ahLst/>
                <a:cxnLst/>
                <a:rect l="l" t="t" r="r" b="b"/>
                <a:pathLst>
                  <a:path w="19777" h="57841" extrusionOk="0">
                    <a:moveTo>
                      <a:pt x="19777" y="0"/>
                    </a:moveTo>
                    <a:cubicBezTo>
                      <a:pt x="7287" y="16502"/>
                      <a:pt x="1" y="36409"/>
                      <a:pt x="1" y="57841"/>
                    </a:cubicBezTo>
                    <a:lnTo>
                      <a:pt x="19777" y="57841"/>
                    </a:lnTo>
                    <a:lnTo>
                      <a:pt x="19777" y="0"/>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100;p34">
                <a:extLst>
                  <a:ext uri="{FF2B5EF4-FFF2-40B4-BE49-F238E27FC236}">
                    <a16:creationId xmlns="" xmlns:a16="http://schemas.microsoft.com/office/drawing/2014/main" id="{27F2B465-1F6C-2959-8532-30DF47E7AEE5}"/>
                  </a:ext>
                </a:extLst>
              </p:cNvPr>
              <p:cNvSpPr/>
              <p:nvPr/>
            </p:nvSpPr>
            <p:spPr>
              <a:xfrm>
                <a:off x="8824417" y="3242565"/>
                <a:ext cx="397481" cy="1497917"/>
              </a:xfrm>
              <a:custGeom>
                <a:avLst/>
                <a:gdLst/>
                <a:ahLst/>
                <a:cxnLst/>
                <a:rect l="l" t="t" r="r" b="b"/>
                <a:pathLst>
                  <a:path w="12347" h="46530" extrusionOk="0">
                    <a:moveTo>
                      <a:pt x="12347" y="0"/>
                    </a:moveTo>
                    <a:cubicBezTo>
                      <a:pt x="4453" y="13978"/>
                      <a:pt x="0" y="29789"/>
                      <a:pt x="0" y="46530"/>
                    </a:cubicBezTo>
                    <a:lnTo>
                      <a:pt x="12347" y="46530"/>
                    </a:lnTo>
                    <a:lnTo>
                      <a:pt x="12347" y="0"/>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101;p34">
                <a:extLst>
                  <a:ext uri="{FF2B5EF4-FFF2-40B4-BE49-F238E27FC236}">
                    <a16:creationId xmlns="" xmlns:a16="http://schemas.microsoft.com/office/drawing/2014/main" id="{D51E52D5-5346-848B-2569-D2E1A52E7D21}"/>
                  </a:ext>
                </a:extLst>
              </p:cNvPr>
              <p:cNvSpPr/>
              <p:nvPr/>
            </p:nvSpPr>
            <p:spPr>
              <a:xfrm>
                <a:off x="9063566" y="3776843"/>
                <a:ext cx="158323" cy="963618"/>
              </a:xfrm>
              <a:custGeom>
                <a:avLst/>
                <a:gdLst/>
                <a:ahLst/>
                <a:cxnLst/>
                <a:rect l="l" t="t" r="r" b="b"/>
                <a:pathLst>
                  <a:path w="4918" h="29933" extrusionOk="0">
                    <a:moveTo>
                      <a:pt x="4918" y="0"/>
                    </a:moveTo>
                    <a:cubicBezTo>
                      <a:pt x="1715" y="9478"/>
                      <a:pt x="1" y="19527"/>
                      <a:pt x="1" y="29933"/>
                    </a:cubicBezTo>
                    <a:lnTo>
                      <a:pt x="4918" y="29933"/>
                    </a:lnTo>
                    <a:lnTo>
                      <a:pt x="4918" y="0"/>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102;p34">
                <a:extLst>
                  <a:ext uri="{FF2B5EF4-FFF2-40B4-BE49-F238E27FC236}">
                    <a16:creationId xmlns="" xmlns:a16="http://schemas.microsoft.com/office/drawing/2014/main" id="{81FC8A3C-A894-59A7-628B-ACE9C3AFF775}"/>
                  </a:ext>
                </a:extLst>
              </p:cNvPr>
              <p:cNvSpPr/>
              <p:nvPr/>
            </p:nvSpPr>
            <p:spPr>
              <a:xfrm>
                <a:off x="7469906" y="-67050"/>
                <a:ext cx="1752045" cy="3237310"/>
              </a:xfrm>
              <a:custGeom>
                <a:avLst/>
                <a:gdLst/>
                <a:ahLst/>
                <a:cxnLst/>
                <a:rect l="l" t="t" r="r" b="b"/>
                <a:pathLst>
                  <a:path w="54424" h="100561" extrusionOk="0">
                    <a:moveTo>
                      <a:pt x="0" y="1"/>
                    </a:moveTo>
                    <a:lnTo>
                      <a:pt x="0" y="12848"/>
                    </a:lnTo>
                    <a:cubicBezTo>
                      <a:pt x="0" y="49840"/>
                      <a:pt x="21741" y="82297"/>
                      <a:pt x="54424" y="100561"/>
                    </a:cubicBezTo>
                    <a:lnTo>
                      <a:pt x="5442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103;p34">
                <a:extLst>
                  <a:ext uri="{FF2B5EF4-FFF2-40B4-BE49-F238E27FC236}">
                    <a16:creationId xmlns="" xmlns:a16="http://schemas.microsoft.com/office/drawing/2014/main" id="{00C942D1-324A-B2E2-0C09-F287A46662DD}"/>
                  </a:ext>
                </a:extLst>
              </p:cNvPr>
              <p:cNvSpPr/>
              <p:nvPr/>
            </p:nvSpPr>
            <p:spPr>
              <a:xfrm>
                <a:off x="7709054" y="-67050"/>
                <a:ext cx="1512887" cy="3091671"/>
              </a:xfrm>
              <a:custGeom>
                <a:avLst/>
                <a:gdLst/>
                <a:ahLst/>
                <a:cxnLst/>
                <a:rect l="l" t="t" r="r" b="b"/>
                <a:pathLst>
                  <a:path w="46995" h="96037" extrusionOk="0">
                    <a:moveTo>
                      <a:pt x="1" y="1"/>
                    </a:moveTo>
                    <a:lnTo>
                      <a:pt x="1" y="12848"/>
                    </a:lnTo>
                    <a:cubicBezTo>
                      <a:pt x="1" y="46959"/>
                      <a:pt x="18491" y="77213"/>
                      <a:pt x="46995" y="96036"/>
                    </a:cubicBezTo>
                    <a:lnTo>
                      <a:pt x="4699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104;p34">
                <a:extLst>
                  <a:ext uri="{FF2B5EF4-FFF2-40B4-BE49-F238E27FC236}">
                    <a16:creationId xmlns="" xmlns:a16="http://schemas.microsoft.com/office/drawing/2014/main" id="{EE4A51B7-ECA5-3240-AD08-48B603644D57}"/>
                  </a:ext>
                </a:extLst>
              </p:cNvPr>
              <p:cNvSpPr/>
              <p:nvPr/>
            </p:nvSpPr>
            <p:spPr>
              <a:xfrm>
                <a:off x="7948622" y="-67050"/>
                <a:ext cx="1273310" cy="2919570"/>
              </a:xfrm>
              <a:custGeom>
                <a:avLst/>
                <a:gdLst/>
                <a:ahLst/>
                <a:cxnLst/>
                <a:rect l="l" t="t" r="r" b="b"/>
                <a:pathLst>
                  <a:path w="39553" h="90691" extrusionOk="0">
                    <a:moveTo>
                      <a:pt x="0" y="1"/>
                    </a:moveTo>
                    <a:lnTo>
                      <a:pt x="0" y="12848"/>
                    </a:lnTo>
                    <a:cubicBezTo>
                      <a:pt x="0" y="43899"/>
                      <a:pt x="15312" y="71748"/>
                      <a:pt x="39553" y="90691"/>
                    </a:cubicBezTo>
                    <a:lnTo>
                      <a:pt x="39553"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105;p34">
                <a:extLst>
                  <a:ext uri="{FF2B5EF4-FFF2-40B4-BE49-F238E27FC236}">
                    <a16:creationId xmlns="" xmlns:a16="http://schemas.microsoft.com/office/drawing/2014/main" id="{140154C4-FA7C-269B-B517-ED99EA83724E}"/>
                  </a:ext>
                </a:extLst>
              </p:cNvPr>
              <p:cNvSpPr/>
              <p:nvPr/>
            </p:nvSpPr>
            <p:spPr>
              <a:xfrm>
                <a:off x="8187771" y="-67050"/>
                <a:ext cx="1034152" cy="2715276"/>
              </a:xfrm>
              <a:custGeom>
                <a:avLst/>
                <a:gdLst/>
                <a:ahLst/>
                <a:cxnLst/>
                <a:rect l="l" t="t" r="r" b="b"/>
                <a:pathLst>
                  <a:path w="32124" h="84345" extrusionOk="0">
                    <a:moveTo>
                      <a:pt x="1" y="1"/>
                    </a:moveTo>
                    <a:lnTo>
                      <a:pt x="1" y="12848"/>
                    </a:lnTo>
                    <a:cubicBezTo>
                      <a:pt x="1" y="40589"/>
                      <a:pt x="12228" y="65783"/>
                      <a:pt x="32124" y="84345"/>
                    </a:cubicBezTo>
                    <a:lnTo>
                      <a:pt x="3212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106;p34">
                <a:extLst>
                  <a:ext uri="{FF2B5EF4-FFF2-40B4-BE49-F238E27FC236}">
                    <a16:creationId xmlns="" xmlns:a16="http://schemas.microsoft.com/office/drawing/2014/main" id="{0A76080B-A0D1-51D0-D467-ACAAB8F43263}"/>
                  </a:ext>
                </a:extLst>
              </p:cNvPr>
              <p:cNvSpPr/>
              <p:nvPr/>
            </p:nvSpPr>
            <p:spPr>
              <a:xfrm>
                <a:off x="8426952" y="-67050"/>
                <a:ext cx="794962" cy="2469197"/>
              </a:xfrm>
              <a:custGeom>
                <a:avLst/>
                <a:gdLst/>
                <a:ahLst/>
                <a:cxnLst/>
                <a:rect l="l" t="t" r="r" b="b"/>
                <a:pathLst>
                  <a:path w="24694" h="76701" extrusionOk="0">
                    <a:moveTo>
                      <a:pt x="0" y="1"/>
                    </a:moveTo>
                    <a:lnTo>
                      <a:pt x="0" y="12848"/>
                    </a:lnTo>
                    <a:cubicBezTo>
                      <a:pt x="0" y="36946"/>
                      <a:pt x="9228" y="59127"/>
                      <a:pt x="24694" y="76701"/>
                    </a:cubicBezTo>
                    <a:lnTo>
                      <a:pt x="2469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107;p34">
                <a:extLst>
                  <a:ext uri="{FF2B5EF4-FFF2-40B4-BE49-F238E27FC236}">
                    <a16:creationId xmlns="" xmlns:a16="http://schemas.microsoft.com/office/drawing/2014/main" id="{A61305AB-827C-45BE-1E32-61AA26EFE777}"/>
                  </a:ext>
                </a:extLst>
              </p:cNvPr>
              <p:cNvSpPr/>
              <p:nvPr/>
            </p:nvSpPr>
            <p:spPr>
              <a:xfrm>
                <a:off x="8666101" y="-67050"/>
                <a:ext cx="555804" cy="2163722"/>
              </a:xfrm>
              <a:custGeom>
                <a:avLst/>
                <a:gdLst/>
                <a:ahLst/>
                <a:cxnLst/>
                <a:rect l="l" t="t" r="r" b="b"/>
                <a:pathLst>
                  <a:path w="17265" h="67212" extrusionOk="0">
                    <a:moveTo>
                      <a:pt x="1" y="1"/>
                    </a:moveTo>
                    <a:lnTo>
                      <a:pt x="1" y="12848"/>
                    </a:lnTo>
                    <a:cubicBezTo>
                      <a:pt x="1" y="32791"/>
                      <a:pt x="6323" y="51412"/>
                      <a:pt x="17265" y="67211"/>
                    </a:cubicBezTo>
                    <a:lnTo>
                      <a:pt x="1726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108;p34">
                <a:extLst>
                  <a:ext uri="{FF2B5EF4-FFF2-40B4-BE49-F238E27FC236}">
                    <a16:creationId xmlns="" xmlns:a16="http://schemas.microsoft.com/office/drawing/2014/main" id="{C3364020-1E52-7B06-984F-CDFC90826672}"/>
                  </a:ext>
                </a:extLst>
              </p:cNvPr>
              <p:cNvSpPr/>
              <p:nvPr/>
            </p:nvSpPr>
            <p:spPr>
              <a:xfrm>
                <a:off x="8905282" y="-67050"/>
                <a:ext cx="316613" cy="1758580"/>
              </a:xfrm>
              <a:custGeom>
                <a:avLst/>
                <a:gdLst/>
                <a:ahLst/>
                <a:cxnLst/>
                <a:rect l="l" t="t" r="r" b="b"/>
                <a:pathLst>
                  <a:path w="9835" h="54627" extrusionOk="0">
                    <a:moveTo>
                      <a:pt x="0" y="1"/>
                    </a:moveTo>
                    <a:lnTo>
                      <a:pt x="0" y="12848"/>
                    </a:lnTo>
                    <a:cubicBezTo>
                      <a:pt x="0" y="27719"/>
                      <a:pt x="3513" y="41851"/>
                      <a:pt x="9835" y="54627"/>
                    </a:cubicBezTo>
                    <a:lnTo>
                      <a:pt x="983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109;p34">
                <a:extLst>
                  <a:ext uri="{FF2B5EF4-FFF2-40B4-BE49-F238E27FC236}">
                    <a16:creationId xmlns="" xmlns:a16="http://schemas.microsoft.com/office/drawing/2014/main" id="{94C2EAE3-5755-118F-41C5-34B0D68E602E}"/>
                  </a:ext>
                </a:extLst>
              </p:cNvPr>
              <p:cNvSpPr/>
              <p:nvPr/>
            </p:nvSpPr>
            <p:spPr>
              <a:xfrm>
                <a:off x="-75662" y="2595585"/>
                <a:ext cx="876215" cy="2144922"/>
              </a:xfrm>
              <a:custGeom>
                <a:avLst/>
                <a:gdLst/>
                <a:ahLst/>
                <a:cxnLst/>
                <a:rect l="l" t="t" r="r" b="b"/>
                <a:pathLst>
                  <a:path w="27218" h="66628" extrusionOk="0">
                    <a:moveTo>
                      <a:pt x="0" y="0"/>
                    </a:moveTo>
                    <a:lnTo>
                      <a:pt x="0" y="66628"/>
                    </a:lnTo>
                    <a:lnTo>
                      <a:pt x="27218" y="66628"/>
                    </a:lnTo>
                    <a:cubicBezTo>
                      <a:pt x="27218" y="41244"/>
                      <a:pt x="16978" y="17991"/>
                      <a:pt x="0" y="0"/>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110;p34">
                <a:extLst>
                  <a:ext uri="{FF2B5EF4-FFF2-40B4-BE49-F238E27FC236}">
                    <a16:creationId xmlns="" xmlns:a16="http://schemas.microsoft.com/office/drawing/2014/main" id="{3B5F57B5-D065-1FC1-C85C-9A6A9BB036B0}"/>
                  </a:ext>
                </a:extLst>
              </p:cNvPr>
              <p:cNvSpPr/>
              <p:nvPr/>
            </p:nvSpPr>
            <p:spPr>
              <a:xfrm>
                <a:off x="-75662" y="2878450"/>
                <a:ext cx="636671" cy="1862046"/>
              </a:xfrm>
              <a:custGeom>
                <a:avLst/>
                <a:gdLst/>
                <a:ahLst/>
                <a:cxnLst/>
                <a:rect l="l" t="t" r="r" b="b"/>
                <a:pathLst>
                  <a:path w="19777" h="57841" extrusionOk="0">
                    <a:moveTo>
                      <a:pt x="0" y="0"/>
                    </a:moveTo>
                    <a:lnTo>
                      <a:pt x="0" y="57841"/>
                    </a:lnTo>
                    <a:lnTo>
                      <a:pt x="19776" y="57841"/>
                    </a:lnTo>
                    <a:cubicBezTo>
                      <a:pt x="19776" y="36409"/>
                      <a:pt x="12490" y="16502"/>
                      <a:pt x="0" y="0"/>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111;p34">
                <a:extLst>
                  <a:ext uri="{FF2B5EF4-FFF2-40B4-BE49-F238E27FC236}">
                    <a16:creationId xmlns="" xmlns:a16="http://schemas.microsoft.com/office/drawing/2014/main" id="{880F0817-4191-BD75-2E27-971104013BAC}"/>
                  </a:ext>
                </a:extLst>
              </p:cNvPr>
              <p:cNvSpPr/>
              <p:nvPr/>
            </p:nvSpPr>
            <p:spPr>
              <a:xfrm>
                <a:off x="-75662" y="3242565"/>
                <a:ext cx="397481" cy="1497917"/>
              </a:xfrm>
              <a:custGeom>
                <a:avLst/>
                <a:gdLst/>
                <a:ahLst/>
                <a:cxnLst/>
                <a:rect l="l" t="t" r="r" b="b"/>
                <a:pathLst>
                  <a:path w="12347" h="46530" extrusionOk="0">
                    <a:moveTo>
                      <a:pt x="0" y="0"/>
                    </a:moveTo>
                    <a:lnTo>
                      <a:pt x="0" y="46530"/>
                    </a:lnTo>
                    <a:lnTo>
                      <a:pt x="12347" y="46530"/>
                    </a:lnTo>
                    <a:cubicBezTo>
                      <a:pt x="12347" y="29789"/>
                      <a:pt x="7906" y="13978"/>
                      <a:pt x="0" y="0"/>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112;p34">
                <a:extLst>
                  <a:ext uri="{FF2B5EF4-FFF2-40B4-BE49-F238E27FC236}">
                    <a16:creationId xmlns="" xmlns:a16="http://schemas.microsoft.com/office/drawing/2014/main" id="{C8217644-8A60-11C8-C8A0-7010941ADACF}"/>
                  </a:ext>
                </a:extLst>
              </p:cNvPr>
              <p:cNvSpPr/>
              <p:nvPr/>
            </p:nvSpPr>
            <p:spPr>
              <a:xfrm>
                <a:off x="-75662" y="3744868"/>
                <a:ext cx="158323" cy="963618"/>
              </a:xfrm>
              <a:custGeom>
                <a:avLst/>
                <a:gdLst/>
                <a:ahLst/>
                <a:cxnLst/>
                <a:rect l="l" t="t" r="r" b="b"/>
                <a:pathLst>
                  <a:path w="4918" h="29933" extrusionOk="0">
                    <a:moveTo>
                      <a:pt x="0" y="0"/>
                    </a:moveTo>
                    <a:lnTo>
                      <a:pt x="0" y="29933"/>
                    </a:lnTo>
                    <a:lnTo>
                      <a:pt x="4917" y="29933"/>
                    </a:lnTo>
                    <a:cubicBezTo>
                      <a:pt x="4917" y="19527"/>
                      <a:pt x="3203" y="9478"/>
                      <a:pt x="0" y="0"/>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113;p34">
                <a:extLst>
                  <a:ext uri="{FF2B5EF4-FFF2-40B4-BE49-F238E27FC236}">
                    <a16:creationId xmlns="" xmlns:a16="http://schemas.microsoft.com/office/drawing/2014/main" id="{F7825DC0-46E8-B7F8-B9E4-1A78EB1A0F23}"/>
                  </a:ext>
                </a:extLst>
              </p:cNvPr>
              <p:cNvSpPr/>
              <p:nvPr/>
            </p:nvSpPr>
            <p:spPr>
              <a:xfrm>
                <a:off x="-75662" y="-67050"/>
                <a:ext cx="1752045" cy="3237310"/>
              </a:xfrm>
              <a:custGeom>
                <a:avLst/>
                <a:gdLst/>
                <a:ahLst/>
                <a:cxnLst/>
                <a:rect l="l" t="t" r="r" b="b"/>
                <a:pathLst>
                  <a:path w="54424" h="100561" extrusionOk="0">
                    <a:moveTo>
                      <a:pt x="0" y="1"/>
                    </a:moveTo>
                    <a:lnTo>
                      <a:pt x="0" y="100561"/>
                    </a:lnTo>
                    <a:cubicBezTo>
                      <a:pt x="32683" y="82297"/>
                      <a:pt x="54423" y="49840"/>
                      <a:pt x="54423" y="12848"/>
                    </a:cubicBezTo>
                    <a:lnTo>
                      <a:pt x="54423"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114;p34">
                <a:extLst>
                  <a:ext uri="{FF2B5EF4-FFF2-40B4-BE49-F238E27FC236}">
                    <a16:creationId xmlns="" xmlns:a16="http://schemas.microsoft.com/office/drawing/2014/main" id="{59F0FDE3-F5AD-862C-5401-A8BFDA1A3522}"/>
                  </a:ext>
                </a:extLst>
              </p:cNvPr>
              <p:cNvSpPr/>
              <p:nvPr/>
            </p:nvSpPr>
            <p:spPr>
              <a:xfrm>
                <a:off x="-75662" y="-67050"/>
                <a:ext cx="1512854" cy="3091671"/>
              </a:xfrm>
              <a:custGeom>
                <a:avLst/>
                <a:gdLst/>
                <a:ahLst/>
                <a:cxnLst/>
                <a:rect l="l" t="t" r="r" b="b"/>
                <a:pathLst>
                  <a:path w="46994" h="96037" extrusionOk="0">
                    <a:moveTo>
                      <a:pt x="0" y="1"/>
                    </a:moveTo>
                    <a:lnTo>
                      <a:pt x="0" y="96036"/>
                    </a:lnTo>
                    <a:cubicBezTo>
                      <a:pt x="28504" y="77213"/>
                      <a:pt x="46994" y="46959"/>
                      <a:pt x="46994" y="12848"/>
                    </a:cubicBezTo>
                    <a:lnTo>
                      <a:pt x="4699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115;p34">
                <a:extLst>
                  <a:ext uri="{FF2B5EF4-FFF2-40B4-BE49-F238E27FC236}">
                    <a16:creationId xmlns="" xmlns:a16="http://schemas.microsoft.com/office/drawing/2014/main" id="{C2BA7495-CB79-72BD-EC96-00951E75E4C3}"/>
                  </a:ext>
                </a:extLst>
              </p:cNvPr>
              <p:cNvSpPr/>
              <p:nvPr/>
            </p:nvSpPr>
            <p:spPr>
              <a:xfrm>
                <a:off x="-75662" y="-67050"/>
                <a:ext cx="1273696" cy="2919570"/>
              </a:xfrm>
              <a:custGeom>
                <a:avLst/>
                <a:gdLst/>
                <a:ahLst/>
                <a:cxnLst/>
                <a:rect l="l" t="t" r="r" b="b"/>
                <a:pathLst>
                  <a:path w="39565" h="90691" extrusionOk="0">
                    <a:moveTo>
                      <a:pt x="0" y="1"/>
                    </a:moveTo>
                    <a:lnTo>
                      <a:pt x="0" y="90691"/>
                    </a:lnTo>
                    <a:cubicBezTo>
                      <a:pt x="24241" y="71748"/>
                      <a:pt x="39564" y="43899"/>
                      <a:pt x="39564" y="12848"/>
                    </a:cubicBezTo>
                    <a:lnTo>
                      <a:pt x="39564"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116;p34">
                <a:extLst>
                  <a:ext uri="{FF2B5EF4-FFF2-40B4-BE49-F238E27FC236}">
                    <a16:creationId xmlns="" xmlns:a16="http://schemas.microsoft.com/office/drawing/2014/main" id="{80837A29-0909-DCDC-D9F5-0C4295545646}"/>
                  </a:ext>
                </a:extLst>
              </p:cNvPr>
              <p:cNvSpPr/>
              <p:nvPr/>
            </p:nvSpPr>
            <p:spPr>
              <a:xfrm>
                <a:off x="-75662" y="-67050"/>
                <a:ext cx="1034506" cy="2715276"/>
              </a:xfrm>
              <a:custGeom>
                <a:avLst/>
                <a:gdLst/>
                <a:ahLst/>
                <a:cxnLst/>
                <a:rect l="l" t="t" r="r" b="b"/>
                <a:pathLst>
                  <a:path w="32135" h="84345" extrusionOk="0">
                    <a:moveTo>
                      <a:pt x="0" y="1"/>
                    </a:moveTo>
                    <a:lnTo>
                      <a:pt x="0" y="84345"/>
                    </a:lnTo>
                    <a:cubicBezTo>
                      <a:pt x="19907" y="65783"/>
                      <a:pt x="32135" y="40589"/>
                      <a:pt x="32135" y="12848"/>
                    </a:cubicBezTo>
                    <a:lnTo>
                      <a:pt x="32135"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117;p34">
                <a:extLst>
                  <a:ext uri="{FF2B5EF4-FFF2-40B4-BE49-F238E27FC236}">
                    <a16:creationId xmlns="" xmlns:a16="http://schemas.microsoft.com/office/drawing/2014/main" id="{0889EFC2-DAFC-9D43-D77C-9BFF33DE47E5}"/>
                  </a:ext>
                </a:extLst>
              </p:cNvPr>
              <p:cNvSpPr/>
              <p:nvPr/>
            </p:nvSpPr>
            <p:spPr>
              <a:xfrm>
                <a:off x="-75662" y="-67050"/>
                <a:ext cx="795348" cy="2469197"/>
              </a:xfrm>
              <a:custGeom>
                <a:avLst/>
                <a:gdLst/>
                <a:ahLst/>
                <a:cxnLst/>
                <a:rect l="l" t="t" r="r" b="b"/>
                <a:pathLst>
                  <a:path w="24706" h="76701" extrusionOk="0">
                    <a:moveTo>
                      <a:pt x="0" y="1"/>
                    </a:moveTo>
                    <a:lnTo>
                      <a:pt x="0" y="76701"/>
                    </a:lnTo>
                    <a:cubicBezTo>
                      <a:pt x="15466" y="59127"/>
                      <a:pt x="24705" y="36946"/>
                      <a:pt x="24705" y="12848"/>
                    </a:cubicBezTo>
                    <a:lnTo>
                      <a:pt x="2470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18;p34">
                <a:extLst>
                  <a:ext uri="{FF2B5EF4-FFF2-40B4-BE49-F238E27FC236}">
                    <a16:creationId xmlns="" xmlns:a16="http://schemas.microsoft.com/office/drawing/2014/main" id="{E70F7192-35D3-9630-7AE4-366357171CB9}"/>
                  </a:ext>
                </a:extLst>
              </p:cNvPr>
              <p:cNvSpPr/>
              <p:nvPr/>
            </p:nvSpPr>
            <p:spPr>
              <a:xfrm>
                <a:off x="-75662" y="-67050"/>
                <a:ext cx="555804" cy="2163722"/>
              </a:xfrm>
              <a:custGeom>
                <a:avLst/>
                <a:gdLst/>
                <a:ahLst/>
                <a:cxnLst/>
                <a:rect l="l" t="t" r="r" b="b"/>
                <a:pathLst>
                  <a:path w="17265" h="67212" extrusionOk="0">
                    <a:moveTo>
                      <a:pt x="0" y="1"/>
                    </a:moveTo>
                    <a:lnTo>
                      <a:pt x="0" y="67211"/>
                    </a:lnTo>
                    <a:cubicBezTo>
                      <a:pt x="10954" y="51412"/>
                      <a:pt x="17264" y="32791"/>
                      <a:pt x="17264" y="12848"/>
                    </a:cubicBezTo>
                    <a:lnTo>
                      <a:pt x="17264" y="1"/>
                    </a:ln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119;p34">
                <a:extLst>
                  <a:ext uri="{FF2B5EF4-FFF2-40B4-BE49-F238E27FC236}">
                    <a16:creationId xmlns="" xmlns:a16="http://schemas.microsoft.com/office/drawing/2014/main" id="{C7F140D0-8A43-7B27-A6AC-37E04C47A907}"/>
                  </a:ext>
                </a:extLst>
              </p:cNvPr>
              <p:cNvSpPr/>
              <p:nvPr/>
            </p:nvSpPr>
            <p:spPr>
              <a:xfrm>
                <a:off x="-75662" y="-67050"/>
                <a:ext cx="316613" cy="1758580"/>
              </a:xfrm>
              <a:custGeom>
                <a:avLst/>
                <a:gdLst/>
                <a:ahLst/>
                <a:cxnLst/>
                <a:rect l="l" t="t" r="r" b="b"/>
                <a:pathLst>
                  <a:path w="9835" h="54627" extrusionOk="0">
                    <a:moveTo>
                      <a:pt x="0" y="1"/>
                    </a:moveTo>
                    <a:lnTo>
                      <a:pt x="0" y="54627"/>
                    </a:lnTo>
                    <a:cubicBezTo>
                      <a:pt x="6322" y="41851"/>
                      <a:pt x="9835" y="27719"/>
                      <a:pt x="9835" y="12848"/>
                    </a:cubicBezTo>
                    <a:lnTo>
                      <a:pt x="9835" y="1"/>
                    </a:ln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120;p34">
                <a:extLst>
                  <a:ext uri="{FF2B5EF4-FFF2-40B4-BE49-F238E27FC236}">
                    <a16:creationId xmlns="" xmlns:a16="http://schemas.microsoft.com/office/drawing/2014/main" id="{766A6125-68CF-3630-9FDC-3A2F81ACFD55}"/>
                  </a:ext>
                </a:extLst>
              </p:cNvPr>
              <p:cNvSpPr/>
              <p:nvPr/>
            </p:nvSpPr>
            <p:spPr>
              <a:xfrm>
                <a:off x="7469906" y="-66664"/>
                <a:ext cx="1752045" cy="783501"/>
              </a:xfrm>
              <a:custGeom>
                <a:avLst/>
                <a:gdLst/>
                <a:ahLst/>
                <a:cxnLst/>
                <a:rect l="l" t="t" r="r" b="b"/>
                <a:pathLst>
                  <a:path w="54424" h="24338" extrusionOk="0">
                    <a:moveTo>
                      <a:pt x="0" y="1"/>
                    </a:moveTo>
                    <a:cubicBezTo>
                      <a:pt x="0" y="13431"/>
                      <a:pt x="12192" y="24337"/>
                      <a:pt x="27218" y="24337"/>
                    </a:cubicBezTo>
                    <a:cubicBezTo>
                      <a:pt x="42244" y="24337"/>
                      <a:pt x="54424" y="13431"/>
                      <a:pt x="54424"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121;p34">
                <a:extLst>
                  <a:ext uri="{FF2B5EF4-FFF2-40B4-BE49-F238E27FC236}">
                    <a16:creationId xmlns="" xmlns:a16="http://schemas.microsoft.com/office/drawing/2014/main" id="{86BCC8B7-F925-D33C-A29A-9CC9CDDE03FE}"/>
                  </a:ext>
                </a:extLst>
              </p:cNvPr>
              <p:cNvSpPr/>
              <p:nvPr/>
            </p:nvSpPr>
            <p:spPr>
              <a:xfrm>
                <a:off x="7503256" y="-67050"/>
                <a:ext cx="1685728" cy="569614"/>
              </a:xfrm>
              <a:custGeom>
                <a:avLst/>
                <a:gdLst/>
                <a:ahLst/>
                <a:cxnLst/>
                <a:rect l="l" t="t" r="r" b="b"/>
                <a:pathLst>
                  <a:path w="52364" h="17694" extrusionOk="0">
                    <a:moveTo>
                      <a:pt x="0" y="1"/>
                    </a:moveTo>
                    <a:cubicBezTo>
                      <a:pt x="3227" y="10216"/>
                      <a:pt x="13728" y="17693"/>
                      <a:pt x="26182" y="17693"/>
                    </a:cubicBezTo>
                    <a:cubicBezTo>
                      <a:pt x="38636" y="17693"/>
                      <a:pt x="49125" y="10216"/>
                      <a:pt x="52364"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22;p34">
                <a:extLst>
                  <a:ext uri="{FF2B5EF4-FFF2-40B4-BE49-F238E27FC236}">
                    <a16:creationId xmlns="" xmlns:a16="http://schemas.microsoft.com/office/drawing/2014/main" id="{E3B87C62-077E-6407-9B02-32C5CFF32DE3}"/>
                  </a:ext>
                </a:extLst>
              </p:cNvPr>
              <p:cNvSpPr/>
              <p:nvPr/>
            </p:nvSpPr>
            <p:spPr>
              <a:xfrm>
                <a:off x="7612094" y="-67050"/>
                <a:ext cx="1467656" cy="355727"/>
              </a:xfrm>
              <a:custGeom>
                <a:avLst/>
                <a:gdLst/>
                <a:ahLst/>
                <a:cxnLst/>
                <a:rect l="l" t="t" r="r" b="b"/>
                <a:pathLst>
                  <a:path w="45590" h="11050" extrusionOk="0">
                    <a:moveTo>
                      <a:pt x="1" y="1"/>
                    </a:moveTo>
                    <a:cubicBezTo>
                      <a:pt x="4858" y="6656"/>
                      <a:pt x="13252" y="11050"/>
                      <a:pt x="22801" y="11050"/>
                    </a:cubicBezTo>
                    <a:cubicBezTo>
                      <a:pt x="32338" y="11050"/>
                      <a:pt x="40732" y="6656"/>
                      <a:pt x="45590"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123;p34">
                <a:extLst>
                  <a:ext uri="{FF2B5EF4-FFF2-40B4-BE49-F238E27FC236}">
                    <a16:creationId xmlns="" xmlns:a16="http://schemas.microsoft.com/office/drawing/2014/main" id="{08BB968D-4791-28EF-362E-B682D412E92E}"/>
                  </a:ext>
                </a:extLst>
              </p:cNvPr>
              <p:cNvSpPr/>
              <p:nvPr/>
            </p:nvSpPr>
            <p:spPr>
              <a:xfrm>
                <a:off x="7843582" y="-67050"/>
                <a:ext cx="1004664" cy="141872"/>
              </a:xfrm>
              <a:custGeom>
                <a:avLst/>
                <a:gdLst/>
                <a:ahLst/>
                <a:cxnLst/>
                <a:rect l="l" t="t" r="r" b="b"/>
                <a:pathLst>
                  <a:path w="31208" h="4407" extrusionOk="0">
                    <a:moveTo>
                      <a:pt x="1" y="1"/>
                    </a:moveTo>
                    <a:cubicBezTo>
                      <a:pt x="4418" y="2775"/>
                      <a:pt x="9800" y="4406"/>
                      <a:pt x="15610"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124;p34">
                <a:extLst>
                  <a:ext uri="{FF2B5EF4-FFF2-40B4-BE49-F238E27FC236}">
                    <a16:creationId xmlns="" xmlns:a16="http://schemas.microsoft.com/office/drawing/2014/main" id="{1CC95684-ACD7-3AE5-657F-ACDDF6A45CA1}"/>
                  </a:ext>
                </a:extLst>
              </p:cNvPr>
              <p:cNvSpPr/>
              <p:nvPr/>
            </p:nvSpPr>
            <p:spPr>
              <a:xfrm>
                <a:off x="5855160" y="-66664"/>
                <a:ext cx="1751658" cy="783501"/>
              </a:xfrm>
              <a:custGeom>
                <a:avLst/>
                <a:gdLst/>
                <a:ahLst/>
                <a:cxnLst/>
                <a:rect l="l" t="t" r="r" b="b"/>
                <a:pathLst>
                  <a:path w="54412" h="24338" extrusionOk="0">
                    <a:moveTo>
                      <a:pt x="0" y="1"/>
                    </a:moveTo>
                    <a:cubicBezTo>
                      <a:pt x="0" y="13431"/>
                      <a:pt x="12180" y="24337"/>
                      <a:pt x="27206" y="24337"/>
                    </a:cubicBezTo>
                    <a:cubicBezTo>
                      <a:pt x="42232" y="24337"/>
                      <a:pt x="54412" y="13431"/>
                      <a:pt x="54412"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125;p34">
                <a:extLst>
                  <a:ext uri="{FF2B5EF4-FFF2-40B4-BE49-F238E27FC236}">
                    <a16:creationId xmlns="" xmlns:a16="http://schemas.microsoft.com/office/drawing/2014/main" id="{775CACE1-1CFF-E74F-C64C-D136C8957843}"/>
                  </a:ext>
                </a:extLst>
              </p:cNvPr>
              <p:cNvSpPr/>
              <p:nvPr/>
            </p:nvSpPr>
            <p:spPr>
              <a:xfrm>
                <a:off x="5888123" y="-67050"/>
                <a:ext cx="1685728" cy="569614"/>
              </a:xfrm>
              <a:custGeom>
                <a:avLst/>
                <a:gdLst/>
                <a:ahLst/>
                <a:cxnLst/>
                <a:rect l="l" t="t" r="r" b="b"/>
                <a:pathLst>
                  <a:path w="52364" h="17694" extrusionOk="0">
                    <a:moveTo>
                      <a:pt x="0" y="1"/>
                    </a:moveTo>
                    <a:cubicBezTo>
                      <a:pt x="3239" y="10216"/>
                      <a:pt x="13728" y="17693"/>
                      <a:pt x="26182" y="17693"/>
                    </a:cubicBezTo>
                    <a:cubicBezTo>
                      <a:pt x="38636" y="17693"/>
                      <a:pt x="49137" y="10216"/>
                      <a:pt x="52364"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126;p34">
                <a:extLst>
                  <a:ext uri="{FF2B5EF4-FFF2-40B4-BE49-F238E27FC236}">
                    <a16:creationId xmlns="" xmlns:a16="http://schemas.microsoft.com/office/drawing/2014/main" id="{1FD95D90-E180-5489-CE90-2DF7B24F2EAF}"/>
                  </a:ext>
                </a:extLst>
              </p:cNvPr>
              <p:cNvSpPr/>
              <p:nvPr/>
            </p:nvSpPr>
            <p:spPr>
              <a:xfrm>
                <a:off x="5997348" y="-67050"/>
                <a:ext cx="1467656" cy="355727"/>
              </a:xfrm>
              <a:custGeom>
                <a:avLst/>
                <a:gdLst/>
                <a:ahLst/>
                <a:cxnLst/>
                <a:rect l="l" t="t" r="r" b="b"/>
                <a:pathLst>
                  <a:path w="45590" h="11050" extrusionOk="0">
                    <a:moveTo>
                      <a:pt x="1" y="1"/>
                    </a:moveTo>
                    <a:cubicBezTo>
                      <a:pt x="4858" y="6656"/>
                      <a:pt x="13252" y="11050"/>
                      <a:pt x="22789" y="11050"/>
                    </a:cubicBezTo>
                    <a:cubicBezTo>
                      <a:pt x="32338" y="11050"/>
                      <a:pt x="40732" y="6656"/>
                      <a:pt x="45590"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127;p34">
                <a:extLst>
                  <a:ext uri="{FF2B5EF4-FFF2-40B4-BE49-F238E27FC236}">
                    <a16:creationId xmlns="" xmlns:a16="http://schemas.microsoft.com/office/drawing/2014/main" id="{CAD93CD1-9FDE-526F-4A04-84E933AB7073}"/>
                  </a:ext>
                </a:extLst>
              </p:cNvPr>
              <p:cNvSpPr/>
              <p:nvPr/>
            </p:nvSpPr>
            <p:spPr>
              <a:xfrm>
                <a:off x="6228836" y="-67050"/>
                <a:ext cx="1004664" cy="141872"/>
              </a:xfrm>
              <a:custGeom>
                <a:avLst/>
                <a:gdLst/>
                <a:ahLst/>
                <a:cxnLst/>
                <a:rect l="l" t="t" r="r" b="b"/>
                <a:pathLst>
                  <a:path w="31208" h="4407" extrusionOk="0">
                    <a:moveTo>
                      <a:pt x="1" y="1"/>
                    </a:moveTo>
                    <a:cubicBezTo>
                      <a:pt x="4418" y="2775"/>
                      <a:pt x="9788" y="4406"/>
                      <a:pt x="15598"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128;p34">
                <a:extLst>
                  <a:ext uri="{FF2B5EF4-FFF2-40B4-BE49-F238E27FC236}">
                    <a16:creationId xmlns="" xmlns:a16="http://schemas.microsoft.com/office/drawing/2014/main" id="{BF00F501-DF23-CA72-8F66-35700D4A9E8D}"/>
                  </a:ext>
                </a:extLst>
              </p:cNvPr>
              <p:cNvSpPr/>
              <p:nvPr/>
            </p:nvSpPr>
            <p:spPr>
              <a:xfrm>
                <a:off x="-75662" y="-66664"/>
                <a:ext cx="1752045" cy="783501"/>
              </a:xfrm>
              <a:custGeom>
                <a:avLst/>
                <a:gdLst/>
                <a:ahLst/>
                <a:cxnLst/>
                <a:rect l="l" t="t" r="r" b="b"/>
                <a:pathLst>
                  <a:path w="54424" h="24338" extrusionOk="0">
                    <a:moveTo>
                      <a:pt x="0" y="1"/>
                    </a:moveTo>
                    <a:cubicBezTo>
                      <a:pt x="0" y="13431"/>
                      <a:pt x="12180" y="24337"/>
                      <a:pt x="27218" y="24337"/>
                    </a:cubicBezTo>
                    <a:cubicBezTo>
                      <a:pt x="42243" y="24337"/>
                      <a:pt x="54423" y="13431"/>
                      <a:pt x="54423"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129;p34">
                <a:extLst>
                  <a:ext uri="{FF2B5EF4-FFF2-40B4-BE49-F238E27FC236}">
                    <a16:creationId xmlns="" xmlns:a16="http://schemas.microsoft.com/office/drawing/2014/main" id="{BEB42772-F776-DCEB-712B-88F6D7B35AF5}"/>
                  </a:ext>
                </a:extLst>
              </p:cNvPr>
              <p:cNvSpPr/>
              <p:nvPr/>
            </p:nvSpPr>
            <p:spPr>
              <a:xfrm>
                <a:off x="-42731" y="-67050"/>
                <a:ext cx="1686147" cy="569614"/>
              </a:xfrm>
              <a:custGeom>
                <a:avLst/>
                <a:gdLst/>
                <a:ahLst/>
                <a:cxnLst/>
                <a:rect l="l" t="t" r="r" b="b"/>
                <a:pathLst>
                  <a:path w="52377" h="17694" extrusionOk="0">
                    <a:moveTo>
                      <a:pt x="1" y="1"/>
                    </a:moveTo>
                    <a:cubicBezTo>
                      <a:pt x="3239" y="10216"/>
                      <a:pt x="13741" y="17693"/>
                      <a:pt x="26195" y="17693"/>
                    </a:cubicBezTo>
                    <a:cubicBezTo>
                      <a:pt x="38637" y="17693"/>
                      <a:pt x="49138" y="10216"/>
                      <a:pt x="5237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130;p34">
                <a:extLst>
                  <a:ext uri="{FF2B5EF4-FFF2-40B4-BE49-F238E27FC236}">
                    <a16:creationId xmlns="" xmlns:a16="http://schemas.microsoft.com/office/drawing/2014/main" id="{1D6897CB-BE56-4FEF-C6E0-BB125275549F}"/>
                  </a:ext>
                </a:extLst>
              </p:cNvPr>
              <p:cNvSpPr/>
              <p:nvPr/>
            </p:nvSpPr>
            <p:spPr>
              <a:xfrm>
                <a:off x="66526" y="-67050"/>
                <a:ext cx="1467656" cy="355727"/>
              </a:xfrm>
              <a:custGeom>
                <a:avLst/>
                <a:gdLst/>
                <a:ahLst/>
                <a:cxnLst/>
                <a:rect l="l" t="t" r="r" b="b"/>
                <a:pathLst>
                  <a:path w="45590" h="11050" extrusionOk="0">
                    <a:moveTo>
                      <a:pt x="0" y="1"/>
                    </a:moveTo>
                    <a:cubicBezTo>
                      <a:pt x="4858" y="6656"/>
                      <a:pt x="13252" y="11050"/>
                      <a:pt x="22801" y="11050"/>
                    </a:cubicBezTo>
                    <a:cubicBezTo>
                      <a:pt x="32338" y="11050"/>
                      <a:pt x="40732" y="6656"/>
                      <a:pt x="45589"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131;p34">
                <a:extLst>
                  <a:ext uri="{FF2B5EF4-FFF2-40B4-BE49-F238E27FC236}">
                    <a16:creationId xmlns="" xmlns:a16="http://schemas.microsoft.com/office/drawing/2014/main" id="{CDCF45C4-0051-1FBC-6212-ECBF4200F1E2}"/>
                  </a:ext>
                </a:extLst>
              </p:cNvPr>
              <p:cNvSpPr/>
              <p:nvPr/>
            </p:nvSpPr>
            <p:spPr>
              <a:xfrm>
                <a:off x="298014" y="-67050"/>
                <a:ext cx="1004631" cy="141872"/>
              </a:xfrm>
              <a:custGeom>
                <a:avLst/>
                <a:gdLst/>
                <a:ahLst/>
                <a:cxnLst/>
                <a:rect l="l" t="t" r="r" b="b"/>
                <a:pathLst>
                  <a:path w="31207" h="4407" extrusionOk="0">
                    <a:moveTo>
                      <a:pt x="1" y="1"/>
                    </a:moveTo>
                    <a:cubicBezTo>
                      <a:pt x="4418" y="2775"/>
                      <a:pt x="9799" y="4406"/>
                      <a:pt x="15610"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132;p34">
                <a:extLst>
                  <a:ext uri="{FF2B5EF4-FFF2-40B4-BE49-F238E27FC236}">
                    <a16:creationId xmlns="" xmlns:a16="http://schemas.microsoft.com/office/drawing/2014/main" id="{BCA1AE7B-BA7F-15BB-C076-3F7AFA4A35BD}"/>
                  </a:ext>
                </a:extLst>
              </p:cNvPr>
              <p:cNvSpPr/>
              <p:nvPr/>
            </p:nvSpPr>
            <p:spPr>
              <a:xfrm>
                <a:off x="1539438" y="-66664"/>
                <a:ext cx="1752077" cy="783501"/>
              </a:xfrm>
              <a:custGeom>
                <a:avLst/>
                <a:gdLst/>
                <a:ahLst/>
                <a:cxnLst/>
                <a:rect l="l" t="t" r="r" b="b"/>
                <a:pathLst>
                  <a:path w="54425" h="24338" extrusionOk="0">
                    <a:moveTo>
                      <a:pt x="1" y="1"/>
                    </a:moveTo>
                    <a:cubicBezTo>
                      <a:pt x="1" y="13431"/>
                      <a:pt x="12181" y="24337"/>
                      <a:pt x="27207" y="24337"/>
                    </a:cubicBezTo>
                    <a:cubicBezTo>
                      <a:pt x="42232" y="24337"/>
                      <a:pt x="54424" y="13431"/>
                      <a:pt x="54424"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133;p34">
                <a:extLst>
                  <a:ext uri="{FF2B5EF4-FFF2-40B4-BE49-F238E27FC236}">
                    <a16:creationId xmlns="" xmlns:a16="http://schemas.microsoft.com/office/drawing/2014/main" id="{BF18CC99-28F4-E2F1-1A50-5F36C7422A9F}"/>
                  </a:ext>
                </a:extLst>
              </p:cNvPr>
              <p:cNvSpPr/>
              <p:nvPr/>
            </p:nvSpPr>
            <p:spPr>
              <a:xfrm>
                <a:off x="1572401" y="-67050"/>
                <a:ext cx="1685760" cy="569614"/>
              </a:xfrm>
              <a:custGeom>
                <a:avLst/>
                <a:gdLst/>
                <a:ahLst/>
                <a:cxnLst/>
                <a:rect l="l" t="t" r="r" b="b"/>
                <a:pathLst>
                  <a:path w="52365" h="17694" extrusionOk="0">
                    <a:moveTo>
                      <a:pt x="1" y="1"/>
                    </a:moveTo>
                    <a:cubicBezTo>
                      <a:pt x="3239" y="10216"/>
                      <a:pt x="13729" y="17693"/>
                      <a:pt x="26183" y="17693"/>
                    </a:cubicBezTo>
                    <a:cubicBezTo>
                      <a:pt x="38637" y="17693"/>
                      <a:pt x="49138" y="10216"/>
                      <a:pt x="52365"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134;p34">
                <a:extLst>
                  <a:ext uri="{FF2B5EF4-FFF2-40B4-BE49-F238E27FC236}">
                    <a16:creationId xmlns="" xmlns:a16="http://schemas.microsoft.com/office/drawing/2014/main" id="{E3C185AE-35A6-5FDB-DAA6-27CC0021D6E5}"/>
                  </a:ext>
                </a:extLst>
              </p:cNvPr>
              <p:cNvSpPr/>
              <p:nvPr/>
            </p:nvSpPr>
            <p:spPr>
              <a:xfrm>
                <a:off x="1681659" y="-67050"/>
                <a:ext cx="1467656" cy="355727"/>
              </a:xfrm>
              <a:custGeom>
                <a:avLst/>
                <a:gdLst/>
                <a:ahLst/>
                <a:cxnLst/>
                <a:rect l="l" t="t" r="r" b="b"/>
                <a:pathLst>
                  <a:path w="45590" h="11050" extrusionOk="0">
                    <a:moveTo>
                      <a:pt x="0" y="1"/>
                    </a:moveTo>
                    <a:cubicBezTo>
                      <a:pt x="4858" y="6656"/>
                      <a:pt x="13252" y="11050"/>
                      <a:pt x="22789" y="11050"/>
                    </a:cubicBezTo>
                    <a:cubicBezTo>
                      <a:pt x="32338" y="11050"/>
                      <a:pt x="40731" y="6656"/>
                      <a:pt x="45589"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135;p34">
                <a:extLst>
                  <a:ext uri="{FF2B5EF4-FFF2-40B4-BE49-F238E27FC236}">
                    <a16:creationId xmlns="" xmlns:a16="http://schemas.microsoft.com/office/drawing/2014/main" id="{3B242FAF-EF33-CB4F-BAD7-27666167626C}"/>
                  </a:ext>
                </a:extLst>
              </p:cNvPr>
              <p:cNvSpPr/>
              <p:nvPr/>
            </p:nvSpPr>
            <p:spPr>
              <a:xfrm>
                <a:off x="1913146" y="-67050"/>
                <a:ext cx="1004631" cy="141872"/>
              </a:xfrm>
              <a:custGeom>
                <a:avLst/>
                <a:gdLst/>
                <a:ahLst/>
                <a:cxnLst/>
                <a:rect l="l" t="t" r="r" b="b"/>
                <a:pathLst>
                  <a:path w="31207" h="4407" extrusionOk="0">
                    <a:moveTo>
                      <a:pt x="1" y="1"/>
                    </a:moveTo>
                    <a:cubicBezTo>
                      <a:pt x="4418" y="2775"/>
                      <a:pt x="9799" y="4406"/>
                      <a:pt x="15598" y="4406"/>
                    </a:cubicBezTo>
                    <a:cubicBezTo>
                      <a:pt x="21408" y="4406"/>
                      <a:pt x="26790" y="2775"/>
                      <a:pt x="31207"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136;p34">
                <a:extLst>
                  <a:ext uri="{FF2B5EF4-FFF2-40B4-BE49-F238E27FC236}">
                    <a16:creationId xmlns="" xmlns:a16="http://schemas.microsoft.com/office/drawing/2014/main" id="{DF162951-360E-3E2E-263A-720F75EE1029}"/>
                  </a:ext>
                </a:extLst>
              </p:cNvPr>
              <p:cNvSpPr/>
              <p:nvPr/>
            </p:nvSpPr>
            <p:spPr>
              <a:xfrm>
                <a:off x="3154184" y="-67050"/>
                <a:ext cx="2837930" cy="1269125"/>
              </a:xfrm>
              <a:custGeom>
                <a:avLst/>
                <a:gdLst/>
                <a:ahLst/>
                <a:cxnLst/>
                <a:rect l="l" t="t" r="r" b="b"/>
                <a:pathLst>
                  <a:path w="88155" h="39423" extrusionOk="0">
                    <a:moveTo>
                      <a:pt x="1" y="1"/>
                    </a:moveTo>
                    <a:cubicBezTo>
                      <a:pt x="1" y="21777"/>
                      <a:pt x="19742" y="39422"/>
                      <a:pt x="44078" y="39422"/>
                    </a:cubicBezTo>
                    <a:cubicBezTo>
                      <a:pt x="68426" y="39422"/>
                      <a:pt x="88155" y="21777"/>
                      <a:pt x="8815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137;p34">
                <a:extLst>
                  <a:ext uri="{FF2B5EF4-FFF2-40B4-BE49-F238E27FC236}">
                    <a16:creationId xmlns="" xmlns:a16="http://schemas.microsoft.com/office/drawing/2014/main" id="{9773F28E-8DB7-A6D5-A3CD-87F373B02D20}"/>
                  </a:ext>
                </a:extLst>
              </p:cNvPr>
              <p:cNvSpPr/>
              <p:nvPr/>
            </p:nvSpPr>
            <p:spPr>
              <a:xfrm>
                <a:off x="3236980" y="-67050"/>
                <a:ext cx="2672364" cy="841383"/>
              </a:xfrm>
              <a:custGeom>
                <a:avLst/>
                <a:gdLst/>
                <a:ahLst/>
                <a:cxnLst/>
                <a:rect l="l" t="t" r="r" b="b"/>
                <a:pathLst>
                  <a:path w="83012" h="26136" extrusionOk="0">
                    <a:moveTo>
                      <a:pt x="1" y="1"/>
                    </a:moveTo>
                    <a:cubicBezTo>
                      <a:pt x="6109" y="15241"/>
                      <a:pt x="22384" y="26135"/>
                      <a:pt x="41506" y="26135"/>
                    </a:cubicBezTo>
                    <a:cubicBezTo>
                      <a:pt x="60639" y="26135"/>
                      <a:pt x="76915" y="15241"/>
                      <a:pt x="83011"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138;p34">
                <a:extLst>
                  <a:ext uri="{FF2B5EF4-FFF2-40B4-BE49-F238E27FC236}">
                    <a16:creationId xmlns="" xmlns:a16="http://schemas.microsoft.com/office/drawing/2014/main" id="{17A09012-E91B-074A-0926-575E70FFB490}"/>
                  </a:ext>
                </a:extLst>
              </p:cNvPr>
              <p:cNvSpPr/>
              <p:nvPr/>
            </p:nvSpPr>
            <p:spPr>
              <a:xfrm>
                <a:off x="3348909" y="-67050"/>
                <a:ext cx="2448497" cy="627496"/>
              </a:xfrm>
              <a:custGeom>
                <a:avLst/>
                <a:gdLst/>
                <a:ahLst/>
                <a:cxnLst/>
                <a:rect l="l" t="t" r="r" b="b"/>
                <a:pathLst>
                  <a:path w="76058" h="19492" extrusionOk="0">
                    <a:moveTo>
                      <a:pt x="0" y="1"/>
                    </a:moveTo>
                    <a:cubicBezTo>
                      <a:pt x="7656" y="11657"/>
                      <a:pt x="21825" y="19491"/>
                      <a:pt x="38029" y="19491"/>
                    </a:cubicBezTo>
                    <a:cubicBezTo>
                      <a:pt x="54233" y="19491"/>
                      <a:pt x="68402" y="11657"/>
                      <a:pt x="76057"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139;p34">
                <a:extLst>
                  <a:ext uri="{FF2B5EF4-FFF2-40B4-BE49-F238E27FC236}">
                    <a16:creationId xmlns="" xmlns:a16="http://schemas.microsoft.com/office/drawing/2014/main" id="{A374B63F-B49E-AFF6-846A-BABB27EB25D3}"/>
                  </a:ext>
                </a:extLst>
              </p:cNvPr>
              <p:cNvSpPr/>
              <p:nvPr/>
            </p:nvSpPr>
            <p:spPr>
              <a:xfrm>
                <a:off x="3525606" y="-67050"/>
                <a:ext cx="2095088" cy="413609"/>
              </a:xfrm>
              <a:custGeom>
                <a:avLst/>
                <a:gdLst/>
                <a:ahLst/>
                <a:cxnLst/>
                <a:rect l="l" t="t" r="r" b="b"/>
                <a:pathLst>
                  <a:path w="65080" h="12848" extrusionOk="0">
                    <a:moveTo>
                      <a:pt x="0" y="1"/>
                    </a:moveTo>
                    <a:cubicBezTo>
                      <a:pt x="8061" y="7895"/>
                      <a:pt x="19657" y="12848"/>
                      <a:pt x="32540" y="12848"/>
                    </a:cubicBezTo>
                    <a:cubicBezTo>
                      <a:pt x="45434" y="12848"/>
                      <a:pt x="57019" y="7895"/>
                      <a:pt x="65080" y="1"/>
                    </a:cubicBezTo>
                    <a:close/>
                  </a:path>
                </a:pathLst>
              </a:custGeom>
              <a:solidFill>
                <a:srgbClr val="D337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140;p34">
                <a:extLst>
                  <a:ext uri="{FF2B5EF4-FFF2-40B4-BE49-F238E27FC236}">
                    <a16:creationId xmlns="" xmlns:a16="http://schemas.microsoft.com/office/drawing/2014/main" id="{28F18B84-D8B0-567A-A9E5-B7790FF53F0D}"/>
                  </a:ext>
                </a:extLst>
              </p:cNvPr>
              <p:cNvSpPr/>
              <p:nvPr/>
            </p:nvSpPr>
            <p:spPr>
              <a:xfrm>
                <a:off x="3809598" y="-67050"/>
                <a:ext cx="1527083" cy="199368"/>
              </a:xfrm>
              <a:custGeom>
                <a:avLst/>
                <a:gdLst/>
                <a:ahLst/>
                <a:cxnLst/>
                <a:rect l="l" t="t" r="r" b="b"/>
                <a:pathLst>
                  <a:path w="47436" h="6193" extrusionOk="0">
                    <a:moveTo>
                      <a:pt x="1" y="1"/>
                    </a:moveTo>
                    <a:cubicBezTo>
                      <a:pt x="6847" y="3930"/>
                      <a:pt x="14991" y="6192"/>
                      <a:pt x="23718" y="6192"/>
                    </a:cubicBezTo>
                    <a:cubicBezTo>
                      <a:pt x="32457" y="6192"/>
                      <a:pt x="40589" y="3930"/>
                      <a:pt x="4743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1141;p34">
              <a:extLst>
                <a:ext uri="{FF2B5EF4-FFF2-40B4-BE49-F238E27FC236}">
                  <a16:creationId xmlns="" xmlns:a16="http://schemas.microsoft.com/office/drawing/2014/main" id="{44DD1B8B-E08F-E7C7-D29E-B8718CDB47F3}"/>
                </a:ext>
              </a:extLst>
            </p:cNvPr>
            <p:cNvGrpSpPr/>
            <p:nvPr/>
          </p:nvGrpSpPr>
          <p:grpSpPr>
            <a:xfrm>
              <a:off x="-599700" y="4481025"/>
              <a:ext cx="10345688" cy="662506"/>
              <a:chOff x="-599700" y="4481025"/>
              <a:chExt cx="10345688" cy="662506"/>
            </a:xfrm>
          </p:grpSpPr>
          <p:sp>
            <p:nvSpPr>
              <p:cNvPr id="58" name="Google Shape;1142;p34">
                <a:extLst>
                  <a:ext uri="{FF2B5EF4-FFF2-40B4-BE49-F238E27FC236}">
                    <a16:creationId xmlns="" xmlns:a16="http://schemas.microsoft.com/office/drawing/2014/main" id="{15E86B75-5E76-1DAC-24DA-5CD224AFED36}"/>
                  </a:ext>
                </a:extLst>
              </p:cNvPr>
              <p:cNvSpPr/>
              <p:nvPr/>
            </p:nvSpPr>
            <p:spPr>
              <a:xfrm>
                <a:off x="-106525" y="4481025"/>
                <a:ext cx="942732" cy="662481"/>
              </a:xfrm>
              <a:custGeom>
                <a:avLst/>
                <a:gdLst/>
                <a:ahLst/>
                <a:cxnLst/>
                <a:rect l="l" t="t" r="r" b="b"/>
                <a:pathLst>
                  <a:path w="33660" h="19194" extrusionOk="0">
                    <a:moveTo>
                      <a:pt x="5096" y="1"/>
                    </a:moveTo>
                    <a:cubicBezTo>
                      <a:pt x="2286" y="1"/>
                      <a:pt x="0" y="2334"/>
                      <a:pt x="0" y="5204"/>
                    </a:cubicBezTo>
                    <a:lnTo>
                      <a:pt x="0" y="19193"/>
                    </a:lnTo>
                    <a:lnTo>
                      <a:pt x="33659" y="19193"/>
                    </a:lnTo>
                    <a:lnTo>
                      <a:pt x="33659" y="5204"/>
                    </a:lnTo>
                    <a:cubicBezTo>
                      <a:pt x="33659" y="2334"/>
                      <a:pt x="31373" y="1"/>
                      <a:pt x="28575"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59" name="Google Shape;1143;p34">
                <a:extLst>
                  <a:ext uri="{FF2B5EF4-FFF2-40B4-BE49-F238E27FC236}">
                    <a16:creationId xmlns="" xmlns:a16="http://schemas.microsoft.com/office/drawing/2014/main" id="{FB12D1C0-3599-BB11-1B22-CF4B39F7F35E}"/>
                  </a:ext>
                </a:extLst>
              </p:cNvPr>
              <p:cNvSpPr/>
              <p:nvPr/>
            </p:nvSpPr>
            <p:spPr>
              <a:xfrm>
                <a:off x="8310100" y="4481050"/>
                <a:ext cx="942704" cy="662481"/>
              </a:xfrm>
              <a:custGeom>
                <a:avLst/>
                <a:gdLst/>
                <a:ahLst/>
                <a:cxnLst/>
                <a:rect l="l" t="t" r="r" b="b"/>
                <a:pathLst>
                  <a:path w="33659" h="19194" extrusionOk="0">
                    <a:moveTo>
                      <a:pt x="5084" y="1"/>
                    </a:moveTo>
                    <a:cubicBezTo>
                      <a:pt x="2286" y="1"/>
                      <a:pt x="0" y="2334"/>
                      <a:pt x="0" y="5204"/>
                    </a:cubicBezTo>
                    <a:lnTo>
                      <a:pt x="0" y="19193"/>
                    </a:lnTo>
                    <a:lnTo>
                      <a:pt x="33659" y="19193"/>
                    </a:lnTo>
                    <a:lnTo>
                      <a:pt x="33659" y="5204"/>
                    </a:lnTo>
                    <a:cubicBezTo>
                      <a:pt x="33659" y="2334"/>
                      <a:pt x="31373" y="1"/>
                      <a:pt x="28563" y="1"/>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60" name="Google Shape;1144;p34">
                <a:extLst>
                  <a:ext uri="{FF2B5EF4-FFF2-40B4-BE49-F238E27FC236}">
                    <a16:creationId xmlns="" xmlns:a16="http://schemas.microsoft.com/office/drawing/2014/main" id="{06EA86BE-8DCC-38A1-A78A-296725DBA675}"/>
                  </a:ext>
                </a:extLst>
              </p:cNvPr>
              <p:cNvSpPr/>
              <p:nvPr/>
            </p:nvSpPr>
            <p:spPr>
              <a:xfrm>
                <a:off x="-599700" y="4785352"/>
                <a:ext cx="1052438" cy="358160"/>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rgbClr val="6A1C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sp>
            <p:nvSpPr>
              <p:cNvPr id="61" name="Google Shape;1145;p34">
                <a:extLst>
                  <a:ext uri="{FF2B5EF4-FFF2-40B4-BE49-F238E27FC236}">
                    <a16:creationId xmlns="" xmlns:a16="http://schemas.microsoft.com/office/drawing/2014/main" id="{5078D592-54E0-BDE1-CE0C-1D3BEFF950AD}"/>
                  </a:ext>
                </a:extLst>
              </p:cNvPr>
              <p:cNvSpPr/>
              <p:nvPr/>
            </p:nvSpPr>
            <p:spPr>
              <a:xfrm>
                <a:off x="8693550" y="4785350"/>
                <a:ext cx="1052438" cy="358160"/>
              </a:xfrm>
              <a:custGeom>
                <a:avLst/>
                <a:gdLst/>
                <a:ahLst/>
                <a:cxnLst/>
                <a:rect l="l" t="t" r="r" b="b"/>
                <a:pathLst>
                  <a:path w="37577" h="12788" extrusionOk="0">
                    <a:moveTo>
                      <a:pt x="5096" y="0"/>
                    </a:moveTo>
                    <a:cubicBezTo>
                      <a:pt x="2286" y="0"/>
                      <a:pt x="0" y="2322"/>
                      <a:pt x="0" y="5191"/>
                    </a:cubicBezTo>
                    <a:lnTo>
                      <a:pt x="0" y="12787"/>
                    </a:lnTo>
                    <a:lnTo>
                      <a:pt x="37576" y="12787"/>
                    </a:lnTo>
                    <a:lnTo>
                      <a:pt x="37576" y="5191"/>
                    </a:lnTo>
                    <a:cubicBezTo>
                      <a:pt x="37576" y="2322"/>
                      <a:pt x="35290" y="0"/>
                      <a:pt x="32480" y="0"/>
                    </a:cubicBezTo>
                    <a:close/>
                  </a:path>
                </a:pathLst>
              </a:custGeom>
              <a:solidFill>
                <a:srgbClr val="6A1C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p:grpSp>
      </p:grpSp>
      <p:grpSp>
        <p:nvGrpSpPr>
          <p:cNvPr id="4" name="Nhóm 3">
            <a:extLst>
              <a:ext uri="{FF2B5EF4-FFF2-40B4-BE49-F238E27FC236}">
                <a16:creationId xmlns="" xmlns:a16="http://schemas.microsoft.com/office/drawing/2014/main" id="{63ADD752-5D3B-97E4-4A22-A32A00FC819A}"/>
              </a:ext>
            </a:extLst>
          </p:cNvPr>
          <p:cNvGrpSpPr/>
          <p:nvPr/>
        </p:nvGrpSpPr>
        <p:grpSpPr>
          <a:xfrm>
            <a:off x="4625982" y="319486"/>
            <a:ext cx="4291456" cy="5365104"/>
            <a:chOff x="5006701" y="1840342"/>
            <a:chExt cx="6107082" cy="5449922"/>
          </a:xfrm>
        </p:grpSpPr>
        <p:sp>
          <p:nvSpPr>
            <p:cNvPr id="214" name="Hình chữ nhật: Góc Tròn 213">
              <a:extLst>
                <a:ext uri="{FF2B5EF4-FFF2-40B4-BE49-F238E27FC236}">
                  <a16:creationId xmlns="" xmlns:a16="http://schemas.microsoft.com/office/drawing/2014/main" id="{F5691915-51A8-6D63-DC0B-F9A2D3399282}"/>
                </a:ext>
              </a:extLst>
            </p:cNvPr>
            <p:cNvSpPr/>
            <p:nvPr/>
          </p:nvSpPr>
          <p:spPr>
            <a:xfrm>
              <a:off x="5006701" y="1840342"/>
              <a:ext cx="6069586" cy="3368332"/>
            </a:xfrm>
            <a:prstGeom prst="roundRect">
              <a:avLst>
                <a:gd name="adj" fmla="val 13456"/>
              </a:avLst>
            </a:prstGeom>
            <a:solidFill>
              <a:srgbClr val="D33738"/>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ình chữ nhật 2">
              <a:extLst>
                <a:ext uri="{FF2B5EF4-FFF2-40B4-BE49-F238E27FC236}">
                  <a16:creationId xmlns="" xmlns:a16="http://schemas.microsoft.com/office/drawing/2014/main" id="{7FA82E2C-201F-A11A-A145-A47E8ED891A6}"/>
                </a:ext>
              </a:extLst>
            </p:cNvPr>
            <p:cNvSpPr/>
            <p:nvPr/>
          </p:nvSpPr>
          <p:spPr>
            <a:xfrm>
              <a:off x="5442096" y="2358869"/>
              <a:ext cx="5634191" cy="2391679"/>
            </a:xfrm>
            <a:prstGeom prst="rect">
              <a:avLst/>
            </a:prstGeom>
            <a:noFill/>
          </p:spPr>
          <p:txBody>
            <a:bodyPr wrap="none" lIns="91440" tIns="45720" rIns="91440" bIns="45720">
              <a:spAutoFit/>
            </a:bodyPr>
            <a:lstStyle/>
            <a:p>
              <a:pPr algn="ctr"/>
              <a:r>
                <a:rPr lang="en-US" sz="6600" b="1" cap="none" spc="0" dirty="0">
                  <a:ln w="0"/>
                  <a:solidFill>
                    <a:schemeClr val="bg1"/>
                  </a:solidFill>
                  <a:effectLst/>
                  <a:latin typeface="Times New Roman" pitchFamily="18" charset="0"/>
                  <a:cs typeface="Times New Roman" pitchFamily="18" charset="0"/>
                </a:rPr>
                <a:t>XÚY VÂN </a:t>
              </a:r>
            </a:p>
            <a:p>
              <a:pPr algn="ctr"/>
              <a:r>
                <a:rPr lang="en-US" sz="6600" b="1" cap="none" spc="0" dirty="0">
                  <a:ln w="0"/>
                  <a:solidFill>
                    <a:schemeClr val="bg1"/>
                  </a:solidFill>
                  <a:effectLst/>
                  <a:latin typeface="Times New Roman" pitchFamily="18" charset="0"/>
                  <a:cs typeface="Times New Roman" pitchFamily="18" charset="0"/>
                </a:rPr>
                <a:t>GIẢ DẠI</a:t>
              </a:r>
              <a:endParaRPr lang="vi-VN" sz="6600" b="1" cap="none" spc="0" dirty="0">
                <a:ln w="0"/>
                <a:solidFill>
                  <a:schemeClr val="bg1"/>
                </a:solidFill>
                <a:effectLst/>
                <a:latin typeface="Times New Roman" pitchFamily="18" charset="0"/>
                <a:cs typeface="Times New Roman" pitchFamily="18" charset="0"/>
              </a:endParaRPr>
            </a:p>
          </p:txBody>
        </p:sp>
        <p:sp>
          <p:nvSpPr>
            <p:cNvPr id="213" name="Hình chữ nhật 212">
              <a:extLst>
                <a:ext uri="{FF2B5EF4-FFF2-40B4-BE49-F238E27FC236}">
                  <a16:creationId xmlns="" xmlns:a16="http://schemas.microsoft.com/office/drawing/2014/main" id="{F5918A56-44A0-EBF1-C868-B4B70BAB278B}"/>
                </a:ext>
              </a:extLst>
            </p:cNvPr>
            <p:cNvSpPr/>
            <p:nvPr/>
          </p:nvSpPr>
          <p:spPr>
            <a:xfrm>
              <a:off x="6624388" y="5938445"/>
              <a:ext cx="4489395" cy="135181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3600" b="1" cap="none" spc="0" dirty="0" err="1">
                  <a:ln w="0"/>
                  <a:solidFill>
                    <a:schemeClr val="bg1"/>
                  </a:solidFill>
                  <a:effectLst/>
                  <a:latin typeface="#9Slide03 SVNBriko" panose="020B0306030302020204" pitchFamily="34" charset="0"/>
                </a:rPr>
                <a:t>Trích</a:t>
              </a:r>
              <a:r>
                <a:rPr lang="en-US" sz="3600" b="1" cap="none" spc="0" dirty="0">
                  <a:ln w="0"/>
                  <a:solidFill>
                    <a:schemeClr val="bg1"/>
                  </a:solidFill>
                  <a:effectLst/>
                  <a:latin typeface="#9Slide03 SVNBriko" panose="020B0306030302020204" pitchFamily="34" charset="0"/>
                </a:rPr>
                <a:t> </a:t>
              </a:r>
              <a:r>
                <a:rPr lang="en-US" sz="3600" b="1" cap="none" spc="0" dirty="0" err="1">
                  <a:ln w="0"/>
                  <a:solidFill>
                    <a:schemeClr val="bg1"/>
                  </a:solidFill>
                  <a:effectLst/>
                  <a:latin typeface="#9Slide03 SVNBriko" panose="020B0306030302020204" pitchFamily="34" charset="0"/>
                </a:rPr>
                <a:t>chèo</a:t>
              </a:r>
              <a:r>
                <a:rPr lang="en-US" sz="3600" b="1" cap="none" spc="0" dirty="0">
                  <a:ln w="0"/>
                  <a:solidFill>
                    <a:schemeClr val="bg1"/>
                  </a:solidFill>
                  <a:effectLst/>
                  <a:latin typeface="#9Slide03 SVNBriko" panose="020B0306030302020204" pitchFamily="34" charset="0"/>
                </a:rPr>
                <a:t> </a:t>
              </a:r>
            </a:p>
            <a:p>
              <a:pPr algn="ctr"/>
              <a:r>
                <a:rPr lang="en-US" sz="3600" b="1" i="1" cap="none" spc="0" dirty="0">
                  <a:ln w="0"/>
                  <a:solidFill>
                    <a:schemeClr val="bg1"/>
                  </a:solidFill>
                  <a:effectLst/>
                  <a:latin typeface="#9Slide03 SVNBriko" panose="020B0306030302020204" pitchFamily="34" charset="0"/>
                </a:rPr>
                <a:t>Kim Nham</a:t>
              </a:r>
              <a:endParaRPr lang="vi-VN" sz="3600" b="1" i="1" cap="none" spc="0" dirty="0">
                <a:ln w="0"/>
                <a:solidFill>
                  <a:schemeClr val="bg1"/>
                </a:solidFill>
                <a:effectLst/>
              </a:endParaRPr>
            </a:p>
          </p:txBody>
        </p:sp>
        <p:sp>
          <p:nvSpPr>
            <p:cNvPr id="216" name="Lưu đồ: Đường kết nối 215">
              <a:extLst>
                <a:ext uri="{FF2B5EF4-FFF2-40B4-BE49-F238E27FC236}">
                  <a16:creationId xmlns="" xmlns:a16="http://schemas.microsoft.com/office/drawing/2014/main" id="{D8AFC350-C137-6040-0AA3-9C3F0279882F}"/>
                </a:ext>
              </a:extLst>
            </p:cNvPr>
            <p:cNvSpPr/>
            <p:nvPr/>
          </p:nvSpPr>
          <p:spPr>
            <a:xfrm>
              <a:off x="5101564" y="2035515"/>
              <a:ext cx="198404" cy="198404"/>
            </a:xfrm>
            <a:prstGeom prst="flowChartConnector">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2" name="Nhóm 291">
              <a:extLst>
                <a:ext uri="{FF2B5EF4-FFF2-40B4-BE49-F238E27FC236}">
                  <a16:creationId xmlns="" xmlns:a16="http://schemas.microsoft.com/office/drawing/2014/main" id="{E15295F0-E2A2-639F-C09D-0226171B37FE}"/>
                </a:ext>
              </a:extLst>
            </p:cNvPr>
            <p:cNvGrpSpPr/>
            <p:nvPr/>
          </p:nvGrpSpPr>
          <p:grpSpPr>
            <a:xfrm>
              <a:off x="5416234" y="1923621"/>
              <a:ext cx="5061620" cy="198404"/>
              <a:chOff x="4759329" y="1853364"/>
              <a:chExt cx="5061620" cy="198404"/>
            </a:xfrm>
            <a:effectLst>
              <a:outerShdw blurRad="50800" dist="38100" dir="2700000" algn="tl" rotWithShape="0">
                <a:prstClr val="black">
                  <a:alpha val="40000"/>
                </a:prstClr>
              </a:outerShdw>
            </a:effectLst>
          </p:grpSpPr>
          <p:sp>
            <p:nvSpPr>
              <p:cNvPr id="217" name="Lưu đồ: Đường kết nối 216">
                <a:extLst>
                  <a:ext uri="{FF2B5EF4-FFF2-40B4-BE49-F238E27FC236}">
                    <a16:creationId xmlns="" xmlns:a16="http://schemas.microsoft.com/office/drawing/2014/main" id="{5B2BCBB5-A377-E1E7-8B7D-775E6002B2E9}"/>
                  </a:ext>
                </a:extLst>
              </p:cNvPr>
              <p:cNvSpPr/>
              <p:nvPr/>
            </p:nvSpPr>
            <p:spPr>
              <a:xfrm>
                <a:off x="475932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Lưu đồ: Đường kết nối 217">
                <a:extLst>
                  <a:ext uri="{FF2B5EF4-FFF2-40B4-BE49-F238E27FC236}">
                    <a16:creationId xmlns="" xmlns:a16="http://schemas.microsoft.com/office/drawing/2014/main" id="{1189E074-A7B2-84B0-0CCF-4097017386CF}"/>
                  </a:ext>
                </a:extLst>
              </p:cNvPr>
              <p:cNvSpPr/>
              <p:nvPr/>
            </p:nvSpPr>
            <p:spPr>
              <a:xfrm>
                <a:off x="508354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Lưu đồ: Đường kết nối 218">
                <a:extLst>
                  <a:ext uri="{FF2B5EF4-FFF2-40B4-BE49-F238E27FC236}">
                    <a16:creationId xmlns="" xmlns:a16="http://schemas.microsoft.com/office/drawing/2014/main" id="{58FB9CB5-C1B1-BC4C-F249-5956612FBCC2}"/>
                  </a:ext>
                </a:extLst>
              </p:cNvPr>
              <p:cNvSpPr/>
              <p:nvPr/>
            </p:nvSpPr>
            <p:spPr>
              <a:xfrm>
                <a:off x="540775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Lưu đồ: Đường kết nối 219">
                <a:extLst>
                  <a:ext uri="{FF2B5EF4-FFF2-40B4-BE49-F238E27FC236}">
                    <a16:creationId xmlns="" xmlns:a16="http://schemas.microsoft.com/office/drawing/2014/main" id="{C15558FC-711B-C520-9627-F30D45271B23}"/>
                  </a:ext>
                </a:extLst>
              </p:cNvPr>
              <p:cNvSpPr/>
              <p:nvPr/>
            </p:nvSpPr>
            <p:spPr>
              <a:xfrm>
                <a:off x="573197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Lưu đồ: Đường kết nối 220">
                <a:extLst>
                  <a:ext uri="{FF2B5EF4-FFF2-40B4-BE49-F238E27FC236}">
                    <a16:creationId xmlns="" xmlns:a16="http://schemas.microsoft.com/office/drawing/2014/main" id="{4F91C316-2B9A-8A93-8365-CF93CB748FC1}"/>
                  </a:ext>
                </a:extLst>
              </p:cNvPr>
              <p:cNvSpPr/>
              <p:nvPr/>
            </p:nvSpPr>
            <p:spPr>
              <a:xfrm>
                <a:off x="605618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Lưu đồ: Đường kết nối 221">
                <a:extLst>
                  <a:ext uri="{FF2B5EF4-FFF2-40B4-BE49-F238E27FC236}">
                    <a16:creationId xmlns="" xmlns:a16="http://schemas.microsoft.com/office/drawing/2014/main" id="{8DF7B697-DC97-26AF-0297-F0A2EFEB98A1}"/>
                  </a:ext>
                </a:extLst>
              </p:cNvPr>
              <p:cNvSpPr/>
              <p:nvPr/>
            </p:nvSpPr>
            <p:spPr>
              <a:xfrm>
                <a:off x="638039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Lưu đồ: Đường kết nối 222">
                <a:extLst>
                  <a:ext uri="{FF2B5EF4-FFF2-40B4-BE49-F238E27FC236}">
                    <a16:creationId xmlns="" xmlns:a16="http://schemas.microsoft.com/office/drawing/2014/main" id="{742CFEE1-B6A2-286E-B0EF-D2C2AECC0247}"/>
                  </a:ext>
                </a:extLst>
              </p:cNvPr>
              <p:cNvSpPr/>
              <p:nvPr/>
            </p:nvSpPr>
            <p:spPr>
              <a:xfrm>
                <a:off x="670461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Lưu đồ: Đường kết nối 223">
                <a:extLst>
                  <a:ext uri="{FF2B5EF4-FFF2-40B4-BE49-F238E27FC236}">
                    <a16:creationId xmlns="" xmlns:a16="http://schemas.microsoft.com/office/drawing/2014/main" id="{A823F802-1B6E-AF4C-7EAB-5AC11C8AFF0D}"/>
                  </a:ext>
                </a:extLst>
              </p:cNvPr>
              <p:cNvSpPr/>
              <p:nvPr/>
            </p:nvSpPr>
            <p:spPr>
              <a:xfrm>
                <a:off x="702882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Lưu đồ: Đường kết nối 224">
                <a:extLst>
                  <a:ext uri="{FF2B5EF4-FFF2-40B4-BE49-F238E27FC236}">
                    <a16:creationId xmlns="" xmlns:a16="http://schemas.microsoft.com/office/drawing/2014/main" id="{5C665D0A-18A5-E893-DF23-DCBB7E64260D}"/>
                  </a:ext>
                </a:extLst>
              </p:cNvPr>
              <p:cNvSpPr/>
              <p:nvPr/>
            </p:nvSpPr>
            <p:spPr>
              <a:xfrm>
                <a:off x="735304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Lưu đồ: Đường kết nối 225">
                <a:extLst>
                  <a:ext uri="{FF2B5EF4-FFF2-40B4-BE49-F238E27FC236}">
                    <a16:creationId xmlns="" xmlns:a16="http://schemas.microsoft.com/office/drawing/2014/main" id="{8D67FC12-A022-3A23-79C0-FD975825B67A}"/>
                  </a:ext>
                </a:extLst>
              </p:cNvPr>
              <p:cNvSpPr/>
              <p:nvPr/>
            </p:nvSpPr>
            <p:spPr>
              <a:xfrm>
                <a:off x="767725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Lưu đồ: Đường kết nối 226">
                <a:extLst>
                  <a:ext uri="{FF2B5EF4-FFF2-40B4-BE49-F238E27FC236}">
                    <a16:creationId xmlns="" xmlns:a16="http://schemas.microsoft.com/office/drawing/2014/main" id="{95FE1A38-341A-874E-5709-11754B3855ED}"/>
                  </a:ext>
                </a:extLst>
              </p:cNvPr>
              <p:cNvSpPr/>
              <p:nvPr/>
            </p:nvSpPr>
            <p:spPr>
              <a:xfrm>
                <a:off x="800146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Lưu đồ: Đường kết nối 227">
                <a:extLst>
                  <a:ext uri="{FF2B5EF4-FFF2-40B4-BE49-F238E27FC236}">
                    <a16:creationId xmlns="" xmlns:a16="http://schemas.microsoft.com/office/drawing/2014/main" id="{30BAC11F-6632-92FB-E398-DB8B161084A5}"/>
                  </a:ext>
                </a:extLst>
              </p:cNvPr>
              <p:cNvSpPr/>
              <p:nvPr/>
            </p:nvSpPr>
            <p:spPr>
              <a:xfrm>
                <a:off x="832568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Lưu đồ: Đường kết nối 228">
                <a:extLst>
                  <a:ext uri="{FF2B5EF4-FFF2-40B4-BE49-F238E27FC236}">
                    <a16:creationId xmlns="" xmlns:a16="http://schemas.microsoft.com/office/drawing/2014/main" id="{B69FCEBC-28D7-E22B-7768-067BB96BA533}"/>
                  </a:ext>
                </a:extLst>
              </p:cNvPr>
              <p:cNvSpPr/>
              <p:nvPr/>
            </p:nvSpPr>
            <p:spPr>
              <a:xfrm>
                <a:off x="864989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Lưu đồ: Đường kết nối 229">
                <a:extLst>
                  <a:ext uri="{FF2B5EF4-FFF2-40B4-BE49-F238E27FC236}">
                    <a16:creationId xmlns="" xmlns:a16="http://schemas.microsoft.com/office/drawing/2014/main" id="{BAFE1BB7-AF92-AC20-48F3-772B469C74DC}"/>
                  </a:ext>
                </a:extLst>
              </p:cNvPr>
              <p:cNvSpPr/>
              <p:nvPr/>
            </p:nvSpPr>
            <p:spPr>
              <a:xfrm>
                <a:off x="897411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Lưu đồ: Đường kết nối 230">
                <a:extLst>
                  <a:ext uri="{FF2B5EF4-FFF2-40B4-BE49-F238E27FC236}">
                    <a16:creationId xmlns="" xmlns:a16="http://schemas.microsoft.com/office/drawing/2014/main" id="{03467C54-F511-337D-88CE-E24C81199750}"/>
                  </a:ext>
                </a:extLst>
              </p:cNvPr>
              <p:cNvSpPr/>
              <p:nvPr/>
            </p:nvSpPr>
            <p:spPr>
              <a:xfrm>
                <a:off x="929832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Lưu đồ: Đường kết nối 231">
                <a:extLst>
                  <a:ext uri="{FF2B5EF4-FFF2-40B4-BE49-F238E27FC236}">
                    <a16:creationId xmlns="" xmlns:a16="http://schemas.microsoft.com/office/drawing/2014/main" id="{05993CA8-F891-71F7-A3B1-4308CBD3C7DA}"/>
                  </a:ext>
                </a:extLst>
              </p:cNvPr>
              <p:cNvSpPr/>
              <p:nvPr/>
            </p:nvSpPr>
            <p:spPr>
              <a:xfrm>
                <a:off x="962254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3" name="Lưu đồ: Đường kết nối 232">
              <a:extLst>
                <a:ext uri="{FF2B5EF4-FFF2-40B4-BE49-F238E27FC236}">
                  <a16:creationId xmlns="" xmlns:a16="http://schemas.microsoft.com/office/drawing/2014/main" id="{9E77AE8F-DAF6-290E-E169-88FAFA6AFF6D}"/>
                </a:ext>
              </a:extLst>
            </p:cNvPr>
            <p:cNvSpPr/>
            <p:nvPr/>
          </p:nvSpPr>
          <p:spPr>
            <a:xfrm>
              <a:off x="10600172" y="1980225"/>
              <a:ext cx="198404" cy="198404"/>
            </a:xfrm>
            <a:prstGeom prst="flowChartConnector">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Lưu đồ: Đường kết nối 262">
              <a:extLst>
                <a:ext uri="{FF2B5EF4-FFF2-40B4-BE49-F238E27FC236}">
                  <a16:creationId xmlns="" xmlns:a16="http://schemas.microsoft.com/office/drawing/2014/main" id="{FD6384CF-0008-D9D7-A542-F7248ED87E9C}"/>
                </a:ext>
              </a:extLst>
            </p:cNvPr>
            <p:cNvSpPr/>
            <p:nvPr/>
          </p:nvSpPr>
          <p:spPr>
            <a:xfrm rot="16200000">
              <a:off x="10749468" y="4629723"/>
              <a:ext cx="198196" cy="198196"/>
            </a:xfrm>
            <a:prstGeom prst="flowChartConnector">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2" name="Nhóm 311">
              <a:extLst>
                <a:ext uri="{FF2B5EF4-FFF2-40B4-BE49-F238E27FC236}">
                  <a16:creationId xmlns="" xmlns:a16="http://schemas.microsoft.com/office/drawing/2014/main" id="{36EC2689-AAE8-5DF7-7052-D786BC466C9F}"/>
                </a:ext>
              </a:extLst>
            </p:cNvPr>
            <p:cNvGrpSpPr/>
            <p:nvPr/>
          </p:nvGrpSpPr>
          <p:grpSpPr>
            <a:xfrm>
              <a:off x="10766233" y="2247735"/>
              <a:ext cx="198404" cy="2221099"/>
              <a:chOff x="10106258" y="2167496"/>
              <a:chExt cx="198404" cy="2221099"/>
            </a:xfrm>
            <a:effectLst>
              <a:outerShdw blurRad="50800" dist="38100" dir="2700000" algn="tl" rotWithShape="0">
                <a:prstClr val="black">
                  <a:alpha val="40000"/>
                </a:prstClr>
              </a:outerShdw>
            </a:effectLst>
          </p:grpSpPr>
          <p:sp>
            <p:nvSpPr>
              <p:cNvPr id="264" name="Lưu đồ: Đường kết nối 263">
                <a:extLst>
                  <a:ext uri="{FF2B5EF4-FFF2-40B4-BE49-F238E27FC236}">
                    <a16:creationId xmlns="" xmlns:a16="http://schemas.microsoft.com/office/drawing/2014/main" id="{04E15E42-C1E3-870C-A28C-422CA6411228}"/>
                  </a:ext>
                </a:extLst>
              </p:cNvPr>
              <p:cNvSpPr/>
              <p:nvPr/>
            </p:nvSpPr>
            <p:spPr>
              <a:xfrm rot="16200000">
                <a:off x="10106466" y="4190399"/>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Lưu đồ: Đường kết nối 264">
                <a:extLst>
                  <a:ext uri="{FF2B5EF4-FFF2-40B4-BE49-F238E27FC236}">
                    <a16:creationId xmlns="" xmlns:a16="http://schemas.microsoft.com/office/drawing/2014/main" id="{E90573CB-5247-4A80-64E4-6F2A5280C42E}"/>
                  </a:ext>
                </a:extLst>
              </p:cNvPr>
              <p:cNvSpPr/>
              <p:nvPr/>
            </p:nvSpPr>
            <p:spPr>
              <a:xfrm rot="16200000">
                <a:off x="10106466" y="3901440"/>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Lưu đồ: Đường kết nối 265">
                <a:extLst>
                  <a:ext uri="{FF2B5EF4-FFF2-40B4-BE49-F238E27FC236}">
                    <a16:creationId xmlns="" xmlns:a16="http://schemas.microsoft.com/office/drawing/2014/main" id="{6E9E6293-FCB9-0BB6-BBDA-F79971E75265}"/>
                  </a:ext>
                </a:extLst>
              </p:cNvPr>
              <p:cNvSpPr/>
              <p:nvPr/>
            </p:nvSpPr>
            <p:spPr>
              <a:xfrm rot="16200000">
                <a:off x="10106466" y="3612484"/>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Lưu đồ: Đường kết nối 266">
                <a:extLst>
                  <a:ext uri="{FF2B5EF4-FFF2-40B4-BE49-F238E27FC236}">
                    <a16:creationId xmlns="" xmlns:a16="http://schemas.microsoft.com/office/drawing/2014/main" id="{5AD9E796-77E9-2BC0-7C8F-DC9A17BDD6ED}"/>
                  </a:ext>
                </a:extLst>
              </p:cNvPr>
              <p:cNvSpPr/>
              <p:nvPr/>
            </p:nvSpPr>
            <p:spPr>
              <a:xfrm rot="16200000">
                <a:off x="10106466" y="3323528"/>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Lưu đồ: Đường kết nối 267">
                <a:extLst>
                  <a:ext uri="{FF2B5EF4-FFF2-40B4-BE49-F238E27FC236}">
                    <a16:creationId xmlns="" xmlns:a16="http://schemas.microsoft.com/office/drawing/2014/main" id="{B9AA6270-A807-AF61-860D-B4C941550989}"/>
                  </a:ext>
                </a:extLst>
              </p:cNvPr>
              <p:cNvSpPr/>
              <p:nvPr/>
            </p:nvSpPr>
            <p:spPr>
              <a:xfrm rot="16200000">
                <a:off x="10106466" y="3034572"/>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Lưu đồ: Đường kết nối 268">
                <a:extLst>
                  <a:ext uri="{FF2B5EF4-FFF2-40B4-BE49-F238E27FC236}">
                    <a16:creationId xmlns="" xmlns:a16="http://schemas.microsoft.com/office/drawing/2014/main" id="{69D2B6EB-E91D-8EE8-9466-7193B9E8E155}"/>
                  </a:ext>
                </a:extLst>
              </p:cNvPr>
              <p:cNvSpPr/>
              <p:nvPr/>
            </p:nvSpPr>
            <p:spPr>
              <a:xfrm rot="16200000">
                <a:off x="10106466" y="2745616"/>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Lưu đồ: Đường kết nối 269">
                <a:extLst>
                  <a:ext uri="{FF2B5EF4-FFF2-40B4-BE49-F238E27FC236}">
                    <a16:creationId xmlns="" xmlns:a16="http://schemas.microsoft.com/office/drawing/2014/main" id="{F2BCF933-5405-F75C-4FDA-93925F27A1E7}"/>
                  </a:ext>
                </a:extLst>
              </p:cNvPr>
              <p:cNvSpPr/>
              <p:nvPr/>
            </p:nvSpPr>
            <p:spPr>
              <a:xfrm rot="16200000">
                <a:off x="10106466" y="2456660"/>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Lưu đồ: Đường kết nối 290">
                <a:extLst>
                  <a:ext uri="{FF2B5EF4-FFF2-40B4-BE49-F238E27FC236}">
                    <a16:creationId xmlns="" xmlns:a16="http://schemas.microsoft.com/office/drawing/2014/main" id="{5DC52EC1-7B81-F6A3-F2E1-55A0AE156FD4}"/>
                  </a:ext>
                </a:extLst>
              </p:cNvPr>
              <p:cNvSpPr/>
              <p:nvPr/>
            </p:nvSpPr>
            <p:spPr>
              <a:xfrm>
                <a:off x="10106258" y="2167496"/>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Nhóm 292">
              <a:extLst>
                <a:ext uri="{FF2B5EF4-FFF2-40B4-BE49-F238E27FC236}">
                  <a16:creationId xmlns="" xmlns:a16="http://schemas.microsoft.com/office/drawing/2014/main" id="{7D97D599-1FEF-6A84-1A17-CDA2246008C0}"/>
                </a:ext>
              </a:extLst>
            </p:cNvPr>
            <p:cNvGrpSpPr/>
            <p:nvPr/>
          </p:nvGrpSpPr>
          <p:grpSpPr>
            <a:xfrm>
              <a:off x="5317032" y="4926527"/>
              <a:ext cx="5061620" cy="198404"/>
              <a:chOff x="4759329" y="1853364"/>
              <a:chExt cx="5061620" cy="198404"/>
            </a:xfrm>
            <a:effectLst>
              <a:outerShdw blurRad="50800" dist="38100" dir="2700000" algn="tl" rotWithShape="0">
                <a:prstClr val="black">
                  <a:alpha val="40000"/>
                </a:prstClr>
              </a:outerShdw>
            </a:effectLst>
          </p:grpSpPr>
          <p:sp>
            <p:nvSpPr>
              <p:cNvPr id="294" name="Lưu đồ: Đường kết nối 293">
                <a:extLst>
                  <a:ext uri="{FF2B5EF4-FFF2-40B4-BE49-F238E27FC236}">
                    <a16:creationId xmlns="" xmlns:a16="http://schemas.microsoft.com/office/drawing/2014/main" id="{EE36DD05-01CC-C37F-ED21-740F52857FD3}"/>
                  </a:ext>
                </a:extLst>
              </p:cNvPr>
              <p:cNvSpPr/>
              <p:nvPr/>
            </p:nvSpPr>
            <p:spPr>
              <a:xfrm>
                <a:off x="475932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Lưu đồ: Đường kết nối 294">
                <a:extLst>
                  <a:ext uri="{FF2B5EF4-FFF2-40B4-BE49-F238E27FC236}">
                    <a16:creationId xmlns="" xmlns:a16="http://schemas.microsoft.com/office/drawing/2014/main" id="{327B6AC5-ED1C-B53F-EAD7-9A2930E4F6DE}"/>
                  </a:ext>
                </a:extLst>
              </p:cNvPr>
              <p:cNvSpPr/>
              <p:nvPr/>
            </p:nvSpPr>
            <p:spPr>
              <a:xfrm>
                <a:off x="508354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Lưu đồ: Đường kết nối 295">
                <a:extLst>
                  <a:ext uri="{FF2B5EF4-FFF2-40B4-BE49-F238E27FC236}">
                    <a16:creationId xmlns="" xmlns:a16="http://schemas.microsoft.com/office/drawing/2014/main" id="{DA248164-7642-29C7-BE26-53E9F15D3A9D}"/>
                  </a:ext>
                </a:extLst>
              </p:cNvPr>
              <p:cNvSpPr/>
              <p:nvPr/>
            </p:nvSpPr>
            <p:spPr>
              <a:xfrm>
                <a:off x="540775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Lưu đồ: Đường kết nối 296">
                <a:extLst>
                  <a:ext uri="{FF2B5EF4-FFF2-40B4-BE49-F238E27FC236}">
                    <a16:creationId xmlns="" xmlns:a16="http://schemas.microsoft.com/office/drawing/2014/main" id="{3A52F23F-FC23-0B26-B835-4A81B85B020C}"/>
                  </a:ext>
                </a:extLst>
              </p:cNvPr>
              <p:cNvSpPr/>
              <p:nvPr/>
            </p:nvSpPr>
            <p:spPr>
              <a:xfrm>
                <a:off x="573197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Lưu đồ: Đường kết nối 297">
                <a:extLst>
                  <a:ext uri="{FF2B5EF4-FFF2-40B4-BE49-F238E27FC236}">
                    <a16:creationId xmlns="" xmlns:a16="http://schemas.microsoft.com/office/drawing/2014/main" id="{072BCB68-EA17-3F0C-733D-A63B690A9056}"/>
                  </a:ext>
                </a:extLst>
              </p:cNvPr>
              <p:cNvSpPr/>
              <p:nvPr/>
            </p:nvSpPr>
            <p:spPr>
              <a:xfrm>
                <a:off x="605618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Lưu đồ: Đường kết nối 298">
                <a:extLst>
                  <a:ext uri="{FF2B5EF4-FFF2-40B4-BE49-F238E27FC236}">
                    <a16:creationId xmlns="" xmlns:a16="http://schemas.microsoft.com/office/drawing/2014/main" id="{7AFC9190-BC79-70F6-9FF2-EAF4A6C03A4E}"/>
                  </a:ext>
                </a:extLst>
              </p:cNvPr>
              <p:cNvSpPr/>
              <p:nvPr/>
            </p:nvSpPr>
            <p:spPr>
              <a:xfrm>
                <a:off x="638039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Lưu đồ: Đường kết nối 299">
                <a:extLst>
                  <a:ext uri="{FF2B5EF4-FFF2-40B4-BE49-F238E27FC236}">
                    <a16:creationId xmlns="" xmlns:a16="http://schemas.microsoft.com/office/drawing/2014/main" id="{0C155020-AE90-19B7-66D1-AE8DAC0DEE0E}"/>
                  </a:ext>
                </a:extLst>
              </p:cNvPr>
              <p:cNvSpPr/>
              <p:nvPr/>
            </p:nvSpPr>
            <p:spPr>
              <a:xfrm>
                <a:off x="670461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Lưu đồ: Đường kết nối 300">
                <a:extLst>
                  <a:ext uri="{FF2B5EF4-FFF2-40B4-BE49-F238E27FC236}">
                    <a16:creationId xmlns="" xmlns:a16="http://schemas.microsoft.com/office/drawing/2014/main" id="{61810D94-9974-8A77-16CC-DCD063839BF5}"/>
                  </a:ext>
                </a:extLst>
              </p:cNvPr>
              <p:cNvSpPr/>
              <p:nvPr/>
            </p:nvSpPr>
            <p:spPr>
              <a:xfrm>
                <a:off x="702882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Lưu đồ: Đường kết nối 301">
                <a:extLst>
                  <a:ext uri="{FF2B5EF4-FFF2-40B4-BE49-F238E27FC236}">
                    <a16:creationId xmlns="" xmlns:a16="http://schemas.microsoft.com/office/drawing/2014/main" id="{4B6F45AC-F99F-CCBC-7F77-A0E7C88D39A0}"/>
                  </a:ext>
                </a:extLst>
              </p:cNvPr>
              <p:cNvSpPr/>
              <p:nvPr/>
            </p:nvSpPr>
            <p:spPr>
              <a:xfrm>
                <a:off x="735304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Lưu đồ: Đường kết nối 302">
                <a:extLst>
                  <a:ext uri="{FF2B5EF4-FFF2-40B4-BE49-F238E27FC236}">
                    <a16:creationId xmlns="" xmlns:a16="http://schemas.microsoft.com/office/drawing/2014/main" id="{A7429450-E840-CF3B-2DF8-371D1BD1D733}"/>
                  </a:ext>
                </a:extLst>
              </p:cNvPr>
              <p:cNvSpPr/>
              <p:nvPr/>
            </p:nvSpPr>
            <p:spPr>
              <a:xfrm>
                <a:off x="767725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Lưu đồ: Đường kết nối 303">
                <a:extLst>
                  <a:ext uri="{FF2B5EF4-FFF2-40B4-BE49-F238E27FC236}">
                    <a16:creationId xmlns="" xmlns:a16="http://schemas.microsoft.com/office/drawing/2014/main" id="{ACA5BEC2-A045-A9ED-F9FD-A8CE0E8A84A8}"/>
                  </a:ext>
                </a:extLst>
              </p:cNvPr>
              <p:cNvSpPr/>
              <p:nvPr/>
            </p:nvSpPr>
            <p:spPr>
              <a:xfrm>
                <a:off x="8001469"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Lưu đồ: Đường kết nối 304">
                <a:extLst>
                  <a:ext uri="{FF2B5EF4-FFF2-40B4-BE49-F238E27FC236}">
                    <a16:creationId xmlns="" xmlns:a16="http://schemas.microsoft.com/office/drawing/2014/main" id="{8CA1261C-65B5-A66E-9142-E427E6367E4A}"/>
                  </a:ext>
                </a:extLst>
              </p:cNvPr>
              <p:cNvSpPr/>
              <p:nvPr/>
            </p:nvSpPr>
            <p:spPr>
              <a:xfrm>
                <a:off x="8325683"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Lưu đồ: Đường kết nối 305">
                <a:extLst>
                  <a:ext uri="{FF2B5EF4-FFF2-40B4-BE49-F238E27FC236}">
                    <a16:creationId xmlns="" xmlns:a16="http://schemas.microsoft.com/office/drawing/2014/main" id="{6BC64269-71C7-616A-ECE0-ACB21D0CE4EB}"/>
                  </a:ext>
                </a:extLst>
              </p:cNvPr>
              <p:cNvSpPr/>
              <p:nvPr/>
            </p:nvSpPr>
            <p:spPr>
              <a:xfrm>
                <a:off x="8649897"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Lưu đồ: Đường kết nối 306">
                <a:extLst>
                  <a:ext uri="{FF2B5EF4-FFF2-40B4-BE49-F238E27FC236}">
                    <a16:creationId xmlns="" xmlns:a16="http://schemas.microsoft.com/office/drawing/2014/main" id="{64FB23AB-C419-92F9-4B4B-0E224A32EB2D}"/>
                  </a:ext>
                </a:extLst>
              </p:cNvPr>
              <p:cNvSpPr/>
              <p:nvPr/>
            </p:nvSpPr>
            <p:spPr>
              <a:xfrm>
                <a:off x="8974111"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Lưu đồ: Đường kết nối 307">
                <a:extLst>
                  <a:ext uri="{FF2B5EF4-FFF2-40B4-BE49-F238E27FC236}">
                    <a16:creationId xmlns="" xmlns:a16="http://schemas.microsoft.com/office/drawing/2014/main" id="{4935FD07-D1D6-3D43-9BD5-900AEDBCD2D5}"/>
                  </a:ext>
                </a:extLst>
              </p:cNvPr>
              <p:cNvSpPr/>
              <p:nvPr/>
            </p:nvSpPr>
            <p:spPr>
              <a:xfrm>
                <a:off x="929832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Lưu đồ: Đường kết nối 308">
                <a:extLst>
                  <a:ext uri="{FF2B5EF4-FFF2-40B4-BE49-F238E27FC236}">
                    <a16:creationId xmlns="" xmlns:a16="http://schemas.microsoft.com/office/drawing/2014/main" id="{4B029312-2D12-DDBD-B080-94AD858F293D}"/>
                  </a:ext>
                </a:extLst>
              </p:cNvPr>
              <p:cNvSpPr/>
              <p:nvPr/>
            </p:nvSpPr>
            <p:spPr>
              <a:xfrm>
                <a:off x="9622545" y="1853364"/>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Lưu đồ: Đường kết nối 309">
              <a:extLst>
                <a:ext uri="{FF2B5EF4-FFF2-40B4-BE49-F238E27FC236}">
                  <a16:creationId xmlns="" xmlns:a16="http://schemas.microsoft.com/office/drawing/2014/main" id="{42721E40-56C2-6B59-8D87-5E9AF7B82703}"/>
                </a:ext>
              </a:extLst>
            </p:cNvPr>
            <p:cNvSpPr/>
            <p:nvPr/>
          </p:nvSpPr>
          <p:spPr>
            <a:xfrm rot="16200000">
              <a:off x="10568037" y="4897025"/>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Lưu đồ: Đường kết nối 312">
              <a:extLst>
                <a:ext uri="{FF2B5EF4-FFF2-40B4-BE49-F238E27FC236}">
                  <a16:creationId xmlns="" xmlns:a16="http://schemas.microsoft.com/office/drawing/2014/main" id="{E3D5D811-58A0-2513-94FF-1FB97855C83A}"/>
                </a:ext>
              </a:extLst>
            </p:cNvPr>
            <p:cNvSpPr/>
            <p:nvPr/>
          </p:nvSpPr>
          <p:spPr>
            <a:xfrm rot="16200000">
              <a:off x="5067070" y="4697795"/>
              <a:ext cx="198196" cy="198196"/>
            </a:xfrm>
            <a:prstGeom prst="flowChartConnector">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Nhóm 313">
              <a:extLst>
                <a:ext uri="{FF2B5EF4-FFF2-40B4-BE49-F238E27FC236}">
                  <a16:creationId xmlns="" xmlns:a16="http://schemas.microsoft.com/office/drawing/2014/main" id="{F2C43868-F39B-6613-3B12-98B937820270}"/>
                </a:ext>
              </a:extLst>
            </p:cNvPr>
            <p:cNvGrpSpPr/>
            <p:nvPr/>
          </p:nvGrpSpPr>
          <p:grpSpPr>
            <a:xfrm>
              <a:off x="5019975" y="2310788"/>
              <a:ext cx="198404" cy="2221099"/>
              <a:chOff x="10106258" y="2167496"/>
              <a:chExt cx="198404" cy="2221099"/>
            </a:xfrm>
            <a:effectLst>
              <a:outerShdw blurRad="50800" dist="38100" dir="2700000" algn="tl" rotWithShape="0">
                <a:prstClr val="black">
                  <a:alpha val="40000"/>
                </a:prstClr>
              </a:outerShdw>
            </a:effectLst>
          </p:grpSpPr>
          <p:sp>
            <p:nvSpPr>
              <p:cNvPr id="315" name="Lưu đồ: Đường kết nối 314">
                <a:extLst>
                  <a:ext uri="{FF2B5EF4-FFF2-40B4-BE49-F238E27FC236}">
                    <a16:creationId xmlns="" xmlns:a16="http://schemas.microsoft.com/office/drawing/2014/main" id="{382CBC0C-D99B-3E1D-6C9D-ABFA9C3B581E}"/>
                  </a:ext>
                </a:extLst>
              </p:cNvPr>
              <p:cNvSpPr/>
              <p:nvPr/>
            </p:nvSpPr>
            <p:spPr>
              <a:xfrm rot="16200000">
                <a:off x="10106466" y="4190399"/>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Lưu đồ: Đường kết nối 315">
                <a:extLst>
                  <a:ext uri="{FF2B5EF4-FFF2-40B4-BE49-F238E27FC236}">
                    <a16:creationId xmlns="" xmlns:a16="http://schemas.microsoft.com/office/drawing/2014/main" id="{16F10556-585B-01AD-B540-8B0E77B42095}"/>
                  </a:ext>
                </a:extLst>
              </p:cNvPr>
              <p:cNvSpPr/>
              <p:nvPr/>
            </p:nvSpPr>
            <p:spPr>
              <a:xfrm rot="16200000">
                <a:off x="10106466" y="3901440"/>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Lưu đồ: Đường kết nối 316">
                <a:extLst>
                  <a:ext uri="{FF2B5EF4-FFF2-40B4-BE49-F238E27FC236}">
                    <a16:creationId xmlns="" xmlns:a16="http://schemas.microsoft.com/office/drawing/2014/main" id="{46D187F3-02F6-AE03-C141-E94CCBFC0CD7}"/>
                  </a:ext>
                </a:extLst>
              </p:cNvPr>
              <p:cNvSpPr/>
              <p:nvPr/>
            </p:nvSpPr>
            <p:spPr>
              <a:xfrm rot="16200000">
                <a:off x="10106466" y="3612484"/>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Lưu đồ: Đường kết nối 317">
                <a:extLst>
                  <a:ext uri="{FF2B5EF4-FFF2-40B4-BE49-F238E27FC236}">
                    <a16:creationId xmlns="" xmlns:a16="http://schemas.microsoft.com/office/drawing/2014/main" id="{5605B1FA-13FE-617C-895A-3C1A9D95C8A0}"/>
                  </a:ext>
                </a:extLst>
              </p:cNvPr>
              <p:cNvSpPr/>
              <p:nvPr/>
            </p:nvSpPr>
            <p:spPr>
              <a:xfrm rot="16200000">
                <a:off x="10106466" y="3323528"/>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Lưu đồ: Đường kết nối 318">
                <a:extLst>
                  <a:ext uri="{FF2B5EF4-FFF2-40B4-BE49-F238E27FC236}">
                    <a16:creationId xmlns="" xmlns:a16="http://schemas.microsoft.com/office/drawing/2014/main" id="{1F4C4CDC-99C5-6227-78AC-2A6FFA815917}"/>
                  </a:ext>
                </a:extLst>
              </p:cNvPr>
              <p:cNvSpPr/>
              <p:nvPr/>
            </p:nvSpPr>
            <p:spPr>
              <a:xfrm rot="16200000">
                <a:off x="10106466" y="3034572"/>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Lưu đồ: Đường kết nối 319">
                <a:extLst>
                  <a:ext uri="{FF2B5EF4-FFF2-40B4-BE49-F238E27FC236}">
                    <a16:creationId xmlns="" xmlns:a16="http://schemas.microsoft.com/office/drawing/2014/main" id="{D8D4D0A4-4A34-37BE-66D0-C1FBA066745C}"/>
                  </a:ext>
                </a:extLst>
              </p:cNvPr>
              <p:cNvSpPr/>
              <p:nvPr/>
            </p:nvSpPr>
            <p:spPr>
              <a:xfrm rot="16200000">
                <a:off x="10106466" y="2745616"/>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Lưu đồ: Đường kết nối 320">
                <a:extLst>
                  <a:ext uri="{FF2B5EF4-FFF2-40B4-BE49-F238E27FC236}">
                    <a16:creationId xmlns="" xmlns:a16="http://schemas.microsoft.com/office/drawing/2014/main" id="{6C0F89C6-14E9-B134-21BB-A7B5A57F6370}"/>
                  </a:ext>
                </a:extLst>
              </p:cNvPr>
              <p:cNvSpPr/>
              <p:nvPr/>
            </p:nvSpPr>
            <p:spPr>
              <a:xfrm rot="16200000">
                <a:off x="10106466" y="2456660"/>
                <a:ext cx="198196" cy="198196"/>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Lưu đồ: Đường kết nối 321">
                <a:extLst>
                  <a:ext uri="{FF2B5EF4-FFF2-40B4-BE49-F238E27FC236}">
                    <a16:creationId xmlns="" xmlns:a16="http://schemas.microsoft.com/office/drawing/2014/main" id="{AD25D357-9965-884D-7D88-0F3052271D56}"/>
                  </a:ext>
                </a:extLst>
              </p:cNvPr>
              <p:cNvSpPr/>
              <p:nvPr/>
            </p:nvSpPr>
            <p:spPr>
              <a:xfrm>
                <a:off x="10106258" y="2167496"/>
                <a:ext cx="198404" cy="198404"/>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Nhóm 133">
            <a:extLst>
              <a:ext uri="{FF2B5EF4-FFF2-40B4-BE49-F238E27FC236}">
                <a16:creationId xmlns="" xmlns:a16="http://schemas.microsoft.com/office/drawing/2014/main" id="{4A2F6362-AAB9-DBD8-A4DD-0A3B2C1E371F}"/>
              </a:ext>
            </a:extLst>
          </p:cNvPr>
          <p:cNvGrpSpPr/>
          <p:nvPr/>
        </p:nvGrpSpPr>
        <p:grpSpPr>
          <a:xfrm>
            <a:off x="591550" y="5985123"/>
            <a:ext cx="7984412" cy="879155"/>
            <a:chOff x="562030" y="4481025"/>
            <a:chExt cx="8022202" cy="662487"/>
          </a:xfrm>
        </p:grpSpPr>
        <p:sp>
          <p:nvSpPr>
            <p:cNvPr id="135" name="Google Shape;1083;p34">
              <a:hlinkClick r:id="" action="ppaction://noaction"/>
              <a:extLst>
                <a:ext uri="{FF2B5EF4-FFF2-40B4-BE49-F238E27FC236}">
                  <a16:creationId xmlns="" xmlns:a16="http://schemas.microsoft.com/office/drawing/2014/main" id="{AD71233A-97D2-8915-D3CC-72740A26A682}"/>
                </a:ext>
              </a:extLst>
            </p:cNvPr>
            <p:cNvSpPr/>
            <p:nvPr/>
          </p:nvSpPr>
          <p:spPr>
            <a:xfrm>
              <a:off x="4101955" y="4481025"/>
              <a:ext cx="942396" cy="662481"/>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Barlow"/>
                <a:ea typeface="Barlow"/>
                <a:cs typeface="Barlow"/>
                <a:sym typeface="Barlow"/>
              </a:endParaRPr>
            </a:p>
          </p:txBody>
        </p:sp>
        <p:sp>
          <p:nvSpPr>
            <p:cNvPr id="136" name="Google Shape;1084;p34">
              <a:hlinkClick r:id="" action="ppaction://noaction"/>
              <a:extLst>
                <a:ext uri="{FF2B5EF4-FFF2-40B4-BE49-F238E27FC236}">
                  <a16:creationId xmlns="" xmlns:a16="http://schemas.microsoft.com/office/drawing/2014/main" id="{A350FFE8-E57C-19F9-4381-86A4B81B0403}"/>
                </a:ext>
              </a:extLst>
            </p:cNvPr>
            <p:cNvSpPr/>
            <p:nvPr/>
          </p:nvSpPr>
          <p:spPr>
            <a:xfrm>
              <a:off x="4046912" y="4785352"/>
              <a:ext cx="1052438" cy="358160"/>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rgbClr val="6A1C1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7" name="Google Shape;1085;p34">
              <a:hlinkClick r:id="" action="ppaction://noaction"/>
              <a:extLst>
                <a:ext uri="{FF2B5EF4-FFF2-40B4-BE49-F238E27FC236}">
                  <a16:creationId xmlns="" xmlns:a16="http://schemas.microsoft.com/office/drawing/2014/main" id="{74AB5A44-6AEA-46BA-6FD6-0F971CB82AAA}"/>
                </a:ext>
              </a:extLst>
            </p:cNvPr>
            <p:cNvSpPr/>
            <p:nvPr/>
          </p:nvSpPr>
          <p:spPr>
            <a:xfrm>
              <a:off x="5153985" y="4481025"/>
              <a:ext cx="942396" cy="662481"/>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8" name="Google Shape;1086;p34">
              <a:hlinkClick r:id="" action="ppaction://noaction"/>
              <a:extLst>
                <a:ext uri="{FF2B5EF4-FFF2-40B4-BE49-F238E27FC236}">
                  <a16:creationId xmlns="" xmlns:a16="http://schemas.microsoft.com/office/drawing/2014/main" id="{A280EFB2-A1FD-3633-9026-2503435AFC47}"/>
                </a:ext>
              </a:extLst>
            </p:cNvPr>
            <p:cNvSpPr/>
            <p:nvPr/>
          </p:nvSpPr>
          <p:spPr>
            <a:xfrm>
              <a:off x="6206014"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39" name="Google Shape;1087;p34">
              <a:hlinkClick r:id="" action="ppaction://noaction"/>
              <a:extLst>
                <a:ext uri="{FF2B5EF4-FFF2-40B4-BE49-F238E27FC236}">
                  <a16:creationId xmlns="" xmlns:a16="http://schemas.microsoft.com/office/drawing/2014/main" id="{F0875BAE-16A9-95E7-60FC-754EB0459B71}"/>
                </a:ext>
              </a:extLst>
            </p:cNvPr>
            <p:cNvSpPr/>
            <p:nvPr/>
          </p:nvSpPr>
          <p:spPr>
            <a:xfrm>
              <a:off x="7258043" y="4481025"/>
              <a:ext cx="942732" cy="662481"/>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0" name="Google Shape;1088;p34">
              <a:hlinkClick r:id="rId3" action="ppaction://hlinksldjump"/>
              <a:extLst>
                <a:ext uri="{FF2B5EF4-FFF2-40B4-BE49-F238E27FC236}">
                  <a16:creationId xmlns="" xmlns:a16="http://schemas.microsoft.com/office/drawing/2014/main" id="{DC700B84-D4B3-DAE7-7370-946CAC5562EB}"/>
                </a:ext>
              </a:extLst>
            </p:cNvPr>
            <p:cNvSpPr/>
            <p:nvPr/>
          </p:nvSpPr>
          <p:spPr>
            <a:xfrm>
              <a:off x="945504" y="4481025"/>
              <a:ext cx="942732" cy="662481"/>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1" name="Google Shape;1089;p34">
              <a:hlinkClick r:id="rId4" action="ppaction://hlinksldjump"/>
              <a:extLst>
                <a:ext uri="{FF2B5EF4-FFF2-40B4-BE49-F238E27FC236}">
                  <a16:creationId xmlns="" xmlns:a16="http://schemas.microsoft.com/office/drawing/2014/main" id="{D5D769CC-7642-D73E-C582-AE1A70D62A1F}"/>
                </a:ext>
              </a:extLst>
            </p:cNvPr>
            <p:cNvSpPr/>
            <p:nvPr/>
          </p:nvSpPr>
          <p:spPr>
            <a:xfrm>
              <a:off x="1997869"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2" name="Google Shape;1090;p34">
              <a:hlinkClick r:id="rId5" action="ppaction://hlinksldjump"/>
              <a:extLst>
                <a:ext uri="{FF2B5EF4-FFF2-40B4-BE49-F238E27FC236}">
                  <a16:creationId xmlns="" xmlns:a16="http://schemas.microsoft.com/office/drawing/2014/main" id="{58D99A28-5204-2D17-38D9-E2D0364F72EC}"/>
                </a:ext>
              </a:extLst>
            </p:cNvPr>
            <p:cNvSpPr/>
            <p:nvPr/>
          </p:nvSpPr>
          <p:spPr>
            <a:xfrm>
              <a:off x="3049898" y="4481025"/>
              <a:ext cx="942396" cy="662481"/>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rgbClr val="B42021"/>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5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3" name="Google Shape;1091;p34">
              <a:hlinkClick r:id="" action="ppaction://noaction"/>
              <a:extLst>
                <a:ext uri="{FF2B5EF4-FFF2-40B4-BE49-F238E27FC236}">
                  <a16:creationId xmlns="" xmlns:a16="http://schemas.microsoft.com/office/drawing/2014/main" id="{29E54380-1B4D-C372-13A9-30CAECD13C79}"/>
                </a:ext>
              </a:extLst>
            </p:cNvPr>
            <p:cNvSpPr/>
            <p:nvPr/>
          </p:nvSpPr>
          <p:spPr>
            <a:xfrm>
              <a:off x="5208670" y="4785352"/>
              <a:ext cx="1052102" cy="358160"/>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4" name="Google Shape;1092;p34">
              <a:hlinkClick r:id="rId4" action="ppaction://hlinksldjump"/>
              <a:extLst>
                <a:ext uri="{FF2B5EF4-FFF2-40B4-BE49-F238E27FC236}">
                  <a16:creationId xmlns="" xmlns:a16="http://schemas.microsoft.com/office/drawing/2014/main" id="{68A8AA0D-E6DF-AF76-7132-E6E418247695}"/>
                </a:ext>
              </a:extLst>
            </p:cNvPr>
            <p:cNvSpPr/>
            <p:nvPr/>
          </p:nvSpPr>
          <p:spPr>
            <a:xfrm>
              <a:off x="6370400" y="4785352"/>
              <a:ext cx="1052102" cy="358160"/>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5" name="Google Shape;1093;p34">
              <a:hlinkClick r:id="" action="ppaction://noaction"/>
              <a:extLst>
                <a:ext uri="{FF2B5EF4-FFF2-40B4-BE49-F238E27FC236}">
                  <a16:creationId xmlns="" xmlns:a16="http://schemas.microsoft.com/office/drawing/2014/main" id="{2D9888B0-1ABD-C503-0634-2119B1D3AB61}"/>
                </a:ext>
              </a:extLst>
            </p:cNvPr>
            <p:cNvSpPr/>
            <p:nvPr/>
          </p:nvSpPr>
          <p:spPr>
            <a:xfrm>
              <a:off x="1723760" y="4785352"/>
              <a:ext cx="1052102" cy="358160"/>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6" name="Google Shape;1094;p34">
              <a:hlinkClick r:id="" action="ppaction://noaction"/>
              <a:extLst>
                <a:ext uri="{FF2B5EF4-FFF2-40B4-BE49-F238E27FC236}">
                  <a16:creationId xmlns="" xmlns:a16="http://schemas.microsoft.com/office/drawing/2014/main" id="{58BBF24F-EF17-96BE-29A0-8F53F31F28DD}"/>
                </a:ext>
              </a:extLst>
            </p:cNvPr>
            <p:cNvSpPr/>
            <p:nvPr/>
          </p:nvSpPr>
          <p:spPr>
            <a:xfrm>
              <a:off x="2885518" y="4785352"/>
              <a:ext cx="1052102" cy="358160"/>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7" name="Google Shape;1146;p34">
              <a:hlinkClick r:id="" action="ppaction://hlinkshowjump?jump=nextslide"/>
              <a:extLst>
                <a:ext uri="{FF2B5EF4-FFF2-40B4-BE49-F238E27FC236}">
                  <a16:creationId xmlns="" xmlns:a16="http://schemas.microsoft.com/office/drawing/2014/main" id="{40AD7BAD-CF0D-A2B3-30B1-403FE4092EF3}"/>
                </a:ext>
              </a:extLst>
            </p:cNvPr>
            <p:cNvSpPr/>
            <p:nvPr/>
          </p:nvSpPr>
          <p:spPr>
            <a:xfrm>
              <a:off x="7532130" y="4785352"/>
              <a:ext cx="1052102" cy="358160"/>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EF2CF"/>
                </a:solidFill>
                <a:effectLst/>
                <a:uLnTx/>
                <a:uFillTx/>
                <a:latin typeface="Barlow"/>
                <a:ea typeface="Barlow"/>
                <a:cs typeface="Barlow"/>
                <a:sym typeface="Barlow"/>
              </a:endParaRPr>
            </a:p>
          </p:txBody>
        </p:sp>
        <p:sp>
          <p:nvSpPr>
            <p:cNvPr id="148" name="Google Shape;1147;p34">
              <a:extLst>
                <a:ext uri="{FF2B5EF4-FFF2-40B4-BE49-F238E27FC236}">
                  <a16:creationId xmlns="" xmlns:a16="http://schemas.microsoft.com/office/drawing/2014/main" id="{991BF3F8-53A6-8033-B4BC-793BE39C16F8}"/>
                </a:ext>
              </a:extLst>
            </p:cNvPr>
            <p:cNvSpPr/>
            <p:nvPr/>
          </p:nvSpPr>
          <p:spPr>
            <a:xfrm>
              <a:off x="562030" y="4785352"/>
              <a:ext cx="1052102" cy="358160"/>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rgbClr val="6A1C1C"/>
            </a:solidFill>
            <a:ln>
              <a:noFill/>
            </a:ln>
          </p:spPr>
          <p:txBody>
            <a:bodyPr spcFirstLastPara="1" wrap="square" lIns="91425" tIns="45700" rIns="91425" bIns="91425" anchor="t"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FEF2CF"/>
                </a:solidFill>
                <a:effectLst/>
                <a:uLnTx/>
                <a:uFillTx/>
                <a:latin typeface="Barlow"/>
                <a:ea typeface="Barlow"/>
                <a:cs typeface="Barlow"/>
                <a:sym typeface="Barlow"/>
              </a:endParaRPr>
            </a:p>
          </p:txBody>
        </p:sp>
      </p:grpSp>
      <p:sp>
        <p:nvSpPr>
          <p:cNvPr id="132" name="Google Shape;1081;p34">
            <a:extLst>
              <a:ext uri="{FF2B5EF4-FFF2-40B4-BE49-F238E27FC236}">
                <a16:creationId xmlns="" xmlns:a16="http://schemas.microsoft.com/office/drawing/2014/main" id="{DCE65A09-D2D0-AD5F-66F0-A8377452831B}"/>
              </a:ext>
            </a:extLst>
          </p:cNvPr>
          <p:cNvSpPr/>
          <p:nvPr/>
        </p:nvSpPr>
        <p:spPr>
          <a:xfrm>
            <a:off x="8400859" y="3604461"/>
            <a:ext cx="582765" cy="713660"/>
          </a:xfrm>
          <a:custGeom>
            <a:avLst/>
            <a:gdLst/>
            <a:ahLst/>
            <a:cxnLst/>
            <a:rect l="l" t="t" r="r" b="b"/>
            <a:pathLst>
              <a:path w="31040" h="33016" extrusionOk="0">
                <a:moveTo>
                  <a:pt x="9505" y="6972"/>
                </a:moveTo>
                <a:cubicBezTo>
                  <a:pt x="10382" y="6972"/>
                  <a:pt x="10774" y="8361"/>
                  <a:pt x="10728" y="9180"/>
                </a:cubicBezTo>
                <a:cubicBezTo>
                  <a:pt x="10672" y="10165"/>
                  <a:pt x="11749" y="10519"/>
                  <a:pt x="12558" y="10519"/>
                </a:cubicBezTo>
                <a:cubicBezTo>
                  <a:pt x="12785" y="10519"/>
                  <a:pt x="12991" y="10491"/>
                  <a:pt x="13145" y="10442"/>
                </a:cubicBezTo>
                <a:cubicBezTo>
                  <a:pt x="13270" y="10404"/>
                  <a:pt x="13420" y="10383"/>
                  <a:pt x="13579" y="10383"/>
                </a:cubicBezTo>
                <a:cubicBezTo>
                  <a:pt x="14328" y="10383"/>
                  <a:pt x="15295" y="10857"/>
                  <a:pt x="14990" y="12359"/>
                </a:cubicBezTo>
                <a:cubicBezTo>
                  <a:pt x="14736" y="13662"/>
                  <a:pt x="12463" y="14802"/>
                  <a:pt x="10433" y="14802"/>
                </a:cubicBezTo>
                <a:cubicBezTo>
                  <a:pt x="9606" y="14802"/>
                  <a:pt x="8820" y="14613"/>
                  <a:pt x="8227" y="14169"/>
                </a:cubicBezTo>
                <a:cubicBezTo>
                  <a:pt x="8227" y="14169"/>
                  <a:pt x="5358" y="11942"/>
                  <a:pt x="7585" y="8596"/>
                </a:cubicBezTo>
                <a:cubicBezTo>
                  <a:pt x="8380" y="7401"/>
                  <a:pt x="9017" y="6972"/>
                  <a:pt x="9505" y="6972"/>
                </a:cubicBezTo>
                <a:close/>
                <a:moveTo>
                  <a:pt x="20602" y="14331"/>
                </a:moveTo>
                <a:cubicBezTo>
                  <a:pt x="21809" y="14331"/>
                  <a:pt x="22018" y="15463"/>
                  <a:pt x="21848" y="16026"/>
                </a:cubicBezTo>
                <a:cubicBezTo>
                  <a:pt x="21662" y="16655"/>
                  <a:pt x="21852" y="18207"/>
                  <a:pt x="22930" y="18207"/>
                </a:cubicBezTo>
                <a:cubicBezTo>
                  <a:pt x="22954" y="18207"/>
                  <a:pt x="22978" y="18206"/>
                  <a:pt x="23003" y="18205"/>
                </a:cubicBezTo>
                <a:cubicBezTo>
                  <a:pt x="23046" y="18202"/>
                  <a:pt x="23091" y="18201"/>
                  <a:pt x="23138" y="18201"/>
                </a:cubicBezTo>
                <a:cubicBezTo>
                  <a:pt x="24319" y="18201"/>
                  <a:pt x="26414" y="19079"/>
                  <a:pt x="23539" y="21015"/>
                </a:cubicBezTo>
                <a:cubicBezTo>
                  <a:pt x="22695" y="21586"/>
                  <a:pt x="21929" y="21791"/>
                  <a:pt x="21264" y="21791"/>
                </a:cubicBezTo>
                <a:cubicBezTo>
                  <a:pt x="19574" y="21791"/>
                  <a:pt x="18538" y="20467"/>
                  <a:pt x="18538" y="20467"/>
                </a:cubicBezTo>
                <a:cubicBezTo>
                  <a:pt x="17133" y="18645"/>
                  <a:pt x="18479" y="14716"/>
                  <a:pt x="20122" y="14383"/>
                </a:cubicBezTo>
                <a:cubicBezTo>
                  <a:pt x="20297" y="14347"/>
                  <a:pt x="20457" y="14331"/>
                  <a:pt x="20602" y="14331"/>
                </a:cubicBezTo>
                <a:close/>
                <a:moveTo>
                  <a:pt x="8687" y="19577"/>
                </a:moveTo>
                <a:cubicBezTo>
                  <a:pt x="10180" y="19577"/>
                  <a:pt x="11610" y="20436"/>
                  <a:pt x="12716" y="21372"/>
                </a:cubicBezTo>
                <a:cubicBezTo>
                  <a:pt x="16721" y="24748"/>
                  <a:pt x="14619" y="28762"/>
                  <a:pt x="13432" y="28762"/>
                </a:cubicBezTo>
                <a:cubicBezTo>
                  <a:pt x="13292" y="28762"/>
                  <a:pt x="13164" y="28706"/>
                  <a:pt x="13061" y="28587"/>
                </a:cubicBezTo>
                <a:cubicBezTo>
                  <a:pt x="12085" y="27456"/>
                  <a:pt x="11180" y="25908"/>
                  <a:pt x="9335" y="24848"/>
                </a:cubicBezTo>
                <a:cubicBezTo>
                  <a:pt x="8323" y="24258"/>
                  <a:pt x="7153" y="23901"/>
                  <a:pt x="5981" y="23901"/>
                </a:cubicBezTo>
                <a:cubicBezTo>
                  <a:pt x="5829" y="23901"/>
                  <a:pt x="5677" y="23907"/>
                  <a:pt x="5525" y="23920"/>
                </a:cubicBezTo>
                <a:cubicBezTo>
                  <a:pt x="5384" y="23933"/>
                  <a:pt x="5208" y="23943"/>
                  <a:pt x="5017" y="23943"/>
                </a:cubicBezTo>
                <a:cubicBezTo>
                  <a:pt x="4156" y="23943"/>
                  <a:pt x="2995" y="23735"/>
                  <a:pt x="3453" y="22634"/>
                </a:cubicBezTo>
                <a:cubicBezTo>
                  <a:pt x="4060" y="21169"/>
                  <a:pt x="6382" y="20003"/>
                  <a:pt x="7858" y="19669"/>
                </a:cubicBezTo>
                <a:cubicBezTo>
                  <a:pt x="8136" y="19606"/>
                  <a:pt x="8412" y="19577"/>
                  <a:pt x="8687" y="19577"/>
                </a:cubicBezTo>
                <a:close/>
                <a:moveTo>
                  <a:pt x="9275" y="0"/>
                </a:moveTo>
                <a:cubicBezTo>
                  <a:pt x="0" y="12109"/>
                  <a:pt x="298" y="24610"/>
                  <a:pt x="2655" y="28944"/>
                </a:cubicBezTo>
                <a:cubicBezTo>
                  <a:pt x="3949" y="31322"/>
                  <a:pt x="6023" y="33015"/>
                  <a:pt x="9064" y="33015"/>
                </a:cubicBezTo>
                <a:cubicBezTo>
                  <a:pt x="11566" y="33015"/>
                  <a:pt x="14721" y="31869"/>
                  <a:pt x="18634" y="29016"/>
                </a:cubicBezTo>
                <a:cubicBezTo>
                  <a:pt x="27289" y="22693"/>
                  <a:pt x="31040" y="11966"/>
                  <a:pt x="31040" y="11966"/>
                </a:cubicBezTo>
                <a:cubicBezTo>
                  <a:pt x="25337" y="2881"/>
                  <a:pt x="9275" y="0"/>
                  <a:pt x="9275" y="0"/>
                </a:cubicBezTo>
                <a:close/>
              </a:path>
            </a:pathLst>
          </a:custGeom>
          <a:solidFill>
            <a:srgbClr val="B420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3" name="Google Shape;1082;p34">
            <a:extLst>
              <a:ext uri="{FF2B5EF4-FFF2-40B4-BE49-F238E27FC236}">
                <a16:creationId xmlns="" xmlns:a16="http://schemas.microsoft.com/office/drawing/2014/main" id="{76AD1AE7-5647-1E44-3570-1742D6EC206A}"/>
              </a:ext>
            </a:extLst>
          </p:cNvPr>
          <p:cNvSpPr/>
          <p:nvPr/>
        </p:nvSpPr>
        <p:spPr>
          <a:xfrm>
            <a:off x="4771615" y="2234565"/>
            <a:ext cx="488012" cy="830875"/>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solidFill>
            <a:srgbClr val="FEF2C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94898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1000" fill="hold"/>
                                        <p:tgtEl>
                                          <p:spTgt spid="55"/>
                                        </p:tgtEl>
                                        <p:attrNameLst>
                                          <p:attrName>ppt_x</p:attrName>
                                        </p:attrNameLst>
                                      </p:cBhvr>
                                      <p:tavLst>
                                        <p:tav tm="0">
                                          <p:val>
                                            <p:strVal val="#ppt_x"/>
                                          </p:val>
                                        </p:tav>
                                        <p:tav tm="100000">
                                          <p:val>
                                            <p:strVal val="#ppt_x"/>
                                          </p:val>
                                        </p:tav>
                                      </p:tavLst>
                                    </p:anim>
                                    <p:anim calcmode="lin" valueType="num">
                                      <p:cBhvr additive="base">
                                        <p:cTn id="12" dur="10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anim calcmode="lin" valueType="num">
                                      <p:cBhvr additive="base">
                                        <p:cTn id="15" dur="1000" fill="hold"/>
                                        <p:tgtEl>
                                          <p:spTgt spid="134"/>
                                        </p:tgtEl>
                                        <p:attrNameLst>
                                          <p:attrName>ppt_x</p:attrName>
                                        </p:attrNameLst>
                                      </p:cBhvr>
                                      <p:tavLst>
                                        <p:tav tm="0">
                                          <p:val>
                                            <p:strVal val="#ppt_x"/>
                                          </p:val>
                                        </p:tav>
                                        <p:tav tm="100000">
                                          <p:val>
                                            <p:strVal val="#ppt_x"/>
                                          </p:val>
                                        </p:tav>
                                      </p:tavLst>
                                    </p:anim>
                                    <p:anim calcmode="lin" valueType="num">
                                      <p:cBhvr additive="base">
                                        <p:cTn id="16" dur="10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750" fill="hold"/>
                                        <p:tgtEl>
                                          <p:spTgt spid="4"/>
                                        </p:tgtEl>
                                        <p:attrNameLst>
                                          <p:attrName>ppt_w</p:attrName>
                                        </p:attrNameLst>
                                      </p:cBhvr>
                                      <p:tavLst>
                                        <p:tav tm="0">
                                          <p:val>
                                            <p:fltVal val="0"/>
                                          </p:val>
                                        </p:tav>
                                        <p:tav tm="100000">
                                          <p:val>
                                            <p:strVal val="#ppt_w"/>
                                          </p:val>
                                        </p:tav>
                                      </p:tavLst>
                                    </p:anim>
                                    <p:anim calcmode="lin" valueType="num">
                                      <p:cBhvr>
                                        <p:cTn id="22" dur="750" fill="hold"/>
                                        <p:tgtEl>
                                          <p:spTgt spid="4"/>
                                        </p:tgtEl>
                                        <p:attrNameLst>
                                          <p:attrName>ppt_h</p:attrName>
                                        </p:attrNameLst>
                                      </p:cBhvr>
                                      <p:tavLst>
                                        <p:tav tm="0">
                                          <p:val>
                                            <p:fltVal val="0"/>
                                          </p:val>
                                        </p:tav>
                                        <p:tav tm="100000">
                                          <p:val>
                                            <p:strVal val="#ppt_h"/>
                                          </p:val>
                                        </p:tav>
                                      </p:tavLst>
                                    </p:anim>
                                    <p:animEffect transition="in" filter="fade">
                                      <p:cBhvr>
                                        <p:cTn id="2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37" name="Google Shape;1337;p41">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338" name="Google Shape;1338;p41">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39" name="Google Shape;1339;p41">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0" name="Google Shape;1340;p41">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1" name="Google Shape;1341;p41">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2" name="Google Shape;1342;p41">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3" name="Google Shape;1343;p41">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4" name="Google Shape;1344;p41">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5" name="Google Shape;1345;p41">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6" name="Google Shape;1346;p41">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7" name="Google Shape;1347;p41">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8" name="Google Shape;1348;p41">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9" name="Google Shape;1349;p41">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350" name="Google Shape;1350;p41">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4" name="Hình chữ nhật 3">
            <a:extLst>
              <a:ext uri="{FF2B5EF4-FFF2-40B4-BE49-F238E27FC236}">
                <a16:creationId xmlns="" xmlns:a16="http://schemas.microsoft.com/office/drawing/2014/main" id="{6255C048-E0BC-670B-7BAE-304C65E24F72}"/>
              </a:ext>
            </a:extLst>
          </p:cNvPr>
          <p:cNvSpPr/>
          <p:nvPr/>
        </p:nvSpPr>
        <p:spPr>
          <a:xfrm>
            <a:off x="2002471" y="432249"/>
            <a:ext cx="5119030" cy="707886"/>
          </a:xfrm>
          <a:prstGeom prst="rect">
            <a:avLst/>
          </a:prstGeom>
        </p:spPr>
        <p:style>
          <a:lnRef idx="3">
            <a:schemeClr val="lt1"/>
          </a:lnRef>
          <a:fillRef idx="1">
            <a:schemeClr val="accent6"/>
          </a:fillRef>
          <a:effectRef idx="1">
            <a:schemeClr val="accent6"/>
          </a:effectRef>
          <a:fontRef idx="minor">
            <a:schemeClr val="lt1"/>
          </a:fontRef>
        </p:style>
        <p:txBody>
          <a:bodyPr wrap="none" lIns="91440" tIns="45720" rIns="91440" bIns="45720">
            <a:spAutoFit/>
          </a:bodyPr>
          <a:lstStyle/>
          <a:p>
            <a:pPr algn="ctr">
              <a:buClr>
                <a:schemeClr val="lt2"/>
              </a:buClr>
              <a:buSzPts val="2800"/>
            </a:pPr>
            <a:r>
              <a:rPr lang="en-US" sz="4000" b="1" dirty="0">
                <a:solidFill>
                  <a:schemeClr val="lt2"/>
                </a:solidFill>
                <a:latin typeface="Times New Roman" pitchFamily="18" charset="0"/>
                <a:cs typeface="Times New Roman" pitchFamily="18" charset="0"/>
                <a:sym typeface="Playfair Display"/>
              </a:rPr>
              <a:t>MỤC TIÊU BÀI HỌC</a:t>
            </a:r>
            <a:endParaRPr lang="vi-VN" sz="4000" b="1" dirty="0">
              <a:solidFill>
                <a:schemeClr val="lt2"/>
              </a:solidFill>
              <a:latin typeface="Times New Roman" pitchFamily="18" charset="0"/>
              <a:cs typeface="Times New Roman" pitchFamily="18" charset="0"/>
              <a:sym typeface="Playfair Display"/>
            </a:endParaRPr>
          </a:p>
        </p:txBody>
      </p:sp>
      <p:grpSp>
        <p:nvGrpSpPr>
          <p:cNvPr id="8" name="Nhóm 7">
            <a:extLst>
              <a:ext uri="{FF2B5EF4-FFF2-40B4-BE49-F238E27FC236}">
                <a16:creationId xmlns="" xmlns:a16="http://schemas.microsoft.com/office/drawing/2014/main" id="{52A1C661-1CE4-AD1B-2E33-1F0258062B23}"/>
              </a:ext>
            </a:extLst>
          </p:cNvPr>
          <p:cNvGrpSpPr/>
          <p:nvPr/>
        </p:nvGrpSpPr>
        <p:grpSpPr>
          <a:xfrm>
            <a:off x="372824" y="1290944"/>
            <a:ext cx="8371824" cy="4093428"/>
            <a:chOff x="503850" y="937351"/>
            <a:chExt cx="11162431" cy="4093428"/>
          </a:xfrm>
        </p:grpSpPr>
        <p:sp>
          <p:nvSpPr>
            <p:cNvPr id="43" name="Google Shape;1272;p39">
              <a:extLst>
                <a:ext uri="{FF2B5EF4-FFF2-40B4-BE49-F238E27FC236}">
                  <a16:creationId xmlns="" xmlns:a16="http://schemas.microsoft.com/office/drawing/2014/main" id="{FDC05F96-356F-647C-A1B0-25BDE76D71A2}"/>
                </a:ext>
              </a:extLst>
            </p:cNvPr>
            <p:cNvSpPr/>
            <p:nvPr/>
          </p:nvSpPr>
          <p:spPr>
            <a:xfrm>
              <a:off x="503850" y="1147241"/>
              <a:ext cx="504548" cy="561419"/>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ln/>
          </p:spPr>
          <p:style>
            <a:lnRef idx="2">
              <a:schemeClr val="accent6"/>
            </a:lnRef>
            <a:fillRef idx="1">
              <a:schemeClr val="lt1"/>
            </a:fillRef>
            <a:effectRef idx="0">
              <a:schemeClr val="accent6"/>
            </a:effectRef>
            <a:fontRef idx="minor">
              <a:schemeClr val="dk1"/>
            </a:fontRef>
          </p:style>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Hộp Văn bản 44">
              <a:extLst>
                <a:ext uri="{FF2B5EF4-FFF2-40B4-BE49-F238E27FC236}">
                  <a16:creationId xmlns="" xmlns:a16="http://schemas.microsoft.com/office/drawing/2014/main" id="{A7532BE5-5A0B-CADA-49B2-1B83F8B45107}"/>
                </a:ext>
              </a:extLst>
            </p:cNvPr>
            <p:cNvSpPr txBox="1"/>
            <p:nvPr/>
          </p:nvSpPr>
          <p:spPr>
            <a:xfrm>
              <a:off x="503850" y="937351"/>
              <a:ext cx="11162431" cy="40934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600" b="1" dirty="0">
                  <a:latin typeface="Times New Roman" pitchFamily="18" charset="0"/>
                  <a:ea typeface="Yu Mincho" panose="02020400000000000000" pitchFamily="18" charset="-128"/>
                  <a:cs typeface="Times New Roman" pitchFamily="18" charset="0"/>
                </a:rPr>
                <a:t>     Học sinh vận dụng tri </a:t>
              </a:r>
              <a:r>
                <a:rPr lang="en-US" sz="2600" b="1" dirty="0" err="1">
                  <a:latin typeface="Times New Roman" pitchFamily="18" charset="0"/>
                  <a:ea typeface="Yu Mincho" panose="02020400000000000000" pitchFamily="18" charset="-128"/>
                  <a:cs typeface="Times New Roman" pitchFamily="18" charset="0"/>
                </a:rPr>
                <a:t>thức</a:t>
              </a:r>
              <a:r>
                <a:rPr lang="en-US" sz="2600" b="1" dirty="0">
                  <a:latin typeface="Times New Roman" pitchFamily="18" charset="0"/>
                  <a:ea typeface="Yu Mincho" panose="02020400000000000000" pitchFamily="18" charset="-128"/>
                  <a:cs typeface="Times New Roman" pitchFamily="18" charset="0"/>
                </a:rPr>
                <a:t> </a:t>
              </a:r>
              <a:r>
                <a:rPr lang="en-US" sz="2600" b="1" dirty="0" err="1">
                  <a:latin typeface="Times New Roman" pitchFamily="18" charset="0"/>
                  <a:ea typeface="Yu Mincho" panose="02020400000000000000" pitchFamily="18" charset="-128"/>
                  <a:cs typeface="Times New Roman" pitchFamily="18" charset="0"/>
                </a:rPr>
                <a:t>Ngữ</a:t>
              </a:r>
              <a:r>
                <a:rPr lang="en-US" sz="2600" b="1" dirty="0">
                  <a:latin typeface="Times New Roman" pitchFamily="18" charset="0"/>
                  <a:ea typeface="Yu Mincho" panose="02020400000000000000" pitchFamily="18" charset="-128"/>
                  <a:cs typeface="Times New Roman" pitchFamily="18" charset="0"/>
                </a:rPr>
                <a:t> văn để: </a:t>
              </a:r>
            </a:p>
            <a:p>
              <a:pPr marL="342900" lvl="0" indent="-342900" algn="just">
                <a:buFont typeface="Courier New" panose="02070309020205020404" pitchFamily="49" charset="0"/>
                <a:buChar char="o"/>
              </a:pPr>
              <a:r>
                <a:rPr lang="en-US" sz="2600" b="1" dirty="0">
                  <a:effectLst/>
                  <a:latin typeface="Times New Roman" pitchFamily="18" charset="0"/>
                  <a:ea typeface="Yu Mincho" panose="02020400000000000000" pitchFamily="18" charset="-128"/>
                  <a:cs typeface="Times New Roman" pitchFamily="18" charset="0"/>
                </a:rPr>
                <a:t>Xác </a:t>
              </a:r>
              <a:r>
                <a:rPr lang="en-US" sz="2600" b="1" dirty="0" err="1">
                  <a:effectLst/>
                  <a:latin typeface="Times New Roman" pitchFamily="18" charset="0"/>
                  <a:ea typeface="Yu Mincho" panose="02020400000000000000" pitchFamily="18" charset="-128"/>
                  <a:cs typeface="Times New Roman" pitchFamily="18" charset="0"/>
                </a:rPr>
                <a:t>định</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lối</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nói</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làn</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điệu</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vũ</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điệu</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chỉ</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dẫn</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sân</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khấu</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kể</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lại</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việc</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Xúy</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Vân</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giả</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dại</a:t>
              </a:r>
              <a:endParaRPr lang="en-US" sz="2600" dirty="0">
                <a:effectLst/>
                <a:latin typeface="Times New Roman" pitchFamily="18" charset="0"/>
                <a:ea typeface="Yu Mincho" panose="02020400000000000000" pitchFamily="18" charset="-128"/>
                <a:cs typeface="Times New Roman" pitchFamily="18" charset="0"/>
              </a:endParaRPr>
            </a:p>
            <a:p>
              <a:pPr marL="342900" lvl="0" indent="-342900" algn="just">
                <a:buFont typeface="Courier New" panose="02070309020205020404" pitchFamily="49" charset="0"/>
                <a:buChar char="o"/>
              </a:pPr>
              <a:r>
                <a:rPr lang="en-US" sz="2600" b="1" dirty="0" err="1" smtClean="0">
                  <a:effectLst/>
                  <a:latin typeface="Times New Roman" pitchFamily="18" charset="0"/>
                  <a:ea typeface="Yu Mincho" panose="02020400000000000000" pitchFamily="18" charset="-128"/>
                  <a:cs typeface="Times New Roman" pitchFamily="18" charset="0"/>
                </a:rPr>
                <a:t>Chỉ</a:t>
              </a:r>
              <a:r>
                <a:rPr lang="en-US" sz="2600" b="1" dirty="0" smtClean="0">
                  <a:effectLst/>
                  <a:latin typeface="Times New Roman" pitchFamily="18" charset="0"/>
                  <a:ea typeface="Yu Mincho" panose="02020400000000000000" pitchFamily="18" charset="-128"/>
                  <a:cs typeface="Times New Roman" pitchFamily="18" charset="0"/>
                </a:rPr>
                <a:t> </a:t>
              </a:r>
              <a:r>
                <a:rPr lang="en-US" sz="2600" b="1" dirty="0" err="1" smtClean="0">
                  <a:effectLst/>
                  <a:latin typeface="Times New Roman" pitchFamily="18" charset="0"/>
                  <a:ea typeface="Yu Mincho" panose="02020400000000000000" pitchFamily="18" charset="-128"/>
                  <a:cs typeface="Times New Roman" pitchFamily="18" charset="0"/>
                </a:rPr>
                <a:t>ra</a:t>
              </a:r>
              <a:r>
                <a:rPr lang="en-US" sz="2600" b="1"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lời</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nói</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câu</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hát</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chỉ</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dẫn</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để</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thể</a:t>
              </a:r>
              <a:r>
                <a:rPr lang="en-US" sz="2600" dirty="0">
                  <a:effectLst/>
                  <a:latin typeface="Times New Roman" pitchFamily="18" charset="0"/>
                  <a:ea typeface="Yu Mincho" panose="02020400000000000000" pitchFamily="18" charset="-128"/>
                  <a:cs typeface="Times New Roman" pitchFamily="18" charset="0"/>
                </a:rPr>
                <a:t> </a:t>
              </a:r>
              <a:r>
                <a:rPr lang="en-US" sz="2600" dirty="0" err="1">
                  <a:effectLst/>
                  <a:latin typeface="Times New Roman" pitchFamily="18" charset="0"/>
                  <a:ea typeface="Yu Mincho" panose="02020400000000000000" pitchFamily="18" charset="-128"/>
                  <a:cs typeface="Times New Roman" pitchFamily="18" charset="0"/>
                </a:rPr>
                <a:t>hiện</a:t>
              </a:r>
              <a:r>
                <a:rPr lang="en-US" sz="2600" dirty="0">
                  <a:effectLst/>
                  <a:latin typeface="Times New Roman" pitchFamily="18" charset="0"/>
                  <a:ea typeface="Yu Mincho" panose="02020400000000000000" pitchFamily="18" charset="-128"/>
                  <a:cs typeface="Times New Roman" pitchFamily="18" charset="0"/>
                </a:rPr>
                <a:t>: </a:t>
              </a:r>
              <a:r>
                <a:rPr lang="en-US" sz="2600" dirty="0" smtClean="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Sự</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nhập</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vai</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điên</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dại</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của</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Xúy</a:t>
              </a:r>
              <a:r>
                <a:rPr lang="en-US" sz="2600" dirty="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Vân</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ước</a:t>
              </a:r>
              <a:r>
                <a:rPr lang="en-US" sz="2600" dirty="0" smtClean="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mơ</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về</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cuộc</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sống</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gia</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đình</a:t>
              </a:r>
              <a:r>
                <a:rPr lang="en-US" sz="2600" dirty="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và</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thực</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tế</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cuộc</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sống</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của</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Xúy</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Vân</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trong</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gia</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đình</a:t>
              </a:r>
              <a:r>
                <a:rPr lang="en-US" sz="2600" dirty="0" smtClean="0">
                  <a:effectLst/>
                  <a:latin typeface="Times New Roman" pitchFamily="18" charset="0"/>
                  <a:ea typeface="Yu Mincho" panose="02020400000000000000" pitchFamily="18" charset="-128"/>
                  <a:cs typeface="Times New Roman" pitchFamily="18" charset="0"/>
                </a:rPr>
                <a:t> </a:t>
              </a:r>
              <a:r>
                <a:rPr lang="en-US" sz="2600" dirty="0" err="1" smtClean="0">
                  <a:effectLst/>
                  <a:latin typeface="Times New Roman" pitchFamily="18" charset="0"/>
                  <a:ea typeface="Yu Mincho" panose="02020400000000000000" pitchFamily="18" charset="-128"/>
                  <a:cs typeface="Times New Roman" pitchFamily="18" charset="0"/>
                </a:rPr>
                <a:t>chồng</a:t>
              </a:r>
              <a:endParaRPr lang="en-US" sz="2600" dirty="0" smtClean="0">
                <a:effectLst/>
                <a:latin typeface="Times New Roman" pitchFamily="18" charset="0"/>
                <a:ea typeface="Yu Mincho" panose="02020400000000000000" pitchFamily="18" charset="-128"/>
                <a:cs typeface="Times New Roman" pitchFamily="18" charset="0"/>
              </a:endParaRPr>
            </a:p>
            <a:p>
              <a:pPr marL="342900" indent="-342900" algn="just">
                <a:buFont typeface="Courier New" panose="02070309020205020404" pitchFamily="49" charset="0"/>
                <a:buChar char="o"/>
              </a:pPr>
              <a:r>
                <a:rPr lang="en-US" sz="2600" b="1" dirty="0" err="1" smtClean="0">
                  <a:latin typeface="Times New Roman" pitchFamily="18" charset="0"/>
                  <a:ea typeface="Yu Mincho" panose="02020400000000000000" pitchFamily="18" charset="-128"/>
                  <a:cs typeface="Times New Roman" pitchFamily="18" charset="0"/>
                </a:rPr>
                <a:t>Phân</a:t>
              </a:r>
              <a:r>
                <a:rPr lang="en-US" sz="2600" b="1" dirty="0" smtClean="0">
                  <a:latin typeface="Times New Roman" pitchFamily="18" charset="0"/>
                  <a:ea typeface="Yu Mincho" panose="02020400000000000000" pitchFamily="18" charset="-128"/>
                  <a:cs typeface="Times New Roman" pitchFamily="18" charset="0"/>
                </a:rPr>
                <a:t> </a:t>
              </a:r>
              <a:r>
                <a:rPr lang="en-US" sz="2600" b="1" dirty="0" err="1">
                  <a:latin typeface="Times New Roman" pitchFamily="18" charset="0"/>
                  <a:ea typeface="Yu Mincho" panose="02020400000000000000" pitchFamily="18" charset="-128"/>
                  <a:cs typeface="Times New Roman" pitchFamily="18" charset="0"/>
                </a:rPr>
                <a:t>tích</a:t>
              </a:r>
              <a:r>
                <a:rPr lang="en-US" sz="2600" b="1"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tâm</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trạng</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của</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Xúy</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Vân</a:t>
              </a:r>
              <a:r>
                <a:rPr lang="en-US" sz="2600" dirty="0">
                  <a:latin typeface="Times New Roman" pitchFamily="18" charset="0"/>
                  <a:ea typeface="Yu Mincho" panose="02020400000000000000" pitchFamily="18" charset="-128"/>
                  <a:cs typeface="Times New Roman" pitchFamily="18" charset="0"/>
                </a:rPr>
                <a:t> qua </a:t>
              </a:r>
              <a:r>
                <a:rPr lang="en-US" sz="2600" dirty="0" err="1" smtClean="0">
                  <a:latin typeface="Times New Roman" pitchFamily="18" charset="0"/>
                  <a:ea typeface="Yu Mincho" panose="02020400000000000000" pitchFamily="18" charset="-128"/>
                  <a:cs typeface="Times New Roman" pitchFamily="18" charset="0"/>
                </a:rPr>
                <a:t>lối</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nói</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làn</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điệu</a:t>
              </a:r>
              <a:r>
                <a:rPr lang="en-US" sz="2600" dirty="0" smtClean="0">
                  <a:latin typeface="Times New Roman" pitchFamily="18" charset="0"/>
                  <a:ea typeface="Yu Mincho" panose="02020400000000000000" pitchFamily="18" charset="-128"/>
                  <a:cs typeface="Times New Roman" pitchFamily="18" charset="0"/>
                </a:rPr>
                <a:t> </a:t>
              </a:r>
              <a:r>
                <a:rPr lang="en-US" sz="2600" dirty="0" err="1" smtClean="0">
                  <a:latin typeface="Times New Roman" pitchFamily="18" charset="0"/>
                  <a:ea typeface="Yu Mincho" panose="02020400000000000000" pitchFamily="18" charset="-128"/>
                  <a:cs typeface="Times New Roman" pitchFamily="18" charset="0"/>
                </a:rPr>
                <a:t>chèo</a:t>
              </a:r>
              <a:endParaRPr lang="en-US" sz="2600" dirty="0">
                <a:latin typeface="Times New Roman" pitchFamily="18" charset="0"/>
                <a:ea typeface="Yu Mincho" panose="02020400000000000000" pitchFamily="18" charset="-128"/>
                <a:cs typeface="Times New Roman" pitchFamily="18" charset="0"/>
              </a:endParaRPr>
            </a:p>
            <a:p>
              <a:pPr marL="342900" indent="-342900" algn="just">
                <a:buFont typeface="Courier New" panose="02070309020205020404" pitchFamily="49" charset="0"/>
                <a:buChar char="o"/>
              </a:pPr>
              <a:r>
                <a:rPr lang="en-US" sz="2600" b="1" dirty="0" err="1">
                  <a:latin typeface="Times New Roman" pitchFamily="18" charset="0"/>
                  <a:ea typeface="Yu Mincho" panose="02020400000000000000" pitchFamily="18" charset="-128"/>
                  <a:cs typeface="Times New Roman" pitchFamily="18" charset="0"/>
                </a:rPr>
                <a:t>Nêu</a:t>
              </a:r>
              <a:r>
                <a:rPr lang="en-US" sz="2600" b="1"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được</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quan</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điểm</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về</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nhân</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vật</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Xúy</a:t>
              </a:r>
              <a:r>
                <a:rPr lang="en-US" sz="2600" dirty="0">
                  <a:latin typeface="Times New Roman" pitchFamily="18" charset="0"/>
                  <a:ea typeface="Yu Mincho" panose="02020400000000000000" pitchFamily="18" charset="-128"/>
                  <a:cs typeface="Times New Roman" pitchFamily="18" charset="0"/>
                </a:rPr>
                <a:t> </a:t>
              </a:r>
              <a:r>
                <a:rPr lang="en-US" sz="2600" dirty="0" err="1">
                  <a:latin typeface="Times New Roman" pitchFamily="18" charset="0"/>
                  <a:ea typeface="Yu Mincho" panose="02020400000000000000" pitchFamily="18" charset="-128"/>
                  <a:cs typeface="Times New Roman" pitchFamily="18" charset="0"/>
                </a:rPr>
                <a:t>Vân</a:t>
              </a:r>
              <a:r>
                <a:rPr lang="en-US" sz="2600" dirty="0">
                  <a:latin typeface="Times New Roman" pitchFamily="18" charset="0"/>
                  <a:ea typeface="Yu Mincho" panose="02020400000000000000" pitchFamily="18" charset="-128"/>
                  <a:cs typeface="Times New Roman" pitchFamily="18" charset="0"/>
                </a:rPr>
                <a:t> </a:t>
              </a:r>
              <a:r>
                <a:rPr lang="en-US" sz="2600" dirty="0">
                  <a:solidFill>
                    <a:srgbClr val="FF0000"/>
                  </a:solidFill>
                  <a:latin typeface="Times New Roman" pitchFamily="18" charset="0"/>
                  <a:ea typeface="Yu Mincho" panose="02020400000000000000" pitchFamily="18" charset="-128"/>
                  <a:cs typeface="Times New Roman" pitchFamily="18" charset="0"/>
                </a:rPr>
                <a:t>(</a:t>
              </a:r>
              <a:r>
                <a:rPr lang="en-US" sz="2600" dirty="0" err="1">
                  <a:solidFill>
                    <a:srgbClr val="FF0000"/>
                  </a:solidFill>
                  <a:latin typeface="Times New Roman" pitchFamily="18" charset="0"/>
                  <a:ea typeface="Yu Mincho" panose="02020400000000000000" pitchFamily="18" charset="-128"/>
                  <a:cs typeface="Times New Roman" pitchFamily="18" charset="0"/>
                </a:rPr>
                <a:t>Đáng</a:t>
              </a:r>
              <a:r>
                <a:rPr lang="en-US" sz="2600" dirty="0">
                  <a:solidFill>
                    <a:srgbClr val="FF0000"/>
                  </a:solidFill>
                  <a:latin typeface="Times New Roman" pitchFamily="18" charset="0"/>
                  <a:ea typeface="Yu Mincho" panose="02020400000000000000" pitchFamily="18" charset="-128"/>
                  <a:cs typeface="Times New Roman" pitchFamily="18" charset="0"/>
                </a:rPr>
                <a:t> </a:t>
              </a:r>
              <a:r>
                <a:rPr lang="en-US" sz="2600" dirty="0" err="1">
                  <a:solidFill>
                    <a:srgbClr val="FF0000"/>
                  </a:solidFill>
                  <a:latin typeface="Times New Roman" pitchFamily="18" charset="0"/>
                  <a:ea typeface="Yu Mincho" panose="02020400000000000000" pitchFamily="18" charset="-128"/>
                  <a:cs typeface="Times New Roman" pitchFamily="18" charset="0"/>
                </a:rPr>
                <a:t>thương</a:t>
              </a:r>
              <a:r>
                <a:rPr lang="en-US" sz="2600" dirty="0">
                  <a:solidFill>
                    <a:srgbClr val="FF0000"/>
                  </a:solidFill>
                  <a:latin typeface="Times New Roman" pitchFamily="18" charset="0"/>
                  <a:ea typeface="Yu Mincho" panose="02020400000000000000" pitchFamily="18" charset="-128"/>
                  <a:cs typeface="Times New Roman" pitchFamily="18" charset="0"/>
                </a:rPr>
                <a:t> hay </a:t>
              </a:r>
              <a:r>
                <a:rPr lang="en-US" sz="2600" dirty="0" err="1">
                  <a:solidFill>
                    <a:srgbClr val="FF0000"/>
                  </a:solidFill>
                  <a:latin typeface="Times New Roman" pitchFamily="18" charset="0"/>
                  <a:ea typeface="Yu Mincho" panose="02020400000000000000" pitchFamily="18" charset="-128"/>
                  <a:cs typeface="Times New Roman" pitchFamily="18" charset="0"/>
                </a:rPr>
                <a:t>đ</a:t>
              </a:r>
              <a:r>
                <a:rPr lang="en-US" sz="2600" dirty="0" err="1" smtClean="0">
                  <a:solidFill>
                    <a:srgbClr val="FF0000"/>
                  </a:solidFill>
                  <a:latin typeface="Times New Roman" pitchFamily="18" charset="0"/>
                  <a:ea typeface="Yu Mincho" panose="02020400000000000000" pitchFamily="18" charset="-128"/>
                  <a:cs typeface="Times New Roman" pitchFamily="18" charset="0"/>
                </a:rPr>
                <a:t>áng</a:t>
              </a:r>
              <a:r>
                <a:rPr lang="en-US" sz="2600" dirty="0" smtClean="0">
                  <a:solidFill>
                    <a:srgbClr val="FF0000"/>
                  </a:solidFill>
                  <a:latin typeface="Times New Roman" pitchFamily="18" charset="0"/>
                  <a:ea typeface="Yu Mincho" panose="02020400000000000000" pitchFamily="18" charset="-128"/>
                  <a:cs typeface="Times New Roman" pitchFamily="18" charset="0"/>
                </a:rPr>
                <a:t> </a:t>
              </a:r>
              <a:r>
                <a:rPr lang="en-US" sz="2600" dirty="0" err="1">
                  <a:solidFill>
                    <a:srgbClr val="FF0000"/>
                  </a:solidFill>
                  <a:latin typeface="Times New Roman" pitchFamily="18" charset="0"/>
                  <a:ea typeface="Yu Mincho" panose="02020400000000000000" pitchFamily="18" charset="-128"/>
                  <a:cs typeface="Times New Roman" pitchFamily="18" charset="0"/>
                </a:rPr>
                <a:t>trách</a:t>
              </a:r>
              <a:r>
                <a:rPr lang="en-US" sz="2600" dirty="0">
                  <a:solidFill>
                    <a:srgbClr val="FF0000"/>
                  </a:solidFill>
                  <a:latin typeface="Times New Roman" pitchFamily="18" charset="0"/>
                  <a:ea typeface="Yu Mincho" panose="02020400000000000000" pitchFamily="18" charset="-128"/>
                  <a:cs typeface="Times New Roman" pitchFamily="18" charset="0"/>
                </a:rPr>
                <a:t>)</a:t>
              </a:r>
            </a:p>
          </p:txBody>
        </p:sp>
      </p:grpSp>
    </p:spTree>
    <p:extLst>
      <p:ext uri="{BB962C8B-B14F-4D97-AF65-F5344CB8AC3E}">
        <p14:creationId xmlns:p14="http://schemas.microsoft.com/office/powerpoint/2010/main" val="931800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37" name="Google Shape;1337;p41">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338" name="Google Shape;1338;p41">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39" name="Google Shape;1339;p41">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0" name="Google Shape;1340;p41">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1" name="Google Shape;1341;p41">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2" name="Google Shape;1342;p41">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3" name="Google Shape;1343;p41">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4" name="Google Shape;1344;p41">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345" name="Google Shape;1345;p41">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6" name="Google Shape;1346;p41">
            <a:hlinkClick r:id="" action="ppaction://noaction"/>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7" name="Google Shape;1347;p41">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8" name="Google Shape;1348;p41">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349" name="Google Shape;1349;p41">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350" name="Google Shape;1350;p41">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2" name="Nhóm 1">
            <a:extLst>
              <a:ext uri="{FF2B5EF4-FFF2-40B4-BE49-F238E27FC236}">
                <a16:creationId xmlns="" xmlns:a16="http://schemas.microsoft.com/office/drawing/2014/main" id="{A905E636-277F-2AC2-03E7-FB5DCDA7869D}"/>
              </a:ext>
            </a:extLst>
          </p:cNvPr>
          <p:cNvGrpSpPr/>
          <p:nvPr/>
        </p:nvGrpSpPr>
        <p:grpSpPr>
          <a:xfrm>
            <a:off x="605210" y="1288762"/>
            <a:ext cx="7764572" cy="4067240"/>
            <a:chOff x="655375" y="984863"/>
            <a:chExt cx="10352763" cy="4067240"/>
          </a:xfrm>
        </p:grpSpPr>
        <p:sp>
          <p:nvSpPr>
            <p:cNvPr id="45" name="Hộp Văn bản 44">
              <a:extLst>
                <a:ext uri="{FF2B5EF4-FFF2-40B4-BE49-F238E27FC236}">
                  <a16:creationId xmlns="" xmlns:a16="http://schemas.microsoft.com/office/drawing/2014/main" id="{A7532BE5-5A0B-CADA-49B2-1B83F8B45107}"/>
                </a:ext>
              </a:extLst>
            </p:cNvPr>
            <p:cNvSpPr txBox="1"/>
            <p:nvPr/>
          </p:nvSpPr>
          <p:spPr>
            <a:xfrm>
              <a:off x="880718" y="1050866"/>
              <a:ext cx="10127420" cy="3108543"/>
            </a:xfrm>
            <a:prstGeom prst="rect">
              <a:avLst/>
            </a:prstGeom>
            <a:noFill/>
          </p:spPr>
          <p:txBody>
            <a:bodyPr wrap="square">
              <a:spAutoFit/>
            </a:bodyPr>
            <a:lstStyle/>
            <a:p>
              <a:pPr algn="just"/>
              <a:r>
                <a:rPr lang="en-US" sz="2800" b="1" dirty="0">
                  <a:effectLst/>
                  <a:latin typeface="Times New Roman" pitchFamily="18" charset="0"/>
                  <a:ea typeface="Yu Mincho" panose="02020400000000000000" pitchFamily="18" charset="-128"/>
                  <a:cs typeface="Times New Roman" pitchFamily="18" charset="0"/>
                </a:rPr>
                <a:t>       Học sinh xác định</a:t>
              </a:r>
              <a:r>
                <a:rPr lang="en-US" sz="2800" dirty="0">
                  <a:effectLst/>
                  <a:latin typeface="Times New Roman" pitchFamily="18" charset="0"/>
                  <a:ea typeface="Yu Mincho" panose="02020400000000000000" pitchFamily="18" charset="-128"/>
                  <a:cs typeface="Times New Roman" pitchFamily="18" charset="0"/>
                </a:rPr>
                <a:t> được tầm quan trọng văn bản ngôn từ thể hiện tích truyện làm nền cho toàn bộ hoạt động biểu diễn của vở chèo, tầm quan trọng của diễn xuất gồm hát, múa và các hình thức biểu cảm trong vở chèo.</a:t>
              </a:r>
              <a:endParaRPr lang="en-US" sz="2000" dirty="0">
                <a:effectLst/>
                <a:latin typeface="Times New Roman" pitchFamily="18" charset="0"/>
                <a:ea typeface="Yu Mincho" panose="02020400000000000000" pitchFamily="18" charset="-128"/>
                <a:cs typeface="Times New Roman" pitchFamily="18" charset="0"/>
              </a:endParaRPr>
            </a:p>
            <a:p>
              <a:pPr lvl="0" algn="just"/>
              <a:r>
                <a:rPr lang="en-US" sz="2800" b="1" dirty="0">
                  <a:effectLst/>
                  <a:latin typeface="Times New Roman" pitchFamily="18" charset="0"/>
                  <a:ea typeface="Yu Mincho" panose="02020400000000000000" pitchFamily="18" charset="-128"/>
                  <a:cs typeface="Times New Roman" pitchFamily="18" charset="0"/>
                </a:rPr>
                <a:t>      Học sinh tìm hiểu</a:t>
              </a:r>
              <a:r>
                <a:rPr lang="en-US" sz="2800" dirty="0">
                  <a:effectLst/>
                  <a:latin typeface="Times New Roman" pitchFamily="18" charset="0"/>
                  <a:ea typeface="Yu Mincho" panose="02020400000000000000" pitchFamily="18" charset="-128"/>
                  <a:cs typeface="Times New Roman" pitchFamily="18" charset="0"/>
                </a:rPr>
                <a:t> thêm ý nghĩa đời sống văn </a:t>
              </a:r>
              <a:r>
                <a:rPr lang="en-US" sz="2800" dirty="0" err="1">
                  <a:effectLst/>
                  <a:latin typeface="Times New Roman" pitchFamily="18" charset="0"/>
                  <a:ea typeface="Yu Mincho" panose="02020400000000000000" pitchFamily="18" charset="-128"/>
                  <a:cs typeface="Times New Roman" pitchFamily="18" charset="0"/>
                </a:rPr>
                <a:t>hóa</a:t>
              </a:r>
              <a:r>
                <a:rPr lang="en-US" sz="2800" dirty="0">
                  <a:effectLst/>
                  <a:latin typeface="Times New Roman" pitchFamily="18" charset="0"/>
                  <a:ea typeface="Yu Mincho" panose="02020400000000000000" pitchFamily="18" charset="-128"/>
                  <a:cs typeface="Times New Roman" pitchFamily="18" charset="0"/>
                </a:rPr>
                <a:t> </a:t>
              </a:r>
              <a:r>
                <a:rPr lang="en-US" sz="2800" dirty="0" err="1" smtClean="0">
                  <a:effectLst/>
                  <a:latin typeface="Times New Roman" pitchFamily="18" charset="0"/>
                  <a:ea typeface="Yu Mincho" panose="02020400000000000000" pitchFamily="18" charset="-128"/>
                  <a:cs typeface="Times New Roman" pitchFamily="18" charset="0"/>
                </a:rPr>
                <a:t>làng</a:t>
              </a:r>
              <a:r>
                <a:rPr lang="en-US" sz="2800" dirty="0" smtClean="0">
                  <a:effectLst/>
                  <a:latin typeface="Times New Roman" pitchFamily="18" charset="0"/>
                  <a:ea typeface="Yu Mincho" panose="02020400000000000000" pitchFamily="18" charset="-128"/>
                  <a:cs typeface="Times New Roman" pitchFamily="18" charset="0"/>
                </a:rPr>
                <a:t> </a:t>
              </a:r>
              <a:r>
                <a:rPr lang="en-US" sz="2800" dirty="0">
                  <a:effectLst/>
                  <a:latin typeface="Times New Roman" pitchFamily="18" charset="0"/>
                  <a:ea typeface="Yu Mincho" panose="02020400000000000000" pitchFamily="18" charset="-128"/>
                  <a:cs typeface="Times New Roman" pitchFamily="18" charset="0"/>
                </a:rPr>
                <a:t>xã của Việt Nam thuở xưa.</a:t>
              </a:r>
              <a:endParaRPr lang="en-US" sz="2000" dirty="0">
                <a:effectLst/>
                <a:latin typeface="Times New Roman" pitchFamily="18" charset="0"/>
                <a:ea typeface="Yu Mincho" panose="02020400000000000000" pitchFamily="18" charset="-128"/>
                <a:cs typeface="Times New Roman" pitchFamily="18" charset="0"/>
              </a:endParaRPr>
            </a:p>
          </p:txBody>
        </p:sp>
        <p:sp>
          <p:nvSpPr>
            <p:cNvPr id="43" name="Google Shape;1272;p39">
              <a:extLst>
                <a:ext uri="{FF2B5EF4-FFF2-40B4-BE49-F238E27FC236}">
                  <a16:creationId xmlns="" xmlns:a16="http://schemas.microsoft.com/office/drawing/2014/main" id="{FDC05F96-356F-647C-A1B0-25BDE76D71A2}"/>
                </a:ext>
              </a:extLst>
            </p:cNvPr>
            <p:cNvSpPr/>
            <p:nvPr/>
          </p:nvSpPr>
          <p:spPr>
            <a:xfrm>
              <a:off x="750723" y="984863"/>
              <a:ext cx="504548" cy="561419"/>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46" name="Google Shape;1272;p39">
              <a:extLst>
                <a:ext uri="{FF2B5EF4-FFF2-40B4-BE49-F238E27FC236}">
                  <a16:creationId xmlns="" xmlns:a16="http://schemas.microsoft.com/office/drawing/2014/main" id="{B9B5D394-6E08-CABE-8CE2-01C52B2A1110}"/>
                </a:ext>
              </a:extLst>
            </p:cNvPr>
            <p:cNvSpPr/>
            <p:nvPr/>
          </p:nvSpPr>
          <p:spPr>
            <a:xfrm>
              <a:off x="655375" y="4490684"/>
              <a:ext cx="504548" cy="561419"/>
            </a:xfrm>
            <a:custGeom>
              <a:avLst/>
              <a:gdLst/>
              <a:ahLst/>
              <a:cxnLst/>
              <a:rect l="l" t="t" r="r" b="b"/>
              <a:pathLst>
                <a:path w="29738" h="33090" extrusionOk="0">
                  <a:moveTo>
                    <a:pt x="21885" y="7813"/>
                  </a:moveTo>
                  <a:cubicBezTo>
                    <a:pt x="23988" y="7813"/>
                    <a:pt x="26512" y="10036"/>
                    <a:pt x="26289" y="11507"/>
                  </a:cubicBezTo>
                  <a:cubicBezTo>
                    <a:pt x="26135" y="12526"/>
                    <a:pt x="25562" y="12841"/>
                    <a:pt x="25019" y="12841"/>
                  </a:cubicBezTo>
                  <a:cubicBezTo>
                    <a:pt x="24680" y="12841"/>
                    <a:pt x="24352" y="12718"/>
                    <a:pt x="24146" y="12567"/>
                  </a:cubicBezTo>
                  <a:cubicBezTo>
                    <a:pt x="23876" y="12363"/>
                    <a:pt x="23343" y="12171"/>
                    <a:pt x="22838" y="12171"/>
                  </a:cubicBezTo>
                  <a:cubicBezTo>
                    <a:pt x="22341" y="12171"/>
                    <a:pt x="21871" y="12357"/>
                    <a:pt x="21705" y="12900"/>
                  </a:cubicBezTo>
                  <a:cubicBezTo>
                    <a:pt x="21521" y="13528"/>
                    <a:pt x="20903" y="14433"/>
                    <a:pt x="20247" y="14433"/>
                  </a:cubicBezTo>
                  <a:cubicBezTo>
                    <a:pt x="19759" y="14433"/>
                    <a:pt x="19250" y="13931"/>
                    <a:pt x="18884" y="12436"/>
                  </a:cubicBezTo>
                  <a:cubicBezTo>
                    <a:pt x="18015" y="8924"/>
                    <a:pt x="21122" y="7924"/>
                    <a:pt x="21122" y="7924"/>
                  </a:cubicBezTo>
                  <a:cubicBezTo>
                    <a:pt x="21366" y="7848"/>
                    <a:pt x="21622" y="7813"/>
                    <a:pt x="21885" y="7813"/>
                  </a:cubicBezTo>
                  <a:close/>
                  <a:moveTo>
                    <a:pt x="10759" y="13171"/>
                  </a:moveTo>
                  <a:cubicBezTo>
                    <a:pt x="11738" y="13171"/>
                    <a:pt x="12905" y="13553"/>
                    <a:pt x="13990" y="14889"/>
                  </a:cubicBezTo>
                  <a:cubicBezTo>
                    <a:pt x="15885" y="17239"/>
                    <a:pt x="14767" y="17906"/>
                    <a:pt x="13589" y="17906"/>
                  </a:cubicBezTo>
                  <a:cubicBezTo>
                    <a:pt x="13197" y="17906"/>
                    <a:pt x="12799" y="17832"/>
                    <a:pt x="12502" y="17722"/>
                  </a:cubicBezTo>
                  <a:cubicBezTo>
                    <a:pt x="12362" y="17669"/>
                    <a:pt x="12227" y="17645"/>
                    <a:pt x="12100" y="17645"/>
                  </a:cubicBezTo>
                  <a:cubicBezTo>
                    <a:pt x="11145" y="17645"/>
                    <a:pt x="10561" y="19000"/>
                    <a:pt x="10561" y="19651"/>
                  </a:cubicBezTo>
                  <a:cubicBezTo>
                    <a:pt x="10561" y="20225"/>
                    <a:pt x="10130" y="21139"/>
                    <a:pt x="9193" y="21139"/>
                  </a:cubicBezTo>
                  <a:cubicBezTo>
                    <a:pt x="8904" y="21139"/>
                    <a:pt x="8567" y="21052"/>
                    <a:pt x="8180" y="20842"/>
                  </a:cubicBezTo>
                  <a:cubicBezTo>
                    <a:pt x="6549" y="19949"/>
                    <a:pt x="6394" y="15341"/>
                    <a:pt x="8478" y="13853"/>
                  </a:cubicBezTo>
                  <a:cubicBezTo>
                    <a:pt x="8478" y="13853"/>
                    <a:pt x="9451" y="13171"/>
                    <a:pt x="10759" y="13171"/>
                  </a:cubicBezTo>
                  <a:close/>
                  <a:moveTo>
                    <a:pt x="23706" y="17579"/>
                  </a:moveTo>
                  <a:cubicBezTo>
                    <a:pt x="23941" y="17579"/>
                    <a:pt x="24174" y="17710"/>
                    <a:pt x="24384" y="18044"/>
                  </a:cubicBezTo>
                  <a:cubicBezTo>
                    <a:pt x="25242" y="19389"/>
                    <a:pt x="24849" y="21961"/>
                    <a:pt x="24277" y="23354"/>
                  </a:cubicBezTo>
                  <a:cubicBezTo>
                    <a:pt x="23587" y="25045"/>
                    <a:pt x="21741" y="25914"/>
                    <a:pt x="20086" y="26354"/>
                  </a:cubicBezTo>
                  <a:cubicBezTo>
                    <a:pt x="19381" y="26540"/>
                    <a:pt x="18734" y="26621"/>
                    <a:pt x="18144" y="26621"/>
                  </a:cubicBezTo>
                  <a:cubicBezTo>
                    <a:pt x="14003" y="26621"/>
                    <a:pt x="12687" y="22610"/>
                    <a:pt x="13990" y="22485"/>
                  </a:cubicBezTo>
                  <a:cubicBezTo>
                    <a:pt x="15478" y="22330"/>
                    <a:pt x="17264" y="22485"/>
                    <a:pt x="19193" y="21592"/>
                  </a:cubicBezTo>
                  <a:cubicBezTo>
                    <a:pt x="20396" y="21032"/>
                    <a:pt x="21467" y="20151"/>
                    <a:pt x="22146" y="19008"/>
                  </a:cubicBezTo>
                  <a:cubicBezTo>
                    <a:pt x="22432" y="18514"/>
                    <a:pt x="23077" y="17579"/>
                    <a:pt x="23706" y="17579"/>
                  </a:cubicBezTo>
                  <a:close/>
                  <a:moveTo>
                    <a:pt x="21625" y="0"/>
                  </a:moveTo>
                  <a:cubicBezTo>
                    <a:pt x="11030" y="0"/>
                    <a:pt x="0" y="11472"/>
                    <a:pt x="0" y="11472"/>
                  </a:cubicBezTo>
                  <a:cubicBezTo>
                    <a:pt x="4906" y="25902"/>
                    <a:pt x="15478" y="32605"/>
                    <a:pt x="20384" y="33046"/>
                  </a:cubicBezTo>
                  <a:cubicBezTo>
                    <a:pt x="20696" y="33074"/>
                    <a:pt x="21006" y="33089"/>
                    <a:pt x="21313" y="33089"/>
                  </a:cubicBezTo>
                  <a:cubicBezTo>
                    <a:pt x="25848" y="33089"/>
                    <a:pt x="29737" y="29842"/>
                    <a:pt x="29314" y="19806"/>
                  </a:cubicBezTo>
                  <a:cubicBezTo>
                    <a:pt x="28873" y="9090"/>
                    <a:pt x="22027" y="6"/>
                    <a:pt x="22027" y="6"/>
                  </a:cubicBezTo>
                  <a:cubicBezTo>
                    <a:pt x="21893" y="2"/>
                    <a:pt x="21759" y="0"/>
                    <a:pt x="2162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 name="Hình chữ nhật 3">
            <a:extLst>
              <a:ext uri="{FF2B5EF4-FFF2-40B4-BE49-F238E27FC236}">
                <a16:creationId xmlns="" xmlns:a16="http://schemas.microsoft.com/office/drawing/2014/main" id="{52D4561D-ED62-483B-F0FE-648D3AF63169}"/>
              </a:ext>
            </a:extLst>
          </p:cNvPr>
          <p:cNvSpPr/>
          <p:nvPr/>
        </p:nvSpPr>
        <p:spPr>
          <a:xfrm>
            <a:off x="2129176" y="609600"/>
            <a:ext cx="511903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buClr>
                <a:schemeClr val="lt2"/>
              </a:buClr>
              <a:buSzPts val="2800"/>
            </a:pPr>
            <a:r>
              <a:rPr lang="en-US" sz="4000" b="1" dirty="0">
                <a:solidFill>
                  <a:schemeClr val="lt2"/>
                </a:solidFill>
                <a:latin typeface="Times New Roman" pitchFamily="18" charset="0"/>
                <a:cs typeface="Times New Roman" pitchFamily="18" charset="0"/>
                <a:sym typeface="Playfair Display"/>
              </a:rPr>
              <a:t>MỤC TIÊU BÀI HỌC</a:t>
            </a:r>
            <a:endParaRPr lang="vi-VN" sz="4000" b="1" dirty="0">
              <a:solidFill>
                <a:schemeClr val="lt2"/>
              </a:solidFill>
              <a:latin typeface="Times New Roman" pitchFamily="18" charset="0"/>
              <a:cs typeface="Times New Roman" pitchFamily="18" charset="0"/>
              <a:sym typeface="Playfair Display"/>
            </a:endParaRPr>
          </a:p>
        </p:txBody>
      </p:sp>
    </p:spTree>
    <p:extLst>
      <p:ext uri="{BB962C8B-B14F-4D97-AF65-F5344CB8AC3E}">
        <p14:creationId xmlns:p14="http://schemas.microsoft.com/office/powerpoint/2010/main" val="73017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grpSp>
        <p:nvGrpSpPr>
          <p:cNvPr id="1175" name="Google Shape;1175;p36"/>
          <p:cNvGrpSpPr/>
          <p:nvPr/>
        </p:nvGrpSpPr>
        <p:grpSpPr>
          <a:xfrm>
            <a:off x="724641" y="1664225"/>
            <a:ext cx="913590" cy="4182732"/>
            <a:chOff x="1253675" y="797750"/>
            <a:chExt cx="1102304" cy="3785049"/>
          </a:xfrm>
        </p:grpSpPr>
        <p:sp>
          <p:nvSpPr>
            <p:cNvPr id="1176" name="Google Shape;1176;p36"/>
            <p:cNvSpPr/>
            <p:nvPr/>
          </p:nvSpPr>
          <p:spPr>
            <a:xfrm>
              <a:off x="1436553" y="1139506"/>
              <a:ext cx="736353" cy="2473928"/>
            </a:xfrm>
            <a:custGeom>
              <a:avLst/>
              <a:gdLst/>
              <a:ahLst/>
              <a:cxnLst/>
              <a:rect l="l" t="t" r="r" b="b"/>
              <a:pathLst>
                <a:path w="3805" h="12784" extrusionOk="0">
                  <a:moveTo>
                    <a:pt x="427" y="1"/>
                  </a:moveTo>
                  <a:lnTo>
                    <a:pt x="1" y="12784"/>
                  </a:lnTo>
                  <a:lnTo>
                    <a:pt x="3804" y="12784"/>
                  </a:lnTo>
                  <a:lnTo>
                    <a:pt x="337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7" name="Google Shape;1177;p36"/>
            <p:cNvSpPr/>
            <p:nvPr/>
          </p:nvSpPr>
          <p:spPr>
            <a:xfrm>
              <a:off x="1386237" y="1045068"/>
              <a:ext cx="836985" cy="104693"/>
            </a:xfrm>
            <a:custGeom>
              <a:avLst/>
              <a:gdLst/>
              <a:ahLst/>
              <a:cxnLst/>
              <a:rect l="l" t="t" r="r" b="b"/>
              <a:pathLst>
                <a:path w="4325" h="541" extrusionOk="0">
                  <a:moveTo>
                    <a:pt x="292" y="1"/>
                  </a:moveTo>
                  <a:cubicBezTo>
                    <a:pt x="126" y="1"/>
                    <a:pt x="1" y="125"/>
                    <a:pt x="1" y="271"/>
                  </a:cubicBezTo>
                  <a:cubicBezTo>
                    <a:pt x="1" y="416"/>
                    <a:pt x="126" y="541"/>
                    <a:pt x="292" y="541"/>
                  </a:cubicBezTo>
                  <a:lnTo>
                    <a:pt x="4033" y="541"/>
                  </a:lnTo>
                  <a:cubicBezTo>
                    <a:pt x="4199" y="541"/>
                    <a:pt x="4324" y="416"/>
                    <a:pt x="4324" y="271"/>
                  </a:cubicBezTo>
                  <a:cubicBezTo>
                    <a:pt x="4324" y="125"/>
                    <a:pt x="4199" y="1"/>
                    <a:pt x="40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8" name="Google Shape;1178;p36"/>
            <p:cNvSpPr/>
            <p:nvPr/>
          </p:nvSpPr>
          <p:spPr>
            <a:xfrm>
              <a:off x="1299927" y="922377"/>
              <a:ext cx="1009800" cy="122884"/>
            </a:xfrm>
            <a:custGeom>
              <a:avLst/>
              <a:gdLst/>
              <a:ahLst/>
              <a:cxnLst/>
              <a:rect l="l" t="t" r="r" b="b"/>
              <a:pathLst>
                <a:path w="5218" h="635" extrusionOk="0">
                  <a:moveTo>
                    <a:pt x="343" y="1"/>
                  </a:moveTo>
                  <a:cubicBezTo>
                    <a:pt x="156" y="1"/>
                    <a:pt x="0" y="146"/>
                    <a:pt x="0" y="323"/>
                  </a:cubicBezTo>
                  <a:cubicBezTo>
                    <a:pt x="0" y="499"/>
                    <a:pt x="156" y="635"/>
                    <a:pt x="343" y="635"/>
                  </a:cubicBezTo>
                  <a:lnTo>
                    <a:pt x="4874" y="635"/>
                  </a:lnTo>
                  <a:cubicBezTo>
                    <a:pt x="5061" y="635"/>
                    <a:pt x="5217" y="499"/>
                    <a:pt x="5217" y="323"/>
                  </a:cubicBezTo>
                  <a:cubicBezTo>
                    <a:pt x="5217" y="146"/>
                    <a:pt x="5061" y="1"/>
                    <a:pt x="48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9" name="Google Shape;1179;p36"/>
            <p:cNvSpPr/>
            <p:nvPr/>
          </p:nvSpPr>
          <p:spPr>
            <a:xfrm>
              <a:off x="1253675" y="797750"/>
              <a:ext cx="1102304" cy="124819"/>
            </a:xfrm>
            <a:custGeom>
              <a:avLst/>
              <a:gdLst/>
              <a:ahLst/>
              <a:cxnLst/>
              <a:rect l="l" t="t" r="r" b="b"/>
              <a:pathLst>
                <a:path w="5696" h="645" extrusionOk="0">
                  <a:moveTo>
                    <a:pt x="374" y="0"/>
                  </a:moveTo>
                  <a:cubicBezTo>
                    <a:pt x="166" y="0"/>
                    <a:pt x="0" y="146"/>
                    <a:pt x="0" y="322"/>
                  </a:cubicBezTo>
                  <a:cubicBezTo>
                    <a:pt x="0" y="499"/>
                    <a:pt x="166" y="645"/>
                    <a:pt x="374" y="645"/>
                  </a:cubicBezTo>
                  <a:lnTo>
                    <a:pt x="5321" y="645"/>
                  </a:lnTo>
                  <a:cubicBezTo>
                    <a:pt x="5529" y="645"/>
                    <a:pt x="5695" y="499"/>
                    <a:pt x="5695" y="322"/>
                  </a:cubicBezTo>
                  <a:cubicBezTo>
                    <a:pt x="5695" y="146"/>
                    <a:pt x="5529" y="0"/>
                    <a:pt x="53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0" name="Google Shape;1180;p36"/>
            <p:cNvSpPr/>
            <p:nvPr/>
          </p:nvSpPr>
          <p:spPr>
            <a:xfrm>
              <a:off x="1299927" y="4333354"/>
              <a:ext cx="1009800" cy="124819"/>
            </a:xfrm>
            <a:custGeom>
              <a:avLst/>
              <a:gdLst/>
              <a:ahLst/>
              <a:cxnLst/>
              <a:rect l="l" t="t" r="r" b="b"/>
              <a:pathLst>
                <a:path w="5218" h="645" extrusionOk="0">
                  <a:moveTo>
                    <a:pt x="343" y="0"/>
                  </a:moveTo>
                  <a:cubicBezTo>
                    <a:pt x="156" y="0"/>
                    <a:pt x="0" y="146"/>
                    <a:pt x="0" y="322"/>
                  </a:cubicBezTo>
                  <a:cubicBezTo>
                    <a:pt x="0" y="499"/>
                    <a:pt x="156" y="644"/>
                    <a:pt x="343" y="644"/>
                  </a:cubicBezTo>
                  <a:lnTo>
                    <a:pt x="4874" y="644"/>
                  </a:lnTo>
                  <a:cubicBezTo>
                    <a:pt x="5061" y="644"/>
                    <a:pt x="5217" y="499"/>
                    <a:pt x="5217" y="322"/>
                  </a:cubicBezTo>
                  <a:cubicBezTo>
                    <a:pt x="5217" y="146"/>
                    <a:pt x="5061" y="0"/>
                    <a:pt x="48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1" name="Google Shape;1181;p36"/>
            <p:cNvSpPr/>
            <p:nvPr/>
          </p:nvSpPr>
          <p:spPr>
            <a:xfrm>
              <a:off x="1253675" y="4457981"/>
              <a:ext cx="1102304" cy="124819"/>
            </a:xfrm>
            <a:custGeom>
              <a:avLst/>
              <a:gdLst/>
              <a:ahLst/>
              <a:cxnLst/>
              <a:rect l="l" t="t" r="r" b="b"/>
              <a:pathLst>
                <a:path w="5696" h="645" extrusionOk="0">
                  <a:moveTo>
                    <a:pt x="374" y="0"/>
                  </a:moveTo>
                  <a:cubicBezTo>
                    <a:pt x="166" y="0"/>
                    <a:pt x="0" y="146"/>
                    <a:pt x="0" y="323"/>
                  </a:cubicBezTo>
                  <a:cubicBezTo>
                    <a:pt x="0" y="499"/>
                    <a:pt x="166" y="645"/>
                    <a:pt x="374" y="645"/>
                  </a:cubicBezTo>
                  <a:lnTo>
                    <a:pt x="5321" y="645"/>
                  </a:lnTo>
                  <a:cubicBezTo>
                    <a:pt x="5529" y="645"/>
                    <a:pt x="5695" y="499"/>
                    <a:pt x="5695" y="323"/>
                  </a:cubicBezTo>
                  <a:cubicBezTo>
                    <a:pt x="5695" y="146"/>
                    <a:pt x="5529" y="0"/>
                    <a:pt x="53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2" name="Google Shape;1182;p36"/>
            <p:cNvSpPr/>
            <p:nvPr/>
          </p:nvSpPr>
          <p:spPr>
            <a:xfrm>
              <a:off x="1350049" y="3611332"/>
              <a:ext cx="909362" cy="96759"/>
            </a:xfrm>
            <a:custGeom>
              <a:avLst/>
              <a:gdLst/>
              <a:ahLst/>
              <a:cxnLst/>
              <a:rect l="l" t="t" r="r" b="b"/>
              <a:pathLst>
                <a:path w="4699" h="500" extrusionOk="0">
                  <a:moveTo>
                    <a:pt x="313" y="0"/>
                  </a:moveTo>
                  <a:cubicBezTo>
                    <a:pt x="136" y="0"/>
                    <a:pt x="1" y="115"/>
                    <a:pt x="1" y="250"/>
                  </a:cubicBezTo>
                  <a:cubicBezTo>
                    <a:pt x="1" y="385"/>
                    <a:pt x="136" y="499"/>
                    <a:pt x="313" y="499"/>
                  </a:cubicBezTo>
                  <a:lnTo>
                    <a:pt x="4397" y="499"/>
                  </a:lnTo>
                  <a:cubicBezTo>
                    <a:pt x="4563" y="499"/>
                    <a:pt x="4698" y="385"/>
                    <a:pt x="4698" y="250"/>
                  </a:cubicBezTo>
                  <a:cubicBezTo>
                    <a:pt x="4698" y="115"/>
                    <a:pt x="4563" y="0"/>
                    <a:pt x="43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3" name="Google Shape;1183;p36"/>
            <p:cNvSpPr/>
            <p:nvPr/>
          </p:nvSpPr>
          <p:spPr>
            <a:xfrm>
              <a:off x="1253675" y="1000752"/>
              <a:ext cx="293767" cy="293953"/>
            </a:xfrm>
            <a:custGeom>
              <a:avLst/>
              <a:gdLst/>
              <a:ahLst/>
              <a:cxnLst/>
              <a:rect l="l" t="t" r="r" b="b"/>
              <a:pathLst>
                <a:path w="1518" h="1519" extrusionOk="0">
                  <a:moveTo>
                    <a:pt x="759" y="1"/>
                  </a:moveTo>
                  <a:cubicBezTo>
                    <a:pt x="343" y="1"/>
                    <a:pt x="0" y="333"/>
                    <a:pt x="0" y="760"/>
                  </a:cubicBezTo>
                  <a:cubicBezTo>
                    <a:pt x="0" y="1175"/>
                    <a:pt x="343" y="1518"/>
                    <a:pt x="759" y="1518"/>
                  </a:cubicBezTo>
                  <a:cubicBezTo>
                    <a:pt x="1185" y="1518"/>
                    <a:pt x="1517" y="1175"/>
                    <a:pt x="1517" y="760"/>
                  </a:cubicBezTo>
                  <a:cubicBezTo>
                    <a:pt x="1517" y="333"/>
                    <a:pt x="1185" y="1"/>
                    <a:pt x="7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4" name="Google Shape;1184;p36"/>
            <p:cNvSpPr/>
            <p:nvPr/>
          </p:nvSpPr>
          <p:spPr>
            <a:xfrm>
              <a:off x="1299927" y="1045068"/>
              <a:ext cx="201263" cy="203387"/>
            </a:xfrm>
            <a:custGeom>
              <a:avLst/>
              <a:gdLst/>
              <a:ahLst/>
              <a:cxnLst/>
              <a:rect l="l" t="t" r="r" b="b"/>
              <a:pathLst>
                <a:path w="1040" h="1051" extrusionOk="0">
                  <a:moveTo>
                    <a:pt x="520" y="1"/>
                  </a:moveTo>
                  <a:cubicBezTo>
                    <a:pt x="239" y="1"/>
                    <a:pt x="0" y="240"/>
                    <a:pt x="0" y="531"/>
                  </a:cubicBezTo>
                  <a:cubicBezTo>
                    <a:pt x="0" y="811"/>
                    <a:pt x="239" y="1050"/>
                    <a:pt x="520" y="1050"/>
                  </a:cubicBezTo>
                  <a:cubicBezTo>
                    <a:pt x="811" y="1050"/>
                    <a:pt x="1039" y="811"/>
                    <a:pt x="1039" y="531"/>
                  </a:cubicBezTo>
                  <a:cubicBezTo>
                    <a:pt x="1039" y="240"/>
                    <a:pt x="811"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5" name="Google Shape;1185;p36"/>
            <p:cNvSpPr/>
            <p:nvPr/>
          </p:nvSpPr>
          <p:spPr>
            <a:xfrm>
              <a:off x="1344050" y="1089384"/>
              <a:ext cx="112824" cy="114756"/>
            </a:xfrm>
            <a:custGeom>
              <a:avLst/>
              <a:gdLst/>
              <a:ahLst/>
              <a:cxnLst/>
              <a:rect l="l" t="t" r="r" b="b"/>
              <a:pathLst>
                <a:path w="583" h="593" extrusionOk="0">
                  <a:moveTo>
                    <a:pt x="292" y="0"/>
                  </a:moveTo>
                  <a:cubicBezTo>
                    <a:pt x="136" y="0"/>
                    <a:pt x="1" y="135"/>
                    <a:pt x="1" y="302"/>
                  </a:cubicBezTo>
                  <a:cubicBezTo>
                    <a:pt x="1" y="457"/>
                    <a:pt x="136" y="593"/>
                    <a:pt x="292" y="593"/>
                  </a:cubicBezTo>
                  <a:cubicBezTo>
                    <a:pt x="458" y="593"/>
                    <a:pt x="583" y="457"/>
                    <a:pt x="583" y="302"/>
                  </a:cubicBezTo>
                  <a:cubicBezTo>
                    <a:pt x="583" y="135"/>
                    <a:pt x="458" y="0"/>
                    <a:pt x="2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6" name="Google Shape;1186;p36"/>
            <p:cNvSpPr/>
            <p:nvPr/>
          </p:nvSpPr>
          <p:spPr>
            <a:xfrm>
              <a:off x="2062015" y="1000752"/>
              <a:ext cx="293961" cy="293953"/>
            </a:xfrm>
            <a:custGeom>
              <a:avLst/>
              <a:gdLst/>
              <a:ahLst/>
              <a:cxnLst/>
              <a:rect l="l" t="t" r="r" b="b"/>
              <a:pathLst>
                <a:path w="1519" h="1519" extrusionOk="0">
                  <a:moveTo>
                    <a:pt x="759" y="1"/>
                  </a:moveTo>
                  <a:cubicBezTo>
                    <a:pt x="333" y="1"/>
                    <a:pt x="1" y="333"/>
                    <a:pt x="1" y="760"/>
                  </a:cubicBezTo>
                  <a:cubicBezTo>
                    <a:pt x="1" y="1175"/>
                    <a:pt x="333" y="1518"/>
                    <a:pt x="759" y="1518"/>
                  </a:cubicBezTo>
                  <a:cubicBezTo>
                    <a:pt x="1175" y="1518"/>
                    <a:pt x="1518" y="1175"/>
                    <a:pt x="1518" y="760"/>
                  </a:cubicBezTo>
                  <a:cubicBezTo>
                    <a:pt x="1518" y="333"/>
                    <a:pt x="1175" y="1"/>
                    <a:pt x="7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7" name="Google Shape;1187;p36"/>
            <p:cNvSpPr/>
            <p:nvPr/>
          </p:nvSpPr>
          <p:spPr>
            <a:xfrm>
              <a:off x="2108267" y="1045068"/>
              <a:ext cx="201457" cy="203387"/>
            </a:xfrm>
            <a:custGeom>
              <a:avLst/>
              <a:gdLst/>
              <a:ahLst/>
              <a:cxnLst/>
              <a:rect l="l" t="t" r="r" b="b"/>
              <a:pathLst>
                <a:path w="1041" h="1051" extrusionOk="0">
                  <a:moveTo>
                    <a:pt x="520" y="1"/>
                  </a:moveTo>
                  <a:cubicBezTo>
                    <a:pt x="229" y="1"/>
                    <a:pt x="1" y="240"/>
                    <a:pt x="1" y="531"/>
                  </a:cubicBezTo>
                  <a:cubicBezTo>
                    <a:pt x="1" y="811"/>
                    <a:pt x="229" y="1050"/>
                    <a:pt x="520" y="1050"/>
                  </a:cubicBezTo>
                  <a:cubicBezTo>
                    <a:pt x="801" y="1050"/>
                    <a:pt x="1040" y="811"/>
                    <a:pt x="1040" y="531"/>
                  </a:cubicBezTo>
                  <a:cubicBezTo>
                    <a:pt x="1040" y="240"/>
                    <a:pt x="801"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8" name="Google Shape;1188;p36"/>
            <p:cNvSpPr/>
            <p:nvPr/>
          </p:nvSpPr>
          <p:spPr>
            <a:xfrm>
              <a:off x="2152583" y="1089384"/>
              <a:ext cx="112824" cy="114756"/>
            </a:xfrm>
            <a:custGeom>
              <a:avLst/>
              <a:gdLst/>
              <a:ahLst/>
              <a:cxnLst/>
              <a:rect l="l" t="t" r="r" b="b"/>
              <a:pathLst>
                <a:path w="583" h="593" extrusionOk="0">
                  <a:moveTo>
                    <a:pt x="291" y="0"/>
                  </a:moveTo>
                  <a:cubicBezTo>
                    <a:pt x="125" y="0"/>
                    <a:pt x="0" y="135"/>
                    <a:pt x="0" y="302"/>
                  </a:cubicBezTo>
                  <a:cubicBezTo>
                    <a:pt x="0" y="457"/>
                    <a:pt x="125" y="593"/>
                    <a:pt x="291" y="593"/>
                  </a:cubicBezTo>
                  <a:cubicBezTo>
                    <a:pt x="447" y="593"/>
                    <a:pt x="582" y="457"/>
                    <a:pt x="582" y="302"/>
                  </a:cubicBezTo>
                  <a:cubicBezTo>
                    <a:pt x="582" y="135"/>
                    <a:pt x="447" y="0"/>
                    <a:pt x="29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9" name="Google Shape;1189;p36"/>
            <p:cNvSpPr/>
            <p:nvPr/>
          </p:nvSpPr>
          <p:spPr>
            <a:xfrm>
              <a:off x="1408492" y="3707899"/>
              <a:ext cx="792475" cy="625642"/>
            </a:xfrm>
            <a:custGeom>
              <a:avLst/>
              <a:gdLst/>
              <a:ahLst/>
              <a:cxnLst/>
              <a:rect l="l" t="t" r="r" b="b"/>
              <a:pathLst>
                <a:path w="4095" h="3233" extrusionOk="0">
                  <a:moveTo>
                    <a:pt x="0" y="0"/>
                  </a:moveTo>
                  <a:lnTo>
                    <a:pt x="0" y="3232"/>
                  </a:lnTo>
                  <a:lnTo>
                    <a:pt x="4095" y="3232"/>
                  </a:lnTo>
                  <a:lnTo>
                    <a:pt x="409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90" name="Google Shape;1190;p36"/>
          <p:cNvGrpSpPr/>
          <p:nvPr/>
        </p:nvGrpSpPr>
        <p:grpSpPr>
          <a:xfrm>
            <a:off x="7425626" y="1664225"/>
            <a:ext cx="913590" cy="4182732"/>
            <a:chOff x="1253675" y="797750"/>
            <a:chExt cx="1102304" cy="3785049"/>
          </a:xfrm>
        </p:grpSpPr>
        <p:sp>
          <p:nvSpPr>
            <p:cNvPr id="1191" name="Google Shape;1191;p36"/>
            <p:cNvSpPr/>
            <p:nvPr/>
          </p:nvSpPr>
          <p:spPr>
            <a:xfrm>
              <a:off x="1436553" y="1139506"/>
              <a:ext cx="736353" cy="2473928"/>
            </a:xfrm>
            <a:custGeom>
              <a:avLst/>
              <a:gdLst/>
              <a:ahLst/>
              <a:cxnLst/>
              <a:rect l="l" t="t" r="r" b="b"/>
              <a:pathLst>
                <a:path w="3805" h="12784" extrusionOk="0">
                  <a:moveTo>
                    <a:pt x="427" y="1"/>
                  </a:moveTo>
                  <a:lnTo>
                    <a:pt x="1" y="12784"/>
                  </a:lnTo>
                  <a:lnTo>
                    <a:pt x="3804" y="12784"/>
                  </a:lnTo>
                  <a:lnTo>
                    <a:pt x="337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2" name="Google Shape;1192;p36"/>
            <p:cNvSpPr/>
            <p:nvPr/>
          </p:nvSpPr>
          <p:spPr>
            <a:xfrm>
              <a:off x="1386237" y="1045068"/>
              <a:ext cx="836985" cy="104693"/>
            </a:xfrm>
            <a:custGeom>
              <a:avLst/>
              <a:gdLst/>
              <a:ahLst/>
              <a:cxnLst/>
              <a:rect l="l" t="t" r="r" b="b"/>
              <a:pathLst>
                <a:path w="4325" h="541" extrusionOk="0">
                  <a:moveTo>
                    <a:pt x="292" y="1"/>
                  </a:moveTo>
                  <a:cubicBezTo>
                    <a:pt x="126" y="1"/>
                    <a:pt x="1" y="125"/>
                    <a:pt x="1" y="271"/>
                  </a:cubicBezTo>
                  <a:cubicBezTo>
                    <a:pt x="1" y="416"/>
                    <a:pt x="126" y="541"/>
                    <a:pt x="292" y="541"/>
                  </a:cubicBezTo>
                  <a:lnTo>
                    <a:pt x="4033" y="541"/>
                  </a:lnTo>
                  <a:cubicBezTo>
                    <a:pt x="4199" y="541"/>
                    <a:pt x="4324" y="416"/>
                    <a:pt x="4324" y="271"/>
                  </a:cubicBezTo>
                  <a:cubicBezTo>
                    <a:pt x="4324" y="125"/>
                    <a:pt x="4199" y="1"/>
                    <a:pt x="403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3" name="Google Shape;1193;p36"/>
            <p:cNvSpPr/>
            <p:nvPr/>
          </p:nvSpPr>
          <p:spPr>
            <a:xfrm>
              <a:off x="1299927" y="922377"/>
              <a:ext cx="1009800" cy="122884"/>
            </a:xfrm>
            <a:custGeom>
              <a:avLst/>
              <a:gdLst/>
              <a:ahLst/>
              <a:cxnLst/>
              <a:rect l="l" t="t" r="r" b="b"/>
              <a:pathLst>
                <a:path w="5218" h="635" extrusionOk="0">
                  <a:moveTo>
                    <a:pt x="343" y="1"/>
                  </a:moveTo>
                  <a:cubicBezTo>
                    <a:pt x="156" y="1"/>
                    <a:pt x="0" y="146"/>
                    <a:pt x="0" y="323"/>
                  </a:cubicBezTo>
                  <a:cubicBezTo>
                    <a:pt x="0" y="499"/>
                    <a:pt x="156" y="635"/>
                    <a:pt x="343" y="635"/>
                  </a:cubicBezTo>
                  <a:lnTo>
                    <a:pt x="4874" y="635"/>
                  </a:lnTo>
                  <a:cubicBezTo>
                    <a:pt x="5061" y="635"/>
                    <a:pt x="5217" y="499"/>
                    <a:pt x="5217" y="323"/>
                  </a:cubicBezTo>
                  <a:cubicBezTo>
                    <a:pt x="5217" y="146"/>
                    <a:pt x="5061" y="1"/>
                    <a:pt x="48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36"/>
            <p:cNvSpPr/>
            <p:nvPr/>
          </p:nvSpPr>
          <p:spPr>
            <a:xfrm>
              <a:off x="1253675" y="797750"/>
              <a:ext cx="1102304" cy="124819"/>
            </a:xfrm>
            <a:custGeom>
              <a:avLst/>
              <a:gdLst/>
              <a:ahLst/>
              <a:cxnLst/>
              <a:rect l="l" t="t" r="r" b="b"/>
              <a:pathLst>
                <a:path w="5696" h="645" extrusionOk="0">
                  <a:moveTo>
                    <a:pt x="374" y="0"/>
                  </a:moveTo>
                  <a:cubicBezTo>
                    <a:pt x="166" y="0"/>
                    <a:pt x="0" y="146"/>
                    <a:pt x="0" y="322"/>
                  </a:cubicBezTo>
                  <a:cubicBezTo>
                    <a:pt x="0" y="499"/>
                    <a:pt x="166" y="645"/>
                    <a:pt x="374" y="645"/>
                  </a:cubicBezTo>
                  <a:lnTo>
                    <a:pt x="5321" y="645"/>
                  </a:lnTo>
                  <a:cubicBezTo>
                    <a:pt x="5529" y="645"/>
                    <a:pt x="5695" y="499"/>
                    <a:pt x="5695" y="322"/>
                  </a:cubicBezTo>
                  <a:cubicBezTo>
                    <a:pt x="5695" y="146"/>
                    <a:pt x="5529" y="0"/>
                    <a:pt x="532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36"/>
            <p:cNvSpPr/>
            <p:nvPr/>
          </p:nvSpPr>
          <p:spPr>
            <a:xfrm>
              <a:off x="1299927" y="4333354"/>
              <a:ext cx="1009800" cy="124819"/>
            </a:xfrm>
            <a:custGeom>
              <a:avLst/>
              <a:gdLst/>
              <a:ahLst/>
              <a:cxnLst/>
              <a:rect l="l" t="t" r="r" b="b"/>
              <a:pathLst>
                <a:path w="5218" h="645" extrusionOk="0">
                  <a:moveTo>
                    <a:pt x="343" y="0"/>
                  </a:moveTo>
                  <a:cubicBezTo>
                    <a:pt x="156" y="0"/>
                    <a:pt x="0" y="146"/>
                    <a:pt x="0" y="322"/>
                  </a:cubicBezTo>
                  <a:cubicBezTo>
                    <a:pt x="0" y="499"/>
                    <a:pt x="156" y="644"/>
                    <a:pt x="343" y="644"/>
                  </a:cubicBezTo>
                  <a:lnTo>
                    <a:pt x="4874" y="644"/>
                  </a:lnTo>
                  <a:cubicBezTo>
                    <a:pt x="5061" y="644"/>
                    <a:pt x="5217" y="499"/>
                    <a:pt x="5217" y="322"/>
                  </a:cubicBezTo>
                  <a:cubicBezTo>
                    <a:pt x="5217" y="146"/>
                    <a:pt x="5061" y="0"/>
                    <a:pt x="48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36"/>
            <p:cNvSpPr/>
            <p:nvPr/>
          </p:nvSpPr>
          <p:spPr>
            <a:xfrm>
              <a:off x="1253675" y="4457981"/>
              <a:ext cx="1102304" cy="124819"/>
            </a:xfrm>
            <a:custGeom>
              <a:avLst/>
              <a:gdLst/>
              <a:ahLst/>
              <a:cxnLst/>
              <a:rect l="l" t="t" r="r" b="b"/>
              <a:pathLst>
                <a:path w="5696" h="645" extrusionOk="0">
                  <a:moveTo>
                    <a:pt x="374" y="0"/>
                  </a:moveTo>
                  <a:cubicBezTo>
                    <a:pt x="166" y="0"/>
                    <a:pt x="0" y="146"/>
                    <a:pt x="0" y="323"/>
                  </a:cubicBezTo>
                  <a:cubicBezTo>
                    <a:pt x="0" y="499"/>
                    <a:pt x="166" y="645"/>
                    <a:pt x="374" y="645"/>
                  </a:cubicBezTo>
                  <a:lnTo>
                    <a:pt x="5321" y="645"/>
                  </a:lnTo>
                  <a:cubicBezTo>
                    <a:pt x="5529" y="645"/>
                    <a:pt x="5695" y="499"/>
                    <a:pt x="5695" y="323"/>
                  </a:cubicBezTo>
                  <a:cubicBezTo>
                    <a:pt x="5695" y="146"/>
                    <a:pt x="5529" y="0"/>
                    <a:pt x="53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36"/>
            <p:cNvSpPr/>
            <p:nvPr/>
          </p:nvSpPr>
          <p:spPr>
            <a:xfrm>
              <a:off x="1350049" y="3611332"/>
              <a:ext cx="909362" cy="96759"/>
            </a:xfrm>
            <a:custGeom>
              <a:avLst/>
              <a:gdLst/>
              <a:ahLst/>
              <a:cxnLst/>
              <a:rect l="l" t="t" r="r" b="b"/>
              <a:pathLst>
                <a:path w="4699" h="500" extrusionOk="0">
                  <a:moveTo>
                    <a:pt x="313" y="0"/>
                  </a:moveTo>
                  <a:cubicBezTo>
                    <a:pt x="136" y="0"/>
                    <a:pt x="1" y="115"/>
                    <a:pt x="1" y="250"/>
                  </a:cubicBezTo>
                  <a:cubicBezTo>
                    <a:pt x="1" y="385"/>
                    <a:pt x="136" y="499"/>
                    <a:pt x="313" y="499"/>
                  </a:cubicBezTo>
                  <a:lnTo>
                    <a:pt x="4397" y="499"/>
                  </a:lnTo>
                  <a:cubicBezTo>
                    <a:pt x="4563" y="499"/>
                    <a:pt x="4698" y="385"/>
                    <a:pt x="4698" y="250"/>
                  </a:cubicBezTo>
                  <a:cubicBezTo>
                    <a:pt x="4698" y="115"/>
                    <a:pt x="4563" y="0"/>
                    <a:pt x="439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36"/>
            <p:cNvSpPr/>
            <p:nvPr/>
          </p:nvSpPr>
          <p:spPr>
            <a:xfrm>
              <a:off x="1253675" y="1000752"/>
              <a:ext cx="293767" cy="293953"/>
            </a:xfrm>
            <a:custGeom>
              <a:avLst/>
              <a:gdLst/>
              <a:ahLst/>
              <a:cxnLst/>
              <a:rect l="l" t="t" r="r" b="b"/>
              <a:pathLst>
                <a:path w="1518" h="1519" extrusionOk="0">
                  <a:moveTo>
                    <a:pt x="759" y="1"/>
                  </a:moveTo>
                  <a:cubicBezTo>
                    <a:pt x="343" y="1"/>
                    <a:pt x="0" y="333"/>
                    <a:pt x="0" y="760"/>
                  </a:cubicBezTo>
                  <a:cubicBezTo>
                    <a:pt x="0" y="1175"/>
                    <a:pt x="343" y="1518"/>
                    <a:pt x="759" y="1518"/>
                  </a:cubicBezTo>
                  <a:cubicBezTo>
                    <a:pt x="1185" y="1518"/>
                    <a:pt x="1517" y="1175"/>
                    <a:pt x="1517" y="760"/>
                  </a:cubicBezTo>
                  <a:cubicBezTo>
                    <a:pt x="1517" y="333"/>
                    <a:pt x="1185" y="1"/>
                    <a:pt x="7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36"/>
            <p:cNvSpPr/>
            <p:nvPr/>
          </p:nvSpPr>
          <p:spPr>
            <a:xfrm>
              <a:off x="1299927" y="1045068"/>
              <a:ext cx="201263" cy="203387"/>
            </a:xfrm>
            <a:custGeom>
              <a:avLst/>
              <a:gdLst/>
              <a:ahLst/>
              <a:cxnLst/>
              <a:rect l="l" t="t" r="r" b="b"/>
              <a:pathLst>
                <a:path w="1040" h="1051" extrusionOk="0">
                  <a:moveTo>
                    <a:pt x="520" y="1"/>
                  </a:moveTo>
                  <a:cubicBezTo>
                    <a:pt x="239" y="1"/>
                    <a:pt x="0" y="240"/>
                    <a:pt x="0" y="531"/>
                  </a:cubicBezTo>
                  <a:cubicBezTo>
                    <a:pt x="0" y="811"/>
                    <a:pt x="239" y="1050"/>
                    <a:pt x="520" y="1050"/>
                  </a:cubicBezTo>
                  <a:cubicBezTo>
                    <a:pt x="811" y="1050"/>
                    <a:pt x="1039" y="811"/>
                    <a:pt x="1039" y="531"/>
                  </a:cubicBezTo>
                  <a:cubicBezTo>
                    <a:pt x="1039" y="240"/>
                    <a:pt x="811"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36"/>
            <p:cNvSpPr/>
            <p:nvPr/>
          </p:nvSpPr>
          <p:spPr>
            <a:xfrm>
              <a:off x="1344050" y="1089384"/>
              <a:ext cx="112824" cy="114756"/>
            </a:xfrm>
            <a:custGeom>
              <a:avLst/>
              <a:gdLst/>
              <a:ahLst/>
              <a:cxnLst/>
              <a:rect l="l" t="t" r="r" b="b"/>
              <a:pathLst>
                <a:path w="583" h="593" extrusionOk="0">
                  <a:moveTo>
                    <a:pt x="292" y="0"/>
                  </a:moveTo>
                  <a:cubicBezTo>
                    <a:pt x="136" y="0"/>
                    <a:pt x="1" y="135"/>
                    <a:pt x="1" y="302"/>
                  </a:cubicBezTo>
                  <a:cubicBezTo>
                    <a:pt x="1" y="457"/>
                    <a:pt x="136" y="593"/>
                    <a:pt x="292" y="593"/>
                  </a:cubicBezTo>
                  <a:cubicBezTo>
                    <a:pt x="458" y="593"/>
                    <a:pt x="583" y="457"/>
                    <a:pt x="583" y="302"/>
                  </a:cubicBezTo>
                  <a:cubicBezTo>
                    <a:pt x="583" y="135"/>
                    <a:pt x="458" y="0"/>
                    <a:pt x="29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36"/>
            <p:cNvSpPr/>
            <p:nvPr/>
          </p:nvSpPr>
          <p:spPr>
            <a:xfrm>
              <a:off x="2062015" y="1000752"/>
              <a:ext cx="293961" cy="293953"/>
            </a:xfrm>
            <a:custGeom>
              <a:avLst/>
              <a:gdLst/>
              <a:ahLst/>
              <a:cxnLst/>
              <a:rect l="l" t="t" r="r" b="b"/>
              <a:pathLst>
                <a:path w="1519" h="1519" extrusionOk="0">
                  <a:moveTo>
                    <a:pt x="759" y="1"/>
                  </a:moveTo>
                  <a:cubicBezTo>
                    <a:pt x="333" y="1"/>
                    <a:pt x="1" y="333"/>
                    <a:pt x="1" y="760"/>
                  </a:cubicBezTo>
                  <a:cubicBezTo>
                    <a:pt x="1" y="1175"/>
                    <a:pt x="333" y="1518"/>
                    <a:pt x="759" y="1518"/>
                  </a:cubicBezTo>
                  <a:cubicBezTo>
                    <a:pt x="1175" y="1518"/>
                    <a:pt x="1518" y="1175"/>
                    <a:pt x="1518" y="760"/>
                  </a:cubicBezTo>
                  <a:cubicBezTo>
                    <a:pt x="1518" y="333"/>
                    <a:pt x="1175" y="1"/>
                    <a:pt x="75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2" name="Google Shape;1202;p36"/>
            <p:cNvSpPr/>
            <p:nvPr/>
          </p:nvSpPr>
          <p:spPr>
            <a:xfrm>
              <a:off x="2108267" y="1045068"/>
              <a:ext cx="201457" cy="203387"/>
            </a:xfrm>
            <a:custGeom>
              <a:avLst/>
              <a:gdLst/>
              <a:ahLst/>
              <a:cxnLst/>
              <a:rect l="l" t="t" r="r" b="b"/>
              <a:pathLst>
                <a:path w="1041" h="1051" extrusionOk="0">
                  <a:moveTo>
                    <a:pt x="520" y="1"/>
                  </a:moveTo>
                  <a:cubicBezTo>
                    <a:pt x="229" y="1"/>
                    <a:pt x="1" y="240"/>
                    <a:pt x="1" y="531"/>
                  </a:cubicBezTo>
                  <a:cubicBezTo>
                    <a:pt x="1" y="811"/>
                    <a:pt x="229" y="1050"/>
                    <a:pt x="520" y="1050"/>
                  </a:cubicBezTo>
                  <a:cubicBezTo>
                    <a:pt x="801" y="1050"/>
                    <a:pt x="1040" y="811"/>
                    <a:pt x="1040" y="531"/>
                  </a:cubicBezTo>
                  <a:cubicBezTo>
                    <a:pt x="1040" y="240"/>
                    <a:pt x="801"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3" name="Google Shape;1203;p36"/>
            <p:cNvSpPr/>
            <p:nvPr/>
          </p:nvSpPr>
          <p:spPr>
            <a:xfrm>
              <a:off x="2152583" y="1089384"/>
              <a:ext cx="112824" cy="114756"/>
            </a:xfrm>
            <a:custGeom>
              <a:avLst/>
              <a:gdLst/>
              <a:ahLst/>
              <a:cxnLst/>
              <a:rect l="l" t="t" r="r" b="b"/>
              <a:pathLst>
                <a:path w="583" h="593" extrusionOk="0">
                  <a:moveTo>
                    <a:pt x="291" y="0"/>
                  </a:moveTo>
                  <a:cubicBezTo>
                    <a:pt x="125" y="0"/>
                    <a:pt x="0" y="135"/>
                    <a:pt x="0" y="302"/>
                  </a:cubicBezTo>
                  <a:cubicBezTo>
                    <a:pt x="0" y="457"/>
                    <a:pt x="125" y="593"/>
                    <a:pt x="291" y="593"/>
                  </a:cubicBezTo>
                  <a:cubicBezTo>
                    <a:pt x="447" y="593"/>
                    <a:pt x="582" y="457"/>
                    <a:pt x="582" y="302"/>
                  </a:cubicBezTo>
                  <a:cubicBezTo>
                    <a:pt x="582" y="135"/>
                    <a:pt x="447" y="0"/>
                    <a:pt x="29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4" name="Google Shape;1204;p36"/>
            <p:cNvSpPr/>
            <p:nvPr/>
          </p:nvSpPr>
          <p:spPr>
            <a:xfrm>
              <a:off x="1408492" y="3707899"/>
              <a:ext cx="792475" cy="625642"/>
            </a:xfrm>
            <a:custGeom>
              <a:avLst/>
              <a:gdLst/>
              <a:ahLst/>
              <a:cxnLst/>
              <a:rect l="l" t="t" r="r" b="b"/>
              <a:pathLst>
                <a:path w="4095" h="3233" extrusionOk="0">
                  <a:moveTo>
                    <a:pt x="0" y="0"/>
                  </a:moveTo>
                  <a:lnTo>
                    <a:pt x="0" y="3232"/>
                  </a:lnTo>
                  <a:lnTo>
                    <a:pt x="4095" y="3232"/>
                  </a:lnTo>
                  <a:lnTo>
                    <a:pt x="4095"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05" name="Google Shape;1205;p36">
            <a:hlinkClick r:id="" action="ppaction://noaction"/>
          </p:cNvPr>
          <p:cNvSpPr/>
          <p:nvPr/>
        </p:nvSpPr>
        <p:spPr>
          <a:xfrm>
            <a:off x="410195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1867" kern="0" dirty="0">
              <a:solidFill>
                <a:srgbClr val="000000"/>
              </a:solidFill>
              <a:latin typeface="Barlow"/>
              <a:ea typeface="Barlow"/>
              <a:cs typeface="Barlow"/>
              <a:sym typeface="Barlow"/>
            </a:endParaRPr>
          </a:p>
        </p:txBody>
      </p:sp>
      <p:sp>
        <p:nvSpPr>
          <p:cNvPr id="1206" name="Google Shape;1206;p36">
            <a:hlinkClick r:id="" action="ppaction://noaction"/>
          </p:cNvPr>
          <p:cNvSpPr/>
          <p:nvPr/>
        </p:nvSpPr>
        <p:spPr>
          <a:xfrm>
            <a:off x="4046913" y="6380470"/>
            <a:ext cx="1052438" cy="477547"/>
          </a:xfrm>
          <a:custGeom>
            <a:avLst/>
            <a:gdLst/>
            <a:ahLst/>
            <a:cxnLst/>
            <a:rect l="l" t="t" r="r" b="b"/>
            <a:pathLst>
              <a:path w="37577" h="12788" extrusionOk="0">
                <a:moveTo>
                  <a:pt x="5097" y="0"/>
                </a:moveTo>
                <a:cubicBezTo>
                  <a:pt x="2287" y="0"/>
                  <a:pt x="1" y="2322"/>
                  <a:pt x="1" y="5191"/>
                </a:cubicBezTo>
                <a:lnTo>
                  <a:pt x="1" y="12787"/>
                </a:lnTo>
                <a:lnTo>
                  <a:pt x="37577" y="12787"/>
                </a:lnTo>
                <a:lnTo>
                  <a:pt x="37577" y="5191"/>
                </a:lnTo>
                <a:cubicBezTo>
                  <a:pt x="37577" y="2322"/>
                  <a:pt x="35291" y="0"/>
                  <a:pt x="32481" y="0"/>
                </a:cubicBezTo>
                <a:close/>
              </a:path>
            </a:pathLst>
          </a:custGeom>
          <a:solidFill>
            <a:schemeClr val="dk1"/>
          </a:solidFill>
          <a:ln>
            <a:noFill/>
          </a:ln>
        </p:spPr>
        <p:txBody>
          <a:bodyPr spcFirstLastPara="1" wrap="square" lIns="121900" tIns="121900" rIns="121900" bIns="121900" anchor="ctr"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07" name="Google Shape;1207;p36">
            <a:hlinkClick r:id="" action="ppaction://noaction"/>
          </p:cNvPr>
          <p:cNvSpPr/>
          <p:nvPr/>
        </p:nvSpPr>
        <p:spPr>
          <a:xfrm>
            <a:off x="5153985" y="5974701"/>
            <a:ext cx="942396" cy="883308"/>
          </a:xfrm>
          <a:custGeom>
            <a:avLst/>
            <a:gdLst/>
            <a:ahLst/>
            <a:cxnLst/>
            <a:rect l="l" t="t" r="r" b="b"/>
            <a:pathLst>
              <a:path w="33648" h="19194" extrusionOk="0">
                <a:moveTo>
                  <a:pt x="5084" y="1"/>
                </a:moveTo>
                <a:cubicBezTo>
                  <a:pt x="2274" y="1"/>
                  <a:pt x="0" y="2334"/>
                  <a:pt x="0" y="5204"/>
                </a:cubicBezTo>
                <a:lnTo>
                  <a:pt x="0" y="19193"/>
                </a:lnTo>
                <a:lnTo>
                  <a:pt x="33647" y="19193"/>
                </a:lnTo>
                <a:lnTo>
                  <a:pt x="33647" y="5204"/>
                </a:lnTo>
                <a:cubicBezTo>
                  <a:pt x="33647" y="2334"/>
                  <a:pt x="31373" y="1"/>
                  <a:pt x="28563"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08" name="Google Shape;1208;p36">
            <a:hlinkClick r:id="" action="ppaction://noaction"/>
          </p:cNvPr>
          <p:cNvSpPr/>
          <p:nvPr/>
        </p:nvSpPr>
        <p:spPr>
          <a:xfrm>
            <a:off x="6206014"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09" name="Google Shape;1209;p36">
            <a:hlinkClick r:id="" action="ppaction://noaction"/>
          </p:cNvPr>
          <p:cNvSpPr/>
          <p:nvPr/>
        </p:nvSpPr>
        <p:spPr>
          <a:xfrm>
            <a:off x="7258043" y="5974701"/>
            <a:ext cx="942732" cy="883308"/>
          </a:xfrm>
          <a:custGeom>
            <a:avLst/>
            <a:gdLst/>
            <a:ahLst/>
            <a:cxnLst/>
            <a:rect l="l" t="t" r="r" b="b"/>
            <a:pathLst>
              <a:path w="33660" h="19194" extrusionOk="0">
                <a:moveTo>
                  <a:pt x="5085" y="1"/>
                </a:moveTo>
                <a:cubicBezTo>
                  <a:pt x="2275" y="1"/>
                  <a:pt x="1" y="2334"/>
                  <a:pt x="1" y="5204"/>
                </a:cubicBezTo>
                <a:lnTo>
                  <a:pt x="1" y="19193"/>
                </a:lnTo>
                <a:lnTo>
                  <a:pt x="33660" y="19193"/>
                </a:lnTo>
                <a:lnTo>
                  <a:pt x="33660" y="5204"/>
                </a:lnTo>
                <a:cubicBezTo>
                  <a:pt x="33660"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10" name="Google Shape;1210;p36">
            <a:hlinkClick r:id="" action="ppaction://noaction"/>
          </p:cNvPr>
          <p:cNvSpPr/>
          <p:nvPr/>
        </p:nvSpPr>
        <p:spPr>
          <a:xfrm>
            <a:off x="945504" y="5974701"/>
            <a:ext cx="942732" cy="883308"/>
          </a:xfrm>
          <a:custGeom>
            <a:avLst/>
            <a:gdLst/>
            <a:ahLst/>
            <a:cxnLst/>
            <a:rect l="l" t="t" r="r" b="b"/>
            <a:pathLst>
              <a:path w="33660" h="19194" extrusionOk="0">
                <a:moveTo>
                  <a:pt x="5096" y="1"/>
                </a:moveTo>
                <a:cubicBezTo>
                  <a:pt x="2287" y="1"/>
                  <a:pt x="1" y="2334"/>
                  <a:pt x="1" y="5204"/>
                </a:cubicBezTo>
                <a:lnTo>
                  <a:pt x="1" y="19193"/>
                </a:lnTo>
                <a:lnTo>
                  <a:pt x="33660" y="19193"/>
                </a:lnTo>
                <a:lnTo>
                  <a:pt x="33660" y="5204"/>
                </a:lnTo>
                <a:cubicBezTo>
                  <a:pt x="33660" y="2334"/>
                  <a:pt x="31385" y="1"/>
                  <a:pt x="28576"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11" name="Google Shape;1211;p36">
            <a:hlinkClick r:id="" action="ppaction://noaction"/>
          </p:cNvPr>
          <p:cNvSpPr/>
          <p:nvPr/>
        </p:nvSpPr>
        <p:spPr>
          <a:xfrm>
            <a:off x="1997869"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12" name="Google Shape;1212;p36">
            <a:hlinkClick r:id="" action="ppaction://noaction"/>
          </p:cNvPr>
          <p:cNvSpPr/>
          <p:nvPr/>
        </p:nvSpPr>
        <p:spPr>
          <a:xfrm>
            <a:off x="3049898" y="5974701"/>
            <a:ext cx="942396" cy="883308"/>
          </a:xfrm>
          <a:custGeom>
            <a:avLst/>
            <a:gdLst/>
            <a:ahLst/>
            <a:cxnLst/>
            <a:rect l="l" t="t" r="r" b="b"/>
            <a:pathLst>
              <a:path w="33648" h="19194" extrusionOk="0">
                <a:moveTo>
                  <a:pt x="5085" y="1"/>
                </a:moveTo>
                <a:cubicBezTo>
                  <a:pt x="2275" y="1"/>
                  <a:pt x="1" y="2334"/>
                  <a:pt x="1" y="5204"/>
                </a:cubicBezTo>
                <a:lnTo>
                  <a:pt x="1" y="19193"/>
                </a:lnTo>
                <a:lnTo>
                  <a:pt x="33648" y="19193"/>
                </a:lnTo>
                <a:lnTo>
                  <a:pt x="33648" y="5204"/>
                </a:lnTo>
                <a:cubicBezTo>
                  <a:pt x="33648" y="2334"/>
                  <a:pt x="31374" y="1"/>
                  <a:pt x="28564" y="1"/>
                </a:cubicBezTo>
                <a:close/>
              </a:path>
            </a:pathLst>
          </a:custGeom>
          <a:solidFill>
            <a:schemeClr val="lt2"/>
          </a:solidFill>
          <a:ln>
            <a:noFill/>
          </a:ln>
        </p:spPr>
        <p:txBody>
          <a:bodyPr spcFirstLastPara="1" wrap="square" lIns="121900" tIns="60933" rIns="121900" bIns="121900" anchor="t" anchorCtr="0">
            <a:noAutofit/>
          </a:bodyPr>
          <a:lstStyle/>
          <a:p>
            <a:pPr algn="ctr" defTabSz="1219170">
              <a:buClr>
                <a:srgbClr val="000000"/>
              </a:buClr>
            </a:pPr>
            <a:endParaRPr sz="2000" kern="0" dirty="0">
              <a:solidFill>
                <a:srgbClr val="FEF2CF"/>
              </a:solidFill>
              <a:latin typeface="Barlow"/>
              <a:ea typeface="Barlow"/>
              <a:cs typeface="Barlow"/>
              <a:sym typeface="Barlow"/>
            </a:endParaRPr>
          </a:p>
        </p:txBody>
      </p:sp>
      <p:sp>
        <p:nvSpPr>
          <p:cNvPr id="1213" name="Google Shape;1213;p36">
            <a:hlinkClick r:id="" action="ppaction://noaction"/>
          </p:cNvPr>
          <p:cNvSpPr/>
          <p:nvPr/>
        </p:nvSpPr>
        <p:spPr>
          <a:xfrm>
            <a:off x="5208670"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14" name="Google Shape;1214;p36">
            <a:hlinkClick r:id="rId3" action="ppaction://hlinksldjump"/>
          </p:cNvPr>
          <p:cNvSpPr/>
          <p:nvPr/>
        </p:nvSpPr>
        <p:spPr>
          <a:xfrm>
            <a:off x="6370401" y="6380470"/>
            <a:ext cx="1052102" cy="477547"/>
          </a:xfrm>
          <a:custGeom>
            <a:avLst/>
            <a:gdLst/>
            <a:ahLst/>
            <a:cxnLst/>
            <a:rect l="l" t="t" r="r" b="b"/>
            <a:pathLst>
              <a:path w="37565" h="12788" extrusionOk="0">
                <a:moveTo>
                  <a:pt x="5084" y="0"/>
                </a:moveTo>
                <a:cubicBezTo>
                  <a:pt x="2274"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15" name="Google Shape;1215;p36">
            <a:hlinkClick r:id="" action="ppaction://noaction"/>
          </p:cNvPr>
          <p:cNvSpPr/>
          <p:nvPr/>
        </p:nvSpPr>
        <p:spPr>
          <a:xfrm>
            <a:off x="172376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16" name="Google Shape;1216;p36">
            <a:hlinkClick r:id="" action="ppaction://noaction"/>
          </p:cNvPr>
          <p:cNvSpPr/>
          <p:nvPr/>
        </p:nvSpPr>
        <p:spPr>
          <a:xfrm>
            <a:off x="2885518" y="6380470"/>
            <a:ext cx="1052102" cy="477547"/>
          </a:xfrm>
          <a:custGeom>
            <a:avLst/>
            <a:gdLst/>
            <a:ahLst/>
            <a:cxnLst/>
            <a:rect l="l" t="t" r="r" b="b"/>
            <a:pathLst>
              <a:path w="37565" h="12788" extrusionOk="0">
                <a:moveTo>
                  <a:pt x="5084" y="0"/>
                </a:moveTo>
                <a:cubicBezTo>
                  <a:pt x="2274" y="0"/>
                  <a:pt x="0" y="2322"/>
                  <a:pt x="0" y="5191"/>
                </a:cubicBezTo>
                <a:lnTo>
                  <a:pt x="0" y="12787"/>
                </a:lnTo>
                <a:lnTo>
                  <a:pt x="37564" y="12787"/>
                </a:lnTo>
                <a:lnTo>
                  <a:pt x="37564" y="5191"/>
                </a:lnTo>
                <a:cubicBezTo>
                  <a:pt x="37564" y="2322"/>
                  <a:pt x="35290" y="0"/>
                  <a:pt x="32480"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133" kern="0" dirty="0">
              <a:solidFill>
                <a:srgbClr val="FEF2CF"/>
              </a:solidFill>
              <a:latin typeface="Barlow"/>
              <a:ea typeface="Barlow"/>
              <a:cs typeface="Barlow"/>
              <a:sym typeface="Barlow"/>
            </a:endParaRPr>
          </a:p>
        </p:txBody>
      </p:sp>
      <p:sp>
        <p:nvSpPr>
          <p:cNvPr id="1217" name="Google Shape;1217;p36">
            <a:hlinkClick r:id="" action="ppaction://hlinkshowjump?jump=nextslide"/>
          </p:cNvPr>
          <p:cNvSpPr/>
          <p:nvPr/>
        </p:nvSpPr>
        <p:spPr>
          <a:xfrm>
            <a:off x="7532131" y="6380470"/>
            <a:ext cx="1052102" cy="477547"/>
          </a:xfrm>
          <a:custGeom>
            <a:avLst/>
            <a:gdLst/>
            <a:ahLst/>
            <a:cxnLst/>
            <a:rect l="l" t="t" r="r" b="b"/>
            <a:pathLst>
              <a:path w="37565" h="12788" extrusionOk="0">
                <a:moveTo>
                  <a:pt x="5085" y="0"/>
                </a:moveTo>
                <a:cubicBezTo>
                  <a:pt x="2275" y="0"/>
                  <a:pt x="1" y="2322"/>
                  <a:pt x="1" y="5191"/>
                </a:cubicBezTo>
                <a:lnTo>
                  <a:pt x="1" y="12787"/>
                </a:lnTo>
                <a:lnTo>
                  <a:pt x="37565" y="12787"/>
                </a:lnTo>
                <a:lnTo>
                  <a:pt x="37565" y="5191"/>
                </a:lnTo>
                <a:cubicBezTo>
                  <a:pt x="37565" y="2322"/>
                  <a:pt x="35279" y="0"/>
                  <a:pt x="32469"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sp>
        <p:nvSpPr>
          <p:cNvPr id="1218" name="Google Shape;1218;p36">
            <a:hlinkClick r:id="" action="ppaction://hlinkshowjump?jump=previousslide"/>
          </p:cNvPr>
          <p:cNvSpPr/>
          <p:nvPr/>
        </p:nvSpPr>
        <p:spPr>
          <a:xfrm>
            <a:off x="562030" y="6380470"/>
            <a:ext cx="1052102" cy="477547"/>
          </a:xfrm>
          <a:custGeom>
            <a:avLst/>
            <a:gdLst/>
            <a:ahLst/>
            <a:cxnLst/>
            <a:rect l="l" t="t" r="r" b="b"/>
            <a:pathLst>
              <a:path w="37565" h="12788" extrusionOk="0">
                <a:moveTo>
                  <a:pt x="5096" y="0"/>
                </a:moveTo>
                <a:cubicBezTo>
                  <a:pt x="2286" y="0"/>
                  <a:pt x="0" y="2322"/>
                  <a:pt x="0" y="5191"/>
                </a:cubicBezTo>
                <a:lnTo>
                  <a:pt x="0" y="12787"/>
                </a:lnTo>
                <a:lnTo>
                  <a:pt x="37565" y="12787"/>
                </a:lnTo>
                <a:lnTo>
                  <a:pt x="37565" y="5191"/>
                </a:lnTo>
                <a:cubicBezTo>
                  <a:pt x="37565" y="2322"/>
                  <a:pt x="35291" y="0"/>
                  <a:pt x="32481" y="0"/>
                </a:cubicBezTo>
                <a:close/>
              </a:path>
            </a:pathLst>
          </a:custGeom>
          <a:solidFill>
            <a:schemeClr val="dk1"/>
          </a:solidFill>
          <a:ln>
            <a:noFill/>
          </a:ln>
        </p:spPr>
        <p:txBody>
          <a:bodyPr spcFirstLastPara="1" wrap="square" lIns="121900" tIns="60933" rIns="121900" bIns="121900" anchor="t" anchorCtr="0">
            <a:noAutofit/>
          </a:bodyPr>
          <a:lstStyle/>
          <a:p>
            <a:pPr algn="ctr" defTabSz="1219170">
              <a:buClr>
                <a:srgbClr val="000000"/>
              </a:buClr>
            </a:pPr>
            <a:endParaRPr sz="2667" b="1" kern="0" dirty="0">
              <a:solidFill>
                <a:srgbClr val="FEF2CF"/>
              </a:solidFill>
              <a:latin typeface="Barlow"/>
              <a:ea typeface="Barlow"/>
              <a:cs typeface="Barlow"/>
              <a:sym typeface="Barlow"/>
            </a:endParaRPr>
          </a:p>
        </p:txBody>
      </p:sp>
      <p:grpSp>
        <p:nvGrpSpPr>
          <p:cNvPr id="12" name="Nhóm 11">
            <a:extLst>
              <a:ext uri="{FF2B5EF4-FFF2-40B4-BE49-F238E27FC236}">
                <a16:creationId xmlns="" xmlns:a16="http://schemas.microsoft.com/office/drawing/2014/main" id="{2D3B746B-C75E-77A1-571B-D4996097A1AA}"/>
              </a:ext>
            </a:extLst>
          </p:cNvPr>
          <p:cNvGrpSpPr/>
          <p:nvPr/>
        </p:nvGrpSpPr>
        <p:grpSpPr>
          <a:xfrm>
            <a:off x="1447504" y="754267"/>
            <a:ext cx="6248992" cy="3300675"/>
            <a:chOff x="1930005" y="754267"/>
            <a:chExt cx="8331989" cy="3300675"/>
          </a:xfrm>
        </p:grpSpPr>
        <p:sp>
          <p:nvSpPr>
            <p:cNvPr id="51" name="Hình chữ nhật 50">
              <a:extLst>
                <a:ext uri="{FF2B5EF4-FFF2-40B4-BE49-F238E27FC236}">
                  <a16:creationId xmlns="" xmlns:a16="http://schemas.microsoft.com/office/drawing/2014/main" id="{422E776D-C9D0-2CD3-491B-ADB6367D38E2}"/>
                </a:ext>
              </a:extLst>
            </p:cNvPr>
            <p:cNvSpPr/>
            <p:nvPr/>
          </p:nvSpPr>
          <p:spPr>
            <a:xfrm>
              <a:off x="1930005" y="2300616"/>
              <a:ext cx="8331989" cy="1754326"/>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buClr>
                  <a:schemeClr val="lt2"/>
                </a:buClr>
                <a:buSzPts val="2800"/>
              </a:pPr>
              <a:r>
                <a:rPr lang="en-US" sz="5400" b="1" dirty="0">
                  <a:solidFill>
                    <a:schemeClr val="lt2"/>
                  </a:solidFill>
                  <a:latin typeface="Times New Roman" pitchFamily="18" charset="0"/>
                  <a:cs typeface="Times New Roman" pitchFamily="18" charset="0"/>
                  <a:sym typeface="Playfair Display"/>
                </a:rPr>
                <a:t>HÌNH THÀNH</a:t>
              </a:r>
            </a:p>
            <a:p>
              <a:pPr algn="ctr">
                <a:buClr>
                  <a:schemeClr val="lt2"/>
                </a:buClr>
                <a:buSzPts val="2800"/>
              </a:pPr>
              <a:r>
                <a:rPr lang="en-US" sz="5400" b="1" dirty="0">
                  <a:solidFill>
                    <a:schemeClr val="lt2"/>
                  </a:solidFill>
                  <a:latin typeface="Times New Roman" pitchFamily="18" charset="0"/>
                  <a:cs typeface="Times New Roman" pitchFamily="18" charset="0"/>
                  <a:sym typeface="Playfair Display"/>
                </a:rPr>
                <a:t>KIẾN THỨC MỚI</a:t>
              </a:r>
              <a:endParaRPr lang="vi-VN" sz="5400" b="1" dirty="0">
                <a:solidFill>
                  <a:schemeClr val="lt2"/>
                </a:solidFill>
                <a:latin typeface="Times New Roman" pitchFamily="18" charset="0"/>
                <a:cs typeface="Times New Roman" pitchFamily="18" charset="0"/>
                <a:sym typeface="Playfair Display"/>
              </a:endParaRPr>
            </a:p>
          </p:txBody>
        </p:sp>
        <p:sp>
          <p:nvSpPr>
            <p:cNvPr id="11" name="Hình chữ nhật 10">
              <a:extLst>
                <a:ext uri="{FF2B5EF4-FFF2-40B4-BE49-F238E27FC236}">
                  <a16:creationId xmlns="" xmlns:a16="http://schemas.microsoft.com/office/drawing/2014/main" id="{3F9CFBCD-4BB1-1C48-14A1-5F8E0770C684}"/>
                </a:ext>
              </a:extLst>
            </p:cNvPr>
            <p:cNvSpPr/>
            <p:nvPr/>
          </p:nvSpPr>
          <p:spPr>
            <a:xfrm>
              <a:off x="4770160" y="754267"/>
              <a:ext cx="2276692" cy="1733680"/>
            </a:xfrm>
            <a:prstGeom prst="rect">
              <a:avLst/>
            </a:prstGeom>
            <a:noFill/>
          </p:spPr>
          <p:txBody>
            <a:bodyPr wrap="none" lIns="91440" tIns="45720" rIns="91440" bIns="45720">
              <a:spAutoFit/>
            </a:bodyPr>
            <a:lstStyle/>
            <a:p>
              <a:pPr algn="ctr">
                <a:buClr>
                  <a:schemeClr val="lt2"/>
                </a:buClr>
                <a:buSzPts val="6000"/>
              </a:pPr>
              <a:r>
                <a:rPr lang="en-US" sz="10666" b="1" kern="0" dirty="0">
                  <a:solidFill>
                    <a:schemeClr val="accent4"/>
                  </a:solidFill>
                  <a:latin typeface="Playfair Display"/>
                  <a:sym typeface="Playfair Display"/>
                </a:rPr>
                <a:t>02</a:t>
              </a:r>
              <a:endParaRPr lang="vi-VN" sz="10666" b="1" kern="0" dirty="0">
                <a:solidFill>
                  <a:schemeClr val="accent4"/>
                </a:solidFill>
                <a:latin typeface="Playfair Display"/>
                <a:sym typeface="Playfair Display"/>
              </a:endParaRPr>
            </a:p>
          </p:txBody>
        </p:sp>
      </p:grpSp>
    </p:spTree>
    <p:extLst>
      <p:ext uri="{BB962C8B-B14F-4D97-AF65-F5344CB8AC3E}">
        <p14:creationId xmlns:p14="http://schemas.microsoft.com/office/powerpoint/2010/main" val="3178275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0"/>
            <a:ext cx="9144000" cy="6858000"/>
          </a:xfrm>
          <a:prstGeom prst="rect">
            <a:avLst/>
          </a:prstGeom>
        </p:spPr>
      </p:pic>
      <p:sp>
        <p:nvSpPr>
          <p:cNvPr id="6" name="Rectangle 5"/>
          <p:cNvSpPr/>
          <p:nvPr/>
        </p:nvSpPr>
        <p:spPr>
          <a:xfrm>
            <a:off x="155118" y="381375"/>
            <a:ext cx="4572000" cy="1083374"/>
          </a:xfrm>
          <a:prstGeom prst="rect">
            <a:avLst/>
          </a:prstGeom>
        </p:spPr>
        <p:txBody>
          <a:bodyPr>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rPr>
              <a:t>I. </a:t>
            </a:r>
            <a:r>
              <a:rPr lang="en-US" sz="2800" b="1" dirty="0" err="1">
                <a:solidFill>
                  <a:schemeClr val="bg1"/>
                </a:solidFill>
                <a:latin typeface="Times New Roman" panose="02020603050405020304" pitchFamily="18" charset="0"/>
                <a:ea typeface="Times New Roman" panose="02020603050405020304" pitchFamily="18" charset="0"/>
              </a:rPr>
              <a:t>Tìm</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hiểu</a:t>
            </a:r>
            <a:r>
              <a:rPr lang="en-US" sz="2800" b="1" dirty="0">
                <a:solidFill>
                  <a:schemeClr val="bg1"/>
                </a:solidFill>
                <a:latin typeface="Times New Roman" panose="02020603050405020304" pitchFamily="18" charset="0"/>
                <a:ea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rPr>
              <a:t>chung</a:t>
            </a:r>
            <a:endParaRPr lang="en-US" sz="2800" dirty="0">
              <a:solidFill>
                <a:schemeClr val="bg1"/>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chemeClr val="bg1"/>
                </a:solidFill>
                <a:latin typeface="Times New Roman" panose="02020603050405020304" pitchFamily="18" charset="0"/>
                <a:ea typeface="MS Mincho"/>
              </a:rPr>
              <a:t>1. </a:t>
            </a:r>
            <a:r>
              <a:rPr lang="vi-VN" sz="2800" b="1" dirty="0" smtClean="0">
                <a:solidFill>
                  <a:schemeClr val="bg1"/>
                </a:solidFill>
                <a:latin typeface="Times New Roman" panose="02020603050405020304" pitchFamily="18" charset="0"/>
                <a:ea typeface="MS Mincho"/>
              </a:rPr>
              <a:t>Vài nét về chèo cổ</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001535" y="1501695"/>
            <a:ext cx="6841873" cy="523220"/>
          </a:xfrm>
          <a:prstGeom prst="rect">
            <a:avLst/>
          </a:prstGeom>
        </p:spPr>
        <p:txBody>
          <a:bodyPr wrap="none">
            <a:spAutoFit/>
          </a:bodyPr>
          <a:lstStyle/>
          <a:p>
            <a:r>
              <a:rPr lang="pt-BR" sz="2800" b="1" dirty="0">
                <a:solidFill>
                  <a:schemeClr val="bg1"/>
                </a:solidFill>
                <a:latin typeface="Times New Roman" panose="02020603050405020304" pitchFamily="18" charset="0"/>
                <a:ea typeface="Times New Roman" panose="02020603050405020304" pitchFamily="18" charset="0"/>
              </a:rPr>
              <a:t>Phiếu học tập 01: Tìm hiểu thể loại chèo cổ </a:t>
            </a:r>
            <a:endParaRPr lang="en-US" sz="2800" dirty="0">
              <a:solidFill>
                <a:schemeClr val="bg1"/>
              </a:solidFill>
            </a:endParaRPr>
          </a:p>
        </p:txBody>
      </p:sp>
      <p:graphicFrame>
        <p:nvGraphicFramePr>
          <p:cNvPr id="17" name="Table 16"/>
          <p:cNvGraphicFramePr>
            <a:graphicFrameLocks noGrp="1"/>
          </p:cNvGraphicFramePr>
          <p:nvPr>
            <p:extLst>
              <p:ext uri="{D42A27DB-BD31-4B8C-83A1-F6EECF244321}">
                <p14:modId xmlns:p14="http://schemas.microsoft.com/office/powerpoint/2010/main" val="3801056281"/>
              </p:ext>
            </p:extLst>
          </p:nvPr>
        </p:nvGraphicFramePr>
        <p:xfrm>
          <a:off x="495299" y="2253680"/>
          <a:ext cx="8143875" cy="4184985"/>
        </p:xfrm>
        <a:graphic>
          <a:graphicData uri="http://schemas.openxmlformats.org/drawingml/2006/table">
            <a:tbl>
              <a:tblPr firstRow="1" firstCol="1" bandRow="1"/>
              <a:tblGrid>
                <a:gridCol w="8143875"/>
              </a:tblGrid>
              <a:tr h="629895">
                <a:tc>
                  <a:txBody>
                    <a:bodyPr/>
                    <a:lstStyle/>
                    <a:p>
                      <a:pPr algn="ctr">
                        <a:lnSpc>
                          <a:spcPct val="115000"/>
                        </a:lnSpc>
                        <a:spcAft>
                          <a:spcPts val="0"/>
                        </a:spcAft>
                      </a:pPr>
                      <a:r>
                        <a:rPr lang="pt-BR" sz="3200" b="1" dirty="0" smtClean="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Chèo cổ</a:t>
                      </a:r>
                      <a:endParaRPr lang="en-US" sz="32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3555090">
                <a:tc>
                  <a:txBody>
                    <a:bodyPr/>
                    <a:lstStyle/>
                    <a:p>
                      <a:pPr>
                        <a:lnSpc>
                          <a:spcPct val="100000"/>
                        </a:lnSpc>
                        <a:spcAft>
                          <a:spcPts val="0"/>
                        </a:spcAf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 nào </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chèo cổ?</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Nguồn </a:t>
                      </a: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gốc?</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Đặc trưng </a:t>
                      </a: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chèo </a:t>
                      </a: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cổ?</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Những vở chèo cổ đặc </a:t>
                      </a: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vi-VN"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t>
                      </a:r>
                      <a:r>
                        <a:rPr lang="pt-BR" sz="3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 nào là kịch bản chèo?</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4733830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1498</TotalTime>
  <Words>2563</Words>
  <Application>Microsoft Office PowerPoint</Application>
  <PresentationFormat>On-screen Show (4:3)</PresentationFormat>
  <Paragraphs>209</Paragraphs>
  <Slides>35</Slides>
  <Notes>22</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soạn Xúy Vân giả dại</dc:title>
  <dc:creator>Administrator</dc:creator>
  <cp:lastModifiedBy>Admin</cp:lastModifiedBy>
  <cp:revision>136</cp:revision>
  <dcterms:created xsi:type="dcterms:W3CDTF">2022-08-20T04:16:59Z</dcterms:created>
  <dcterms:modified xsi:type="dcterms:W3CDTF">2023-05-12T05:46:26Z</dcterms:modified>
</cp:coreProperties>
</file>