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7" r:id="rId2"/>
    <p:sldMasterId id="2147483793" r:id="rId3"/>
    <p:sldMasterId id="2147483807" r:id="rId4"/>
    <p:sldMasterId id="2147483823" r:id="rId5"/>
  </p:sldMasterIdLst>
  <p:notesMasterIdLst>
    <p:notesMasterId r:id="rId41"/>
  </p:notesMasterIdLst>
  <p:sldIdLst>
    <p:sldId id="305" r:id="rId6"/>
    <p:sldId id="321" r:id="rId7"/>
    <p:sldId id="322" r:id="rId8"/>
    <p:sldId id="349" r:id="rId9"/>
    <p:sldId id="319" r:id="rId10"/>
    <p:sldId id="320" r:id="rId11"/>
    <p:sldId id="313" r:id="rId12"/>
    <p:sldId id="350" r:id="rId13"/>
    <p:sldId id="312" r:id="rId14"/>
    <p:sldId id="334" r:id="rId15"/>
    <p:sldId id="335" r:id="rId16"/>
    <p:sldId id="338" r:id="rId17"/>
    <p:sldId id="352" r:id="rId18"/>
    <p:sldId id="339" r:id="rId19"/>
    <p:sldId id="351" r:id="rId20"/>
    <p:sldId id="353" r:id="rId21"/>
    <p:sldId id="354" r:id="rId22"/>
    <p:sldId id="323" r:id="rId23"/>
    <p:sldId id="359" r:id="rId24"/>
    <p:sldId id="361" r:id="rId25"/>
    <p:sldId id="360" r:id="rId26"/>
    <p:sldId id="328" r:id="rId27"/>
    <p:sldId id="329" r:id="rId28"/>
    <p:sldId id="330" r:id="rId29"/>
    <p:sldId id="341" r:id="rId30"/>
    <p:sldId id="355" r:id="rId31"/>
    <p:sldId id="343" r:id="rId32"/>
    <p:sldId id="316" r:id="rId33"/>
    <p:sldId id="356" r:id="rId34"/>
    <p:sldId id="346" r:id="rId35"/>
    <p:sldId id="345" r:id="rId36"/>
    <p:sldId id="347" r:id="rId37"/>
    <p:sldId id="357" r:id="rId38"/>
    <p:sldId id="358" r:id="rId39"/>
    <p:sldId id="307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87469" autoAdjust="0"/>
  </p:normalViewPr>
  <p:slideViewPr>
    <p:cSldViewPr snapToGrid="0">
      <p:cViewPr varScale="1">
        <p:scale>
          <a:sx n="55" d="100"/>
          <a:sy n="55" d="100"/>
        </p:scale>
        <p:origin x="936" y="4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87381-2691-48C3-BC29-0DBBD850767E}" type="doc">
      <dgm:prSet loTypeId="urn:microsoft.com/office/officeart/2008/layout/VerticalCurvedLis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vi-VN"/>
        </a:p>
      </dgm:t>
    </dgm:pt>
    <dgm:pt modelId="{0A3553B9-EC47-4129-8D50-F065BF0944A5}">
      <dgm:prSet phldrT="[Text]" custT="1"/>
      <dgm:spPr/>
      <dgm:t>
        <a:bodyPr/>
        <a:lstStyle/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ĐỒNG ĐẲNG, ĐỒNG PHÂN, DANH PHÁP, CẤU TẠO </a:t>
          </a:r>
          <a:endParaRPr lang="vi-VN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1ED4-3C80-4A9E-AEB4-AA27568F3502}" type="parTrans" cxnId="{63337970-CD13-4453-945D-EDFD9446BC85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C251A-7B63-4D5F-A108-F9F236796641}" type="sibTrans" cxnId="{63337970-CD13-4453-945D-EDFD9446BC85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E1959-6E7A-4A6B-8BF5-2B09CDB51BC0}">
      <dgm:prSet phldrT="[Text]" custT="1"/>
      <dgm:spPr/>
      <dgm:t>
        <a:bodyPr/>
        <a:lstStyle/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TÍNH CHẤT VẬT LÝ</a:t>
          </a:r>
          <a:endParaRPr lang="vi-VN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6ED2-3963-49F3-9D06-94497D4F4CF6}" type="parTrans" cxnId="{0F5C44F5-8E38-43E8-A30C-4FF577664530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6055-DF04-4AC9-A3D9-3E060D4453AA}" type="sibTrans" cxnId="{0F5C44F5-8E38-43E8-A30C-4FF577664530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1BB2C-23A1-4023-88B1-4DFDE9AC8035}">
      <dgm:prSet phldrT="[Text]" custT="1"/>
      <dgm:spPr/>
      <dgm:t>
        <a:bodyPr/>
        <a:lstStyle/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TÍNH CHẤT HÓA HỌC</a:t>
          </a:r>
          <a:endParaRPr lang="vi-VN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6E0-6F84-477C-906E-B562C7EC219A}" type="parTrans" cxnId="{8C2EE4EF-EC80-4EEE-9148-BA3B79478816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89054-2CE3-4542-A776-723ACFCD4A9E}" type="sibTrans" cxnId="{8C2EE4EF-EC80-4EEE-9148-BA3B79478816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8B5D0-0FDA-417C-BF06-C9967FDA0B4A}">
      <dgm:prSet phldrT="[Text]" custT="1"/>
      <dgm:spPr/>
      <dgm:t>
        <a:bodyPr/>
        <a:lstStyle/>
        <a:p>
          <a:r>
            <a:rPr lang="en-US" sz="2600" b="1" dirty="0"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vi-VN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4A4A7-BFA8-4397-A60B-F8919990F41F}" type="parTrans" cxnId="{D4D6B7DF-6B84-45CF-8F2D-EBE2DD785CA2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90383-EBE8-46EE-A795-A8E976898C56}" type="sibTrans" cxnId="{D4D6B7DF-6B84-45CF-8F2D-EBE2DD785CA2}">
      <dgm:prSet/>
      <dgm:spPr/>
      <dgm:t>
        <a:bodyPr/>
        <a:lstStyle/>
        <a:p>
          <a:endParaRPr lang="vi-VN" sz="2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6986C-32A7-427F-A845-88E900654975}" type="pres">
      <dgm:prSet presAssocID="{DFE87381-2691-48C3-BC29-0DBBD850767E}" presName="Name0" presStyleCnt="0">
        <dgm:presLayoutVars>
          <dgm:chMax val="7"/>
          <dgm:chPref val="7"/>
          <dgm:dir/>
        </dgm:presLayoutVars>
      </dgm:prSet>
      <dgm:spPr/>
    </dgm:pt>
    <dgm:pt modelId="{01F37C7A-C585-466B-84A7-7A8EBDD904C8}" type="pres">
      <dgm:prSet presAssocID="{DFE87381-2691-48C3-BC29-0DBBD850767E}" presName="Name1" presStyleCnt="0"/>
      <dgm:spPr/>
    </dgm:pt>
    <dgm:pt modelId="{6DC45AAE-50D5-4263-A670-FC856A96A0BE}" type="pres">
      <dgm:prSet presAssocID="{DFE87381-2691-48C3-BC29-0DBBD850767E}" presName="cycle" presStyleCnt="0"/>
      <dgm:spPr/>
    </dgm:pt>
    <dgm:pt modelId="{2F9D09D0-CD2E-4BCA-9FF1-74698B3247C2}" type="pres">
      <dgm:prSet presAssocID="{DFE87381-2691-48C3-BC29-0DBBD850767E}" presName="srcNode" presStyleLbl="node1" presStyleIdx="0" presStyleCnt="4"/>
      <dgm:spPr/>
    </dgm:pt>
    <dgm:pt modelId="{CEA16544-7670-4AAF-A701-712F95AD427C}" type="pres">
      <dgm:prSet presAssocID="{DFE87381-2691-48C3-BC29-0DBBD850767E}" presName="conn" presStyleLbl="parChTrans1D2" presStyleIdx="0" presStyleCnt="1" custScaleY="88179" custLinFactNeighborX="-14303" custLinFactNeighborY="-176"/>
      <dgm:spPr/>
    </dgm:pt>
    <dgm:pt modelId="{5416EF84-663F-4F55-B870-4505EFC05AED}" type="pres">
      <dgm:prSet presAssocID="{DFE87381-2691-48C3-BC29-0DBBD850767E}" presName="extraNode" presStyleLbl="node1" presStyleIdx="0" presStyleCnt="4"/>
      <dgm:spPr/>
    </dgm:pt>
    <dgm:pt modelId="{A2994681-CB8B-45B9-93AB-3739D0DBD91D}" type="pres">
      <dgm:prSet presAssocID="{DFE87381-2691-48C3-BC29-0DBBD850767E}" presName="dstNode" presStyleLbl="node1" presStyleIdx="0" presStyleCnt="4"/>
      <dgm:spPr/>
    </dgm:pt>
    <dgm:pt modelId="{1E25BEEB-C61B-45D8-A432-7BE310AA40F9}" type="pres">
      <dgm:prSet presAssocID="{0A3553B9-EC47-4129-8D50-F065BF0944A5}" presName="text_1" presStyleLbl="node1" presStyleIdx="0" presStyleCnt="4" custLinFactNeighborX="289" custLinFactNeighborY="-803">
        <dgm:presLayoutVars>
          <dgm:bulletEnabled val="1"/>
        </dgm:presLayoutVars>
      </dgm:prSet>
      <dgm:spPr/>
    </dgm:pt>
    <dgm:pt modelId="{E4C84842-9050-4ED7-9695-582EE19ABC74}" type="pres">
      <dgm:prSet presAssocID="{0A3553B9-EC47-4129-8D50-F065BF0944A5}" presName="accent_1" presStyleCnt="0"/>
      <dgm:spPr/>
    </dgm:pt>
    <dgm:pt modelId="{75F3C2A1-43E7-4E37-ACA0-618E6917937A}" type="pres">
      <dgm:prSet presAssocID="{0A3553B9-EC47-4129-8D50-F065BF0944A5}" presName="accentRepeatNode" presStyleLbl="solidFgAcc1" presStyleIdx="0" presStyleCnt="4"/>
      <dgm:spPr/>
    </dgm:pt>
    <dgm:pt modelId="{5900AB31-BDB4-4CF0-949A-6D628B4CDB48}" type="pres">
      <dgm:prSet presAssocID="{6F3E1959-6E7A-4A6B-8BF5-2B09CDB51BC0}" presName="text_2" presStyleLbl="node1" presStyleIdx="1" presStyleCnt="4">
        <dgm:presLayoutVars>
          <dgm:bulletEnabled val="1"/>
        </dgm:presLayoutVars>
      </dgm:prSet>
      <dgm:spPr/>
    </dgm:pt>
    <dgm:pt modelId="{513FB8B9-3571-49C0-8AFB-8512C058DE20}" type="pres">
      <dgm:prSet presAssocID="{6F3E1959-6E7A-4A6B-8BF5-2B09CDB51BC0}" presName="accent_2" presStyleCnt="0"/>
      <dgm:spPr/>
    </dgm:pt>
    <dgm:pt modelId="{6F516095-D696-4C99-A337-1F00E784E6FB}" type="pres">
      <dgm:prSet presAssocID="{6F3E1959-6E7A-4A6B-8BF5-2B09CDB51BC0}" presName="accentRepeatNode" presStyleLbl="solidFgAcc1" presStyleIdx="1" presStyleCnt="4"/>
      <dgm:spPr/>
    </dgm:pt>
    <dgm:pt modelId="{C5E71101-16D7-478A-8A48-BA6923D8EAE4}" type="pres">
      <dgm:prSet presAssocID="{B471BB2C-23A1-4023-88B1-4DFDE9AC8035}" presName="text_3" presStyleLbl="node1" presStyleIdx="2" presStyleCnt="4">
        <dgm:presLayoutVars>
          <dgm:bulletEnabled val="1"/>
        </dgm:presLayoutVars>
      </dgm:prSet>
      <dgm:spPr/>
    </dgm:pt>
    <dgm:pt modelId="{6C397871-D059-4FE6-BC65-029EDA32A835}" type="pres">
      <dgm:prSet presAssocID="{B471BB2C-23A1-4023-88B1-4DFDE9AC8035}" presName="accent_3" presStyleCnt="0"/>
      <dgm:spPr/>
    </dgm:pt>
    <dgm:pt modelId="{03F8800C-DA65-458B-82D8-D4C52E1DBA60}" type="pres">
      <dgm:prSet presAssocID="{B471BB2C-23A1-4023-88B1-4DFDE9AC8035}" presName="accentRepeatNode" presStyleLbl="solidFgAcc1" presStyleIdx="2" presStyleCnt="4"/>
      <dgm:spPr/>
    </dgm:pt>
    <dgm:pt modelId="{7241F7B1-69CC-4ED7-840C-3A612F3D85DD}" type="pres">
      <dgm:prSet presAssocID="{B318B5D0-0FDA-417C-BF06-C9967FDA0B4A}" presName="text_4" presStyleLbl="node1" presStyleIdx="3" presStyleCnt="4">
        <dgm:presLayoutVars>
          <dgm:bulletEnabled val="1"/>
        </dgm:presLayoutVars>
      </dgm:prSet>
      <dgm:spPr/>
    </dgm:pt>
    <dgm:pt modelId="{FD8B5FA3-2CBF-4B27-BF1F-1BA96EBCC023}" type="pres">
      <dgm:prSet presAssocID="{B318B5D0-0FDA-417C-BF06-C9967FDA0B4A}" presName="accent_4" presStyleCnt="0"/>
      <dgm:spPr/>
    </dgm:pt>
    <dgm:pt modelId="{52A5BA49-0E7D-4D7E-BBE0-71D0072CAEB5}" type="pres">
      <dgm:prSet presAssocID="{B318B5D0-0FDA-417C-BF06-C9967FDA0B4A}" presName="accentRepeatNode" presStyleLbl="solidFgAcc1" presStyleIdx="3" presStyleCnt="4"/>
      <dgm:spPr/>
    </dgm:pt>
  </dgm:ptLst>
  <dgm:cxnLst>
    <dgm:cxn modelId="{DD99530D-E905-4C0B-BC5F-6710C25E3303}" type="presOf" srcId="{6F3E1959-6E7A-4A6B-8BF5-2B09CDB51BC0}" destId="{5900AB31-BDB4-4CF0-949A-6D628B4CDB48}" srcOrd="0" destOrd="0" presId="urn:microsoft.com/office/officeart/2008/layout/VerticalCurvedList"/>
    <dgm:cxn modelId="{8EA6FA65-A2A1-49E5-8CE7-1F8820E0123B}" type="presOf" srcId="{D9FC251A-7B63-4D5F-A108-F9F236796641}" destId="{CEA16544-7670-4AAF-A701-712F95AD427C}" srcOrd="0" destOrd="0" presId="urn:microsoft.com/office/officeart/2008/layout/VerticalCurvedList"/>
    <dgm:cxn modelId="{63337970-CD13-4453-945D-EDFD9446BC85}" srcId="{DFE87381-2691-48C3-BC29-0DBBD850767E}" destId="{0A3553B9-EC47-4129-8D50-F065BF0944A5}" srcOrd="0" destOrd="0" parTransId="{E2FC1ED4-3C80-4A9E-AEB4-AA27568F3502}" sibTransId="{D9FC251A-7B63-4D5F-A108-F9F236796641}"/>
    <dgm:cxn modelId="{FCEE2555-5CCF-4C09-9D51-A609A1C8029E}" type="presOf" srcId="{0A3553B9-EC47-4129-8D50-F065BF0944A5}" destId="{1E25BEEB-C61B-45D8-A432-7BE310AA40F9}" srcOrd="0" destOrd="0" presId="urn:microsoft.com/office/officeart/2008/layout/VerticalCurvedList"/>
    <dgm:cxn modelId="{722B0C98-A353-49F0-8E78-9ABC3F7971D3}" type="presOf" srcId="{B471BB2C-23A1-4023-88B1-4DFDE9AC8035}" destId="{C5E71101-16D7-478A-8A48-BA6923D8EAE4}" srcOrd="0" destOrd="0" presId="urn:microsoft.com/office/officeart/2008/layout/VerticalCurvedList"/>
    <dgm:cxn modelId="{F3A80699-33CC-4FC6-8A5C-377ED2D2C679}" type="presOf" srcId="{B318B5D0-0FDA-417C-BF06-C9967FDA0B4A}" destId="{7241F7B1-69CC-4ED7-840C-3A612F3D85DD}" srcOrd="0" destOrd="0" presId="urn:microsoft.com/office/officeart/2008/layout/VerticalCurvedList"/>
    <dgm:cxn modelId="{D4D6B7DF-6B84-45CF-8F2D-EBE2DD785CA2}" srcId="{DFE87381-2691-48C3-BC29-0DBBD850767E}" destId="{B318B5D0-0FDA-417C-BF06-C9967FDA0B4A}" srcOrd="3" destOrd="0" parTransId="{BF74A4A7-BFA8-4397-A60B-F8919990F41F}" sibTransId="{FA990383-EBE8-46EE-A795-A8E976898C56}"/>
    <dgm:cxn modelId="{8C2EE4EF-EC80-4EEE-9148-BA3B79478816}" srcId="{DFE87381-2691-48C3-BC29-0DBBD850767E}" destId="{B471BB2C-23A1-4023-88B1-4DFDE9AC8035}" srcOrd="2" destOrd="0" parTransId="{5DA916E0-6F84-477C-906E-B562C7EC219A}" sibTransId="{C0089054-2CE3-4542-A776-723ACFCD4A9E}"/>
    <dgm:cxn modelId="{0F5C44F5-8E38-43E8-A30C-4FF577664530}" srcId="{DFE87381-2691-48C3-BC29-0DBBD850767E}" destId="{6F3E1959-6E7A-4A6B-8BF5-2B09CDB51BC0}" srcOrd="1" destOrd="0" parTransId="{21B06ED2-3963-49F3-9D06-94497D4F4CF6}" sibTransId="{2B316055-DF04-4AC9-A3D9-3E060D4453AA}"/>
    <dgm:cxn modelId="{2DAB8CFF-9797-4A46-9041-CB4C47BE11CF}" type="presOf" srcId="{DFE87381-2691-48C3-BC29-0DBBD850767E}" destId="{FA76986C-32A7-427F-A845-88E900654975}" srcOrd="0" destOrd="0" presId="urn:microsoft.com/office/officeart/2008/layout/VerticalCurvedList"/>
    <dgm:cxn modelId="{52EE400B-105A-4F30-91CB-074CA271581A}" type="presParOf" srcId="{FA76986C-32A7-427F-A845-88E900654975}" destId="{01F37C7A-C585-466B-84A7-7A8EBDD904C8}" srcOrd="0" destOrd="0" presId="urn:microsoft.com/office/officeart/2008/layout/VerticalCurvedList"/>
    <dgm:cxn modelId="{47672828-A95B-4993-907A-2E20D535ED08}" type="presParOf" srcId="{01F37C7A-C585-466B-84A7-7A8EBDD904C8}" destId="{6DC45AAE-50D5-4263-A670-FC856A96A0BE}" srcOrd="0" destOrd="0" presId="urn:microsoft.com/office/officeart/2008/layout/VerticalCurvedList"/>
    <dgm:cxn modelId="{14716A57-891E-418F-83F9-FBFEDC37E840}" type="presParOf" srcId="{6DC45AAE-50D5-4263-A670-FC856A96A0BE}" destId="{2F9D09D0-CD2E-4BCA-9FF1-74698B3247C2}" srcOrd="0" destOrd="0" presId="urn:microsoft.com/office/officeart/2008/layout/VerticalCurvedList"/>
    <dgm:cxn modelId="{8D90C13F-04D9-4E42-9029-E21F0EDDF7FB}" type="presParOf" srcId="{6DC45AAE-50D5-4263-A670-FC856A96A0BE}" destId="{CEA16544-7670-4AAF-A701-712F95AD427C}" srcOrd="1" destOrd="0" presId="urn:microsoft.com/office/officeart/2008/layout/VerticalCurvedList"/>
    <dgm:cxn modelId="{BDABDD1F-8D57-4AF3-937A-28FDB44947C9}" type="presParOf" srcId="{6DC45AAE-50D5-4263-A670-FC856A96A0BE}" destId="{5416EF84-663F-4F55-B870-4505EFC05AED}" srcOrd="2" destOrd="0" presId="urn:microsoft.com/office/officeart/2008/layout/VerticalCurvedList"/>
    <dgm:cxn modelId="{361A38C0-0C04-420D-88F6-D0745998995C}" type="presParOf" srcId="{6DC45AAE-50D5-4263-A670-FC856A96A0BE}" destId="{A2994681-CB8B-45B9-93AB-3739D0DBD91D}" srcOrd="3" destOrd="0" presId="urn:microsoft.com/office/officeart/2008/layout/VerticalCurvedList"/>
    <dgm:cxn modelId="{6273274F-1F67-481F-AD52-6F41326F1F9C}" type="presParOf" srcId="{01F37C7A-C585-466B-84A7-7A8EBDD904C8}" destId="{1E25BEEB-C61B-45D8-A432-7BE310AA40F9}" srcOrd="1" destOrd="0" presId="urn:microsoft.com/office/officeart/2008/layout/VerticalCurvedList"/>
    <dgm:cxn modelId="{4488B801-9D74-4BC6-9A03-43272942BF9C}" type="presParOf" srcId="{01F37C7A-C585-466B-84A7-7A8EBDD904C8}" destId="{E4C84842-9050-4ED7-9695-582EE19ABC74}" srcOrd="2" destOrd="0" presId="urn:microsoft.com/office/officeart/2008/layout/VerticalCurvedList"/>
    <dgm:cxn modelId="{1C615C24-EC14-4E82-8FAF-1A99728FF036}" type="presParOf" srcId="{E4C84842-9050-4ED7-9695-582EE19ABC74}" destId="{75F3C2A1-43E7-4E37-ACA0-618E6917937A}" srcOrd="0" destOrd="0" presId="urn:microsoft.com/office/officeart/2008/layout/VerticalCurvedList"/>
    <dgm:cxn modelId="{E6185BEA-B10A-4A70-81F0-E28678C20C51}" type="presParOf" srcId="{01F37C7A-C585-466B-84A7-7A8EBDD904C8}" destId="{5900AB31-BDB4-4CF0-949A-6D628B4CDB48}" srcOrd="3" destOrd="0" presId="urn:microsoft.com/office/officeart/2008/layout/VerticalCurvedList"/>
    <dgm:cxn modelId="{85AA9193-057D-430E-B7A1-AB39803E7E36}" type="presParOf" srcId="{01F37C7A-C585-466B-84A7-7A8EBDD904C8}" destId="{513FB8B9-3571-49C0-8AFB-8512C058DE20}" srcOrd="4" destOrd="0" presId="urn:microsoft.com/office/officeart/2008/layout/VerticalCurvedList"/>
    <dgm:cxn modelId="{28466B0F-979B-44D0-B691-F86C14B7888A}" type="presParOf" srcId="{513FB8B9-3571-49C0-8AFB-8512C058DE20}" destId="{6F516095-D696-4C99-A337-1F00E784E6FB}" srcOrd="0" destOrd="0" presId="urn:microsoft.com/office/officeart/2008/layout/VerticalCurvedList"/>
    <dgm:cxn modelId="{148B86F5-AC77-4E0F-9DF5-1393257F57E4}" type="presParOf" srcId="{01F37C7A-C585-466B-84A7-7A8EBDD904C8}" destId="{C5E71101-16D7-478A-8A48-BA6923D8EAE4}" srcOrd="5" destOrd="0" presId="urn:microsoft.com/office/officeart/2008/layout/VerticalCurvedList"/>
    <dgm:cxn modelId="{FA44F3ED-A0E1-4CAC-9606-59A22806F60B}" type="presParOf" srcId="{01F37C7A-C585-466B-84A7-7A8EBDD904C8}" destId="{6C397871-D059-4FE6-BC65-029EDA32A835}" srcOrd="6" destOrd="0" presId="urn:microsoft.com/office/officeart/2008/layout/VerticalCurvedList"/>
    <dgm:cxn modelId="{01A68BBC-CC7E-4D2F-8079-171772F9533B}" type="presParOf" srcId="{6C397871-D059-4FE6-BC65-029EDA32A835}" destId="{03F8800C-DA65-458B-82D8-D4C52E1DBA60}" srcOrd="0" destOrd="0" presId="urn:microsoft.com/office/officeart/2008/layout/VerticalCurvedList"/>
    <dgm:cxn modelId="{C3C80F71-EC96-466D-A915-4D60E409DB7D}" type="presParOf" srcId="{01F37C7A-C585-466B-84A7-7A8EBDD904C8}" destId="{7241F7B1-69CC-4ED7-840C-3A612F3D85DD}" srcOrd="7" destOrd="0" presId="urn:microsoft.com/office/officeart/2008/layout/VerticalCurvedList"/>
    <dgm:cxn modelId="{E9889DFF-5C77-4EFE-A216-3CE86ACC9563}" type="presParOf" srcId="{01F37C7A-C585-466B-84A7-7A8EBDD904C8}" destId="{FD8B5FA3-2CBF-4B27-BF1F-1BA96EBCC023}" srcOrd="8" destOrd="0" presId="urn:microsoft.com/office/officeart/2008/layout/VerticalCurvedList"/>
    <dgm:cxn modelId="{EB371DEC-6BF2-4A9C-8810-3C82F071E305}" type="presParOf" srcId="{FD8B5FA3-2CBF-4B27-BF1F-1BA96EBCC023}" destId="{52A5BA49-0E7D-4D7E-BBE0-71D0072CAE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87381-2691-48C3-BC29-0DBBD850767E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A3553B9-EC47-4129-8D50-F065BF0944A5}">
      <dgm:prSet phldrT="[Text]" custT="1"/>
      <dgm:spPr/>
      <dgm:t>
        <a:bodyPr/>
        <a:lstStyle/>
        <a:p>
          <a:pPr algn="just"/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1ED4-3C80-4A9E-AEB4-AA27568F3502}" type="par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C251A-7B63-4D5F-A108-F9F236796641}" type="sib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E1959-6E7A-4A6B-8BF5-2B09CDB51BC0}">
      <dgm:prSet phldrT="[Text]" custT="1"/>
      <dgm:spPr/>
      <dgm:t>
        <a:bodyPr/>
        <a:lstStyle/>
        <a:p>
          <a:pPr algn="just"/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6ED2-3963-49F3-9D06-94497D4F4CF6}" type="par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6055-DF04-4AC9-A3D9-3E060D4453AA}" type="sib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1BB2C-23A1-4023-88B1-4DFDE9AC8035}">
      <dgm:prSet phldrT="[Text]" custT="1"/>
      <dgm:spPr/>
      <dgm:t>
        <a:bodyPr/>
        <a:lstStyle/>
        <a:p>
          <a:pPr algn="just"/>
          <a:endParaRPr lang="vi-VN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6E0-6F84-477C-906E-B562C7EC219A}" type="par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89054-2CE3-4542-A776-723ACFCD4A9E}" type="sib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8B5D0-0FDA-417C-BF06-C9967FDA0B4A}">
      <dgm:prSet phldrT="[Text]" custT="1"/>
      <dgm:spPr/>
      <dgm:t>
        <a:bodyPr/>
        <a:lstStyle/>
        <a:p>
          <a:pPr algn="just"/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4A4A7-BFA8-4397-A60B-F8919990F41F}" type="parTrans" cxnId="{D4D6B7DF-6B84-45CF-8F2D-EBE2DD785CA2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90383-EBE8-46EE-A795-A8E976898C56}" type="sibTrans" cxnId="{D4D6B7DF-6B84-45CF-8F2D-EBE2DD785CA2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B5274-30D0-4F40-8F5C-A66ED3DD4B5E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thơm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F6BAAB9-C570-4315-B6B4-0DF8431E4C42}" type="par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2912F2B1-5CC0-4B86-A439-501EB5787428}" type="sib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0340D475-BF0B-41BE-A044-89B3AA134843}">
      <dgm:prSet custT="1"/>
      <dgm:spPr/>
      <dgm:t>
        <a:bodyPr/>
        <a:lstStyle/>
        <a:p>
          <a:pPr algn="just"/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C905A05-733C-494C-8F35-6371620B641E}" type="par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DE3BA7CD-1BEA-469F-B670-0A7F44C103E5}" type="sib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E569F852-C90C-42D2-A07E-B52D7ADC54FF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E661316-2EE9-4ED3-BA74-56E6754ABD8E}" type="parTrans" cxnId="{40D5B44D-38F5-4F0D-940F-46A90CF9C3AE}">
      <dgm:prSet/>
      <dgm:spPr/>
      <dgm:t>
        <a:bodyPr/>
        <a:lstStyle/>
        <a:p>
          <a:pPr algn="just"/>
          <a:endParaRPr lang="en-US" sz="3000"/>
        </a:p>
      </dgm:t>
    </dgm:pt>
    <dgm:pt modelId="{784CF240-CE09-409E-A1A8-99DEDB3C311C}" type="sibTrans" cxnId="{40D5B44D-38F5-4F0D-940F-46A90CF9C3AE}">
      <dgm:prSet/>
      <dgm:spPr/>
      <dgm:t>
        <a:bodyPr/>
        <a:lstStyle/>
        <a:p>
          <a:pPr algn="just"/>
          <a:endParaRPr lang="en-US" sz="3000"/>
        </a:p>
      </dgm:t>
    </dgm:pt>
    <dgm:pt modelId="{362AC32D-AC03-4D9C-862A-656EB9396103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vòng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endParaRPr lang="en-US" sz="3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D988D6-8830-419B-AAE8-127589C1B95A}" type="par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888F02E0-5420-48E5-9E12-ACE6C8F62B1D}" type="sib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290F7C57-E26E-48D4-B5D5-D130853F3450}" type="pres">
      <dgm:prSet presAssocID="{DFE87381-2691-48C3-BC29-0DBBD850767E}" presName="linearFlow" presStyleCnt="0">
        <dgm:presLayoutVars>
          <dgm:dir/>
          <dgm:animLvl val="lvl"/>
          <dgm:resizeHandles val="exact"/>
        </dgm:presLayoutVars>
      </dgm:prSet>
      <dgm:spPr/>
    </dgm:pt>
    <dgm:pt modelId="{6C56EAED-2742-410E-A215-31D37E6EF766}" type="pres">
      <dgm:prSet presAssocID="{0A3553B9-EC47-4129-8D50-F065BF0944A5}" presName="composite" presStyleCnt="0"/>
      <dgm:spPr/>
    </dgm:pt>
    <dgm:pt modelId="{7452A951-1E31-42EB-AF84-A5213C0B26BD}" type="pres">
      <dgm:prSet presAssocID="{0A3553B9-EC47-4129-8D50-F065BF0944A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35918B3-4E62-44D1-A206-9E4EDD152026}" type="pres">
      <dgm:prSet presAssocID="{0A3553B9-EC47-4129-8D50-F065BF0944A5}" presName="descendantText" presStyleLbl="alignAcc1" presStyleIdx="0" presStyleCnt="4" custLinFactY="39462" custLinFactNeighborY="100000">
        <dgm:presLayoutVars>
          <dgm:bulletEnabled val="1"/>
        </dgm:presLayoutVars>
      </dgm:prSet>
      <dgm:spPr/>
    </dgm:pt>
    <dgm:pt modelId="{63943C33-0BCF-4EF3-A7EC-FB10BBC117ED}" type="pres">
      <dgm:prSet presAssocID="{D9FC251A-7B63-4D5F-A108-F9F236796641}" presName="sp" presStyleCnt="0"/>
      <dgm:spPr/>
    </dgm:pt>
    <dgm:pt modelId="{8FF13A5B-1010-4C7C-A9EF-3F46917E3DA1}" type="pres">
      <dgm:prSet presAssocID="{6F3E1959-6E7A-4A6B-8BF5-2B09CDB51BC0}" presName="composite" presStyleCnt="0"/>
      <dgm:spPr/>
    </dgm:pt>
    <dgm:pt modelId="{BA57FC1C-8371-4D60-943D-7EC18FAC57DD}" type="pres">
      <dgm:prSet presAssocID="{6F3E1959-6E7A-4A6B-8BF5-2B09CDB51BC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67F2BCF-6CBA-497B-9A6E-0E37F7D0081B}" type="pres">
      <dgm:prSet presAssocID="{6F3E1959-6E7A-4A6B-8BF5-2B09CDB51BC0}" presName="descendantText" presStyleLbl="alignAcc1" presStyleIdx="1" presStyleCnt="4" custLinFactY="-38638" custLinFactNeighborX="131" custLinFactNeighborY="-100000">
        <dgm:presLayoutVars>
          <dgm:bulletEnabled val="1"/>
        </dgm:presLayoutVars>
      </dgm:prSet>
      <dgm:spPr/>
    </dgm:pt>
    <dgm:pt modelId="{86DC47D3-3177-4AA8-9A6F-A0CDCA09ECE9}" type="pres">
      <dgm:prSet presAssocID="{2B316055-DF04-4AC9-A3D9-3E060D4453AA}" presName="sp" presStyleCnt="0"/>
      <dgm:spPr/>
    </dgm:pt>
    <dgm:pt modelId="{15F03288-A9F3-409B-950F-4DC222A68E65}" type="pres">
      <dgm:prSet presAssocID="{B471BB2C-23A1-4023-88B1-4DFDE9AC8035}" presName="composite" presStyleCnt="0"/>
      <dgm:spPr/>
    </dgm:pt>
    <dgm:pt modelId="{7DA0FB6A-FCDD-4285-936B-F2EF7E901FA6}" type="pres">
      <dgm:prSet presAssocID="{B471BB2C-23A1-4023-88B1-4DFDE9AC803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B474FF2-CDA9-4363-BA75-EADA2840FD93}" type="pres">
      <dgm:prSet presAssocID="{B471BB2C-23A1-4023-88B1-4DFDE9AC8035}" presName="descendantText" presStyleLbl="alignAcc1" presStyleIdx="2" presStyleCnt="4" custLinFactNeighborX="1994" custLinFactNeighborY="0">
        <dgm:presLayoutVars>
          <dgm:bulletEnabled val="1"/>
        </dgm:presLayoutVars>
      </dgm:prSet>
      <dgm:spPr/>
    </dgm:pt>
    <dgm:pt modelId="{12052E5B-6B09-49CC-8F63-114A45355EC2}" type="pres">
      <dgm:prSet presAssocID="{C0089054-2CE3-4542-A776-723ACFCD4A9E}" presName="sp" presStyleCnt="0"/>
      <dgm:spPr/>
    </dgm:pt>
    <dgm:pt modelId="{B1313907-AEB4-4C98-B559-0D6A38C0F65B}" type="pres">
      <dgm:prSet presAssocID="{B318B5D0-0FDA-417C-BF06-C9967FDA0B4A}" presName="composite" presStyleCnt="0"/>
      <dgm:spPr/>
    </dgm:pt>
    <dgm:pt modelId="{732A010D-989F-49F2-A784-E009FEDC49B5}" type="pres">
      <dgm:prSet presAssocID="{B318B5D0-0FDA-417C-BF06-C9967FDA0B4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6DBBBA7-A1E5-432C-A14A-91E599651F38}" type="pres">
      <dgm:prSet presAssocID="{B318B5D0-0FDA-417C-BF06-C9967FDA0B4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44D9E1A-D3C6-4851-95D5-40FFEF59FFEE}" type="presOf" srcId="{0340D475-BF0B-41BE-A044-89B3AA134843}" destId="{8B474FF2-CDA9-4363-BA75-EADA2840FD93}" srcOrd="0" destOrd="0" presId="urn:microsoft.com/office/officeart/2005/8/layout/chevron2"/>
    <dgm:cxn modelId="{40D5B44D-38F5-4F0D-940F-46A90CF9C3AE}" srcId="{B318B5D0-0FDA-417C-BF06-C9967FDA0B4A}" destId="{E569F852-C90C-42D2-A07E-B52D7ADC54FF}" srcOrd="0" destOrd="0" parTransId="{DE661316-2EE9-4ED3-BA74-56E6754ABD8E}" sibTransId="{784CF240-CE09-409E-A1A8-99DEDB3C311C}"/>
    <dgm:cxn modelId="{63337970-CD13-4453-945D-EDFD9446BC85}" srcId="{DFE87381-2691-48C3-BC29-0DBBD850767E}" destId="{0A3553B9-EC47-4129-8D50-F065BF0944A5}" srcOrd="0" destOrd="0" parTransId="{E2FC1ED4-3C80-4A9E-AEB4-AA27568F3502}" sibTransId="{D9FC251A-7B63-4D5F-A108-F9F236796641}"/>
    <dgm:cxn modelId="{B7E56553-3D66-4CA1-BD51-DD048445C868}" type="presOf" srcId="{B318B5D0-0FDA-417C-BF06-C9967FDA0B4A}" destId="{732A010D-989F-49F2-A784-E009FEDC49B5}" srcOrd="0" destOrd="0" presId="urn:microsoft.com/office/officeart/2005/8/layout/chevron2"/>
    <dgm:cxn modelId="{47A3EF54-310A-47A4-9B60-316C0C676669}" type="presOf" srcId="{00DB5274-30D0-4F40-8F5C-A66ED3DD4B5E}" destId="{235918B3-4E62-44D1-A206-9E4EDD152026}" srcOrd="0" destOrd="0" presId="urn:microsoft.com/office/officeart/2005/8/layout/chevron2"/>
    <dgm:cxn modelId="{F3E25987-8DC0-446E-AF10-F6414BB12168}" type="presOf" srcId="{B471BB2C-23A1-4023-88B1-4DFDE9AC8035}" destId="{7DA0FB6A-FCDD-4285-936B-F2EF7E901FA6}" srcOrd="0" destOrd="0" presId="urn:microsoft.com/office/officeart/2005/8/layout/chevron2"/>
    <dgm:cxn modelId="{A2ADB187-A908-4041-9D6E-5C58952CFADD}" type="presOf" srcId="{DFE87381-2691-48C3-BC29-0DBBD850767E}" destId="{290F7C57-E26E-48D4-B5D5-D130853F3450}" srcOrd="0" destOrd="0" presId="urn:microsoft.com/office/officeart/2005/8/layout/chevron2"/>
    <dgm:cxn modelId="{2648188D-24E6-4D24-B2D7-CF41ADC057EE}" type="presOf" srcId="{6F3E1959-6E7A-4A6B-8BF5-2B09CDB51BC0}" destId="{BA57FC1C-8371-4D60-943D-7EC18FAC57DD}" srcOrd="0" destOrd="0" presId="urn:microsoft.com/office/officeart/2005/8/layout/chevron2"/>
    <dgm:cxn modelId="{5EF130B0-0DD8-478D-BE9E-D7B23D2806CE}" type="presOf" srcId="{362AC32D-AC03-4D9C-862A-656EB9396103}" destId="{567F2BCF-6CBA-497B-9A6E-0E37F7D0081B}" srcOrd="0" destOrd="0" presId="urn:microsoft.com/office/officeart/2005/8/layout/chevron2"/>
    <dgm:cxn modelId="{3B4BABB0-747B-4BC7-8DDC-16A0CA6B12CB}" srcId="{B471BB2C-23A1-4023-88B1-4DFDE9AC8035}" destId="{0340D475-BF0B-41BE-A044-89B3AA134843}" srcOrd="0" destOrd="0" parTransId="{3C905A05-733C-494C-8F35-6371620B641E}" sibTransId="{DE3BA7CD-1BEA-469F-B670-0A7F44C103E5}"/>
    <dgm:cxn modelId="{2AB90BCB-AAAF-46A9-84FF-E17C740FD1D2}" srcId="{0A3553B9-EC47-4129-8D50-F065BF0944A5}" destId="{00DB5274-30D0-4F40-8F5C-A66ED3DD4B5E}" srcOrd="0" destOrd="0" parTransId="{3F6BAAB9-C570-4315-B6B4-0DF8431E4C42}" sibTransId="{2912F2B1-5CC0-4B86-A439-501EB5787428}"/>
    <dgm:cxn modelId="{D0DA41CF-E51D-425E-A8A9-4012EBFA9FE6}" type="presOf" srcId="{E569F852-C90C-42D2-A07E-B52D7ADC54FF}" destId="{A6DBBBA7-A1E5-432C-A14A-91E599651F38}" srcOrd="0" destOrd="0" presId="urn:microsoft.com/office/officeart/2005/8/layout/chevron2"/>
    <dgm:cxn modelId="{9CDB93DC-8BDF-4884-908C-7B8E16D2E919}" type="presOf" srcId="{0A3553B9-EC47-4129-8D50-F065BF0944A5}" destId="{7452A951-1E31-42EB-AF84-A5213C0B26BD}" srcOrd="0" destOrd="0" presId="urn:microsoft.com/office/officeart/2005/8/layout/chevron2"/>
    <dgm:cxn modelId="{D4D6B7DF-6B84-45CF-8F2D-EBE2DD785CA2}" srcId="{DFE87381-2691-48C3-BC29-0DBBD850767E}" destId="{B318B5D0-0FDA-417C-BF06-C9967FDA0B4A}" srcOrd="3" destOrd="0" parTransId="{BF74A4A7-BFA8-4397-A60B-F8919990F41F}" sibTransId="{FA990383-EBE8-46EE-A795-A8E976898C56}"/>
    <dgm:cxn modelId="{8C2EE4EF-EC80-4EEE-9148-BA3B79478816}" srcId="{DFE87381-2691-48C3-BC29-0DBBD850767E}" destId="{B471BB2C-23A1-4023-88B1-4DFDE9AC8035}" srcOrd="2" destOrd="0" parTransId="{5DA916E0-6F84-477C-906E-B562C7EC219A}" sibTransId="{C0089054-2CE3-4542-A776-723ACFCD4A9E}"/>
    <dgm:cxn modelId="{0F5C44F5-8E38-43E8-A30C-4FF577664530}" srcId="{DFE87381-2691-48C3-BC29-0DBBD850767E}" destId="{6F3E1959-6E7A-4A6B-8BF5-2B09CDB51BC0}" srcOrd="1" destOrd="0" parTransId="{21B06ED2-3963-49F3-9D06-94497D4F4CF6}" sibTransId="{2B316055-DF04-4AC9-A3D9-3E060D4453AA}"/>
    <dgm:cxn modelId="{8AB9F1F7-02EC-427F-A247-8121C1FBC0D4}" srcId="{6F3E1959-6E7A-4A6B-8BF5-2B09CDB51BC0}" destId="{362AC32D-AC03-4D9C-862A-656EB9396103}" srcOrd="0" destOrd="0" parTransId="{ECD988D6-8830-419B-AAE8-127589C1B95A}" sibTransId="{888F02E0-5420-48E5-9E12-ACE6C8F62B1D}"/>
    <dgm:cxn modelId="{AD56D7B8-EEA5-4C6D-A846-AA78C121BFD1}" type="presParOf" srcId="{290F7C57-E26E-48D4-B5D5-D130853F3450}" destId="{6C56EAED-2742-410E-A215-31D37E6EF766}" srcOrd="0" destOrd="0" presId="urn:microsoft.com/office/officeart/2005/8/layout/chevron2"/>
    <dgm:cxn modelId="{C83673A0-B6FA-4C05-B534-62C341CFB1A2}" type="presParOf" srcId="{6C56EAED-2742-410E-A215-31D37E6EF766}" destId="{7452A951-1E31-42EB-AF84-A5213C0B26BD}" srcOrd="0" destOrd="0" presId="urn:microsoft.com/office/officeart/2005/8/layout/chevron2"/>
    <dgm:cxn modelId="{F980C12D-9868-4674-9EC7-971C7BCA1873}" type="presParOf" srcId="{6C56EAED-2742-410E-A215-31D37E6EF766}" destId="{235918B3-4E62-44D1-A206-9E4EDD152026}" srcOrd="1" destOrd="0" presId="urn:microsoft.com/office/officeart/2005/8/layout/chevron2"/>
    <dgm:cxn modelId="{B9719FFC-48C7-43A6-AA2D-4A9B70C86DC2}" type="presParOf" srcId="{290F7C57-E26E-48D4-B5D5-D130853F3450}" destId="{63943C33-0BCF-4EF3-A7EC-FB10BBC117ED}" srcOrd="1" destOrd="0" presId="urn:microsoft.com/office/officeart/2005/8/layout/chevron2"/>
    <dgm:cxn modelId="{5E43AFF7-C309-4E0F-9B6D-8750595D35AE}" type="presParOf" srcId="{290F7C57-E26E-48D4-B5D5-D130853F3450}" destId="{8FF13A5B-1010-4C7C-A9EF-3F46917E3DA1}" srcOrd="2" destOrd="0" presId="urn:microsoft.com/office/officeart/2005/8/layout/chevron2"/>
    <dgm:cxn modelId="{8E504C2E-E66B-4919-8C9C-928D7A98EFE1}" type="presParOf" srcId="{8FF13A5B-1010-4C7C-A9EF-3F46917E3DA1}" destId="{BA57FC1C-8371-4D60-943D-7EC18FAC57DD}" srcOrd="0" destOrd="0" presId="urn:microsoft.com/office/officeart/2005/8/layout/chevron2"/>
    <dgm:cxn modelId="{E0761E2C-6C11-492C-BAAB-B8A42384C4A3}" type="presParOf" srcId="{8FF13A5B-1010-4C7C-A9EF-3F46917E3DA1}" destId="{567F2BCF-6CBA-497B-9A6E-0E37F7D0081B}" srcOrd="1" destOrd="0" presId="urn:microsoft.com/office/officeart/2005/8/layout/chevron2"/>
    <dgm:cxn modelId="{558B3B09-7FC0-4B54-A499-D6B5E5DBC199}" type="presParOf" srcId="{290F7C57-E26E-48D4-B5D5-D130853F3450}" destId="{86DC47D3-3177-4AA8-9A6F-A0CDCA09ECE9}" srcOrd="3" destOrd="0" presId="urn:microsoft.com/office/officeart/2005/8/layout/chevron2"/>
    <dgm:cxn modelId="{F9D237C9-6249-4671-BD8F-DFE35C8F1E5C}" type="presParOf" srcId="{290F7C57-E26E-48D4-B5D5-D130853F3450}" destId="{15F03288-A9F3-409B-950F-4DC222A68E65}" srcOrd="4" destOrd="0" presId="urn:microsoft.com/office/officeart/2005/8/layout/chevron2"/>
    <dgm:cxn modelId="{63E629B7-DA9A-4A15-95C2-47CF4D69F8AD}" type="presParOf" srcId="{15F03288-A9F3-409B-950F-4DC222A68E65}" destId="{7DA0FB6A-FCDD-4285-936B-F2EF7E901FA6}" srcOrd="0" destOrd="0" presId="urn:microsoft.com/office/officeart/2005/8/layout/chevron2"/>
    <dgm:cxn modelId="{3ACD1952-DF59-4521-9F78-1C6AF6E130E6}" type="presParOf" srcId="{15F03288-A9F3-409B-950F-4DC222A68E65}" destId="{8B474FF2-CDA9-4363-BA75-EADA2840FD93}" srcOrd="1" destOrd="0" presId="urn:microsoft.com/office/officeart/2005/8/layout/chevron2"/>
    <dgm:cxn modelId="{FADD91C3-2CB4-45D8-AF87-5D8C359E8FB9}" type="presParOf" srcId="{290F7C57-E26E-48D4-B5D5-D130853F3450}" destId="{12052E5B-6B09-49CC-8F63-114A45355EC2}" srcOrd="5" destOrd="0" presId="urn:microsoft.com/office/officeart/2005/8/layout/chevron2"/>
    <dgm:cxn modelId="{D9F94EA2-0FFA-42CE-B12E-A6E6F5EC2303}" type="presParOf" srcId="{290F7C57-E26E-48D4-B5D5-D130853F3450}" destId="{B1313907-AEB4-4C98-B559-0D6A38C0F65B}" srcOrd="6" destOrd="0" presId="urn:microsoft.com/office/officeart/2005/8/layout/chevron2"/>
    <dgm:cxn modelId="{0F4C7E56-9C3F-4B9C-B838-139DDE6086B2}" type="presParOf" srcId="{B1313907-AEB4-4C98-B559-0D6A38C0F65B}" destId="{732A010D-989F-49F2-A784-E009FEDC49B5}" srcOrd="0" destOrd="0" presId="urn:microsoft.com/office/officeart/2005/8/layout/chevron2"/>
    <dgm:cxn modelId="{7F9038A4-8559-4DB2-9856-4CDFCF1CA221}" type="presParOf" srcId="{B1313907-AEB4-4C98-B559-0D6A38C0F65B}" destId="{A6DBBBA7-A1E5-432C-A14A-91E599651F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6544-7670-4AAF-A701-712F95AD427C}">
      <dsp:nvSpPr>
        <dsp:cNvPr id="0" name=""/>
        <dsp:cNvSpPr/>
      </dsp:nvSpPr>
      <dsp:spPr>
        <a:xfrm>
          <a:off x="-5438056" y="-461361"/>
          <a:ext cx="6475095" cy="5709674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5BEEB-C61B-45D8-A432-7BE310AA40F9}">
      <dsp:nvSpPr>
        <dsp:cNvPr id="0" name=""/>
        <dsp:cNvSpPr/>
      </dsp:nvSpPr>
      <dsp:spPr>
        <a:xfrm>
          <a:off x="569315" y="363831"/>
          <a:ext cx="9136608" cy="7399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32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ĐỒNG ĐẲNG, ĐỒNG PHÂN, DANH PHÁP, CẤU TẠO </a:t>
          </a:r>
          <a:endParaRPr lang="vi-VN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315" y="363831"/>
        <a:ext cx="9136608" cy="739931"/>
      </dsp:txXfrm>
    </dsp:sp>
    <dsp:sp modelId="{75F3C2A1-43E7-4E37-ACA0-618E6917937A}">
      <dsp:nvSpPr>
        <dsp:cNvPr id="0" name=""/>
        <dsp:cNvSpPr/>
      </dsp:nvSpPr>
      <dsp:spPr>
        <a:xfrm>
          <a:off x="80453" y="277281"/>
          <a:ext cx="924913" cy="924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0AB31-BDB4-4CF0-949A-6D628B4CDB48}">
      <dsp:nvSpPr>
        <dsp:cNvPr id="0" name=""/>
        <dsp:cNvSpPr/>
      </dsp:nvSpPr>
      <dsp:spPr>
        <a:xfrm>
          <a:off x="967130" y="1479862"/>
          <a:ext cx="8712389" cy="7399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32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TÍNH CHẤT VẬT LÝ</a:t>
          </a:r>
          <a:endParaRPr lang="vi-VN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130" y="1479862"/>
        <a:ext cx="8712389" cy="739931"/>
      </dsp:txXfrm>
    </dsp:sp>
    <dsp:sp modelId="{6F516095-D696-4C99-A337-1F00E784E6FB}">
      <dsp:nvSpPr>
        <dsp:cNvPr id="0" name=""/>
        <dsp:cNvSpPr/>
      </dsp:nvSpPr>
      <dsp:spPr>
        <a:xfrm>
          <a:off x="504673" y="1387370"/>
          <a:ext cx="924913" cy="924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71101-16D7-478A-8A48-BA6923D8EAE4}">
      <dsp:nvSpPr>
        <dsp:cNvPr id="0" name=""/>
        <dsp:cNvSpPr/>
      </dsp:nvSpPr>
      <dsp:spPr>
        <a:xfrm>
          <a:off x="967130" y="2589950"/>
          <a:ext cx="8712389" cy="7399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32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TÍNH CHẤT HÓA HỌC</a:t>
          </a:r>
          <a:endParaRPr lang="vi-VN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130" y="2589950"/>
        <a:ext cx="8712389" cy="739931"/>
      </dsp:txXfrm>
    </dsp:sp>
    <dsp:sp modelId="{03F8800C-DA65-458B-82D8-D4C52E1DBA60}">
      <dsp:nvSpPr>
        <dsp:cNvPr id="0" name=""/>
        <dsp:cNvSpPr/>
      </dsp:nvSpPr>
      <dsp:spPr>
        <a:xfrm>
          <a:off x="504673" y="2497459"/>
          <a:ext cx="924913" cy="924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41F7B1-69CC-4ED7-840C-3A612F3D85DD}">
      <dsp:nvSpPr>
        <dsp:cNvPr id="0" name=""/>
        <dsp:cNvSpPr/>
      </dsp:nvSpPr>
      <dsp:spPr>
        <a:xfrm>
          <a:off x="542910" y="3700039"/>
          <a:ext cx="9136608" cy="7399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32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vi-VN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910" y="3700039"/>
        <a:ext cx="9136608" cy="739931"/>
      </dsp:txXfrm>
    </dsp:sp>
    <dsp:sp modelId="{52A5BA49-0E7D-4D7E-BBE0-71D0072CAEB5}">
      <dsp:nvSpPr>
        <dsp:cNvPr id="0" name=""/>
        <dsp:cNvSpPr/>
      </dsp:nvSpPr>
      <dsp:spPr>
        <a:xfrm>
          <a:off x="80453" y="3607548"/>
          <a:ext cx="924913" cy="924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A951-1E31-42EB-AF84-A5213C0B26BD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2108"/>
        <a:ext cx="1024202" cy="438943"/>
      </dsp:txXfrm>
    </dsp:sp>
    <dsp:sp modelId="{235918B3-4E62-44D1-A206-9E4EDD152026}">
      <dsp:nvSpPr>
        <dsp:cNvPr id="0" name=""/>
        <dsp:cNvSpPr/>
      </dsp:nvSpPr>
      <dsp:spPr>
        <a:xfrm rot="5400000">
          <a:off x="3934024" y="-1583468"/>
          <a:ext cx="951044" cy="6770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thơm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024202" y="1372780"/>
        <a:ext cx="6724263" cy="858192"/>
      </dsp:txXfrm>
    </dsp:sp>
    <dsp:sp modelId="{BA57FC1C-8371-4D60-943D-7EC18FAC57DD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30610"/>
        <a:ext cx="1024202" cy="438943"/>
      </dsp:txXfrm>
    </dsp:sp>
    <dsp:sp modelId="{567F2BCF-6CBA-497B-9A6E-0E37F7D0081B}">
      <dsp:nvSpPr>
        <dsp:cNvPr id="0" name=""/>
        <dsp:cNvSpPr/>
      </dsp:nvSpPr>
      <dsp:spPr>
        <a:xfrm rot="5400000">
          <a:off x="3934024" y="-2909822"/>
          <a:ext cx="951044" cy="6770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vòng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endParaRPr lang="en-US" sz="3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24202" y="46426"/>
        <a:ext cx="6724263" cy="858192"/>
      </dsp:txXfrm>
    </dsp:sp>
    <dsp:sp modelId="{7DA0FB6A-FCDD-4285-936B-F2EF7E901FA6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49112"/>
        <a:ext cx="1024202" cy="438943"/>
      </dsp:txXfrm>
    </dsp:sp>
    <dsp:sp modelId="{8B474FF2-CDA9-4363-BA75-EADA2840FD93}">
      <dsp:nvSpPr>
        <dsp:cNvPr id="0" name=""/>
        <dsp:cNvSpPr/>
      </dsp:nvSpPr>
      <dsp:spPr>
        <a:xfrm rot="5400000">
          <a:off x="3934024" y="-272811"/>
          <a:ext cx="951044" cy="6770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024202" y="2683437"/>
        <a:ext cx="6724263" cy="858192"/>
      </dsp:txXfrm>
    </dsp:sp>
    <dsp:sp modelId="{732A010D-989F-49F2-A784-E009FEDC49B5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67614"/>
        <a:ext cx="1024202" cy="438943"/>
      </dsp:txXfrm>
    </dsp:sp>
    <dsp:sp modelId="{A6DBBBA7-A1E5-432C-A14A-91E599651F38}">
      <dsp:nvSpPr>
        <dsp:cNvPr id="0" name=""/>
        <dsp:cNvSpPr/>
      </dsp:nvSpPr>
      <dsp:spPr>
        <a:xfrm rot="5400000">
          <a:off x="3934024" y="1045690"/>
          <a:ext cx="951044" cy="6770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benzen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024202" y="4001938"/>
        <a:ext cx="6724263" cy="8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3C49-92CA-4103-B573-D0CC7F2E5AD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95AB-2445-411E-B587-F937F20A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0" dirty="0"/>
              <a:t>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them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đỡ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vắng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?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r>
              <a:rPr lang="en-US" baseline="0" dirty="0"/>
              <a:t>: CTCT, CTPT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5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Tớ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r>
              <a:rPr lang="en-US" baseline="0" dirty="0"/>
              <a:t> dung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trông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gang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đấy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0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6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8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8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8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8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01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6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4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98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5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28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3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8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23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52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1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9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1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1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53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7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9" y="4682090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9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70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1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0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1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9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4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40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56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6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0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66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70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01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77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8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3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3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hyperlink" Target="file:///E:\HOA%20KHIEM%20(G)\TAI%20LIEU%20GIANG%20DAY\brom%20td%20benzen%20CUT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thi-nghiem-c6h6-benzen-hno3.mp4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thi-nghiem-c6h6-benzen-hno3.mp4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brom%20td%20benzen%20CUT.mp4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970485" y="2076356"/>
            <a:ext cx="824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LỚP 11</a:t>
            </a:r>
            <a:endParaRPr lang="vi-VN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567757"/>
            <a:ext cx="9931630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TẠO, ĐỒNG ĐẲNG, ĐỒNG PHÂN, DANH PHÁP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763" y="229784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736" y="2913887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88" y="350417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09390" y="373474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18965"/>
              </p:ext>
            </p:extLst>
          </p:nvPr>
        </p:nvGraphicFramePr>
        <p:xfrm>
          <a:off x="439835" y="1782517"/>
          <a:ext cx="11250644" cy="4791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lang="en-US" sz="28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ankyl+benzen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8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26109" y="301302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 rot="10800000">
            <a:off x="4610317" y="3582645"/>
            <a:ext cx="606945" cy="743015"/>
            <a:chOff x="1066800" y="2670415"/>
            <a:chExt cx="1158875" cy="1339851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3092359" y="3580497"/>
            <a:ext cx="606945" cy="743015"/>
            <a:chOff x="1066800" y="2670415"/>
            <a:chExt cx="1158875" cy="133985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4912951" y="3414788"/>
            <a:ext cx="0" cy="18681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22032" y="3023033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0800000">
            <a:off x="5908948" y="3606255"/>
            <a:ext cx="606945" cy="743015"/>
            <a:chOff x="1066800" y="2670415"/>
            <a:chExt cx="1158875" cy="1339851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6210278" y="3421197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40450" y="3034608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 rot="10800000">
            <a:off x="7415791" y="3606255"/>
            <a:ext cx="606945" cy="743015"/>
            <a:chOff x="1066800" y="2670415"/>
            <a:chExt cx="1158875" cy="1339851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718425" y="3422501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32201" y="3515503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>
            <a:off x="8012494" y="3777614"/>
            <a:ext cx="182880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50522" y="2955186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 rot="10800000">
            <a:off x="8949013" y="3526833"/>
            <a:ext cx="606945" cy="743015"/>
            <a:chOff x="1066800" y="2670415"/>
            <a:chExt cx="1158875" cy="1339851"/>
          </a:xfrm>
        </p:grpSpPr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9251647" y="3343079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670478" y="4054273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 flipV="1">
            <a:off x="9545716" y="4097441"/>
            <a:ext cx="219004" cy="10921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790031" y="2734479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10800000">
            <a:off x="10676947" y="3294551"/>
            <a:ext cx="606945" cy="743015"/>
            <a:chOff x="1066800" y="2670415"/>
            <a:chExt cx="1158875" cy="1339851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968006" y="3099222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793099" y="411054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964554" y="4029578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29424" y="1970230"/>
            <a:ext cx="153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82295" y="197023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51358" y="1963499"/>
            <a:ext cx="223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860836" y="4849303"/>
            <a:ext cx="107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6676" y="4887940"/>
            <a:ext cx="16080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metylbenzen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4574" y="4852714"/>
            <a:ext cx="184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etylbenzen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365" y="114058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79964" y="177109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4" grpId="0"/>
      <p:bldP spid="29" grpId="0"/>
      <p:bldP spid="32" grpId="0"/>
      <p:bldP spid="37" grpId="0"/>
      <p:bldP spid="40" grpId="0"/>
      <p:bldP spid="45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3433" y="2160631"/>
            <a:ext cx="12638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4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95463" y="2718578"/>
            <a:ext cx="2109748" cy="2258861"/>
            <a:chOff x="1973953" y="3806273"/>
            <a:chExt cx="1675228" cy="187299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rot="10800000">
              <a:off x="1973953" y="4110585"/>
              <a:ext cx="1344219" cy="1568679"/>
              <a:chOff x="1066800" y="2670415"/>
              <a:chExt cx="1158875" cy="1339851"/>
            </a:xfrm>
          </p:grpSpPr>
          <p:sp>
            <p:nvSpPr>
              <p:cNvPr id="4" name="AutoShape 11"/>
              <p:cNvSpPr>
                <a:spLocks noChangeArrowheads="1"/>
              </p:cNvSpPr>
              <p:nvPr/>
            </p:nvSpPr>
            <p:spPr bwMode="auto">
              <a:xfrm rot="-5400000">
                <a:off x="976312" y="2760903"/>
                <a:ext cx="1339851" cy="1158875"/>
              </a:xfrm>
              <a:prstGeom prst="hexagon">
                <a:avLst>
                  <a:gd name="adj" fmla="val 28904"/>
                  <a:gd name="vf" fmla="val 115470"/>
                </a:avLst>
              </a:prstGeom>
              <a:noFill/>
              <a:ln w="508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Oval 12"/>
              <p:cNvSpPr>
                <a:spLocks noChangeArrowheads="1"/>
              </p:cNvSpPr>
              <p:nvPr/>
            </p:nvSpPr>
            <p:spPr bwMode="auto">
              <a:xfrm>
                <a:off x="1235075" y="2927590"/>
                <a:ext cx="838200" cy="838201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005" y="3806273"/>
              <a:ext cx="0" cy="319183"/>
            </a:xfrm>
            <a:prstGeom prst="line">
              <a:avLst/>
            </a:prstGeom>
            <a:ln w="508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3317558" y="5286710"/>
              <a:ext cx="331623" cy="20606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816574" y="4490780"/>
            <a:ext cx="12638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4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80495" y="41050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47891" y="32252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21672" y="41050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27823" y="32245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81308" y="492488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0" name="Straight Connector 39">
            <a:hlinkClick r:id="rId2" action="ppaction://hlinksldjump"/>
          </p:cNvPr>
          <p:cNvCxnSpPr/>
          <p:nvPr/>
        </p:nvCxnSpPr>
        <p:spPr>
          <a:xfrm>
            <a:off x="7158861" y="2882909"/>
            <a:ext cx="2324452" cy="2295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314020" y="2778526"/>
            <a:ext cx="1994075" cy="2275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04271" y="5564210"/>
            <a:ext cx="1012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3600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30309" y="2698508"/>
            <a:ext cx="45076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01535" y="2152620"/>
            <a:ext cx="12638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4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373565" y="2710567"/>
            <a:ext cx="2109748" cy="2258861"/>
            <a:chOff x="1973953" y="3806273"/>
            <a:chExt cx="1675228" cy="1872991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 rot="10800000">
              <a:off x="1973953" y="4110585"/>
              <a:ext cx="1344219" cy="1568679"/>
              <a:chOff x="1066800" y="2670415"/>
              <a:chExt cx="1158875" cy="1339851"/>
            </a:xfrm>
          </p:grpSpPr>
          <p:sp>
            <p:nvSpPr>
              <p:cNvPr id="38" name="AutoShape 11"/>
              <p:cNvSpPr>
                <a:spLocks noChangeArrowheads="1"/>
              </p:cNvSpPr>
              <p:nvPr/>
            </p:nvSpPr>
            <p:spPr bwMode="auto">
              <a:xfrm rot="-5400000">
                <a:off x="976312" y="2760903"/>
                <a:ext cx="1339851" cy="1158875"/>
              </a:xfrm>
              <a:prstGeom prst="hexagon">
                <a:avLst>
                  <a:gd name="adj" fmla="val 28904"/>
                  <a:gd name="vf" fmla="val 115470"/>
                </a:avLst>
              </a:prstGeom>
              <a:noFill/>
              <a:ln w="508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auto">
              <a:xfrm>
                <a:off x="1235075" y="2927590"/>
                <a:ext cx="838200" cy="838201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005" y="3806273"/>
              <a:ext cx="0" cy="319183"/>
            </a:xfrm>
            <a:prstGeom prst="line">
              <a:avLst/>
            </a:prstGeom>
            <a:ln w="5080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3317558" y="5286710"/>
              <a:ext cx="331623" cy="20606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494676" y="4482769"/>
            <a:ext cx="12638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4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158597" y="4097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125993" y="32172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99774" y="4097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05925" y="32165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59410" y="491687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08411" y="2690497"/>
            <a:ext cx="45076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644" y="1582087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09390" y="373474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7" grpId="0"/>
      <p:bldP spid="28" grpId="0"/>
      <p:bldP spid="29" grpId="0"/>
      <p:bldP spid="30" grpId="0"/>
      <p:bldP spid="31" grpId="0"/>
      <p:bldP spid="53" grpId="0"/>
      <p:bldP spid="33" grpId="0"/>
      <p:bldP spid="46" grpId="0"/>
      <p:bldP spid="57" grpId="0"/>
      <p:bldP spid="58" grpId="0"/>
      <p:bldP spid="59" grpId="0"/>
      <p:bldP spid="60" grpId="0"/>
      <p:bldP spid="61" grpId="0"/>
      <p:bldP spid="62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3269" y="1782517"/>
          <a:ext cx="11487807" cy="477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9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8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ankyl+benzen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5819" y="28763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 rot="10800000">
            <a:off x="3780027" y="3446002"/>
            <a:ext cx="606945" cy="743015"/>
            <a:chOff x="1066800" y="2670415"/>
            <a:chExt cx="1158875" cy="1339851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2503799" y="3244162"/>
            <a:ext cx="606945" cy="743015"/>
            <a:chOff x="1066800" y="2670415"/>
            <a:chExt cx="1158875" cy="133985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4082661" y="3278145"/>
            <a:ext cx="0" cy="18681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60521" y="288639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0800000">
            <a:off x="4847437" y="3469612"/>
            <a:ext cx="606945" cy="743015"/>
            <a:chOff x="1066800" y="2670415"/>
            <a:chExt cx="1158875" cy="1339851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5148767" y="3284554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68119" y="289796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 rot="10800000">
            <a:off x="6543460" y="3469612"/>
            <a:ext cx="606945" cy="743015"/>
            <a:chOff x="1066800" y="2670415"/>
            <a:chExt cx="1158875" cy="1339851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6846094" y="3285858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259870" y="34209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>
            <a:off x="7140163" y="3640971"/>
            <a:ext cx="182880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14522" y="28500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 rot="10800000">
            <a:off x="8413013" y="3453250"/>
            <a:ext cx="606945" cy="743015"/>
            <a:chOff x="1066800" y="2670415"/>
            <a:chExt cx="1158875" cy="1339851"/>
          </a:xfrm>
        </p:grpSpPr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715647" y="3269496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134478" y="398069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 flipV="1">
            <a:off x="9009716" y="4023858"/>
            <a:ext cx="219004" cy="10921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00870" y="269243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10800000">
            <a:off x="10487786" y="3241988"/>
            <a:ext cx="606945" cy="743015"/>
            <a:chOff x="1066800" y="2670415"/>
            <a:chExt cx="1158875" cy="1339851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789355" y="3067678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603938" y="4057982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775393" y="3977015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40864" y="1970230"/>
            <a:ext cx="153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52005" y="197023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21068" y="1963499"/>
            <a:ext cx="223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72276" y="4891343"/>
            <a:ext cx="10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56386" y="4929980"/>
            <a:ext cx="1608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metylbenzen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23063" y="4894754"/>
            <a:ext cx="18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etylbenzen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365" y="114058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79964" y="177109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299741" y="3189947"/>
            <a:ext cx="1095872" cy="1348740"/>
            <a:chOff x="6381075" y="2388278"/>
            <a:chExt cx="1095872" cy="1348740"/>
          </a:xfrm>
        </p:grpSpPr>
        <p:sp>
          <p:nvSpPr>
            <p:cNvPr id="63" name="Rectangle 62"/>
            <p:cNvSpPr/>
            <p:nvPr/>
          </p:nvSpPr>
          <p:spPr>
            <a:xfrm>
              <a:off x="7176865" y="30636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79106" y="336768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165977" y="3167886"/>
            <a:ext cx="1095872" cy="1348740"/>
            <a:chOff x="6381075" y="2388278"/>
            <a:chExt cx="1095872" cy="1348740"/>
          </a:xfrm>
        </p:grpSpPr>
        <p:sp>
          <p:nvSpPr>
            <p:cNvPr id="70" name="Rectangle 69"/>
            <p:cNvSpPr/>
            <p:nvPr/>
          </p:nvSpPr>
          <p:spPr>
            <a:xfrm>
              <a:off x="7176865" y="29585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79106" y="336768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30208" y="2964546"/>
            <a:ext cx="1095872" cy="1275170"/>
            <a:chOff x="6381075" y="2388278"/>
            <a:chExt cx="1095872" cy="1275170"/>
          </a:xfrm>
        </p:grpSpPr>
        <p:sp>
          <p:nvSpPr>
            <p:cNvPr id="77" name="Rectangle 76"/>
            <p:cNvSpPr/>
            <p:nvPr/>
          </p:nvSpPr>
          <p:spPr>
            <a:xfrm>
              <a:off x="7176865" y="30636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73697" y="32941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911823" y="4910256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1,2-đimetylbenzen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783552" y="4915285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1,3-đimetylbenzen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664107" y="4900258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1,4-đimetylbenzen</a:t>
            </a:r>
          </a:p>
        </p:txBody>
      </p:sp>
    </p:spTree>
    <p:extLst>
      <p:ext uri="{BB962C8B-B14F-4D97-AF65-F5344CB8AC3E}">
        <p14:creationId xmlns:p14="http://schemas.microsoft.com/office/powerpoint/2010/main" val="9486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 rot="10800000">
            <a:off x="3445680" y="2587558"/>
            <a:ext cx="1344219" cy="1568679"/>
            <a:chOff x="1066800" y="2670415"/>
            <a:chExt cx="1158875" cy="1339851"/>
          </a:xfrm>
        </p:grpSpPr>
        <p:sp>
          <p:nvSpPr>
            <p:cNvPr id="4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V="1">
            <a:off x="4116495" y="2297683"/>
            <a:ext cx="0" cy="31918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62374" y="1790384"/>
            <a:ext cx="1263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88597" y="35119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77020" y="26397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32994" y="34771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9934" y="26579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36927" y="416837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7744" y="642778"/>
            <a:ext cx="1012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3600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2674" y="2183655"/>
            <a:ext cx="4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 rot="10800000">
            <a:off x="7577691" y="2559652"/>
            <a:ext cx="1344219" cy="1568679"/>
            <a:chOff x="1066800" y="2670415"/>
            <a:chExt cx="1158875" cy="1339851"/>
          </a:xfrm>
        </p:grpSpPr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V="1">
            <a:off x="8248506" y="2269777"/>
            <a:ext cx="0" cy="31918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94385" y="1762478"/>
            <a:ext cx="1263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54058" y="2650917"/>
            <a:ext cx="149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52547" y="2629601"/>
            <a:ext cx="105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ortho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91881" y="3502662"/>
            <a:ext cx="149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05352" y="3477788"/>
            <a:ext cx="149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60891" y="4445940"/>
            <a:ext cx="149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02157" y="4032617"/>
            <a:ext cx="5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74545" y="2552327"/>
            <a:ext cx="5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935700" y="3464848"/>
            <a:ext cx="5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937077" y="2572531"/>
            <a:ext cx="5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22469" y="3428093"/>
            <a:ext cx="56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318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39239"/>
              </p:ext>
            </p:extLst>
          </p:nvPr>
        </p:nvGraphicFramePr>
        <p:xfrm>
          <a:off x="273269" y="1782517"/>
          <a:ext cx="11487807" cy="477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9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30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8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ankyl+benzen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95819" y="28763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 rot="10800000">
            <a:off x="3780027" y="3446002"/>
            <a:ext cx="606945" cy="743015"/>
            <a:chOff x="1066800" y="2670415"/>
            <a:chExt cx="1158875" cy="1339851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2503799" y="3244162"/>
            <a:ext cx="606945" cy="743015"/>
            <a:chOff x="1066800" y="2670415"/>
            <a:chExt cx="1158875" cy="133985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4082661" y="3278145"/>
            <a:ext cx="0" cy="18681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60521" y="288639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0800000">
            <a:off x="4847437" y="3469612"/>
            <a:ext cx="606945" cy="743015"/>
            <a:chOff x="1066800" y="2670415"/>
            <a:chExt cx="1158875" cy="1339851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5148767" y="3284554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68119" y="289796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 rot="10800000">
            <a:off x="6543460" y="3469612"/>
            <a:ext cx="606945" cy="743015"/>
            <a:chOff x="1066800" y="2670415"/>
            <a:chExt cx="1158875" cy="1339851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6846094" y="3285858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259870" y="34209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>
            <a:off x="7140163" y="3640971"/>
            <a:ext cx="182880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14522" y="28500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 rot="10800000">
            <a:off x="8413013" y="3453250"/>
            <a:ext cx="606945" cy="743015"/>
            <a:chOff x="1066800" y="2670415"/>
            <a:chExt cx="1158875" cy="1339851"/>
          </a:xfrm>
        </p:grpSpPr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715647" y="3269496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134478" y="398069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 flipV="1">
            <a:off x="9009716" y="4023858"/>
            <a:ext cx="219004" cy="10921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00870" y="269243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10800000">
            <a:off x="10487786" y="3241988"/>
            <a:ext cx="606945" cy="743015"/>
            <a:chOff x="1066800" y="2670415"/>
            <a:chExt cx="1158875" cy="1339851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789355" y="3067678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603938" y="4057982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0775393" y="3977015"/>
            <a:ext cx="0" cy="18288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40864" y="1970230"/>
            <a:ext cx="153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52005" y="1970230"/>
            <a:ext cx="1072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21068" y="1963499"/>
            <a:ext cx="223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72276" y="4733693"/>
            <a:ext cx="10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56386" y="4772330"/>
            <a:ext cx="1608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metylbenzen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5613" y="4737104"/>
            <a:ext cx="18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etylbenzen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365" y="114058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79964" y="177109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299741" y="3189947"/>
            <a:ext cx="1095872" cy="1348740"/>
            <a:chOff x="6381075" y="2388278"/>
            <a:chExt cx="1095872" cy="1348740"/>
          </a:xfrm>
        </p:grpSpPr>
        <p:sp>
          <p:nvSpPr>
            <p:cNvPr id="63" name="Rectangle 62"/>
            <p:cNvSpPr/>
            <p:nvPr/>
          </p:nvSpPr>
          <p:spPr>
            <a:xfrm>
              <a:off x="7176865" y="30636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79106" y="336768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165977" y="3167886"/>
            <a:ext cx="1095872" cy="1348740"/>
            <a:chOff x="6381075" y="2388278"/>
            <a:chExt cx="1095872" cy="1348740"/>
          </a:xfrm>
        </p:grpSpPr>
        <p:sp>
          <p:nvSpPr>
            <p:cNvPr id="70" name="Rectangle 69"/>
            <p:cNvSpPr/>
            <p:nvPr/>
          </p:nvSpPr>
          <p:spPr>
            <a:xfrm>
              <a:off x="7176865" y="29585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779106" y="336768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30208" y="2964546"/>
            <a:ext cx="1095872" cy="1275170"/>
            <a:chOff x="6381075" y="2388278"/>
            <a:chExt cx="1095872" cy="1275170"/>
          </a:xfrm>
        </p:grpSpPr>
        <p:sp>
          <p:nvSpPr>
            <p:cNvPr id="77" name="Rectangle 76"/>
            <p:cNvSpPr/>
            <p:nvPr/>
          </p:nvSpPr>
          <p:spPr>
            <a:xfrm>
              <a:off x="7176865" y="306365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51563" y="252748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81075" y="30576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16492" y="255199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73697" y="32941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75735" y="2388278"/>
              <a:ext cx="450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943353" y="4752606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1,2-đimetylbenzen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783552" y="4757635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1,3-đimetylbenzen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674617" y="4742608"/>
            <a:ext cx="235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1,4-đimetylbenzen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38823" y="5174905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(o-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đimetylbenzen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80517" y="5177515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(m-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đimetylbenzen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83809" y="5178483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(p-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đimetylbenzen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60346" y="5832102"/>
            <a:ext cx="117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40052" y="5834093"/>
            <a:ext cx="117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58876" y="5822581"/>
            <a:ext cx="117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xilen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420918" y="5818275"/>
            <a:ext cx="117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xilen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243413" y="5818275"/>
            <a:ext cx="117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xilen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4564" y="3023850"/>
            <a:ext cx="10932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000" spc="-1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spc="-1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897" y="4296700"/>
            <a:ext cx="10932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455322"/>
            <a:ext cx="9931630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TẠO, ĐỒNG ĐẲNG, ĐỒNG PHÂN, DANH PHÁP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22354" y="2210287"/>
            <a:ext cx="4470647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179210" y="19359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4316" y="1320856"/>
            <a:ext cx="46980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HÓA HỌC </a:t>
            </a: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4672874" y="2089897"/>
            <a:ext cx="4841521" cy="5847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ankyl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724949" y="3599949"/>
            <a:ext cx="1961297" cy="2308619"/>
            <a:chOff x="921370" y="3678449"/>
            <a:chExt cx="836103" cy="966674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162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3555" y="2431578"/>
            <a:ext cx="2036235" cy="1149393"/>
            <a:chOff x="1001089" y="2627223"/>
            <a:chExt cx="1527176" cy="112149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221503" y="3391832"/>
              <a:ext cx="0" cy="356881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001089" y="2627223"/>
              <a:ext cx="1527176" cy="92392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5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3041795" y="2382285"/>
            <a:ext cx="1573204" cy="48217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52669" y="3427786"/>
            <a:ext cx="1062330" cy="4096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4656228" y="3139675"/>
            <a:ext cx="4858168" cy="584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5207676" y="4531031"/>
            <a:ext cx="1117600" cy="1688196"/>
            <a:chOff x="432" y="2400"/>
            <a:chExt cx="528" cy="1440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432" y="3120"/>
              <a:ext cx="192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624" y="2400"/>
              <a:ext cx="0" cy="144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16" y="2408"/>
              <a:ext cx="336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24" y="3120"/>
              <a:ext cx="336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616" y="3840"/>
              <a:ext cx="336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6252124" y="4200155"/>
            <a:ext cx="37592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252124" y="5868198"/>
            <a:ext cx="44704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276621" y="5027050"/>
            <a:ext cx="47752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179210" y="19359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1939237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2596978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972" y="3241129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962661" y="4541301"/>
            <a:ext cx="1132767" cy="1279192"/>
            <a:chOff x="921370" y="3678449"/>
            <a:chExt cx="836103" cy="966674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541920" y="4293591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302919" y="3805049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6002" y="4888516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41795" y="4876644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07549" y="4873527"/>
            <a:ext cx="2046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 Br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(khan)</a:t>
            </a:r>
          </a:p>
        </p:txBody>
      </p:sp>
      <p:cxnSp>
        <p:nvCxnSpPr>
          <p:cNvPr id="36" name="Straight Arrow Connector 35">
            <a:hlinkClick r:id="rId4" action="ppaction://hlinkfile"/>
            <a:extLst>
              <a:ext uri="{FF2B5EF4-FFF2-40B4-BE49-F238E27FC236}">
                <a16:creationId xmlns:a16="http://schemas.microsoft.com/office/drawing/2014/main" id="{CB7E19BC-51BD-4D32-830F-D05D097A88FE}"/>
              </a:ext>
            </a:extLst>
          </p:cNvPr>
          <p:cNvCxnSpPr/>
          <p:nvPr/>
        </p:nvCxnSpPr>
        <p:spPr>
          <a:xfrm>
            <a:off x="5476013" y="5216910"/>
            <a:ext cx="9144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02144" y="4718076"/>
            <a:ext cx="591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Fe</a:t>
            </a: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6782665" y="4513395"/>
            <a:ext cx="1132767" cy="1279192"/>
            <a:chOff x="921370" y="3678449"/>
            <a:chExt cx="836103" cy="966674"/>
          </a:xfrm>
        </p:grpSpPr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349044" y="4265685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122922" y="3777143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35498" y="4860610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914765" y="487696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30515" y="4866641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 Br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390413" y="5926079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brombenzen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22786" y="1320856"/>
            <a:ext cx="46980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HÓA HỌC </a:t>
            </a:r>
          </a:p>
        </p:txBody>
      </p:sp>
      <p:pic>
        <p:nvPicPr>
          <p:cNvPr id="2" name="brom td benzen C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6950" y="3414713"/>
            <a:ext cx="38100" cy="28575"/>
          </a:xfrm>
          <a:prstGeom prst="rect">
            <a:avLst/>
          </a:prstGeom>
        </p:spPr>
      </p:pic>
      <p:pic>
        <p:nvPicPr>
          <p:cNvPr id="3" name="brom td benzen C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6950" y="3414713"/>
            <a:ext cx="38100" cy="28575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074280" y="14862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1.15607E-6 L 0.1614 0.160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6" y="8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93 L -0.15201 -0.1632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8" y="-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33" grpId="0"/>
      <p:bldP spid="5" grpId="0"/>
      <p:bldP spid="34" grpId="0"/>
      <p:bldP spid="35" grpId="0"/>
      <p:bldP spid="37" grpId="0"/>
      <p:bldP spid="42" grpId="0"/>
      <p:bldP spid="42" grpId="1"/>
      <p:bldP spid="43" grpId="0"/>
      <p:bldP spid="44" grpId="0"/>
      <p:bldP spid="44" grpId="1"/>
      <p:bldP spid="45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96372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573807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972" y="112780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642183" y="3404480"/>
            <a:ext cx="1132767" cy="1279192"/>
            <a:chOff x="921370" y="3678449"/>
            <a:chExt cx="836103" cy="966674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221441" y="3156770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05174" y="266822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36747" y="3751688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94027" y="3739821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86211" y="3736702"/>
            <a:ext cx="1943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-Br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(khan)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5144118" y="4080601"/>
            <a:ext cx="8445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975793" y="3116672"/>
            <a:ext cx="711107" cy="9639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988671" y="4082719"/>
            <a:ext cx="824248" cy="6395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6878526" y="1921247"/>
            <a:ext cx="1132767" cy="1279192"/>
            <a:chOff x="921370" y="3678449"/>
            <a:chExt cx="836103" cy="966674"/>
          </a:xfrm>
        </p:grpSpPr>
        <p:sp>
          <p:nvSpPr>
            <p:cNvPr id="76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457784" y="1673537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141516" y="118499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32953" y="2268462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049991" y="225659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0542175" y="2253473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-Br</a:t>
            </a:r>
          </a:p>
        </p:txBody>
      </p:sp>
      <p:grpSp>
        <p:nvGrpSpPr>
          <p:cNvPr id="83" name="Group 38"/>
          <p:cNvGrpSpPr>
            <a:grpSpLocks/>
          </p:cNvGrpSpPr>
          <p:nvPr/>
        </p:nvGrpSpPr>
        <p:grpSpPr bwMode="auto">
          <a:xfrm>
            <a:off x="7069560" y="4430504"/>
            <a:ext cx="1132767" cy="1279192"/>
            <a:chOff x="921370" y="3678449"/>
            <a:chExt cx="836103" cy="966674"/>
          </a:xfrm>
        </p:grpSpPr>
        <p:sp>
          <p:nvSpPr>
            <p:cNvPr id="84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648821" y="4182794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332554" y="369424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59593" y="4777719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176633" y="4765847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668817" y="4762730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-Br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06970" y="3536856"/>
            <a:ext cx="591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2263" y="1953530"/>
            <a:ext cx="45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02325" y="1908514"/>
            <a:ext cx="458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648821" y="5715395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422699" y="5896561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618350" y="3196240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2-bromtoluen (o-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bromtoluen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027862" y="32159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41%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770750" y="6285052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4-bromtoluen (p-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bromtoluen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180262" y="63047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4426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0.00555 L 0.16647 0.05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5" y="2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579 L -0.15515 -0.048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79" y="-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4.31082E-6 L 0.23715 -0.1637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8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069 L -0.22973 0.1713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79" grpId="0"/>
      <p:bldP spid="80" grpId="0"/>
      <p:bldP spid="81" grpId="0"/>
      <p:bldP spid="81" grpId="1"/>
      <p:bldP spid="82" grpId="0"/>
      <p:bldP spid="87" grpId="0"/>
      <p:bldP spid="88" grpId="0"/>
      <p:bldP spid="89" grpId="0"/>
      <p:bldP spid="89" grpId="1"/>
      <p:bldP spid="90" grpId="0"/>
      <p:bldP spid="50" grpId="0"/>
      <p:bldP spid="2" grpId="0"/>
      <p:bldP spid="53" grpId="0"/>
      <p:bldP spid="53" grpId="1"/>
      <p:bldP spid="63" grpId="0"/>
      <p:bldP spid="63" grpId="1"/>
      <p:bldP spid="64" grpId="0"/>
      <p:bldP spid="66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picture containing indoor, egg, lit, dark&#10;&#10;Description automatically generated">
            <a:extLst>
              <a:ext uri="{FF2B5EF4-FFF2-40B4-BE49-F238E27FC236}">
                <a16:creationId xmlns:a16="http://schemas.microsoft.com/office/drawing/2014/main" id="{817DCDCD-0119-4921-8450-98AF30D7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6830" y="-7290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87" y="1267730"/>
            <a:ext cx="9576263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307869" y="518025"/>
            <a:ext cx="354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LỚP 11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6372A-B460-455A-B8A5-7656B81CF59C}"/>
              </a:ext>
            </a:extLst>
          </p:cNvPr>
          <p:cNvSpPr txBox="1"/>
          <p:nvPr/>
        </p:nvSpPr>
        <p:spPr>
          <a:xfrm>
            <a:off x="1967483" y="1772915"/>
            <a:ext cx="8421625" cy="292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sng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 Pro Cond Black" panose="02020404030301010803"/>
                <a:ea typeface="+mn-ea"/>
                <a:cs typeface="+mn-cs"/>
              </a:rPr>
              <a:t>CHƯƠNG 7</a:t>
            </a:r>
            <a:endParaRPr kumimoji="0" lang="en-US" sz="6800" b="0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Georgia Pro Cond Black" panose="020204040303010108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700" b="1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6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6400" b="1" cap="all" spc="-100" dirty="0">
              <a:solidFill>
                <a:prstClr val="white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sz="6400" b="1" i="0" u="none" strike="noStrike" kern="1200" cap="all" spc="-10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6400" b="1" i="0" u="none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all" spc="-10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6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6400" b="1" cap="all" spc="-100" dirty="0">
              <a:solidFill>
                <a:prstClr val="white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sz="6400" b="1" i="0" u="none" strike="noStrike" kern="1200" cap="all" spc="-10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all" spc="-100" normalizeH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all" spc="-100" normalizeH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all" spc="-100" normalizeH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spc="-100" dirty="0" err="1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endParaRPr kumimoji="0" lang="en-US" sz="6400" b="1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7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328194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98593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972" y="1630086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1151666" y="3689966"/>
            <a:ext cx="1132767" cy="1279192"/>
            <a:chOff x="921370" y="3678449"/>
            <a:chExt cx="836103" cy="966674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730925" y="3442256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91924" y="2953714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4565" y="4037181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54181" y="4025309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55458" y="402219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hlinkClick r:id="rId2" action="ppaction://hlinkfile"/>
            <a:extLst>
              <a:ext uri="{FF2B5EF4-FFF2-40B4-BE49-F238E27FC236}">
                <a16:creationId xmlns:a16="http://schemas.microsoft.com/office/drawing/2014/main" id="{CB7E19BC-51BD-4D32-830F-D05D097A88FE}"/>
              </a:ext>
            </a:extLst>
          </p:cNvPr>
          <p:cNvCxnSpPr/>
          <p:nvPr/>
        </p:nvCxnSpPr>
        <p:spPr>
          <a:xfrm>
            <a:off x="5930342" y="4365575"/>
            <a:ext cx="16553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816186" y="3735857"/>
            <a:ext cx="18726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7885235" y="3662060"/>
            <a:ext cx="1132767" cy="1279192"/>
            <a:chOff x="921370" y="3678449"/>
            <a:chExt cx="836103" cy="966674"/>
          </a:xfrm>
        </p:grpSpPr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451615" y="3414350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25493" y="2925808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70705" y="4009275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945" y="2194618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 ( HNO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HO-NO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713" y="4095124"/>
            <a:ext cx="9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820322" y="3997403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621600" y="399428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35795" y="5089461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nitrobenzen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961E-7 -0.00185 L 0.19719 0.158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3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00485 L -0.20643 -0.163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85" y="-7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34" grpId="0"/>
      <p:bldP spid="35" grpId="0"/>
      <p:bldP spid="37" grpId="0"/>
      <p:bldP spid="42" grpId="0"/>
      <p:bldP spid="42" grpId="1"/>
      <p:bldP spid="43" grpId="0"/>
      <p:bldP spid="23" grpId="0"/>
      <p:bldP spid="2" grpId="0"/>
      <p:bldP spid="46" grpId="0"/>
      <p:bldP spid="47" grpId="0"/>
      <p:bldP spid="47" grpId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80" y="32889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582842" y="3327206"/>
            <a:ext cx="1132767" cy="1279192"/>
            <a:chOff x="921370" y="3678449"/>
            <a:chExt cx="836103" cy="966674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162101" y="3079496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45834" y="2590954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16797" y="3674419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65" name="Straight Connector 64"/>
          <p:cNvCxnSpPr>
            <a:stCxn id="45" idx="3"/>
          </p:cNvCxnSpPr>
          <p:nvPr/>
        </p:nvCxnSpPr>
        <p:spPr>
          <a:xfrm>
            <a:off x="4751831" y="3978221"/>
            <a:ext cx="1120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859881" y="3039398"/>
            <a:ext cx="711107" cy="9639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72760" y="4005445"/>
            <a:ext cx="824248" cy="6395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6762614" y="1843973"/>
            <a:ext cx="1132767" cy="1279192"/>
            <a:chOff x="921370" y="3678449"/>
            <a:chExt cx="836103" cy="966674"/>
          </a:xfrm>
        </p:grpSpPr>
        <p:sp>
          <p:nvSpPr>
            <p:cNvPr id="76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341873" y="1596263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025605" y="1107721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17041" y="2191188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grpSp>
        <p:nvGrpSpPr>
          <p:cNvPr id="83" name="Group 38"/>
          <p:cNvGrpSpPr>
            <a:grpSpLocks/>
          </p:cNvGrpSpPr>
          <p:nvPr/>
        </p:nvGrpSpPr>
        <p:grpSpPr bwMode="auto">
          <a:xfrm>
            <a:off x="6953651" y="4353230"/>
            <a:ext cx="1132767" cy="1279192"/>
            <a:chOff x="921370" y="3678449"/>
            <a:chExt cx="836103" cy="966674"/>
          </a:xfrm>
        </p:grpSpPr>
        <p:sp>
          <p:nvSpPr>
            <p:cNvPr id="84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532909" y="4105520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216642" y="361697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343685" y="4700445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Rectangle 1"/>
          <p:cNvSpPr/>
          <p:nvPr/>
        </p:nvSpPr>
        <p:spPr>
          <a:xfrm>
            <a:off x="7826355" y="1876256"/>
            <a:ext cx="45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86418" y="1831240"/>
            <a:ext cx="110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532909" y="5638121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06788" y="581928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02443" y="3118966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2-nitrotoluen (o-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nitrotoluen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911950" y="31386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58%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654843" y="6207778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4-nitrotoluen (p-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nitrotoluen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064350" y="622745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42%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447" y="855202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 (HNO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HO-NO</a:t>
            </a:r>
            <a:r>
              <a:rPr lang="en-US" sz="28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62497" y="3677568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3774" y="367445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57071" y="3504035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SO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30999" y="3747388"/>
            <a:ext cx="9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820322" y="2168585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621600" y="216546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20322" y="4692869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621600" y="468975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0475" y="432339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</p:spTree>
    <p:extLst>
      <p:ext uri="{BB962C8B-B14F-4D97-AF65-F5344CB8AC3E}">
        <p14:creationId xmlns:p14="http://schemas.microsoft.com/office/powerpoint/2010/main" val="15080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555 L 0.20434 0.050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4" y="2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-0.00139 L -0.21463 -0.0476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3" y="-2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185 L 0.27437 -0.1637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3" y="-8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-0.01388 L -0.27645 0.1591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9" y="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79" grpId="0"/>
      <p:bldP spid="80" grpId="0"/>
      <p:bldP spid="87" grpId="0"/>
      <p:bldP spid="88" grpId="0"/>
      <p:bldP spid="2" grpId="0"/>
      <p:bldP spid="53" grpId="0"/>
      <p:bldP spid="53" grpId="1"/>
      <p:bldP spid="63" grpId="0"/>
      <p:bldP spid="63" grpId="1"/>
      <p:bldP spid="64" grpId="0"/>
      <p:bldP spid="66" grpId="0"/>
      <p:bldP spid="68" grpId="0"/>
      <p:bldP spid="69" grpId="0"/>
      <p:bldP spid="42" grpId="0"/>
      <p:bldP spid="43" grpId="0"/>
      <p:bldP spid="44" grpId="0"/>
      <p:bldP spid="45" grpId="0"/>
      <p:bldP spid="46" grpId="0"/>
      <p:bldP spid="47" grpId="0"/>
      <p:bldP spid="47" grpId="1"/>
      <p:bldP spid="70" grpId="0"/>
      <p:bldP spid="72" grpId="0"/>
      <p:bldP spid="7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328194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98593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972" y="1630086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791054" y="3689966"/>
            <a:ext cx="1132767" cy="1279192"/>
            <a:chOff x="921370" y="3678449"/>
            <a:chExt cx="836103" cy="966674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370313" y="3442256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31320" y="2953714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765" y="4037181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23109" y="4025309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24386" y="402219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hlinkClick r:id="rId2" action="ppaction://hlinkfile"/>
            <a:extLst>
              <a:ext uri="{FF2B5EF4-FFF2-40B4-BE49-F238E27FC236}">
                <a16:creationId xmlns:a16="http://schemas.microsoft.com/office/drawing/2014/main" id="{CB7E19BC-51BD-4D32-830F-D05D097A88FE}"/>
              </a:ext>
            </a:extLst>
          </p:cNvPr>
          <p:cNvCxnSpPr/>
          <p:nvPr/>
        </p:nvCxnSpPr>
        <p:spPr>
          <a:xfrm>
            <a:off x="5730652" y="4365575"/>
            <a:ext cx="16553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32106" y="3809427"/>
            <a:ext cx="1664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-25000" dirty="0" err="1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7885235" y="3662060"/>
            <a:ext cx="1132767" cy="1279192"/>
            <a:chOff x="921370" y="3678449"/>
            <a:chExt cx="836103" cy="966674"/>
          </a:xfrm>
        </p:grpSpPr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451615" y="3414350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25500" y="292580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95713" y="4009275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945" y="2194618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 (HNO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HO-NO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4493" y="4221240"/>
            <a:ext cx="1990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55177" y="3997403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HO-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956454" y="399428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51613" y="5097805"/>
            <a:ext cx="27959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1,3-đinitrobenzen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(m-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đinitrobenzen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987169" y="4609069"/>
            <a:ext cx="340907" cy="1689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266544" y="450777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71544" y="435967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endParaRPr lang="en-US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6 L 0.13691 -0.073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4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-0.00278 L -0.14068 0.070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0" y="3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34" grpId="0"/>
      <p:bldP spid="35" grpId="0"/>
      <p:bldP spid="37" grpId="0"/>
      <p:bldP spid="42" grpId="0"/>
      <p:bldP spid="43" grpId="0"/>
      <p:bldP spid="2" grpId="0"/>
      <p:bldP spid="46" grpId="0"/>
      <p:bldP spid="47" grpId="0"/>
      <p:bldP spid="47" grpId="1"/>
      <p:bldP spid="48" grpId="0"/>
      <p:bldP spid="28" grpId="0"/>
      <p:bldP spid="28" grpId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328194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98593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972" y="1630086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halogen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945" y="2194618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 (HNO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HO-NO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8972" y="274626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r>
              <a:rPr 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8745" y="3297912"/>
            <a:ext cx="10166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˗CH</a:t>
            </a:r>
            <a:r>
              <a:rPr lang="en-US" sz="3000" spc="-1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˗C</a:t>
            </a:r>
            <a:r>
              <a:rPr lang="en-US" sz="3000" spc="-1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spc="-1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˗OH, ˗NH</a:t>
            </a:r>
            <a:r>
              <a:rPr lang="en-US" sz="3000" spc="-1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˗OCH</a:t>
            </a:r>
            <a:r>
              <a:rPr lang="en-US" sz="3000" spc="-1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...),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pc="-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para.</a:t>
            </a:r>
            <a:endParaRPr lang="en-US" sz="3000" spc="-1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8744" y="4967077"/>
            <a:ext cx="10166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-NO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˗COOH, -SO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meta.</a:t>
            </a:r>
            <a:endParaRPr lang="en-US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451" y="57289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2" y="1230636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1887387" y="3078148"/>
            <a:ext cx="1132767" cy="1279192"/>
            <a:chOff x="921370" y="3678449"/>
            <a:chExt cx="836103" cy="966674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2456136" y="2835176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27653" y="234189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54" y="3425355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6" name="Straight Arrow Connector 35">
            <a:hlinkClick r:id="rId2" action="ppaction://hlinkfile"/>
            <a:extLst>
              <a:ext uri="{FF2B5EF4-FFF2-40B4-BE49-F238E27FC236}">
                <a16:creationId xmlns:a16="http://schemas.microsoft.com/office/drawing/2014/main" id="{CB7E19BC-51BD-4D32-830F-D05D097A88FE}"/>
              </a:ext>
            </a:extLst>
          </p:cNvPr>
          <p:cNvCxnSpPr/>
          <p:nvPr/>
        </p:nvCxnSpPr>
        <p:spPr>
          <a:xfrm>
            <a:off x="5738770" y="3753757"/>
            <a:ext cx="6807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93768" y="487932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6740623" y="3050242"/>
            <a:ext cx="1132767" cy="1279192"/>
            <a:chOff x="921370" y="3678449"/>
            <a:chExt cx="836103" cy="966674"/>
          </a:xfrm>
        </p:grpSpPr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307002" y="2802532"/>
            <a:ext cx="0" cy="260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003606" y="2313990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35190" y="3397450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114457" y="3392786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644411" y="338246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-Br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153220" y="4341013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benzyl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bromua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545" y="178228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5410" y="3377752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Br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35364" y="3367440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-Br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908909" y="2321413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80050" y="5028353"/>
            <a:ext cx="8555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 +  Br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 →  C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Br  +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HBr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26774" y="325041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30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endParaRPr lang="en-US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48405" y="5866974"/>
            <a:ext cx="8198078" cy="55399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ý: C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5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: phenyl            C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: benzyl</a:t>
            </a:r>
          </a:p>
        </p:txBody>
      </p:sp>
    </p:spTree>
    <p:extLst>
      <p:ext uri="{BB962C8B-B14F-4D97-AF65-F5344CB8AC3E}">
        <p14:creationId xmlns:p14="http://schemas.microsoft.com/office/powerpoint/2010/main" val="33113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1.48148E-6 L 0.11693 0.156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0208 L -0.10052 -0.156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37" grpId="0"/>
      <p:bldP spid="42" grpId="0"/>
      <p:bldP spid="43" grpId="0"/>
      <p:bldP spid="44" grpId="0"/>
      <p:bldP spid="44" grpId="1"/>
      <p:bldP spid="45" grpId="0"/>
      <p:bldP spid="91" grpId="0"/>
      <p:bldP spid="24" grpId="0"/>
      <p:bldP spid="25" grpId="0"/>
      <p:bldP spid="26" grpId="0"/>
      <p:bldP spid="27" grpId="0"/>
      <p:bldP spid="27" grpId="1"/>
      <p:bldP spid="28" grpId="0"/>
      <p:bldP spid="46" grpId="0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152" y="560016"/>
            <a:ext cx="8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89926" y="-94369"/>
            <a:ext cx="5025094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HÓA HỌC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25" y="1073028"/>
            <a:ext cx="8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552" y="1601067"/>
            <a:ext cx="8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 rot="16200000">
            <a:off x="7086721" y="2218460"/>
            <a:ext cx="1272458" cy="1163589"/>
          </a:xfrm>
          <a:prstGeom prst="hex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257170" y="3093860"/>
            <a:ext cx="490138" cy="2419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89307" y="2510868"/>
            <a:ext cx="385" cy="586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231411" y="2280336"/>
            <a:ext cx="538771" cy="2895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 rot="16200000">
            <a:off x="1907215" y="2280707"/>
            <a:ext cx="1272458" cy="1163589"/>
          </a:xfrm>
          <a:prstGeom prst="hex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077664" y="3156107"/>
            <a:ext cx="490138" cy="2419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09801" y="2573115"/>
            <a:ext cx="385" cy="586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51905" y="2342583"/>
            <a:ext cx="538771" cy="2895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712347" y="2638020"/>
            <a:ext cx="4331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468628" y="2586504"/>
            <a:ext cx="1143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5240643" y="2956773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6365" y="2369158"/>
            <a:ext cx="1231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Ni, t</a:t>
            </a:r>
            <a:r>
              <a:rPr lang="en-US" sz="3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4220441" y="2580647"/>
            <a:ext cx="4191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172" y="3665310"/>
            <a:ext cx="8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exagon 24"/>
          <p:cNvSpPr/>
          <p:nvPr/>
        </p:nvSpPr>
        <p:spPr>
          <a:xfrm rot="16200000">
            <a:off x="1905067" y="4592944"/>
            <a:ext cx="1272458" cy="1163589"/>
          </a:xfrm>
          <a:prstGeom prst="hex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075516" y="5468344"/>
            <a:ext cx="490138" cy="2419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07653" y="4885352"/>
            <a:ext cx="385" cy="586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49757" y="4654820"/>
            <a:ext cx="538771" cy="2895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3710199" y="4950257"/>
            <a:ext cx="4331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466480" y="4898741"/>
            <a:ext cx="1143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1185" y="4732911"/>
            <a:ext cx="177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218293" y="4892884"/>
            <a:ext cx="4191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cmpd="dbl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5367285" y="5307647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exagon 33"/>
          <p:cNvSpPr/>
          <p:nvPr/>
        </p:nvSpPr>
        <p:spPr>
          <a:xfrm rot="16200000">
            <a:off x="7359328" y="4612267"/>
            <a:ext cx="1272458" cy="1163589"/>
          </a:xfrm>
          <a:prstGeom prst="hex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521321" y="5452057"/>
            <a:ext cx="498596" cy="2494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461914" y="4904675"/>
            <a:ext cx="385" cy="586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504018" y="4674143"/>
            <a:ext cx="538771" cy="2895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008436" y="4220436"/>
            <a:ext cx="0" cy="352197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>
            <a:off x="8585843" y="4677724"/>
            <a:ext cx="274878" cy="17609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991261" y="5826015"/>
            <a:ext cx="0" cy="352197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H="1">
            <a:off x="7141247" y="5551348"/>
            <a:ext cx="274878" cy="176099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8572964" y="5557704"/>
            <a:ext cx="307293" cy="182622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7115489" y="4654026"/>
            <a:ext cx="307293" cy="182622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70971" y="3763749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81702" y="6102176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61390" y="5494715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33484" y="4346336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86987" y="5393831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46202" y="4296968"/>
            <a:ext cx="72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655591" y="4962380"/>
            <a:ext cx="24505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hexacloran</a:t>
            </a:r>
            <a:endParaRPr lang="en-US" sz="30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5591" y="5562536"/>
            <a:ext cx="221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 animBg="1"/>
      <p:bldP spid="15" grpId="0"/>
      <p:bldP spid="16" grpId="0"/>
      <p:bldP spid="17" grpId="0" animBg="1"/>
      <p:bldP spid="18" grpId="0"/>
      <p:bldP spid="19" grpId="0"/>
      <p:bldP spid="20" grpId="0"/>
      <p:bldP spid="25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67550" y="336777"/>
            <a:ext cx="8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2483" y="934419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38"/>
          <p:cNvGrpSpPr>
            <a:grpSpLocks/>
          </p:cNvGrpSpPr>
          <p:nvPr/>
        </p:nvGrpSpPr>
        <p:grpSpPr bwMode="auto">
          <a:xfrm>
            <a:off x="848430" y="5033909"/>
            <a:ext cx="1132767" cy="1279192"/>
            <a:chOff x="921370" y="3678449"/>
            <a:chExt cx="836103" cy="966674"/>
          </a:xfrm>
        </p:grpSpPr>
        <p:sp>
          <p:nvSpPr>
            <p:cNvPr id="7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1427688" y="4786199"/>
            <a:ext cx="0" cy="260588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206011" y="4329187"/>
            <a:ext cx="8467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42994" y="5381117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60034" y="536925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KMnO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>
            <a:off x="4884619" y="5738911"/>
            <a:ext cx="6452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74151" y="5161335"/>
            <a:ext cx="60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753181" y="5109035"/>
            <a:ext cx="1132767" cy="1279192"/>
            <a:chOff x="921370" y="3678449"/>
            <a:chExt cx="836103" cy="966674"/>
          </a:xfrm>
        </p:grpSpPr>
        <p:sp>
          <p:nvSpPr>
            <p:cNvPr id="80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>
            <a:off x="6332439" y="4861325"/>
            <a:ext cx="0" cy="260588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121272" y="4404313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COOK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81676" y="5401941"/>
            <a:ext cx="4290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KOH  + 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49112" y="5420893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09569" y="5405866"/>
            <a:ext cx="4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83765" y="5369377"/>
            <a:ext cx="4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092344" y="5548772"/>
            <a:ext cx="0" cy="3878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18803"/>
              </p:ext>
            </p:extLst>
          </p:nvPr>
        </p:nvGraphicFramePr>
        <p:xfrm>
          <a:off x="798784" y="1757904"/>
          <a:ext cx="10625958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113">
                  <a:extLst>
                    <a:ext uri="{9D8B030D-6E8A-4147-A177-3AD203B41FA5}">
                      <a16:colId xmlns:a16="http://schemas.microsoft.com/office/drawing/2014/main" val="888505529"/>
                    </a:ext>
                  </a:extLst>
                </a:gridCol>
                <a:gridCol w="4142687">
                  <a:extLst>
                    <a:ext uri="{9D8B030D-6E8A-4147-A177-3AD203B41FA5}">
                      <a16:colId xmlns:a16="http://schemas.microsoft.com/office/drawing/2014/main" val="1255807136"/>
                    </a:ext>
                  </a:extLst>
                </a:gridCol>
                <a:gridCol w="4225158">
                  <a:extLst>
                    <a:ext uri="{9D8B030D-6E8A-4147-A177-3AD203B41FA5}">
                      <a16:colId xmlns:a16="http://schemas.microsoft.com/office/drawing/2014/main" val="28567181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KMnO</a:t>
                      </a:r>
                      <a:r>
                        <a:rPr lang="en-US" sz="3000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t</a:t>
                      </a:r>
                      <a:r>
                        <a:rPr lang="en-US" sz="3000" baseline="30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000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KMnO</a:t>
                      </a:r>
                      <a:r>
                        <a:rPr lang="en-US" sz="3000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en-US" sz="3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300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3000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93567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000" b="1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000" b="1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0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000" b="1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000" b="1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3000" b="1" baseline="-25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2400"/>
                        </a:spcAft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682595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074890" y="2632310"/>
            <a:ext cx="4049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0660" y="3425842"/>
            <a:ext cx="4049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972" y="2632310"/>
            <a:ext cx="4049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2742" y="3425842"/>
            <a:ext cx="4049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1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3" grpId="0"/>
      <p:bldP spid="74" grpId="0"/>
      <p:bldP spid="75" grpId="0"/>
      <p:bldP spid="77" grpId="0" animBg="1"/>
      <p:bldP spid="78" grpId="0"/>
      <p:bldP spid="83" grpId="0"/>
      <p:bldP spid="84" grpId="0"/>
      <p:bldP spid="85" grpId="0"/>
      <p:bldP spid="86" grpId="0"/>
      <p:bldP spid="87" grpId="0"/>
      <p:bldP spid="40" grpId="0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244" y="1913325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177" y="2510967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150" y="3088374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37772" y="4072667"/>
            <a:ext cx="99200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2n-6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                 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               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nCO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   (n-3)H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5641831" y="4625016"/>
            <a:ext cx="6452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9323" y="4121010"/>
            <a:ext cx="60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681" y="4148919"/>
            <a:ext cx="185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(3n-3)</a:t>
            </a:r>
          </a:p>
        </p:txBody>
      </p:sp>
      <p:cxnSp>
        <p:nvCxnSpPr>
          <p:cNvPr id="23" name="Straight Connector 22"/>
          <p:cNvCxnSpPr>
            <a:endCxn id="21" idx="2"/>
          </p:cNvCxnSpPr>
          <p:nvPr/>
        </p:nvCxnSpPr>
        <p:spPr>
          <a:xfrm>
            <a:off x="3713349" y="4672139"/>
            <a:ext cx="78561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8042" y="4602427"/>
            <a:ext cx="60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22786" y="1320856"/>
            <a:ext cx="5021118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HÓA HỌC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239170" y="22357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 animBg="1"/>
      <p:bldP spid="20" grpId="0"/>
      <p:bldP spid="21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"/>
          <p:cNvSpPr txBox="1">
            <a:spLocks noChangeArrowheads="1"/>
          </p:cNvSpPr>
          <p:nvPr/>
        </p:nvSpPr>
        <p:spPr bwMode="auto">
          <a:xfrm>
            <a:off x="6313805" y="2508671"/>
            <a:ext cx="3870721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48"/>
          <p:cNvSpPr txBox="1">
            <a:spLocks noChangeArrowheads="1"/>
          </p:cNvSpPr>
          <p:nvPr/>
        </p:nvSpPr>
        <p:spPr bwMode="auto">
          <a:xfrm>
            <a:off x="6318022" y="3270647"/>
            <a:ext cx="3867455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9"/>
          <p:cNvSpPr txBox="1">
            <a:spLocks noChangeArrowheads="1"/>
          </p:cNvSpPr>
          <p:nvPr/>
        </p:nvSpPr>
        <p:spPr bwMode="auto">
          <a:xfrm>
            <a:off x="6324371" y="3984607"/>
            <a:ext cx="3862537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3740397" y="2293801"/>
            <a:ext cx="2133600" cy="25632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81" y="3237492"/>
            <a:ext cx="2080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078" y="3205961"/>
            <a:ext cx="209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22786" y="1320856"/>
            <a:ext cx="5021118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TÍNH CHẤT HÓA HỌC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194200" y="13363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10677" y="1518209"/>
            <a:ext cx="3031599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4851" y="2971814"/>
            <a:ext cx="2080674" cy="11992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88634" y="3004257"/>
            <a:ext cx="25218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ankylbenzen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845" y="2600377"/>
            <a:ext cx="2860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6243" y="3136488"/>
            <a:ext cx="2454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12168" y="2831015"/>
            <a:ext cx="3792512" cy="172850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3945" y="4476627"/>
            <a:ext cx="165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ankan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77516" y="3197845"/>
            <a:ext cx="807335" cy="3450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32546" y="3961555"/>
            <a:ext cx="807335" cy="782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</p:cNvCxnSpPr>
          <p:nvPr/>
        </p:nvCxnSpPr>
        <p:spPr>
          <a:xfrm flipV="1">
            <a:off x="6665525" y="3542866"/>
            <a:ext cx="1446643" cy="285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90565" y="2563320"/>
            <a:ext cx="2752041" cy="12633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019335" y="4266767"/>
            <a:ext cx="2533338" cy="12945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179210" y="14862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8" grpId="0"/>
      <p:bldP spid="19" grpId="0"/>
      <p:bldP spid="20" grpId="0"/>
      <p:bldP spid="21" grpId="0" animBg="1"/>
      <p:bldP spid="22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76" y="785623"/>
            <a:ext cx="981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9560818" y="3359264"/>
            <a:ext cx="1197157" cy="1451001"/>
            <a:chOff x="921370" y="3678449"/>
            <a:chExt cx="836103" cy="966674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015016" y="3365696"/>
            <a:ext cx="1197157" cy="1451001"/>
            <a:chOff x="921370" y="3678449"/>
            <a:chExt cx="836103" cy="966674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37" y="3072792"/>
            <a:ext cx="10953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21214" y="2590326"/>
            <a:ext cx="1029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733308" y="3379648"/>
            <a:ext cx="1197157" cy="1451001"/>
            <a:chOff x="921370" y="3678449"/>
            <a:chExt cx="836103" cy="966674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96" y="3096400"/>
            <a:ext cx="10953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75088" y="2571264"/>
            <a:ext cx="262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 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3200" b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8363662" y="3363996"/>
            <a:ext cx="1197157" cy="1451001"/>
            <a:chOff x="921370" y="3678449"/>
            <a:chExt cx="836103" cy="966674"/>
          </a:xfrm>
        </p:grpSpPr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1421260" y="3379648"/>
            <a:ext cx="1197157" cy="1451001"/>
            <a:chOff x="921370" y="3678449"/>
            <a:chExt cx="836103" cy="966674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3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8064" y="1593365"/>
            <a:ext cx="1023742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        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Br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		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KMnO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57544" y="4067401"/>
            <a:ext cx="633412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607" y="358537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11543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46129" y="3616585"/>
            <a:ext cx="633412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607" y="358537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8064" y="1348664"/>
            <a:ext cx="1023742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etan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butađien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hex-1-en</a:t>
            </a:r>
            <a:endParaRPr lang="vi-VN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8064" y="1593365"/>
            <a:ext cx="10845649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CTPT C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		           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		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	                	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vi-VN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01398" y="3503553"/>
            <a:ext cx="633412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607" y="358537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7576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8064" y="1116842"/>
            <a:ext cx="10845649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         </a:t>
            </a: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Ni,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dung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</a:t>
            </a: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5593" y="3877063"/>
            <a:ext cx="633412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607" y="358537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3626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8064" y="1593365"/>
            <a:ext cx="10845649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CH(CH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toluen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         B.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etylbenzen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propylbenzen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D.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isopropylbenzen</a:t>
            </a:r>
            <a:endParaRPr lang="vi-VN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34750" y="3499995"/>
            <a:ext cx="633412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6607" y="358537"/>
            <a:ext cx="543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10800000">
            <a:off x="4269137" y="5041903"/>
            <a:ext cx="878438" cy="1024278"/>
            <a:chOff x="1066800" y="2670415"/>
            <a:chExt cx="1158875" cy="1339851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 rot="-5400000">
              <a:off x="976312" y="2760903"/>
              <a:ext cx="1339851" cy="115887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235075" y="2927590"/>
              <a:ext cx="838200" cy="838201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V="1">
            <a:off x="4702339" y="4833492"/>
            <a:ext cx="0" cy="20841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18326" y="4366147"/>
            <a:ext cx="279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-CH-CH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5297" y="3267906"/>
            <a:ext cx="219962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cumen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019BDF-1400-4F6B-BE62-847267062678}"/>
              </a:ext>
            </a:extLst>
          </p:cNvPr>
          <p:cNvCxnSpPr>
            <a:cxnSpLocks/>
          </p:cNvCxnSpPr>
          <p:nvPr/>
        </p:nvCxnSpPr>
        <p:spPr>
          <a:xfrm flipV="1">
            <a:off x="7688119" y="4985892"/>
            <a:ext cx="0" cy="20841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04106" y="4518547"/>
            <a:ext cx="279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-CH-CH</a:t>
            </a:r>
            <a:r>
              <a:rPr lang="en-US" sz="3200" baseline="-25000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0406" y="4872345"/>
            <a:ext cx="2574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(isopropyl)</a:t>
            </a:r>
            <a:endParaRPr lang="vi-VN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6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08013" y="2590800"/>
            <a:ext cx="11201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Xin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chào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hẹn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gặp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lại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các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583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pic>
        <p:nvPicPr>
          <p:cNvPr id="5" name="Picture 4" descr="A picture containing indoor, egg, lit, dark&#10;&#10;Description automatically generated">
            <a:extLst>
              <a:ext uri="{FF2B5EF4-FFF2-40B4-BE49-F238E27FC236}">
                <a16:creationId xmlns:a16="http://schemas.microsoft.com/office/drawing/2014/main" id="{817DCDCD-0119-4921-8450-98AF30D7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6830" y="-7290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87" y="1267730"/>
            <a:ext cx="9576263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307869" y="518025"/>
            <a:ext cx="354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LỚP 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6372A-B460-455A-B8A5-7656B81CF59C}"/>
              </a:ext>
            </a:extLst>
          </p:cNvPr>
          <p:cNvSpPr txBox="1"/>
          <p:nvPr/>
        </p:nvSpPr>
        <p:spPr>
          <a:xfrm>
            <a:off x="1967483" y="1772915"/>
            <a:ext cx="8421625" cy="292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sng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 Pro Cond Black" panose="02020404030301010803"/>
                <a:ea typeface="+mn-ea"/>
                <a:cs typeface="+mn-cs"/>
              </a:rPr>
              <a:t>BÀI</a:t>
            </a:r>
            <a:r>
              <a:rPr kumimoji="0" lang="en-US" sz="5500" b="1" i="0" u="sng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 Pro Cond Black" panose="02020404030301010803"/>
                <a:ea typeface="+mn-ea"/>
                <a:cs typeface="+mn-cs"/>
              </a:rPr>
              <a:t> 35</a:t>
            </a:r>
            <a:endParaRPr kumimoji="0" lang="en-US" sz="6800" b="0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Georgia Pro Cond Black" panose="020204040303010108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700" b="1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BENZEN VÀ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ĐẲNG</a:t>
            </a:r>
            <a:endParaRPr kumimoji="0" lang="en-US" sz="6400" b="1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</a:t>
            </a:r>
            <a:r>
              <a:rPr kumimoji="0" lang="en-US" sz="6400" b="1" i="0" u="none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all" spc="-100" normalizeH="0" baseline="0" noProof="0" dirty="0" err="1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hiđrocacbon</a:t>
            </a:r>
            <a:r>
              <a:rPr kumimoji="0" lang="en-US" sz="6400" b="1" i="0" u="none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THƠM</a:t>
            </a:r>
            <a:r>
              <a:rPr kumimoji="0" lang="en-US" sz="6400" b="1" i="0" u="none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KHÁC</a:t>
            </a:r>
            <a:endParaRPr kumimoji="0" lang="en-US" sz="6400" b="1" i="0" u="none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1909390" y="373474"/>
            <a:ext cx="877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MỘT SỐ HIĐROCACBON THƠM KHÁC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961815-1834-4B5E-A066-3511807F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129467"/>
              </p:ext>
            </p:extLst>
          </p:nvPr>
        </p:nvGraphicFramePr>
        <p:xfrm>
          <a:off x="1226316" y="1618488"/>
          <a:ext cx="9746484" cy="48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7048" y="2052941"/>
            <a:ext cx="4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9662" y="3156317"/>
            <a:ext cx="71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3190" y="4250549"/>
            <a:ext cx="71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1230" y="5372213"/>
            <a:ext cx="71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7262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4568020" y="380235"/>
            <a:ext cx="305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961815-1834-4B5E-A066-3511807F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496"/>
              </p:ext>
            </p:extLst>
          </p:nvPr>
        </p:nvGraphicFramePr>
        <p:xfrm>
          <a:off x="2207523" y="1253311"/>
          <a:ext cx="77948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76" y="1587615"/>
            <a:ext cx="5357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BENZEN VÀ ĐỒNG ĐẲNG</a:t>
            </a:r>
            <a:endParaRPr lang="vi-VN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75508" y="2051939"/>
            <a:ext cx="928747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TẠO, ĐỒNG ĐẲNG, ĐỒNG PHÂN, DANH PHÁP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938" y="2782025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09390" y="373474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09087" y="52003"/>
            <a:ext cx="8409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0061">
            <a:off x="5770403" y="1278944"/>
            <a:ext cx="3006689" cy="2617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78" y="1213984"/>
            <a:ext cx="2636618" cy="2915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77" y="1465691"/>
            <a:ext cx="2043236" cy="2253236"/>
          </a:xfrm>
          <a:prstGeom prst="rect">
            <a:avLst/>
          </a:prstGeom>
        </p:spPr>
      </p:pic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8427314" y="4614775"/>
            <a:ext cx="992824" cy="1114500"/>
            <a:chOff x="921370" y="3678449"/>
            <a:chExt cx="836103" cy="966674"/>
          </a:xfrm>
        </p:grpSpPr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 rot="-5400000">
              <a:off x="856085" y="3743734"/>
              <a:ext cx="966674" cy="836103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1031348" y="3863994"/>
              <a:ext cx="604743" cy="6047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38530" y="4627389"/>
            <a:ext cx="1019841" cy="1108633"/>
            <a:chOff x="6059319" y="4662552"/>
            <a:chExt cx="1163589" cy="1272458"/>
          </a:xfrm>
        </p:grpSpPr>
        <p:sp>
          <p:nvSpPr>
            <p:cNvPr id="37" name="Hexagon 36"/>
            <p:cNvSpPr/>
            <p:nvPr/>
          </p:nvSpPr>
          <p:spPr>
            <a:xfrm rot="16200000">
              <a:off x="6004885" y="4716986"/>
              <a:ext cx="1272458" cy="1163589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6175334" y="5592386"/>
              <a:ext cx="490138" cy="241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107471" y="5009394"/>
              <a:ext cx="385" cy="586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49575" y="4778862"/>
              <a:ext cx="538771" cy="28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287210" y="4232095"/>
            <a:ext cx="1546752" cy="1705718"/>
            <a:chOff x="2363138" y="4301545"/>
            <a:chExt cx="1764768" cy="1957776"/>
          </a:xfrm>
        </p:grpSpPr>
        <p:sp>
          <p:nvSpPr>
            <p:cNvPr id="43" name="Hexagon 42"/>
            <p:cNvSpPr/>
            <p:nvPr/>
          </p:nvSpPr>
          <p:spPr>
            <a:xfrm rot="16200000">
              <a:off x="2606977" y="4693376"/>
              <a:ext cx="1272458" cy="1163589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2768970" y="5533166"/>
              <a:ext cx="498596" cy="249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709563" y="4985784"/>
              <a:ext cx="385" cy="586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751667" y="4755252"/>
              <a:ext cx="538771" cy="289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3256085" y="4301545"/>
              <a:ext cx="0" cy="3521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3492" y="4758833"/>
              <a:ext cx="274878" cy="1760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910" y="5907124"/>
              <a:ext cx="0" cy="3521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8896" y="5632457"/>
              <a:ext cx="274878" cy="1760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3820613" y="5638813"/>
              <a:ext cx="307293" cy="1826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9019BDF-1400-4F6B-BE62-847267062678}"/>
                </a:ext>
              </a:extLst>
            </p:cNvPr>
            <p:cNvCxnSpPr>
              <a:cxnSpLocks/>
            </p:cNvCxnSpPr>
            <p:nvPr/>
          </p:nvCxnSpPr>
          <p:spPr>
            <a:xfrm>
              <a:off x="2363138" y="4735135"/>
              <a:ext cx="307293" cy="1826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3831312" y="3790840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47226" y="5837566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800994" y="5286451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784663" y="4323270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83717" y="5283473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844368" y="4308627"/>
            <a:ext cx="639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5143" y="4886034"/>
            <a:ext cx="1326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baseline="-25000" dirty="0"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C6D08F-825B-443E-8C5C-9CEC4548EA12}"/>
              </a:ext>
            </a:extLst>
          </p:cNvPr>
          <p:cNvSpPr txBox="1"/>
          <p:nvPr/>
        </p:nvSpPr>
        <p:spPr>
          <a:xfrm>
            <a:off x="655576" y="82910"/>
            <a:ext cx="5357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BENZEN VÀ ĐỒNG ĐẲNG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75508" y="535659"/>
            <a:ext cx="928747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TẠO, ĐỒNG ĐẲNG, ĐỒNG PHÂN, DANH PHÁP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79938" y="1219445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71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408315"/>
            <a:ext cx="9217523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TẠO, ĐỒNG ĐẲNG, ĐỒNG PHÂN, DANH PHÁP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763" y="2061127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456" y="2641614"/>
            <a:ext cx="8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802" y="3723827"/>
            <a:ext cx="1326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9430" y="3721679"/>
            <a:ext cx="227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– CH</a:t>
            </a:r>
            <a:r>
              <a:rPr lang="en-US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2997" y="3719531"/>
            <a:ext cx="3335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– CH</a:t>
            </a:r>
            <a:r>
              <a:rPr lang="en-US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0200" y="3699931"/>
            <a:ext cx="363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953814" y="3353237"/>
            <a:ext cx="6272158" cy="2575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5389" y="3378995"/>
            <a:ext cx="0" cy="3209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4986" y="3378995"/>
            <a:ext cx="0" cy="3209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24668" y="3353237"/>
            <a:ext cx="0" cy="3209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3576" y="2791125"/>
            <a:ext cx="277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ankylbenzen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04654" y="4442903"/>
            <a:ext cx="1326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98128" y="4442903"/>
            <a:ext cx="1326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91637" y="4402118"/>
            <a:ext cx="1326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10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50908" y="4412849"/>
            <a:ext cx="1326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897" y="5328096"/>
            <a:ext cx="1082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ankylbenzen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CTPT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2n-6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 ≥ 6)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/>
          </p:cNvSpPr>
          <p:nvPr/>
        </p:nvSpPr>
        <p:spPr bwMode="auto">
          <a:xfrm>
            <a:off x="1909390" y="373474"/>
            <a:ext cx="87708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u="sng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BENZEN VÀ ĐỒNG ĐẲNG.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3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MỘT SỐ HIĐROCACBON THƠM KHÁC</a:t>
            </a:r>
            <a:endParaRPr lang="vi-VN" sz="3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21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1774</Words>
  <Application>Microsoft Office PowerPoint</Application>
  <PresentationFormat>Widescreen</PresentationFormat>
  <Paragraphs>484</Paragraphs>
  <Slides>35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Courier New</vt:lpstr>
      <vt:lpstr>Garamond</vt:lpstr>
      <vt:lpstr>Georgia Pro</vt:lpstr>
      <vt:lpstr>Georgia Pro Cond Black</vt:lpstr>
      <vt:lpstr>Times New Roman</vt:lpstr>
      <vt:lpstr>Wingdings</vt:lpstr>
      <vt:lpstr>Default Design</vt:lpstr>
      <vt:lpstr>2_Default Design</vt:lpstr>
      <vt:lpstr>3_Default Design</vt:lpstr>
      <vt:lpstr>1_SavonVTI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Xuân Nhâm</dc:creator>
  <cp:lastModifiedBy>Nữ</cp:lastModifiedBy>
  <cp:revision>620</cp:revision>
  <dcterms:created xsi:type="dcterms:W3CDTF">2020-03-18T16:00:49Z</dcterms:created>
  <dcterms:modified xsi:type="dcterms:W3CDTF">2023-05-05T15:30:11Z</dcterms:modified>
</cp:coreProperties>
</file>