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6"/>
  </p:notesMasterIdLst>
  <p:sldIdLst>
    <p:sldId id="298" r:id="rId2"/>
    <p:sldId id="288" r:id="rId3"/>
    <p:sldId id="289" r:id="rId4"/>
    <p:sldId id="290" r:id="rId5"/>
    <p:sldId id="291" r:id="rId6"/>
    <p:sldId id="257" r:id="rId7"/>
    <p:sldId id="258" r:id="rId8"/>
    <p:sldId id="259" r:id="rId9"/>
    <p:sldId id="265" r:id="rId10"/>
    <p:sldId id="260" r:id="rId11"/>
    <p:sldId id="261" r:id="rId12"/>
    <p:sldId id="285" r:id="rId13"/>
    <p:sldId id="264" r:id="rId14"/>
    <p:sldId id="286" r:id="rId15"/>
    <p:sldId id="287" r:id="rId16"/>
    <p:sldId id="274" r:id="rId17"/>
    <p:sldId id="272" r:id="rId18"/>
    <p:sldId id="292" r:id="rId19"/>
    <p:sldId id="293" r:id="rId20"/>
    <p:sldId id="294" r:id="rId21"/>
    <p:sldId id="295" r:id="rId22"/>
    <p:sldId id="296" r:id="rId23"/>
    <p:sldId id="297" r:id="rId24"/>
    <p:sldId id="256" r:id="rId25"/>
    <p:sldId id="276" r:id="rId26"/>
    <p:sldId id="277" r:id="rId27"/>
    <p:sldId id="278" r:id="rId28"/>
    <p:sldId id="279" r:id="rId29"/>
    <p:sldId id="281" r:id="rId30"/>
    <p:sldId id="282" r:id="rId31"/>
    <p:sldId id="283" r:id="rId32"/>
    <p:sldId id="262" r:id="rId33"/>
    <p:sldId id="284" r:id="rId34"/>
    <p:sldId id="267" r:id="rId35"/>
  </p:sldIdLst>
  <p:sldSz cx="12192000" cy="6858000"/>
  <p:notesSz cx="6858000" cy="9144000"/>
  <p:custDataLst>
    <p:tags r:id="rId3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5BC4"/>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71" autoAdjust="0"/>
    <p:restoredTop sz="94660"/>
  </p:normalViewPr>
  <p:slideViewPr>
    <p:cSldViewPr snapToGrid="0">
      <p:cViewPr varScale="1">
        <p:scale>
          <a:sx n="69" d="100"/>
          <a:sy n="69" d="100"/>
        </p:scale>
        <p:origin x="176"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8D4DB8-FEA6-46D5-91A2-3D0619CED67B}"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en-US"/>
        </a:p>
      </dgm:t>
    </dgm:pt>
    <dgm:pt modelId="{76F11255-75D5-4A5B-9E72-7C19AC0C6F39}">
      <dgm:prSet phldrT="[Text]" custT="1"/>
      <dgm:spPr>
        <a:solidFill>
          <a:srgbClr val="00B050"/>
        </a:solidFill>
      </dgm:spPr>
      <dgm:t>
        <a:bodyPr/>
        <a:lstStyle/>
        <a:p>
          <a:pPr algn="ctr">
            <a:buFont typeface="Arial" panose="020B0604020202020204" pitchFamily="34" charset="0"/>
            <a:buNone/>
          </a:pPr>
          <a:endParaRPr lang="en-US" sz="2800" dirty="0">
            <a:solidFill>
              <a:srgbClr val="002060"/>
            </a:solidFill>
            <a:latin typeface="Nunito Black" panose="00000A00000000000000" pitchFamily="2" charset="0"/>
          </a:endParaRPr>
        </a:p>
        <a:p>
          <a:pPr algn="ctr">
            <a:buFont typeface="Arial" panose="020B0604020202020204" pitchFamily="34" charset="0"/>
            <a:buChar char="•"/>
          </a:pPr>
          <a:r>
            <a:rPr lang="en-US" sz="2400" dirty="0" err="1">
              <a:solidFill>
                <a:schemeClr val="bg1"/>
              </a:solidFill>
              <a:latin typeface="Nunito Black" panose="00000A00000000000000" pitchFamily="2" charset="0"/>
            </a:rPr>
            <a:t>Xây</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dựng</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nền</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văn</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hoá</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tiên</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tiến</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đậm</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đà</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bản</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sắc</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dân</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tộc</a:t>
          </a:r>
          <a:r>
            <a:rPr lang="en-US" sz="2400" dirty="0">
              <a:solidFill>
                <a:schemeClr val="bg1"/>
              </a:solidFill>
              <a:latin typeface="Nunito Black" panose="00000A00000000000000" pitchFamily="2" charset="0"/>
            </a:rPr>
            <a:t>. </a:t>
          </a:r>
          <a:endParaRPr lang="en-US" sz="2400" dirty="0">
            <a:solidFill>
              <a:schemeClr val="bg1"/>
            </a:solidFill>
          </a:endParaRPr>
        </a:p>
      </dgm:t>
    </dgm:pt>
    <dgm:pt modelId="{DA74A4AA-0D79-4E06-9788-238943F2E24A}" type="parTrans" cxnId="{C76276EA-052B-45BA-8C48-3C1E48652215}">
      <dgm:prSet/>
      <dgm:spPr/>
      <dgm:t>
        <a:bodyPr/>
        <a:lstStyle/>
        <a:p>
          <a:endParaRPr lang="en-US"/>
        </a:p>
      </dgm:t>
    </dgm:pt>
    <dgm:pt modelId="{326C488F-48B0-4FA8-B12B-B446007B5712}" type="sibTrans" cxnId="{C76276EA-052B-45BA-8C48-3C1E48652215}">
      <dgm:prSet/>
      <dgm:spPr/>
      <dgm:t>
        <a:bodyPr/>
        <a:lstStyle/>
        <a:p>
          <a:endParaRPr lang="en-US"/>
        </a:p>
      </dgm:t>
    </dgm:pt>
    <dgm:pt modelId="{22FB0977-0792-4B7A-8E87-E48B4F3DC5EC}">
      <dgm:prSet phldrT="[Text]" custT="1">
        <dgm:style>
          <a:lnRef idx="2">
            <a:schemeClr val="dk1">
              <a:shade val="50000"/>
            </a:schemeClr>
          </a:lnRef>
          <a:fillRef idx="1">
            <a:schemeClr val="dk1"/>
          </a:fillRef>
          <a:effectRef idx="0">
            <a:schemeClr val="dk1"/>
          </a:effectRef>
          <a:fontRef idx="minor">
            <a:schemeClr val="lt1"/>
          </a:fontRef>
        </dgm:style>
      </dgm:prSet>
      <dgm:spPr/>
      <dgm:t>
        <a:bodyPr/>
        <a:lstStyle/>
        <a:p>
          <a:pPr>
            <a:buFont typeface="Arial" panose="020B0604020202020204" pitchFamily="34" charset="0"/>
            <a:buChar char="•"/>
          </a:pPr>
          <a:r>
            <a:rPr lang="en-US" sz="2400" dirty="0" err="1">
              <a:solidFill>
                <a:schemeClr val="bg1"/>
              </a:solidFill>
              <a:latin typeface="Nunito Black" panose="00000A00000000000000" pitchFamily="2" charset="0"/>
            </a:rPr>
            <a:t>Xây</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dựng</a:t>
          </a:r>
          <a:r>
            <a:rPr lang="en-US" sz="2400" dirty="0">
              <a:solidFill>
                <a:schemeClr val="bg1"/>
              </a:solidFill>
              <a:latin typeface="Nunito Black" panose="00000A00000000000000" pitchFamily="2" charset="0"/>
            </a:rPr>
            <a:t> con </a:t>
          </a:r>
          <a:r>
            <a:rPr lang="en-US" sz="2400" dirty="0" err="1">
              <a:solidFill>
                <a:schemeClr val="bg1"/>
              </a:solidFill>
              <a:latin typeface="Nunito Black" panose="00000A00000000000000" pitchFamily="2" charset="0"/>
            </a:rPr>
            <a:t>người</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Việt</a:t>
          </a:r>
          <a:r>
            <a:rPr lang="en-US" sz="2400" dirty="0">
              <a:solidFill>
                <a:schemeClr val="bg1"/>
              </a:solidFill>
              <a:latin typeface="Nunito Black" panose="00000A00000000000000" pitchFamily="2" charset="0"/>
            </a:rPr>
            <a:t> Nam </a:t>
          </a:r>
          <a:r>
            <a:rPr lang="en-US" sz="2400" dirty="0" err="1">
              <a:solidFill>
                <a:schemeClr val="bg1"/>
              </a:solidFill>
              <a:latin typeface="Nunito Black" panose="00000A00000000000000" pitchFamily="2" charset="0"/>
            </a:rPr>
            <a:t>phát</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triển</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toàn</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diện</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về</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chính</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trị</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tư</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tưởng</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trí</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tuệ</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đạo</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đức</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thể</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chất</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năng</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lực</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sáng</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tạo</a:t>
          </a:r>
          <a:r>
            <a:rPr lang="en-US" sz="2400" dirty="0">
              <a:solidFill>
                <a:schemeClr val="bg1"/>
              </a:solidFill>
              <a:latin typeface="Nunito Black" panose="00000A00000000000000" pitchFamily="2" charset="0"/>
            </a:rPr>
            <a:t>.</a:t>
          </a:r>
          <a:endParaRPr lang="en-US" sz="2400" dirty="0">
            <a:solidFill>
              <a:schemeClr val="bg1"/>
            </a:solidFill>
          </a:endParaRPr>
        </a:p>
      </dgm:t>
    </dgm:pt>
    <dgm:pt modelId="{49B24901-A96A-40C1-A01C-C007FDC7C3BF}" type="parTrans" cxnId="{25AEC832-3F16-4B75-AE6D-97A18F637AA9}">
      <dgm:prSet/>
      <dgm:spPr/>
      <dgm:t>
        <a:bodyPr/>
        <a:lstStyle/>
        <a:p>
          <a:endParaRPr lang="en-US"/>
        </a:p>
      </dgm:t>
    </dgm:pt>
    <dgm:pt modelId="{6A5B9E82-2D7F-4FD6-AC03-EAC187AD7984}" type="sibTrans" cxnId="{25AEC832-3F16-4B75-AE6D-97A18F637AA9}">
      <dgm:prSet/>
      <dgm:spPr/>
      <dgm:t>
        <a:bodyPr/>
        <a:lstStyle/>
        <a:p>
          <a:endParaRPr lang="en-US"/>
        </a:p>
      </dgm:t>
    </dgm:pt>
    <dgm:pt modelId="{B0D8FB36-4F6F-4B5F-BBDD-32570772B4A4}" type="pres">
      <dgm:prSet presAssocID="{0A8D4DB8-FEA6-46D5-91A2-3D0619CED67B}" presName="Name0" presStyleCnt="0">
        <dgm:presLayoutVars>
          <dgm:chMax val="2"/>
          <dgm:chPref val="2"/>
          <dgm:animLvl val="lvl"/>
        </dgm:presLayoutVars>
      </dgm:prSet>
      <dgm:spPr/>
      <dgm:t>
        <a:bodyPr/>
        <a:lstStyle/>
        <a:p>
          <a:endParaRPr lang="en-US"/>
        </a:p>
      </dgm:t>
    </dgm:pt>
    <dgm:pt modelId="{D526DB34-3A77-46B0-BE56-636D7CCF5CA8}" type="pres">
      <dgm:prSet presAssocID="{0A8D4DB8-FEA6-46D5-91A2-3D0619CED67B}" presName="LeftText" presStyleLbl="revTx" presStyleIdx="0" presStyleCnt="0">
        <dgm:presLayoutVars>
          <dgm:bulletEnabled val="1"/>
        </dgm:presLayoutVars>
      </dgm:prSet>
      <dgm:spPr/>
      <dgm:t>
        <a:bodyPr/>
        <a:lstStyle/>
        <a:p>
          <a:endParaRPr lang="en-US"/>
        </a:p>
      </dgm:t>
    </dgm:pt>
    <dgm:pt modelId="{62246C34-3CFF-4907-89A4-E9E5A0D49C0E}" type="pres">
      <dgm:prSet presAssocID="{0A8D4DB8-FEA6-46D5-91A2-3D0619CED67B}" presName="LeftNode" presStyleLbl="bgImgPlace1" presStyleIdx="0" presStyleCnt="2" custScaleX="109046" custScaleY="116631" custLinFactNeighborX="-8620">
        <dgm:presLayoutVars>
          <dgm:chMax val="2"/>
          <dgm:chPref val="2"/>
        </dgm:presLayoutVars>
      </dgm:prSet>
      <dgm:spPr/>
      <dgm:t>
        <a:bodyPr/>
        <a:lstStyle/>
        <a:p>
          <a:endParaRPr lang="en-US"/>
        </a:p>
      </dgm:t>
    </dgm:pt>
    <dgm:pt modelId="{28EE1848-40C8-43E3-BF93-907F2A53687D}" type="pres">
      <dgm:prSet presAssocID="{0A8D4DB8-FEA6-46D5-91A2-3D0619CED67B}" presName="RightText" presStyleLbl="revTx" presStyleIdx="0" presStyleCnt="0">
        <dgm:presLayoutVars>
          <dgm:bulletEnabled val="1"/>
        </dgm:presLayoutVars>
      </dgm:prSet>
      <dgm:spPr/>
      <dgm:t>
        <a:bodyPr/>
        <a:lstStyle/>
        <a:p>
          <a:endParaRPr lang="en-US"/>
        </a:p>
      </dgm:t>
    </dgm:pt>
    <dgm:pt modelId="{016FA5B4-65CC-442A-ABC1-601FEE560C72}" type="pres">
      <dgm:prSet presAssocID="{0A8D4DB8-FEA6-46D5-91A2-3D0619CED67B}" presName="RightNode" presStyleLbl="bgImgPlace1" presStyleIdx="1" presStyleCnt="2" custScaleX="128285" custScaleY="116631" custLinFactNeighborX="29315" custLinFactNeighborY="1831">
        <dgm:presLayoutVars>
          <dgm:chMax val="0"/>
          <dgm:chPref val="0"/>
        </dgm:presLayoutVars>
      </dgm:prSet>
      <dgm:spPr/>
      <dgm:t>
        <a:bodyPr/>
        <a:lstStyle/>
        <a:p>
          <a:endParaRPr lang="en-US"/>
        </a:p>
      </dgm:t>
    </dgm:pt>
    <dgm:pt modelId="{275416B3-B6EC-4C8E-9F70-A99AB4869BCD}" type="pres">
      <dgm:prSet presAssocID="{0A8D4DB8-FEA6-46D5-91A2-3D0619CED67B}" presName="TopArrow" presStyleLbl="node1" presStyleIdx="0" presStyleCnt="2" custScaleX="86741" custScaleY="82082" custLinFactNeighborY="-8260"/>
      <dgm:spPr>
        <a:solidFill>
          <a:srgbClr val="00B050"/>
        </a:solidFill>
      </dgm:spPr>
    </dgm:pt>
    <dgm:pt modelId="{CC052ABF-7AEE-4D85-A934-10355444298C}" type="pres">
      <dgm:prSet presAssocID="{0A8D4DB8-FEA6-46D5-91A2-3D0619CED67B}" presName="BottomArrow" presStyleLbl="node1" presStyleIdx="1" presStyleCnt="2" custScaleX="86247" custScaleY="75151" custLinFactNeighborX="4710" custLinFactNeighborY="6904"/>
      <dgm:spPr>
        <a:solidFill>
          <a:schemeClr val="accent1">
            <a:lumMod val="75000"/>
          </a:schemeClr>
        </a:solidFill>
      </dgm:spPr>
      <dgm:t>
        <a:bodyPr/>
        <a:lstStyle/>
        <a:p>
          <a:endParaRPr lang="en-US"/>
        </a:p>
      </dgm:t>
    </dgm:pt>
  </dgm:ptLst>
  <dgm:cxnLst>
    <dgm:cxn modelId="{B29DFD84-26A1-47BE-9660-4F0C19BC0399}" type="presOf" srcId="{22FB0977-0792-4B7A-8E87-E48B4F3DC5EC}" destId="{016FA5B4-65CC-442A-ABC1-601FEE560C72}" srcOrd="1" destOrd="0" presId="urn:microsoft.com/office/officeart/2009/layout/ReverseList"/>
    <dgm:cxn modelId="{C5B84A49-4DB8-4AA6-8F4A-989F518D61B6}" type="presOf" srcId="{76F11255-75D5-4A5B-9E72-7C19AC0C6F39}" destId="{62246C34-3CFF-4907-89A4-E9E5A0D49C0E}" srcOrd="1" destOrd="0" presId="urn:microsoft.com/office/officeart/2009/layout/ReverseList"/>
    <dgm:cxn modelId="{C76276EA-052B-45BA-8C48-3C1E48652215}" srcId="{0A8D4DB8-FEA6-46D5-91A2-3D0619CED67B}" destId="{76F11255-75D5-4A5B-9E72-7C19AC0C6F39}" srcOrd="0" destOrd="0" parTransId="{DA74A4AA-0D79-4E06-9788-238943F2E24A}" sibTransId="{326C488F-48B0-4FA8-B12B-B446007B5712}"/>
    <dgm:cxn modelId="{2A257261-0E71-4A96-9CB5-581CD345F613}" type="presOf" srcId="{22FB0977-0792-4B7A-8E87-E48B4F3DC5EC}" destId="{28EE1848-40C8-43E3-BF93-907F2A53687D}" srcOrd="0" destOrd="0" presId="urn:microsoft.com/office/officeart/2009/layout/ReverseList"/>
    <dgm:cxn modelId="{C8545124-452B-4DEF-AFD6-61ADED6DE90D}" type="presOf" srcId="{0A8D4DB8-FEA6-46D5-91A2-3D0619CED67B}" destId="{B0D8FB36-4F6F-4B5F-BBDD-32570772B4A4}" srcOrd="0" destOrd="0" presId="urn:microsoft.com/office/officeart/2009/layout/ReverseList"/>
    <dgm:cxn modelId="{CDBE21EE-AF27-4CF4-8785-D542CBFFEE74}" type="presOf" srcId="{76F11255-75D5-4A5B-9E72-7C19AC0C6F39}" destId="{D526DB34-3A77-46B0-BE56-636D7CCF5CA8}" srcOrd="0" destOrd="0" presId="urn:microsoft.com/office/officeart/2009/layout/ReverseList"/>
    <dgm:cxn modelId="{25AEC832-3F16-4B75-AE6D-97A18F637AA9}" srcId="{0A8D4DB8-FEA6-46D5-91A2-3D0619CED67B}" destId="{22FB0977-0792-4B7A-8E87-E48B4F3DC5EC}" srcOrd="1" destOrd="0" parTransId="{49B24901-A96A-40C1-A01C-C007FDC7C3BF}" sibTransId="{6A5B9E82-2D7F-4FD6-AC03-EAC187AD7984}"/>
    <dgm:cxn modelId="{97C19104-6FF3-4CC2-9F0F-C043F5F38DB2}" type="presParOf" srcId="{B0D8FB36-4F6F-4B5F-BBDD-32570772B4A4}" destId="{D526DB34-3A77-46B0-BE56-636D7CCF5CA8}" srcOrd="0" destOrd="0" presId="urn:microsoft.com/office/officeart/2009/layout/ReverseList"/>
    <dgm:cxn modelId="{97932F83-96B0-4006-A8C4-FAE1E38C3A52}" type="presParOf" srcId="{B0D8FB36-4F6F-4B5F-BBDD-32570772B4A4}" destId="{62246C34-3CFF-4907-89A4-E9E5A0D49C0E}" srcOrd="1" destOrd="0" presId="urn:microsoft.com/office/officeart/2009/layout/ReverseList"/>
    <dgm:cxn modelId="{F9CAEB5F-BB94-44A1-B293-984F40E4A297}" type="presParOf" srcId="{B0D8FB36-4F6F-4B5F-BBDD-32570772B4A4}" destId="{28EE1848-40C8-43E3-BF93-907F2A53687D}" srcOrd="2" destOrd="0" presId="urn:microsoft.com/office/officeart/2009/layout/ReverseList"/>
    <dgm:cxn modelId="{3FBEC8DF-2824-41C6-85B3-522EFB47C407}" type="presParOf" srcId="{B0D8FB36-4F6F-4B5F-BBDD-32570772B4A4}" destId="{016FA5B4-65CC-442A-ABC1-601FEE560C72}" srcOrd="3" destOrd="0" presId="urn:microsoft.com/office/officeart/2009/layout/ReverseList"/>
    <dgm:cxn modelId="{F0A8C7D9-5031-4B5A-ACBE-8FCE991CA572}" type="presParOf" srcId="{B0D8FB36-4F6F-4B5F-BBDD-32570772B4A4}" destId="{275416B3-B6EC-4C8E-9F70-A99AB4869BCD}" srcOrd="4" destOrd="0" presId="urn:microsoft.com/office/officeart/2009/layout/ReverseList"/>
    <dgm:cxn modelId="{3368D294-1432-4144-AA16-D060F8D22ACF}" type="presParOf" srcId="{B0D8FB36-4F6F-4B5F-BBDD-32570772B4A4}" destId="{CC052ABF-7AEE-4D85-A934-10355444298C}"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621AE5-A750-4276-8206-FE1A112345F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6C8B00D-E5FF-4903-BED8-EEFCAD5D4ACB}">
      <dgm:prSet phldrT="[Text]"/>
      <dgm:spPr>
        <a:solidFill>
          <a:srgbClr val="FFFF00"/>
        </a:solidFill>
      </dgm:spPr>
      <dgm:t>
        <a:bodyPr/>
        <a:lstStyle/>
        <a:p>
          <a:pPr>
            <a:buFont typeface="Arial" panose="020B0604020202020204" pitchFamily="34" charset="0"/>
            <a:buChar char="•"/>
          </a:pPr>
          <a:r>
            <a:rPr lang="vi-VN" dirty="0">
              <a:solidFill>
                <a:srgbClr val="002060"/>
              </a:solidFill>
              <a:latin typeface="Nunito Black" panose="00000A00000000000000" pitchFamily="2" charset="0"/>
            </a:rPr>
            <a:t>Làm cho chủ nghĩa Mác – Lenin và tư tưởng Hồ Chí Minh giữ vai trò chủ đạo trong đời sống của nhân dân.</a:t>
          </a:r>
          <a:endParaRPr lang="en-US" dirty="0">
            <a:solidFill>
              <a:srgbClr val="002060"/>
            </a:solidFill>
          </a:endParaRPr>
        </a:p>
      </dgm:t>
    </dgm:pt>
    <dgm:pt modelId="{AEE125E1-415F-4912-B114-360AB7C0B492}" type="parTrans" cxnId="{115CD8B6-E607-4D30-BD65-98BCCE0CCBD4}">
      <dgm:prSet/>
      <dgm:spPr/>
      <dgm:t>
        <a:bodyPr/>
        <a:lstStyle/>
        <a:p>
          <a:endParaRPr lang="en-US"/>
        </a:p>
      </dgm:t>
    </dgm:pt>
    <dgm:pt modelId="{F2D277EF-3B85-48CB-98D9-008B93F246B3}" type="sibTrans" cxnId="{115CD8B6-E607-4D30-BD65-98BCCE0CCBD4}">
      <dgm:prSet/>
      <dgm:spPr/>
      <dgm:t>
        <a:bodyPr/>
        <a:lstStyle/>
        <a:p>
          <a:endParaRPr lang="en-US"/>
        </a:p>
      </dgm:t>
    </dgm:pt>
    <dgm:pt modelId="{D5255680-57F4-4BAC-BBE8-F1240099D50C}">
      <dgm:prSet phldrT="[Text]"/>
      <dgm:spPr>
        <a:solidFill>
          <a:srgbClr val="FFC000"/>
        </a:solidFill>
      </dgm:spPr>
      <dgm:t>
        <a:bodyPr/>
        <a:lstStyle/>
        <a:p>
          <a:pPr>
            <a:buFont typeface="Arial" panose="020B0604020202020204" pitchFamily="34" charset="0"/>
            <a:buChar char="•"/>
          </a:pPr>
          <a:r>
            <a:rPr lang="vi-VN" dirty="0">
              <a:solidFill>
                <a:srgbClr val="002060"/>
              </a:solidFill>
              <a:latin typeface="Nunito Black" panose="00000A00000000000000" pitchFamily="2" charset="0"/>
            </a:rPr>
            <a:t>Kế thừa, phát huy những di sản và truyền thống văn hóa của dân tộc.</a:t>
          </a:r>
          <a:endParaRPr lang="en-US" dirty="0">
            <a:solidFill>
              <a:srgbClr val="002060"/>
            </a:solidFill>
          </a:endParaRPr>
        </a:p>
      </dgm:t>
    </dgm:pt>
    <dgm:pt modelId="{178BE943-39F3-4C01-90BF-786499C330EC}" type="parTrans" cxnId="{CDFB0642-E080-4578-B757-C9BB3323D2D3}">
      <dgm:prSet/>
      <dgm:spPr/>
      <dgm:t>
        <a:bodyPr/>
        <a:lstStyle/>
        <a:p>
          <a:endParaRPr lang="en-US"/>
        </a:p>
      </dgm:t>
    </dgm:pt>
    <dgm:pt modelId="{2DAF46BC-FBFA-4B60-A2BC-2E5320685D70}" type="sibTrans" cxnId="{CDFB0642-E080-4578-B757-C9BB3323D2D3}">
      <dgm:prSet/>
      <dgm:spPr/>
      <dgm:t>
        <a:bodyPr/>
        <a:lstStyle/>
        <a:p>
          <a:endParaRPr lang="en-US"/>
        </a:p>
      </dgm:t>
    </dgm:pt>
    <dgm:pt modelId="{D0D9A00A-9A3E-4EDB-8D3F-9D389088377E}">
      <dgm:prSet phldrT="[Text]"/>
      <dgm:spPr>
        <a:solidFill>
          <a:srgbClr val="FF0000"/>
        </a:solidFill>
      </dgm:spPr>
      <dgm:t>
        <a:bodyPr/>
        <a:lstStyle/>
        <a:p>
          <a:pPr>
            <a:buFont typeface="Arial" panose="020B0604020202020204" pitchFamily="34" charset="0"/>
            <a:buChar char="•"/>
          </a:pPr>
          <a:r>
            <a:rPr lang="vi-VN" dirty="0">
              <a:solidFill>
                <a:schemeClr val="bg1"/>
              </a:solidFill>
              <a:latin typeface="Nunito Black" panose="00000A00000000000000" pitchFamily="2" charset="0"/>
            </a:rPr>
            <a:t>Tiếp thu tinh hoa văn hóa của nhân loại</a:t>
          </a:r>
          <a:r>
            <a:rPr lang="en-US" dirty="0">
              <a:solidFill>
                <a:schemeClr val="bg1"/>
              </a:solidFill>
              <a:latin typeface="Nunito Black" panose="00000A00000000000000" pitchFamily="2" charset="0"/>
            </a:rPr>
            <a:t>.</a:t>
          </a:r>
          <a:endParaRPr lang="en-US" dirty="0">
            <a:solidFill>
              <a:schemeClr val="bg1"/>
            </a:solidFill>
          </a:endParaRPr>
        </a:p>
      </dgm:t>
    </dgm:pt>
    <dgm:pt modelId="{99865BCB-5EB4-4B16-9A62-D2062F6F087D}" type="parTrans" cxnId="{B15BC5D4-AD1A-4A12-B36B-C5D59DB04009}">
      <dgm:prSet/>
      <dgm:spPr/>
      <dgm:t>
        <a:bodyPr/>
        <a:lstStyle/>
        <a:p>
          <a:endParaRPr lang="en-US"/>
        </a:p>
      </dgm:t>
    </dgm:pt>
    <dgm:pt modelId="{88DB3840-2204-4066-A666-1C834F39870C}" type="sibTrans" cxnId="{B15BC5D4-AD1A-4A12-B36B-C5D59DB04009}">
      <dgm:prSet/>
      <dgm:spPr/>
      <dgm:t>
        <a:bodyPr/>
        <a:lstStyle/>
        <a:p>
          <a:endParaRPr lang="en-US"/>
        </a:p>
      </dgm:t>
    </dgm:pt>
    <dgm:pt modelId="{E4F0AA44-2B00-47C9-B22A-9701D7DB0A9B}">
      <dgm:prSet phldrT="[Text]"/>
      <dgm:spPr>
        <a:solidFill>
          <a:srgbClr val="F35BC4"/>
        </a:solidFill>
      </dgm:spPr>
      <dgm:t>
        <a:bodyPr/>
        <a:lstStyle/>
        <a:p>
          <a:pPr>
            <a:buFont typeface="Arial" panose="020B0604020202020204" pitchFamily="34" charset="0"/>
            <a:buChar char="•"/>
          </a:pPr>
          <a:r>
            <a:rPr lang="vi-VN" dirty="0">
              <a:solidFill>
                <a:srgbClr val="002060"/>
              </a:solidFill>
              <a:latin typeface="Nunito Black" panose="00000A00000000000000" pitchFamily="2" charset="0"/>
            </a:rPr>
            <a:t>Nâng cao hiểu biết và mức hưởng thụ văn hóa, phát huy tiềm năng sáng tạo văn hóa của nhân dân.</a:t>
          </a:r>
          <a:endParaRPr lang="en-US" dirty="0">
            <a:solidFill>
              <a:srgbClr val="002060"/>
            </a:solidFill>
          </a:endParaRPr>
        </a:p>
      </dgm:t>
    </dgm:pt>
    <dgm:pt modelId="{67AF7152-8E51-45C8-9AA2-CD16FC58C4E1}" type="parTrans" cxnId="{2ECB63AD-939D-4C11-9C2D-6B1F65EBE1BB}">
      <dgm:prSet/>
      <dgm:spPr/>
      <dgm:t>
        <a:bodyPr/>
        <a:lstStyle/>
        <a:p>
          <a:endParaRPr lang="en-US"/>
        </a:p>
      </dgm:t>
    </dgm:pt>
    <dgm:pt modelId="{CFDC17E4-FEA5-4563-BACF-9F9B0C825254}" type="sibTrans" cxnId="{2ECB63AD-939D-4C11-9C2D-6B1F65EBE1BB}">
      <dgm:prSet/>
      <dgm:spPr/>
      <dgm:t>
        <a:bodyPr/>
        <a:lstStyle/>
        <a:p>
          <a:endParaRPr lang="en-US"/>
        </a:p>
      </dgm:t>
    </dgm:pt>
    <dgm:pt modelId="{69F1E566-669E-4E69-A721-B233D2F32F5B}" type="pres">
      <dgm:prSet presAssocID="{16621AE5-A750-4276-8206-FE1A112345F2}" presName="diagram" presStyleCnt="0">
        <dgm:presLayoutVars>
          <dgm:dir/>
          <dgm:resizeHandles val="exact"/>
        </dgm:presLayoutVars>
      </dgm:prSet>
      <dgm:spPr/>
      <dgm:t>
        <a:bodyPr/>
        <a:lstStyle/>
        <a:p>
          <a:endParaRPr lang="en-US"/>
        </a:p>
      </dgm:t>
    </dgm:pt>
    <dgm:pt modelId="{059ED32F-4EFF-4D5A-A9FC-68A8982A443F}" type="pres">
      <dgm:prSet presAssocID="{86C8B00D-E5FF-4903-BED8-EEFCAD5D4ACB}" presName="node" presStyleLbl="node1" presStyleIdx="0" presStyleCnt="4">
        <dgm:presLayoutVars>
          <dgm:bulletEnabled val="1"/>
        </dgm:presLayoutVars>
      </dgm:prSet>
      <dgm:spPr/>
      <dgm:t>
        <a:bodyPr/>
        <a:lstStyle/>
        <a:p>
          <a:endParaRPr lang="en-US"/>
        </a:p>
      </dgm:t>
    </dgm:pt>
    <dgm:pt modelId="{4351E6CE-0F0C-493F-ABC9-AF677DD2A0B3}" type="pres">
      <dgm:prSet presAssocID="{F2D277EF-3B85-48CB-98D9-008B93F246B3}" presName="sibTrans" presStyleCnt="0"/>
      <dgm:spPr/>
    </dgm:pt>
    <dgm:pt modelId="{1859C89C-5875-4417-9677-10F140617D02}" type="pres">
      <dgm:prSet presAssocID="{D5255680-57F4-4BAC-BBE8-F1240099D50C}" presName="node" presStyleLbl="node1" presStyleIdx="1" presStyleCnt="4">
        <dgm:presLayoutVars>
          <dgm:bulletEnabled val="1"/>
        </dgm:presLayoutVars>
      </dgm:prSet>
      <dgm:spPr/>
      <dgm:t>
        <a:bodyPr/>
        <a:lstStyle/>
        <a:p>
          <a:endParaRPr lang="en-US"/>
        </a:p>
      </dgm:t>
    </dgm:pt>
    <dgm:pt modelId="{22EF8580-F48A-4780-86E8-430618206D91}" type="pres">
      <dgm:prSet presAssocID="{2DAF46BC-FBFA-4B60-A2BC-2E5320685D70}" presName="sibTrans" presStyleCnt="0"/>
      <dgm:spPr/>
    </dgm:pt>
    <dgm:pt modelId="{A00C63C3-3057-4074-9C77-060F8065E54D}" type="pres">
      <dgm:prSet presAssocID="{D0D9A00A-9A3E-4EDB-8D3F-9D389088377E}" presName="node" presStyleLbl="node1" presStyleIdx="2" presStyleCnt="4">
        <dgm:presLayoutVars>
          <dgm:bulletEnabled val="1"/>
        </dgm:presLayoutVars>
      </dgm:prSet>
      <dgm:spPr/>
      <dgm:t>
        <a:bodyPr/>
        <a:lstStyle/>
        <a:p>
          <a:endParaRPr lang="en-US"/>
        </a:p>
      </dgm:t>
    </dgm:pt>
    <dgm:pt modelId="{1F80DE10-8897-4CA7-9454-E5951CD0B5FB}" type="pres">
      <dgm:prSet presAssocID="{88DB3840-2204-4066-A666-1C834F39870C}" presName="sibTrans" presStyleCnt="0"/>
      <dgm:spPr/>
    </dgm:pt>
    <dgm:pt modelId="{8DBD18C7-791B-42AB-A9E3-B24384282B1B}" type="pres">
      <dgm:prSet presAssocID="{E4F0AA44-2B00-47C9-B22A-9701D7DB0A9B}" presName="node" presStyleLbl="node1" presStyleIdx="3" presStyleCnt="4">
        <dgm:presLayoutVars>
          <dgm:bulletEnabled val="1"/>
        </dgm:presLayoutVars>
      </dgm:prSet>
      <dgm:spPr/>
      <dgm:t>
        <a:bodyPr/>
        <a:lstStyle/>
        <a:p>
          <a:endParaRPr lang="en-US"/>
        </a:p>
      </dgm:t>
    </dgm:pt>
  </dgm:ptLst>
  <dgm:cxnLst>
    <dgm:cxn modelId="{CDFB0642-E080-4578-B757-C9BB3323D2D3}" srcId="{16621AE5-A750-4276-8206-FE1A112345F2}" destId="{D5255680-57F4-4BAC-BBE8-F1240099D50C}" srcOrd="1" destOrd="0" parTransId="{178BE943-39F3-4C01-90BF-786499C330EC}" sibTransId="{2DAF46BC-FBFA-4B60-A2BC-2E5320685D70}"/>
    <dgm:cxn modelId="{115CD8B6-E607-4D30-BD65-98BCCE0CCBD4}" srcId="{16621AE5-A750-4276-8206-FE1A112345F2}" destId="{86C8B00D-E5FF-4903-BED8-EEFCAD5D4ACB}" srcOrd="0" destOrd="0" parTransId="{AEE125E1-415F-4912-B114-360AB7C0B492}" sibTransId="{F2D277EF-3B85-48CB-98D9-008B93F246B3}"/>
    <dgm:cxn modelId="{D97BBE61-FD18-4AAD-9B23-CF4AA700989A}" type="presOf" srcId="{86C8B00D-E5FF-4903-BED8-EEFCAD5D4ACB}" destId="{059ED32F-4EFF-4D5A-A9FC-68A8982A443F}" srcOrd="0" destOrd="0" presId="urn:microsoft.com/office/officeart/2005/8/layout/default"/>
    <dgm:cxn modelId="{2ECB63AD-939D-4C11-9C2D-6B1F65EBE1BB}" srcId="{16621AE5-A750-4276-8206-FE1A112345F2}" destId="{E4F0AA44-2B00-47C9-B22A-9701D7DB0A9B}" srcOrd="3" destOrd="0" parTransId="{67AF7152-8E51-45C8-9AA2-CD16FC58C4E1}" sibTransId="{CFDC17E4-FEA5-4563-BACF-9F9B0C825254}"/>
    <dgm:cxn modelId="{CB2E2292-EE71-4964-BC33-D62D634D0009}" type="presOf" srcId="{D5255680-57F4-4BAC-BBE8-F1240099D50C}" destId="{1859C89C-5875-4417-9677-10F140617D02}" srcOrd="0" destOrd="0" presId="urn:microsoft.com/office/officeart/2005/8/layout/default"/>
    <dgm:cxn modelId="{71DA7C61-19FC-4B74-BA08-3F8BB95381B4}" type="presOf" srcId="{16621AE5-A750-4276-8206-FE1A112345F2}" destId="{69F1E566-669E-4E69-A721-B233D2F32F5B}" srcOrd="0" destOrd="0" presId="urn:microsoft.com/office/officeart/2005/8/layout/default"/>
    <dgm:cxn modelId="{B15BC5D4-AD1A-4A12-B36B-C5D59DB04009}" srcId="{16621AE5-A750-4276-8206-FE1A112345F2}" destId="{D0D9A00A-9A3E-4EDB-8D3F-9D389088377E}" srcOrd="2" destOrd="0" parTransId="{99865BCB-5EB4-4B16-9A62-D2062F6F087D}" sibTransId="{88DB3840-2204-4066-A666-1C834F39870C}"/>
    <dgm:cxn modelId="{A1B0249C-54E2-40D5-B46C-3F2845D3DFFB}" type="presOf" srcId="{E4F0AA44-2B00-47C9-B22A-9701D7DB0A9B}" destId="{8DBD18C7-791B-42AB-A9E3-B24384282B1B}" srcOrd="0" destOrd="0" presId="urn:microsoft.com/office/officeart/2005/8/layout/default"/>
    <dgm:cxn modelId="{8B18AC58-EF03-4F3B-8073-1655C9F0BFD5}" type="presOf" srcId="{D0D9A00A-9A3E-4EDB-8D3F-9D389088377E}" destId="{A00C63C3-3057-4074-9C77-060F8065E54D}" srcOrd="0" destOrd="0" presId="urn:microsoft.com/office/officeart/2005/8/layout/default"/>
    <dgm:cxn modelId="{E762AB2C-EF4D-498E-B2A3-E1CC01B7AA0D}" type="presParOf" srcId="{69F1E566-669E-4E69-A721-B233D2F32F5B}" destId="{059ED32F-4EFF-4D5A-A9FC-68A8982A443F}" srcOrd="0" destOrd="0" presId="urn:microsoft.com/office/officeart/2005/8/layout/default"/>
    <dgm:cxn modelId="{24546293-CAF8-40D6-BA91-41F616001901}" type="presParOf" srcId="{69F1E566-669E-4E69-A721-B233D2F32F5B}" destId="{4351E6CE-0F0C-493F-ABC9-AF677DD2A0B3}" srcOrd="1" destOrd="0" presId="urn:microsoft.com/office/officeart/2005/8/layout/default"/>
    <dgm:cxn modelId="{BF13A106-5954-4CE9-8529-AB0A2776B8E6}" type="presParOf" srcId="{69F1E566-669E-4E69-A721-B233D2F32F5B}" destId="{1859C89C-5875-4417-9677-10F140617D02}" srcOrd="2" destOrd="0" presId="urn:microsoft.com/office/officeart/2005/8/layout/default"/>
    <dgm:cxn modelId="{E44E2778-4153-4891-8530-05747E1439DF}" type="presParOf" srcId="{69F1E566-669E-4E69-A721-B233D2F32F5B}" destId="{22EF8580-F48A-4780-86E8-430618206D91}" srcOrd="3" destOrd="0" presId="urn:microsoft.com/office/officeart/2005/8/layout/default"/>
    <dgm:cxn modelId="{0979DBDD-5F68-414F-BC3A-84CDB2E96721}" type="presParOf" srcId="{69F1E566-669E-4E69-A721-B233D2F32F5B}" destId="{A00C63C3-3057-4074-9C77-060F8065E54D}" srcOrd="4" destOrd="0" presId="urn:microsoft.com/office/officeart/2005/8/layout/default"/>
    <dgm:cxn modelId="{35FB1AC4-BDD8-48E4-89EB-2896C1B14D49}" type="presParOf" srcId="{69F1E566-669E-4E69-A721-B233D2F32F5B}" destId="{1F80DE10-8897-4CA7-9454-E5951CD0B5FB}" srcOrd="5" destOrd="0" presId="urn:microsoft.com/office/officeart/2005/8/layout/default"/>
    <dgm:cxn modelId="{0419F99E-A45A-476F-9EF9-0222E58D2332}" type="presParOf" srcId="{69F1E566-669E-4E69-A721-B233D2F32F5B}" destId="{8DBD18C7-791B-42AB-A9E3-B24384282B1B}" srcOrd="6"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246C34-3CFF-4907-89A4-E9E5A0D49C0E}">
      <dsp:nvSpPr>
        <dsp:cNvPr id="0" name=""/>
        <dsp:cNvSpPr/>
      </dsp:nvSpPr>
      <dsp:spPr>
        <a:xfrm rot="16200000">
          <a:off x="-485228" y="1538590"/>
          <a:ext cx="3938014" cy="2250036"/>
        </a:xfrm>
        <a:prstGeom prst="round2SameRect">
          <a:avLst>
            <a:gd name="adj1" fmla="val 16670"/>
            <a:gd name="adj2" fmla="val 0"/>
          </a:avLst>
        </a:prstGeom>
        <a:solidFill>
          <a:srgbClr val="00B05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77800" rIns="160020" bIns="177800" numCol="1" spcCol="1270" anchor="t" anchorCtr="0">
          <a:noAutofit/>
        </a:bodyPr>
        <a:lstStyle/>
        <a:p>
          <a:pPr lvl="0" algn="ctr" defTabSz="1244600">
            <a:lnSpc>
              <a:spcPct val="90000"/>
            </a:lnSpc>
            <a:spcBef>
              <a:spcPct val="0"/>
            </a:spcBef>
            <a:spcAft>
              <a:spcPct val="35000"/>
            </a:spcAft>
            <a:buFont typeface="Arial" panose="020B0604020202020204" pitchFamily="34" charset="0"/>
            <a:buNone/>
          </a:pPr>
          <a:endParaRPr lang="en-US" sz="2800" kern="1200" dirty="0">
            <a:solidFill>
              <a:srgbClr val="002060"/>
            </a:solidFill>
            <a:latin typeface="Nunito Black" panose="00000A00000000000000" pitchFamily="2" charset="0"/>
          </a:endParaRPr>
        </a:p>
        <a:p>
          <a:pPr lvl="0" algn="ctr" defTabSz="1244600">
            <a:lnSpc>
              <a:spcPct val="90000"/>
            </a:lnSpc>
            <a:spcBef>
              <a:spcPct val="0"/>
            </a:spcBef>
            <a:spcAft>
              <a:spcPct val="35000"/>
            </a:spcAft>
            <a:buFont typeface="Arial" panose="020B0604020202020204" pitchFamily="34" charset="0"/>
            <a:buChar char="•"/>
          </a:pPr>
          <a:r>
            <a:rPr lang="en-US" sz="2400" kern="1200" dirty="0" err="1">
              <a:solidFill>
                <a:schemeClr val="bg1"/>
              </a:solidFill>
              <a:latin typeface="Nunito Black" panose="00000A00000000000000" pitchFamily="2" charset="0"/>
            </a:rPr>
            <a:t>Xây</a:t>
          </a:r>
          <a:r>
            <a:rPr lang="en-US" sz="2400" kern="1200" dirty="0">
              <a:solidFill>
                <a:schemeClr val="bg1"/>
              </a:solidFill>
              <a:latin typeface="Nunito Black" panose="00000A00000000000000" pitchFamily="2" charset="0"/>
            </a:rPr>
            <a:t> </a:t>
          </a:r>
          <a:r>
            <a:rPr lang="en-US" sz="2400" kern="1200" dirty="0" err="1">
              <a:solidFill>
                <a:schemeClr val="bg1"/>
              </a:solidFill>
              <a:latin typeface="Nunito Black" panose="00000A00000000000000" pitchFamily="2" charset="0"/>
            </a:rPr>
            <a:t>dựng</a:t>
          </a:r>
          <a:r>
            <a:rPr lang="en-US" sz="2400" kern="1200" dirty="0">
              <a:solidFill>
                <a:schemeClr val="bg1"/>
              </a:solidFill>
              <a:latin typeface="Nunito Black" panose="00000A00000000000000" pitchFamily="2" charset="0"/>
            </a:rPr>
            <a:t> </a:t>
          </a:r>
          <a:r>
            <a:rPr lang="en-US" sz="2400" kern="1200" dirty="0" err="1">
              <a:solidFill>
                <a:schemeClr val="bg1"/>
              </a:solidFill>
              <a:latin typeface="Nunito Black" panose="00000A00000000000000" pitchFamily="2" charset="0"/>
            </a:rPr>
            <a:t>nền</a:t>
          </a:r>
          <a:r>
            <a:rPr lang="en-US" sz="2400" kern="1200" dirty="0">
              <a:solidFill>
                <a:schemeClr val="bg1"/>
              </a:solidFill>
              <a:latin typeface="Nunito Black" panose="00000A00000000000000" pitchFamily="2" charset="0"/>
            </a:rPr>
            <a:t> </a:t>
          </a:r>
          <a:r>
            <a:rPr lang="en-US" sz="2400" kern="1200" dirty="0" err="1">
              <a:solidFill>
                <a:schemeClr val="bg1"/>
              </a:solidFill>
              <a:latin typeface="Nunito Black" panose="00000A00000000000000" pitchFamily="2" charset="0"/>
            </a:rPr>
            <a:t>văn</a:t>
          </a:r>
          <a:r>
            <a:rPr lang="en-US" sz="2400" kern="1200" dirty="0">
              <a:solidFill>
                <a:schemeClr val="bg1"/>
              </a:solidFill>
              <a:latin typeface="Nunito Black" panose="00000A00000000000000" pitchFamily="2" charset="0"/>
            </a:rPr>
            <a:t> </a:t>
          </a:r>
          <a:r>
            <a:rPr lang="en-US" sz="2400" kern="1200" dirty="0" err="1">
              <a:solidFill>
                <a:schemeClr val="bg1"/>
              </a:solidFill>
              <a:latin typeface="Nunito Black" panose="00000A00000000000000" pitchFamily="2" charset="0"/>
            </a:rPr>
            <a:t>hoá</a:t>
          </a:r>
          <a:r>
            <a:rPr lang="en-US" sz="2400" kern="1200" dirty="0">
              <a:solidFill>
                <a:schemeClr val="bg1"/>
              </a:solidFill>
              <a:latin typeface="Nunito Black" panose="00000A00000000000000" pitchFamily="2" charset="0"/>
            </a:rPr>
            <a:t> </a:t>
          </a:r>
          <a:r>
            <a:rPr lang="en-US" sz="2400" kern="1200" dirty="0" err="1">
              <a:solidFill>
                <a:schemeClr val="bg1"/>
              </a:solidFill>
              <a:latin typeface="Nunito Black" panose="00000A00000000000000" pitchFamily="2" charset="0"/>
            </a:rPr>
            <a:t>tiên</a:t>
          </a:r>
          <a:r>
            <a:rPr lang="en-US" sz="2400" kern="1200" dirty="0">
              <a:solidFill>
                <a:schemeClr val="bg1"/>
              </a:solidFill>
              <a:latin typeface="Nunito Black" panose="00000A00000000000000" pitchFamily="2" charset="0"/>
            </a:rPr>
            <a:t> </a:t>
          </a:r>
          <a:r>
            <a:rPr lang="en-US" sz="2400" kern="1200" dirty="0" err="1">
              <a:solidFill>
                <a:schemeClr val="bg1"/>
              </a:solidFill>
              <a:latin typeface="Nunito Black" panose="00000A00000000000000" pitchFamily="2" charset="0"/>
            </a:rPr>
            <a:t>tiến</a:t>
          </a:r>
          <a:r>
            <a:rPr lang="en-US" sz="2400" kern="1200" dirty="0">
              <a:solidFill>
                <a:schemeClr val="bg1"/>
              </a:solidFill>
              <a:latin typeface="Nunito Black" panose="00000A00000000000000" pitchFamily="2" charset="0"/>
            </a:rPr>
            <a:t>, </a:t>
          </a:r>
          <a:r>
            <a:rPr lang="en-US" sz="2400" kern="1200" dirty="0" err="1">
              <a:solidFill>
                <a:schemeClr val="bg1"/>
              </a:solidFill>
              <a:latin typeface="Nunito Black" panose="00000A00000000000000" pitchFamily="2" charset="0"/>
            </a:rPr>
            <a:t>đậm</a:t>
          </a:r>
          <a:r>
            <a:rPr lang="en-US" sz="2400" kern="1200" dirty="0">
              <a:solidFill>
                <a:schemeClr val="bg1"/>
              </a:solidFill>
              <a:latin typeface="Nunito Black" panose="00000A00000000000000" pitchFamily="2" charset="0"/>
            </a:rPr>
            <a:t> </a:t>
          </a:r>
          <a:r>
            <a:rPr lang="en-US" sz="2400" kern="1200" dirty="0" err="1">
              <a:solidFill>
                <a:schemeClr val="bg1"/>
              </a:solidFill>
              <a:latin typeface="Nunito Black" panose="00000A00000000000000" pitchFamily="2" charset="0"/>
            </a:rPr>
            <a:t>đà</a:t>
          </a:r>
          <a:r>
            <a:rPr lang="en-US" sz="2400" kern="1200" dirty="0">
              <a:solidFill>
                <a:schemeClr val="bg1"/>
              </a:solidFill>
              <a:latin typeface="Nunito Black" panose="00000A00000000000000" pitchFamily="2" charset="0"/>
            </a:rPr>
            <a:t> </a:t>
          </a:r>
          <a:r>
            <a:rPr lang="en-US" sz="2400" kern="1200" dirty="0" err="1">
              <a:solidFill>
                <a:schemeClr val="bg1"/>
              </a:solidFill>
              <a:latin typeface="Nunito Black" panose="00000A00000000000000" pitchFamily="2" charset="0"/>
            </a:rPr>
            <a:t>bản</a:t>
          </a:r>
          <a:r>
            <a:rPr lang="en-US" sz="2400" kern="1200" dirty="0">
              <a:solidFill>
                <a:schemeClr val="bg1"/>
              </a:solidFill>
              <a:latin typeface="Nunito Black" panose="00000A00000000000000" pitchFamily="2" charset="0"/>
            </a:rPr>
            <a:t> </a:t>
          </a:r>
          <a:r>
            <a:rPr lang="en-US" sz="2400" kern="1200" dirty="0" err="1">
              <a:solidFill>
                <a:schemeClr val="bg1"/>
              </a:solidFill>
              <a:latin typeface="Nunito Black" panose="00000A00000000000000" pitchFamily="2" charset="0"/>
            </a:rPr>
            <a:t>sắc</a:t>
          </a:r>
          <a:r>
            <a:rPr lang="en-US" sz="2400" kern="1200" dirty="0">
              <a:solidFill>
                <a:schemeClr val="bg1"/>
              </a:solidFill>
              <a:latin typeface="Nunito Black" panose="00000A00000000000000" pitchFamily="2" charset="0"/>
            </a:rPr>
            <a:t> </a:t>
          </a:r>
          <a:r>
            <a:rPr lang="en-US" sz="2400" kern="1200" dirty="0" err="1">
              <a:solidFill>
                <a:schemeClr val="bg1"/>
              </a:solidFill>
              <a:latin typeface="Nunito Black" panose="00000A00000000000000" pitchFamily="2" charset="0"/>
            </a:rPr>
            <a:t>dân</a:t>
          </a:r>
          <a:r>
            <a:rPr lang="en-US" sz="2400" kern="1200" dirty="0">
              <a:solidFill>
                <a:schemeClr val="bg1"/>
              </a:solidFill>
              <a:latin typeface="Nunito Black" panose="00000A00000000000000" pitchFamily="2" charset="0"/>
            </a:rPr>
            <a:t> </a:t>
          </a:r>
          <a:r>
            <a:rPr lang="en-US" sz="2400" kern="1200" dirty="0" err="1">
              <a:solidFill>
                <a:schemeClr val="bg1"/>
              </a:solidFill>
              <a:latin typeface="Nunito Black" panose="00000A00000000000000" pitchFamily="2" charset="0"/>
            </a:rPr>
            <a:t>tộc</a:t>
          </a:r>
          <a:r>
            <a:rPr lang="en-US" sz="2400" kern="1200" dirty="0">
              <a:solidFill>
                <a:schemeClr val="bg1"/>
              </a:solidFill>
              <a:latin typeface="Nunito Black" panose="00000A00000000000000" pitchFamily="2" charset="0"/>
            </a:rPr>
            <a:t>. </a:t>
          </a:r>
          <a:endParaRPr lang="en-US" sz="2400" kern="1200" dirty="0">
            <a:solidFill>
              <a:schemeClr val="bg1"/>
            </a:solidFill>
          </a:endParaRPr>
        </a:p>
      </dsp:txBody>
      <dsp:txXfrm rot="5400000">
        <a:off x="468617" y="804459"/>
        <a:ext cx="2140179" cy="3718300"/>
      </dsp:txXfrm>
    </dsp:sp>
    <dsp:sp modelId="{016FA5B4-65CC-442A-ABC1-601FEE560C72}">
      <dsp:nvSpPr>
        <dsp:cNvPr id="0" name=""/>
        <dsp:cNvSpPr/>
      </dsp:nvSpPr>
      <dsp:spPr>
        <a:xfrm rot="5400000">
          <a:off x="2386337" y="1401926"/>
          <a:ext cx="3938014" cy="2647011"/>
        </a:xfrm>
        <a:prstGeom prst="round2SameRect">
          <a:avLst>
            <a:gd name="adj1" fmla="val 16670"/>
            <a:gd name="adj2" fmla="val 0"/>
          </a:avLst>
        </a:prstGeom>
        <a:solidFill>
          <a:schemeClr val="dk1"/>
        </a:solidFill>
        <a:ln w="19050" cap="rnd"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37160" tIns="152400" rIns="91440" bIns="152400" numCol="1" spcCol="1270" anchor="t" anchorCtr="0">
          <a:noAutofit/>
        </a:bodyPr>
        <a:lstStyle/>
        <a:p>
          <a:pPr lvl="0" algn="l" defTabSz="1066800">
            <a:lnSpc>
              <a:spcPct val="90000"/>
            </a:lnSpc>
            <a:spcBef>
              <a:spcPct val="0"/>
            </a:spcBef>
            <a:spcAft>
              <a:spcPct val="35000"/>
            </a:spcAft>
            <a:buFont typeface="Arial" panose="020B0604020202020204" pitchFamily="34" charset="0"/>
            <a:buChar char="•"/>
          </a:pPr>
          <a:r>
            <a:rPr lang="en-US" sz="2400" kern="1200" dirty="0" err="1">
              <a:solidFill>
                <a:schemeClr val="bg1"/>
              </a:solidFill>
              <a:latin typeface="Nunito Black" panose="00000A00000000000000" pitchFamily="2" charset="0"/>
            </a:rPr>
            <a:t>Xây</a:t>
          </a:r>
          <a:r>
            <a:rPr lang="en-US" sz="2400" kern="1200" dirty="0">
              <a:solidFill>
                <a:schemeClr val="bg1"/>
              </a:solidFill>
              <a:latin typeface="Nunito Black" panose="00000A00000000000000" pitchFamily="2" charset="0"/>
            </a:rPr>
            <a:t> </a:t>
          </a:r>
          <a:r>
            <a:rPr lang="en-US" sz="2400" kern="1200" dirty="0" err="1">
              <a:solidFill>
                <a:schemeClr val="bg1"/>
              </a:solidFill>
              <a:latin typeface="Nunito Black" panose="00000A00000000000000" pitchFamily="2" charset="0"/>
            </a:rPr>
            <a:t>dựng</a:t>
          </a:r>
          <a:r>
            <a:rPr lang="en-US" sz="2400" kern="1200" dirty="0">
              <a:solidFill>
                <a:schemeClr val="bg1"/>
              </a:solidFill>
              <a:latin typeface="Nunito Black" panose="00000A00000000000000" pitchFamily="2" charset="0"/>
            </a:rPr>
            <a:t> con </a:t>
          </a:r>
          <a:r>
            <a:rPr lang="en-US" sz="2400" kern="1200" dirty="0" err="1">
              <a:solidFill>
                <a:schemeClr val="bg1"/>
              </a:solidFill>
              <a:latin typeface="Nunito Black" panose="00000A00000000000000" pitchFamily="2" charset="0"/>
            </a:rPr>
            <a:t>người</a:t>
          </a:r>
          <a:r>
            <a:rPr lang="en-US" sz="2400" kern="1200" dirty="0">
              <a:solidFill>
                <a:schemeClr val="bg1"/>
              </a:solidFill>
              <a:latin typeface="Nunito Black" panose="00000A00000000000000" pitchFamily="2" charset="0"/>
            </a:rPr>
            <a:t> </a:t>
          </a:r>
          <a:r>
            <a:rPr lang="en-US" sz="2400" kern="1200" dirty="0" err="1">
              <a:solidFill>
                <a:schemeClr val="bg1"/>
              </a:solidFill>
              <a:latin typeface="Nunito Black" panose="00000A00000000000000" pitchFamily="2" charset="0"/>
            </a:rPr>
            <a:t>Việt</a:t>
          </a:r>
          <a:r>
            <a:rPr lang="en-US" sz="2400" kern="1200" dirty="0">
              <a:solidFill>
                <a:schemeClr val="bg1"/>
              </a:solidFill>
              <a:latin typeface="Nunito Black" panose="00000A00000000000000" pitchFamily="2" charset="0"/>
            </a:rPr>
            <a:t> Nam </a:t>
          </a:r>
          <a:r>
            <a:rPr lang="en-US" sz="2400" kern="1200" dirty="0" err="1">
              <a:solidFill>
                <a:schemeClr val="bg1"/>
              </a:solidFill>
              <a:latin typeface="Nunito Black" panose="00000A00000000000000" pitchFamily="2" charset="0"/>
            </a:rPr>
            <a:t>phát</a:t>
          </a:r>
          <a:r>
            <a:rPr lang="en-US" sz="2400" kern="1200" dirty="0">
              <a:solidFill>
                <a:schemeClr val="bg1"/>
              </a:solidFill>
              <a:latin typeface="Nunito Black" panose="00000A00000000000000" pitchFamily="2" charset="0"/>
            </a:rPr>
            <a:t> </a:t>
          </a:r>
          <a:r>
            <a:rPr lang="en-US" sz="2400" kern="1200" dirty="0" err="1">
              <a:solidFill>
                <a:schemeClr val="bg1"/>
              </a:solidFill>
              <a:latin typeface="Nunito Black" panose="00000A00000000000000" pitchFamily="2" charset="0"/>
            </a:rPr>
            <a:t>triển</a:t>
          </a:r>
          <a:r>
            <a:rPr lang="en-US" sz="2400" kern="1200" dirty="0">
              <a:solidFill>
                <a:schemeClr val="bg1"/>
              </a:solidFill>
              <a:latin typeface="Nunito Black" panose="00000A00000000000000" pitchFamily="2" charset="0"/>
            </a:rPr>
            <a:t> </a:t>
          </a:r>
          <a:r>
            <a:rPr lang="en-US" sz="2400" kern="1200" dirty="0" err="1">
              <a:solidFill>
                <a:schemeClr val="bg1"/>
              </a:solidFill>
              <a:latin typeface="Nunito Black" panose="00000A00000000000000" pitchFamily="2" charset="0"/>
            </a:rPr>
            <a:t>toàn</a:t>
          </a:r>
          <a:r>
            <a:rPr lang="en-US" sz="2400" kern="1200" dirty="0">
              <a:solidFill>
                <a:schemeClr val="bg1"/>
              </a:solidFill>
              <a:latin typeface="Nunito Black" panose="00000A00000000000000" pitchFamily="2" charset="0"/>
            </a:rPr>
            <a:t> </a:t>
          </a:r>
          <a:r>
            <a:rPr lang="en-US" sz="2400" kern="1200" dirty="0" err="1">
              <a:solidFill>
                <a:schemeClr val="bg1"/>
              </a:solidFill>
              <a:latin typeface="Nunito Black" panose="00000A00000000000000" pitchFamily="2" charset="0"/>
            </a:rPr>
            <a:t>diện</a:t>
          </a:r>
          <a:r>
            <a:rPr lang="en-US" sz="2400" kern="1200" dirty="0">
              <a:solidFill>
                <a:schemeClr val="bg1"/>
              </a:solidFill>
              <a:latin typeface="Nunito Black" panose="00000A00000000000000" pitchFamily="2" charset="0"/>
            </a:rPr>
            <a:t> </a:t>
          </a:r>
          <a:r>
            <a:rPr lang="en-US" sz="2400" kern="1200" dirty="0" err="1">
              <a:solidFill>
                <a:schemeClr val="bg1"/>
              </a:solidFill>
              <a:latin typeface="Nunito Black" panose="00000A00000000000000" pitchFamily="2" charset="0"/>
            </a:rPr>
            <a:t>về</a:t>
          </a:r>
          <a:r>
            <a:rPr lang="en-US" sz="2400" kern="1200" dirty="0">
              <a:solidFill>
                <a:schemeClr val="bg1"/>
              </a:solidFill>
              <a:latin typeface="Nunito Black" panose="00000A00000000000000" pitchFamily="2" charset="0"/>
            </a:rPr>
            <a:t> </a:t>
          </a:r>
          <a:r>
            <a:rPr lang="en-US" sz="2400" kern="1200" dirty="0" err="1">
              <a:solidFill>
                <a:schemeClr val="bg1"/>
              </a:solidFill>
              <a:latin typeface="Nunito Black" panose="00000A00000000000000" pitchFamily="2" charset="0"/>
            </a:rPr>
            <a:t>chính</a:t>
          </a:r>
          <a:r>
            <a:rPr lang="en-US" sz="2400" kern="1200" dirty="0">
              <a:solidFill>
                <a:schemeClr val="bg1"/>
              </a:solidFill>
              <a:latin typeface="Nunito Black" panose="00000A00000000000000" pitchFamily="2" charset="0"/>
            </a:rPr>
            <a:t> </a:t>
          </a:r>
          <a:r>
            <a:rPr lang="en-US" sz="2400" kern="1200" dirty="0" err="1">
              <a:solidFill>
                <a:schemeClr val="bg1"/>
              </a:solidFill>
              <a:latin typeface="Nunito Black" panose="00000A00000000000000" pitchFamily="2" charset="0"/>
            </a:rPr>
            <a:t>trị</a:t>
          </a:r>
          <a:r>
            <a:rPr lang="en-US" sz="2400" kern="1200" dirty="0">
              <a:solidFill>
                <a:schemeClr val="bg1"/>
              </a:solidFill>
              <a:latin typeface="Nunito Black" panose="00000A00000000000000" pitchFamily="2" charset="0"/>
            </a:rPr>
            <a:t>, </a:t>
          </a:r>
          <a:r>
            <a:rPr lang="en-US" sz="2400" kern="1200" dirty="0" err="1">
              <a:solidFill>
                <a:schemeClr val="bg1"/>
              </a:solidFill>
              <a:latin typeface="Nunito Black" panose="00000A00000000000000" pitchFamily="2" charset="0"/>
            </a:rPr>
            <a:t>tư</a:t>
          </a:r>
          <a:r>
            <a:rPr lang="en-US" sz="2400" kern="1200" dirty="0">
              <a:solidFill>
                <a:schemeClr val="bg1"/>
              </a:solidFill>
              <a:latin typeface="Nunito Black" panose="00000A00000000000000" pitchFamily="2" charset="0"/>
            </a:rPr>
            <a:t> </a:t>
          </a:r>
          <a:r>
            <a:rPr lang="en-US" sz="2400" kern="1200" dirty="0" err="1">
              <a:solidFill>
                <a:schemeClr val="bg1"/>
              </a:solidFill>
              <a:latin typeface="Nunito Black" panose="00000A00000000000000" pitchFamily="2" charset="0"/>
            </a:rPr>
            <a:t>tưởng</a:t>
          </a:r>
          <a:r>
            <a:rPr lang="en-US" sz="2400" kern="1200" dirty="0">
              <a:solidFill>
                <a:schemeClr val="bg1"/>
              </a:solidFill>
              <a:latin typeface="Nunito Black" panose="00000A00000000000000" pitchFamily="2" charset="0"/>
            </a:rPr>
            <a:t>, </a:t>
          </a:r>
          <a:r>
            <a:rPr lang="en-US" sz="2400" kern="1200" dirty="0" err="1">
              <a:solidFill>
                <a:schemeClr val="bg1"/>
              </a:solidFill>
              <a:latin typeface="Nunito Black" panose="00000A00000000000000" pitchFamily="2" charset="0"/>
            </a:rPr>
            <a:t>trí</a:t>
          </a:r>
          <a:r>
            <a:rPr lang="en-US" sz="2400" kern="1200" dirty="0">
              <a:solidFill>
                <a:schemeClr val="bg1"/>
              </a:solidFill>
              <a:latin typeface="Nunito Black" panose="00000A00000000000000" pitchFamily="2" charset="0"/>
            </a:rPr>
            <a:t> </a:t>
          </a:r>
          <a:r>
            <a:rPr lang="en-US" sz="2400" kern="1200" dirty="0" err="1">
              <a:solidFill>
                <a:schemeClr val="bg1"/>
              </a:solidFill>
              <a:latin typeface="Nunito Black" panose="00000A00000000000000" pitchFamily="2" charset="0"/>
            </a:rPr>
            <a:t>tuệ</a:t>
          </a:r>
          <a:r>
            <a:rPr lang="en-US" sz="2400" kern="1200" dirty="0">
              <a:solidFill>
                <a:schemeClr val="bg1"/>
              </a:solidFill>
              <a:latin typeface="Nunito Black" panose="00000A00000000000000" pitchFamily="2" charset="0"/>
            </a:rPr>
            <a:t>, </a:t>
          </a:r>
          <a:r>
            <a:rPr lang="en-US" sz="2400" kern="1200" dirty="0" err="1">
              <a:solidFill>
                <a:schemeClr val="bg1"/>
              </a:solidFill>
              <a:latin typeface="Nunito Black" panose="00000A00000000000000" pitchFamily="2" charset="0"/>
            </a:rPr>
            <a:t>đạo</a:t>
          </a:r>
          <a:r>
            <a:rPr lang="en-US" sz="2400" kern="1200" dirty="0">
              <a:solidFill>
                <a:schemeClr val="bg1"/>
              </a:solidFill>
              <a:latin typeface="Nunito Black" panose="00000A00000000000000" pitchFamily="2" charset="0"/>
            </a:rPr>
            <a:t> </a:t>
          </a:r>
          <a:r>
            <a:rPr lang="en-US" sz="2400" kern="1200" dirty="0" err="1">
              <a:solidFill>
                <a:schemeClr val="bg1"/>
              </a:solidFill>
              <a:latin typeface="Nunito Black" panose="00000A00000000000000" pitchFamily="2" charset="0"/>
            </a:rPr>
            <a:t>đức</a:t>
          </a:r>
          <a:r>
            <a:rPr lang="en-US" sz="2400" kern="1200" dirty="0">
              <a:solidFill>
                <a:schemeClr val="bg1"/>
              </a:solidFill>
              <a:latin typeface="Nunito Black" panose="00000A00000000000000" pitchFamily="2" charset="0"/>
            </a:rPr>
            <a:t>, </a:t>
          </a:r>
          <a:r>
            <a:rPr lang="en-US" sz="2400" kern="1200" dirty="0" err="1">
              <a:solidFill>
                <a:schemeClr val="bg1"/>
              </a:solidFill>
              <a:latin typeface="Nunito Black" panose="00000A00000000000000" pitchFamily="2" charset="0"/>
            </a:rPr>
            <a:t>thể</a:t>
          </a:r>
          <a:r>
            <a:rPr lang="en-US" sz="2400" kern="1200" dirty="0">
              <a:solidFill>
                <a:schemeClr val="bg1"/>
              </a:solidFill>
              <a:latin typeface="Nunito Black" panose="00000A00000000000000" pitchFamily="2" charset="0"/>
            </a:rPr>
            <a:t> </a:t>
          </a:r>
          <a:r>
            <a:rPr lang="en-US" sz="2400" kern="1200" dirty="0" err="1">
              <a:solidFill>
                <a:schemeClr val="bg1"/>
              </a:solidFill>
              <a:latin typeface="Nunito Black" panose="00000A00000000000000" pitchFamily="2" charset="0"/>
            </a:rPr>
            <a:t>chất</a:t>
          </a:r>
          <a:r>
            <a:rPr lang="en-US" sz="2400" kern="1200" dirty="0">
              <a:solidFill>
                <a:schemeClr val="bg1"/>
              </a:solidFill>
              <a:latin typeface="Nunito Black" panose="00000A00000000000000" pitchFamily="2" charset="0"/>
            </a:rPr>
            <a:t>, </a:t>
          </a:r>
          <a:r>
            <a:rPr lang="en-US" sz="2400" kern="1200" dirty="0" err="1">
              <a:solidFill>
                <a:schemeClr val="bg1"/>
              </a:solidFill>
              <a:latin typeface="Nunito Black" panose="00000A00000000000000" pitchFamily="2" charset="0"/>
            </a:rPr>
            <a:t>năng</a:t>
          </a:r>
          <a:r>
            <a:rPr lang="en-US" sz="2400" kern="1200" dirty="0">
              <a:solidFill>
                <a:schemeClr val="bg1"/>
              </a:solidFill>
              <a:latin typeface="Nunito Black" panose="00000A00000000000000" pitchFamily="2" charset="0"/>
            </a:rPr>
            <a:t> </a:t>
          </a:r>
          <a:r>
            <a:rPr lang="en-US" sz="2400" kern="1200" dirty="0" err="1">
              <a:solidFill>
                <a:schemeClr val="bg1"/>
              </a:solidFill>
              <a:latin typeface="Nunito Black" panose="00000A00000000000000" pitchFamily="2" charset="0"/>
            </a:rPr>
            <a:t>lực</a:t>
          </a:r>
          <a:r>
            <a:rPr lang="en-US" sz="2400" kern="1200" dirty="0">
              <a:solidFill>
                <a:schemeClr val="bg1"/>
              </a:solidFill>
              <a:latin typeface="Nunito Black" panose="00000A00000000000000" pitchFamily="2" charset="0"/>
            </a:rPr>
            <a:t> </a:t>
          </a:r>
          <a:r>
            <a:rPr lang="en-US" sz="2400" kern="1200" dirty="0" err="1">
              <a:solidFill>
                <a:schemeClr val="bg1"/>
              </a:solidFill>
              <a:latin typeface="Nunito Black" panose="00000A00000000000000" pitchFamily="2" charset="0"/>
            </a:rPr>
            <a:t>sáng</a:t>
          </a:r>
          <a:r>
            <a:rPr lang="en-US" sz="2400" kern="1200" dirty="0">
              <a:solidFill>
                <a:schemeClr val="bg1"/>
              </a:solidFill>
              <a:latin typeface="Nunito Black" panose="00000A00000000000000" pitchFamily="2" charset="0"/>
            </a:rPr>
            <a:t> </a:t>
          </a:r>
          <a:r>
            <a:rPr lang="en-US" sz="2400" kern="1200" dirty="0" err="1">
              <a:solidFill>
                <a:schemeClr val="bg1"/>
              </a:solidFill>
              <a:latin typeface="Nunito Black" panose="00000A00000000000000" pitchFamily="2" charset="0"/>
            </a:rPr>
            <a:t>tạo</a:t>
          </a:r>
          <a:r>
            <a:rPr lang="en-US" sz="2400" kern="1200" dirty="0">
              <a:solidFill>
                <a:schemeClr val="bg1"/>
              </a:solidFill>
              <a:latin typeface="Nunito Black" panose="00000A00000000000000" pitchFamily="2" charset="0"/>
            </a:rPr>
            <a:t>.</a:t>
          </a:r>
          <a:endParaRPr lang="en-US" sz="2400" kern="1200" dirty="0">
            <a:solidFill>
              <a:schemeClr val="bg1"/>
            </a:solidFill>
          </a:endParaRPr>
        </a:p>
      </dsp:txBody>
      <dsp:txXfrm rot="-5400000">
        <a:off x="3031838" y="885665"/>
        <a:ext cx="2517771" cy="3679534"/>
      </dsp:txXfrm>
    </dsp:sp>
    <dsp:sp modelId="{275416B3-B6EC-4C8E-9F70-A99AB4869BCD}">
      <dsp:nvSpPr>
        <dsp:cNvPr id="0" name=""/>
        <dsp:cNvSpPr/>
      </dsp:nvSpPr>
      <dsp:spPr>
        <a:xfrm>
          <a:off x="1804435" y="52452"/>
          <a:ext cx="1871070" cy="1770486"/>
        </a:xfrm>
        <a:prstGeom prst="circularArrow">
          <a:avLst>
            <a:gd name="adj1" fmla="val 12500"/>
            <a:gd name="adj2" fmla="val 1142322"/>
            <a:gd name="adj3" fmla="val 20457678"/>
            <a:gd name="adj4" fmla="val 10800000"/>
            <a:gd name="adj5" fmla="val 12500"/>
          </a:avLst>
        </a:prstGeom>
        <a:solidFill>
          <a:srgbClr val="00B05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052ABF-7AEE-4D85-A934-10355444298C}">
      <dsp:nvSpPr>
        <dsp:cNvPr id="0" name=""/>
        <dsp:cNvSpPr/>
      </dsp:nvSpPr>
      <dsp:spPr>
        <a:xfrm rot="10800000">
          <a:off x="1911361" y="3549254"/>
          <a:ext cx="1860414" cy="1620986"/>
        </a:xfrm>
        <a:prstGeom prst="circularArrow">
          <a:avLst>
            <a:gd name="adj1" fmla="val 12500"/>
            <a:gd name="adj2" fmla="val 1142322"/>
            <a:gd name="adj3" fmla="val 20457678"/>
            <a:gd name="adj4" fmla="val 10800000"/>
            <a:gd name="adj5" fmla="val 12500"/>
          </a:avLst>
        </a:prstGeom>
        <a:solidFill>
          <a:schemeClr val="accent1">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9ED32F-4EFF-4D5A-A9FC-68A8982A443F}">
      <dsp:nvSpPr>
        <dsp:cNvPr id="0" name=""/>
        <dsp:cNvSpPr/>
      </dsp:nvSpPr>
      <dsp:spPr>
        <a:xfrm>
          <a:off x="5050" y="294"/>
          <a:ext cx="3784001" cy="2270401"/>
        </a:xfrm>
        <a:prstGeom prst="rect">
          <a:avLst/>
        </a:prstGeom>
        <a:solidFill>
          <a:srgbClr val="FFFF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buFont typeface="Arial" panose="020B0604020202020204" pitchFamily="34" charset="0"/>
            <a:buChar char="•"/>
          </a:pPr>
          <a:r>
            <a:rPr lang="vi-VN" sz="2500" kern="1200" dirty="0">
              <a:solidFill>
                <a:srgbClr val="002060"/>
              </a:solidFill>
              <a:latin typeface="Nunito Black" panose="00000A00000000000000" pitchFamily="2" charset="0"/>
            </a:rPr>
            <a:t>Làm cho chủ nghĩa Mác – Lenin và tư tưởng Hồ Chí Minh giữ vai trò chủ đạo trong đời sống của nhân dân.</a:t>
          </a:r>
          <a:endParaRPr lang="en-US" sz="2500" kern="1200" dirty="0">
            <a:solidFill>
              <a:srgbClr val="002060"/>
            </a:solidFill>
          </a:endParaRPr>
        </a:p>
      </dsp:txBody>
      <dsp:txXfrm>
        <a:off x="5050" y="294"/>
        <a:ext cx="3784001" cy="2270401"/>
      </dsp:txXfrm>
    </dsp:sp>
    <dsp:sp modelId="{1859C89C-5875-4417-9677-10F140617D02}">
      <dsp:nvSpPr>
        <dsp:cNvPr id="0" name=""/>
        <dsp:cNvSpPr/>
      </dsp:nvSpPr>
      <dsp:spPr>
        <a:xfrm>
          <a:off x="4167452" y="294"/>
          <a:ext cx="3784001" cy="2270401"/>
        </a:xfrm>
        <a:prstGeom prst="rect">
          <a:avLst/>
        </a:prstGeom>
        <a:solidFill>
          <a:srgbClr val="FFC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buFont typeface="Arial" panose="020B0604020202020204" pitchFamily="34" charset="0"/>
            <a:buChar char="•"/>
          </a:pPr>
          <a:r>
            <a:rPr lang="vi-VN" sz="2500" kern="1200" dirty="0">
              <a:solidFill>
                <a:srgbClr val="002060"/>
              </a:solidFill>
              <a:latin typeface="Nunito Black" panose="00000A00000000000000" pitchFamily="2" charset="0"/>
            </a:rPr>
            <a:t>Kế thừa, phát huy những di sản và truyền thống văn hóa của dân tộc.</a:t>
          </a:r>
          <a:endParaRPr lang="en-US" sz="2500" kern="1200" dirty="0">
            <a:solidFill>
              <a:srgbClr val="002060"/>
            </a:solidFill>
          </a:endParaRPr>
        </a:p>
      </dsp:txBody>
      <dsp:txXfrm>
        <a:off x="4167452" y="294"/>
        <a:ext cx="3784001" cy="2270401"/>
      </dsp:txXfrm>
    </dsp:sp>
    <dsp:sp modelId="{A00C63C3-3057-4074-9C77-060F8065E54D}">
      <dsp:nvSpPr>
        <dsp:cNvPr id="0" name=""/>
        <dsp:cNvSpPr/>
      </dsp:nvSpPr>
      <dsp:spPr>
        <a:xfrm>
          <a:off x="5050" y="2649096"/>
          <a:ext cx="3784001" cy="2270401"/>
        </a:xfrm>
        <a:prstGeom prst="rect">
          <a:avLst/>
        </a:prstGeom>
        <a:solidFill>
          <a:srgbClr val="FF0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buFont typeface="Arial" panose="020B0604020202020204" pitchFamily="34" charset="0"/>
            <a:buChar char="•"/>
          </a:pPr>
          <a:r>
            <a:rPr lang="vi-VN" sz="2500" kern="1200" dirty="0">
              <a:solidFill>
                <a:schemeClr val="bg1"/>
              </a:solidFill>
              <a:latin typeface="Nunito Black" panose="00000A00000000000000" pitchFamily="2" charset="0"/>
            </a:rPr>
            <a:t>Tiếp thu tinh hoa văn hóa của nhân loại</a:t>
          </a:r>
          <a:r>
            <a:rPr lang="en-US" sz="2500" kern="1200" dirty="0">
              <a:solidFill>
                <a:schemeClr val="bg1"/>
              </a:solidFill>
              <a:latin typeface="Nunito Black" panose="00000A00000000000000" pitchFamily="2" charset="0"/>
            </a:rPr>
            <a:t>.</a:t>
          </a:r>
          <a:endParaRPr lang="en-US" sz="2500" kern="1200" dirty="0">
            <a:solidFill>
              <a:schemeClr val="bg1"/>
            </a:solidFill>
          </a:endParaRPr>
        </a:p>
      </dsp:txBody>
      <dsp:txXfrm>
        <a:off x="5050" y="2649096"/>
        <a:ext cx="3784001" cy="2270401"/>
      </dsp:txXfrm>
    </dsp:sp>
    <dsp:sp modelId="{8DBD18C7-791B-42AB-A9E3-B24384282B1B}">
      <dsp:nvSpPr>
        <dsp:cNvPr id="0" name=""/>
        <dsp:cNvSpPr/>
      </dsp:nvSpPr>
      <dsp:spPr>
        <a:xfrm>
          <a:off x="4167452" y="2649096"/>
          <a:ext cx="3784001" cy="2270401"/>
        </a:xfrm>
        <a:prstGeom prst="rect">
          <a:avLst/>
        </a:prstGeom>
        <a:solidFill>
          <a:srgbClr val="F35BC4"/>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buFont typeface="Arial" panose="020B0604020202020204" pitchFamily="34" charset="0"/>
            <a:buChar char="•"/>
          </a:pPr>
          <a:r>
            <a:rPr lang="vi-VN" sz="2500" kern="1200" dirty="0">
              <a:solidFill>
                <a:srgbClr val="002060"/>
              </a:solidFill>
              <a:latin typeface="Nunito Black" panose="00000A00000000000000" pitchFamily="2" charset="0"/>
            </a:rPr>
            <a:t>Nâng cao hiểu biết và mức hưởng thụ văn hóa, phát huy tiềm năng sáng tạo văn hóa của nhân dân.</a:t>
          </a:r>
          <a:endParaRPr lang="en-US" sz="2500" kern="1200" dirty="0">
            <a:solidFill>
              <a:srgbClr val="002060"/>
            </a:solidFill>
          </a:endParaRPr>
        </a:p>
      </dsp:txBody>
      <dsp:txXfrm>
        <a:off x="4167452" y="2649096"/>
        <a:ext cx="3784001" cy="2270401"/>
      </dsp:txXfrm>
    </dsp:sp>
  </dsp:spTree>
</dsp:drawing>
</file>

<file path=ppt/diagrams/layout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B210A4-FCA3-4A5D-B24D-8A79A498A774}" type="datetimeFigureOut">
              <a:rPr lang="en-US" smtClean="0"/>
              <a:t>15/03/2023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8DDF93-1B89-40A3-BACB-6259D5EE2709}" type="slidenum">
              <a:rPr lang="en-US" smtClean="0"/>
              <a:t>‹#›</a:t>
            </a:fld>
            <a:endParaRPr lang="en-US"/>
          </a:p>
        </p:txBody>
      </p:sp>
    </p:spTree>
    <p:extLst>
      <p:ext uri="{BB962C8B-B14F-4D97-AF65-F5344CB8AC3E}">
        <p14:creationId xmlns:p14="http://schemas.microsoft.com/office/powerpoint/2010/main" val="228027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Shape 554"/>
          <p:cNvSpPr>
            <a:spLocks noGrp="1" noRot="1" noChangeAspect="1"/>
          </p:cNvSpPr>
          <p:nvPr>
            <p:ph type="sldImg" idx="2"/>
          </p:nvPr>
        </p:nvSpPr>
        <p:spPr>
          <a:xfrm>
            <a:off x="311150" y="652463"/>
            <a:ext cx="5807075" cy="32670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5" name="Shape 555"/>
          <p:cNvSpPr txBox="1">
            <a:spLocks noGrp="1"/>
          </p:cNvSpPr>
          <p:nvPr>
            <p:ph type="body" idx="1"/>
          </p:nvPr>
        </p:nvSpPr>
        <p:spPr>
          <a:xfrm>
            <a:off x="642938" y="4136572"/>
            <a:ext cx="5143499" cy="3918857"/>
          </a:xfrm>
          <a:prstGeom prst="rect">
            <a:avLst/>
          </a:prstGeom>
        </p:spPr>
        <p:txBody>
          <a:bodyPr lIns="86479" tIns="86479" rIns="86479" bIns="86479" anchor="t" anchorCtr="0">
            <a:noAutofit/>
          </a:bodyPr>
          <a:lstStyle/>
          <a:p>
            <a:endParaRPr dirty="0"/>
          </a:p>
        </p:txBody>
      </p:sp>
    </p:spTree>
    <p:extLst>
      <p:ext uri="{BB962C8B-B14F-4D97-AF65-F5344CB8AC3E}">
        <p14:creationId xmlns:p14="http://schemas.microsoft.com/office/powerpoint/2010/main" val="1672041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3444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1" name="Shape 5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56804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1" name="Shape 5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12913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1" name="Shape 5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79537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1" name="Shape 5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63889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1" name="Shape 5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11824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1" name="Shape 5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7652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85671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80674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15/03/2023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15/03/2023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15/03/2023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15/03/2023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15/03/2023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15/03/2023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15/03/2023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15/03/2023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560842" y="1382713"/>
            <a:ext cx="1706563" cy="1706563"/>
          </a:xfrm>
        </p:spPr>
        <p:txBody>
          <a:bodyPr/>
          <a:lstStyle/>
          <a:p>
            <a:endParaRPr lang="en-US"/>
          </a:p>
        </p:txBody>
      </p:sp>
      <p:sp>
        <p:nvSpPr>
          <p:cNvPr id="4" name="Picture Placeholder 2"/>
          <p:cNvSpPr>
            <a:spLocks noGrp="1"/>
          </p:cNvSpPr>
          <p:nvPr>
            <p:ph type="pic" sz="quarter" idx="11"/>
          </p:nvPr>
        </p:nvSpPr>
        <p:spPr>
          <a:xfrm>
            <a:off x="3454690" y="1382712"/>
            <a:ext cx="1706563" cy="1706563"/>
          </a:xfrm>
        </p:spPr>
        <p:txBody>
          <a:bodyPr/>
          <a:lstStyle/>
          <a:p>
            <a:endParaRPr lang="en-US"/>
          </a:p>
        </p:txBody>
      </p:sp>
      <p:sp>
        <p:nvSpPr>
          <p:cNvPr id="5" name="Picture Placeholder 2"/>
          <p:cNvSpPr>
            <a:spLocks noGrp="1"/>
          </p:cNvSpPr>
          <p:nvPr>
            <p:ph type="pic" sz="quarter" idx="12"/>
          </p:nvPr>
        </p:nvSpPr>
        <p:spPr>
          <a:xfrm>
            <a:off x="5348539" y="1382712"/>
            <a:ext cx="1706563" cy="1706563"/>
          </a:xfrm>
        </p:spPr>
        <p:txBody>
          <a:bodyPr/>
          <a:lstStyle/>
          <a:p>
            <a:endParaRPr lang="en-US"/>
          </a:p>
        </p:txBody>
      </p:sp>
      <p:sp>
        <p:nvSpPr>
          <p:cNvPr id="6" name="Picture Placeholder 2"/>
          <p:cNvSpPr>
            <a:spLocks noGrp="1"/>
          </p:cNvSpPr>
          <p:nvPr>
            <p:ph type="pic" sz="quarter" idx="13"/>
          </p:nvPr>
        </p:nvSpPr>
        <p:spPr>
          <a:xfrm>
            <a:off x="7242387" y="1382712"/>
            <a:ext cx="1706563" cy="1706563"/>
          </a:xfrm>
        </p:spPr>
        <p:txBody>
          <a:bodyPr/>
          <a:lstStyle/>
          <a:p>
            <a:endParaRPr lang="en-US"/>
          </a:p>
        </p:txBody>
      </p:sp>
      <p:sp>
        <p:nvSpPr>
          <p:cNvPr id="7" name="Picture Placeholder 2"/>
          <p:cNvSpPr>
            <a:spLocks noGrp="1"/>
          </p:cNvSpPr>
          <p:nvPr>
            <p:ph type="pic" sz="quarter" idx="14"/>
          </p:nvPr>
        </p:nvSpPr>
        <p:spPr>
          <a:xfrm>
            <a:off x="9136236" y="1382712"/>
            <a:ext cx="1706563" cy="1706563"/>
          </a:xfrm>
        </p:spPr>
        <p:txBody>
          <a:bodyPr/>
          <a:lstStyle/>
          <a:p>
            <a:endParaRPr lang="en-US"/>
          </a:p>
        </p:txBody>
      </p:sp>
      <p:sp>
        <p:nvSpPr>
          <p:cNvPr id="8" name="Picture Placeholder 2"/>
          <p:cNvSpPr>
            <a:spLocks noGrp="1"/>
          </p:cNvSpPr>
          <p:nvPr>
            <p:ph type="pic" sz="quarter" idx="15"/>
          </p:nvPr>
        </p:nvSpPr>
        <p:spPr>
          <a:xfrm>
            <a:off x="1560842" y="3254259"/>
            <a:ext cx="1706563" cy="1706563"/>
          </a:xfrm>
        </p:spPr>
        <p:txBody>
          <a:bodyPr/>
          <a:lstStyle/>
          <a:p>
            <a:endParaRPr lang="en-US"/>
          </a:p>
        </p:txBody>
      </p:sp>
      <p:sp>
        <p:nvSpPr>
          <p:cNvPr id="9" name="Picture Placeholder 2"/>
          <p:cNvSpPr>
            <a:spLocks noGrp="1"/>
          </p:cNvSpPr>
          <p:nvPr>
            <p:ph type="pic" sz="quarter" idx="16"/>
          </p:nvPr>
        </p:nvSpPr>
        <p:spPr>
          <a:xfrm>
            <a:off x="3454690" y="3254258"/>
            <a:ext cx="1706563" cy="1706563"/>
          </a:xfrm>
        </p:spPr>
        <p:txBody>
          <a:bodyPr/>
          <a:lstStyle/>
          <a:p>
            <a:endParaRPr lang="en-US"/>
          </a:p>
        </p:txBody>
      </p:sp>
      <p:sp>
        <p:nvSpPr>
          <p:cNvPr id="10" name="Picture Placeholder 2"/>
          <p:cNvSpPr>
            <a:spLocks noGrp="1"/>
          </p:cNvSpPr>
          <p:nvPr>
            <p:ph type="pic" sz="quarter" idx="17"/>
          </p:nvPr>
        </p:nvSpPr>
        <p:spPr>
          <a:xfrm>
            <a:off x="5348539" y="3254258"/>
            <a:ext cx="1706563" cy="1706563"/>
          </a:xfrm>
        </p:spPr>
        <p:txBody>
          <a:bodyPr/>
          <a:lstStyle/>
          <a:p>
            <a:endParaRPr lang="en-US"/>
          </a:p>
        </p:txBody>
      </p:sp>
      <p:sp>
        <p:nvSpPr>
          <p:cNvPr id="11" name="Picture Placeholder 2"/>
          <p:cNvSpPr>
            <a:spLocks noGrp="1"/>
          </p:cNvSpPr>
          <p:nvPr>
            <p:ph type="pic" sz="quarter" idx="18"/>
          </p:nvPr>
        </p:nvSpPr>
        <p:spPr>
          <a:xfrm>
            <a:off x="7242387" y="3254258"/>
            <a:ext cx="1706563" cy="1706563"/>
          </a:xfrm>
        </p:spPr>
        <p:txBody>
          <a:bodyPr/>
          <a:lstStyle/>
          <a:p>
            <a:endParaRPr lang="en-US"/>
          </a:p>
        </p:txBody>
      </p:sp>
      <p:sp>
        <p:nvSpPr>
          <p:cNvPr id="13" name="Picture Placeholder 2"/>
          <p:cNvSpPr>
            <a:spLocks noGrp="1"/>
          </p:cNvSpPr>
          <p:nvPr>
            <p:ph type="pic" sz="quarter" idx="19"/>
          </p:nvPr>
        </p:nvSpPr>
        <p:spPr>
          <a:xfrm>
            <a:off x="9136236" y="3254258"/>
            <a:ext cx="1706563" cy="1706563"/>
          </a:xfrm>
        </p:spPr>
        <p:txBody>
          <a:bodyPr/>
          <a:lstStyle/>
          <a:p>
            <a:endParaRPr lang="en-US"/>
          </a:p>
        </p:txBody>
      </p:sp>
    </p:spTree>
    <p:extLst>
      <p:ext uri="{BB962C8B-B14F-4D97-AF65-F5344CB8AC3E}">
        <p14:creationId xmlns:p14="http://schemas.microsoft.com/office/powerpoint/2010/main" val="103926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Subtitle copy">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r>
              <a:t>Title Text</a:t>
            </a:r>
          </a:p>
        </p:txBody>
      </p:sp>
      <p:sp>
        <p:nvSpPr>
          <p:cNvPr id="20" name="Shape 20"/>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 name="Shape 2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930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hoto + page">
    <p:spTree>
      <p:nvGrpSpPr>
        <p:cNvPr id="1" name=""/>
        <p:cNvGrpSpPr/>
        <p:nvPr/>
      </p:nvGrpSpPr>
      <p:grpSpPr>
        <a:xfrm>
          <a:off x="0" y="0"/>
          <a:ext cx="0" cy="0"/>
          <a:chOff x="0" y="0"/>
          <a:chExt cx="0" cy="0"/>
        </a:xfrm>
      </p:grpSpPr>
      <p:sp>
        <p:nvSpPr>
          <p:cNvPr id="21" name="Shape 21"/>
          <p:cNvSpPr>
            <a:spLocks noGrp="1"/>
          </p:cNvSpPr>
          <p:nvPr>
            <p:ph type="sldNum" sz="quarter" idx="2"/>
          </p:nvPr>
        </p:nvSpPr>
        <p:spPr>
          <a:prstGeom prst="rect">
            <a:avLst/>
          </a:prstGeom>
        </p:spPr>
        <p:txBody>
          <a:bodyPr/>
          <a:lstStyle/>
          <a:p>
            <a:fld id="{86CB4B4D-7CA3-9044-876B-883B54F8677D}" type="slidenum">
              <a:t>‹#›</a:t>
            </a:fld>
            <a:endParaRPr/>
          </a:p>
        </p:txBody>
      </p:sp>
      <p:sp>
        <p:nvSpPr>
          <p:cNvPr id="3" name="Picture Placeholder 2"/>
          <p:cNvSpPr>
            <a:spLocks noGrp="1"/>
          </p:cNvSpPr>
          <p:nvPr>
            <p:ph type="pic" sz="quarter" idx="10"/>
          </p:nvPr>
        </p:nvSpPr>
        <p:spPr>
          <a:xfrm>
            <a:off x="1560842" y="1382713"/>
            <a:ext cx="1706563" cy="1706563"/>
          </a:xfrm>
        </p:spPr>
        <p:txBody>
          <a:bodyPr/>
          <a:lstStyle/>
          <a:p>
            <a:endParaRPr lang="en-US"/>
          </a:p>
        </p:txBody>
      </p:sp>
      <p:sp>
        <p:nvSpPr>
          <p:cNvPr id="7" name="Picture Placeholder 2"/>
          <p:cNvSpPr>
            <a:spLocks noGrp="1"/>
          </p:cNvSpPr>
          <p:nvPr>
            <p:ph type="pic" sz="quarter" idx="11"/>
          </p:nvPr>
        </p:nvSpPr>
        <p:spPr>
          <a:xfrm>
            <a:off x="3454690" y="1382712"/>
            <a:ext cx="1706563" cy="1706563"/>
          </a:xfrm>
        </p:spPr>
        <p:txBody>
          <a:bodyPr/>
          <a:lstStyle/>
          <a:p>
            <a:endParaRPr lang="en-US"/>
          </a:p>
        </p:txBody>
      </p:sp>
      <p:sp>
        <p:nvSpPr>
          <p:cNvPr id="8" name="Picture Placeholder 2"/>
          <p:cNvSpPr>
            <a:spLocks noGrp="1"/>
          </p:cNvSpPr>
          <p:nvPr>
            <p:ph type="pic" sz="quarter" idx="12"/>
          </p:nvPr>
        </p:nvSpPr>
        <p:spPr>
          <a:xfrm>
            <a:off x="5348539" y="1382712"/>
            <a:ext cx="1706563" cy="1706563"/>
          </a:xfrm>
        </p:spPr>
        <p:txBody>
          <a:bodyPr/>
          <a:lstStyle/>
          <a:p>
            <a:endParaRPr lang="en-US"/>
          </a:p>
        </p:txBody>
      </p:sp>
      <p:sp>
        <p:nvSpPr>
          <p:cNvPr id="9" name="Picture Placeholder 2"/>
          <p:cNvSpPr>
            <a:spLocks noGrp="1"/>
          </p:cNvSpPr>
          <p:nvPr>
            <p:ph type="pic" sz="quarter" idx="13"/>
          </p:nvPr>
        </p:nvSpPr>
        <p:spPr>
          <a:xfrm>
            <a:off x="7242387" y="1382712"/>
            <a:ext cx="1706563" cy="1706563"/>
          </a:xfrm>
        </p:spPr>
        <p:txBody>
          <a:bodyPr/>
          <a:lstStyle/>
          <a:p>
            <a:endParaRPr lang="en-US"/>
          </a:p>
        </p:txBody>
      </p:sp>
      <p:sp>
        <p:nvSpPr>
          <p:cNvPr id="10" name="Picture Placeholder 2"/>
          <p:cNvSpPr>
            <a:spLocks noGrp="1"/>
          </p:cNvSpPr>
          <p:nvPr>
            <p:ph type="pic" sz="quarter" idx="14"/>
          </p:nvPr>
        </p:nvSpPr>
        <p:spPr>
          <a:xfrm>
            <a:off x="9136236" y="1382712"/>
            <a:ext cx="1706563" cy="1706563"/>
          </a:xfrm>
        </p:spPr>
        <p:txBody>
          <a:bodyPr/>
          <a:lstStyle/>
          <a:p>
            <a:endParaRPr lang="en-US"/>
          </a:p>
        </p:txBody>
      </p:sp>
      <p:sp>
        <p:nvSpPr>
          <p:cNvPr id="11" name="Picture Placeholder 2"/>
          <p:cNvSpPr>
            <a:spLocks noGrp="1"/>
          </p:cNvSpPr>
          <p:nvPr>
            <p:ph type="pic" sz="quarter" idx="15"/>
          </p:nvPr>
        </p:nvSpPr>
        <p:spPr>
          <a:xfrm>
            <a:off x="1560842" y="3254259"/>
            <a:ext cx="1706563" cy="1706563"/>
          </a:xfrm>
        </p:spPr>
        <p:txBody>
          <a:bodyPr/>
          <a:lstStyle/>
          <a:p>
            <a:endParaRPr lang="en-US"/>
          </a:p>
        </p:txBody>
      </p:sp>
      <p:sp>
        <p:nvSpPr>
          <p:cNvPr id="12" name="Picture Placeholder 2"/>
          <p:cNvSpPr>
            <a:spLocks noGrp="1"/>
          </p:cNvSpPr>
          <p:nvPr>
            <p:ph type="pic" sz="quarter" idx="16"/>
          </p:nvPr>
        </p:nvSpPr>
        <p:spPr>
          <a:xfrm>
            <a:off x="3454690" y="3254258"/>
            <a:ext cx="1706563" cy="1706563"/>
          </a:xfrm>
        </p:spPr>
        <p:txBody>
          <a:bodyPr/>
          <a:lstStyle/>
          <a:p>
            <a:endParaRPr lang="en-US"/>
          </a:p>
        </p:txBody>
      </p:sp>
      <p:sp>
        <p:nvSpPr>
          <p:cNvPr id="13" name="Picture Placeholder 2"/>
          <p:cNvSpPr>
            <a:spLocks noGrp="1"/>
          </p:cNvSpPr>
          <p:nvPr>
            <p:ph type="pic" sz="quarter" idx="17"/>
          </p:nvPr>
        </p:nvSpPr>
        <p:spPr>
          <a:xfrm>
            <a:off x="5348539" y="3254258"/>
            <a:ext cx="1706563" cy="1706563"/>
          </a:xfrm>
        </p:spPr>
        <p:txBody>
          <a:bodyPr/>
          <a:lstStyle/>
          <a:p>
            <a:endParaRPr lang="en-US"/>
          </a:p>
        </p:txBody>
      </p:sp>
      <p:sp>
        <p:nvSpPr>
          <p:cNvPr id="14" name="Picture Placeholder 2"/>
          <p:cNvSpPr>
            <a:spLocks noGrp="1"/>
          </p:cNvSpPr>
          <p:nvPr>
            <p:ph type="pic" sz="quarter" idx="18"/>
          </p:nvPr>
        </p:nvSpPr>
        <p:spPr>
          <a:xfrm>
            <a:off x="7242387" y="3254258"/>
            <a:ext cx="1706563" cy="1706563"/>
          </a:xfrm>
        </p:spPr>
        <p:txBody>
          <a:bodyPr/>
          <a:lstStyle/>
          <a:p>
            <a:endParaRPr lang="en-US"/>
          </a:p>
        </p:txBody>
      </p:sp>
      <p:sp>
        <p:nvSpPr>
          <p:cNvPr id="15" name="Picture Placeholder 2"/>
          <p:cNvSpPr>
            <a:spLocks noGrp="1"/>
          </p:cNvSpPr>
          <p:nvPr>
            <p:ph type="pic" sz="quarter" idx="19"/>
          </p:nvPr>
        </p:nvSpPr>
        <p:spPr>
          <a:xfrm>
            <a:off x="9136236" y="3254258"/>
            <a:ext cx="1706563" cy="1706563"/>
          </a:xfrm>
        </p:spPr>
        <p:txBody>
          <a:bodyPr/>
          <a:lstStyle/>
          <a:p>
            <a:endParaRPr lang="en-US"/>
          </a:p>
        </p:txBody>
      </p:sp>
    </p:spTree>
    <p:extLst>
      <p:ext uri="{BB962C8B-B14F-4D97-AF65-F5344CB8AC3E}">
        <p14:creationId xmlns:p14="http://schemas.microsoft.com/office/powerpoint/2010/main" val="89083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15/03/2023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Quote">
    <p:spTree>
      <p:nvGrpSpPr>
        <p:cNvPr id="1" name="Shape 245"/>
        <p:cNvGrpSpPr/>
        <p:nvPr/>
      </p:nvGrpSpPr>
      <p:grpSpPr>
        <a:xfrm>
          <a:off x="0" y="0"/>
          <a:ext cx="0" cy="0"/>
          <a:chOff x="0" y="0"/>
          <a:chExt cx="0" cy="0"/>
        </a:xfrm>
      </p:grpSpPr>
      <p:sp>
        <p:nvSpPr>
          <p:cNvPr id="246" name="Shape 246"/>
          <p:cNvSpPr txBox="1">
            <a:spLocks noGrp="1"/>
          </p:cNvSpPr>
          <p:nvPr>
            <p:ph type="body" idx="1"/>
          </p:nvPr>
        </p:nvSpPr>
        <p:spPr>
          <a:xfrm>
            <a:off x="2879100" y="2882403"/>
            <a:ext cx="6434000" cy="1093199"/>
          </a:xfrm>
          <a:prstGeom prst="rect">
            <a:avLst/>
          </a:prstGeom>
        </p:spPr>
        <p:txBody>
          <a:bodyPr lIns="91425" tIns="91425" rIns="91425" bIns="91425" anchor="ctr" anchorCtr="0"/>
          <a:lstStyle>
            <a:lvl1pPr lvl="0" algn="ctr" rtl="0">
              <a:spcBef>
                <a:spcPts val="0"/>
              </a:spcBef>
              <a:buClr>
                <a:srgbClr val="1C4587"/>
              </a:buClr>
              <a:buSzPct val="100000"/>
              <a:defRPr sz="2500" b="1">
                <a:solidFill>
                  <a:srgbClr val="1C4587"/>
                </a:solidFill>
              </a:defRPr>
            </a:lvl1pPr>
            <a:lvl2pPr lvl="1" algn="ctr" rtl="0">
              <a:spcBef>
                <a:spcPts val="0"/>
              </a:spcBef>
              <a:buClr>
                <a:srgbClr val="1C4587"/>
              </a:buClr>
              <a:buSzPct val="100000"/>
              <a:defRPr sz="2500" b="1">
                <a:solidFill>
                  <a:srgbClr val="1C4587"/>
                </a:solidFill>
              </a:defRPr>
            </a:lvl2pPr>
            <a:lvl3pPr lvl="2" algn="ctr" rtl="0">
              <a:spcBef>
                <a:spcPts val="0"/>
              </a:spcBef>
              <a:buClr>
                <a:srgbClr val="1C4587"/>
              </a:buClr>
              <a:buSzPct val="100000"/>
              <a:defRPr sz="2500" b="1">
                <a:solidFill>
                  <a:srgbClr val="1C4587"/>
                </a:solidFill>
              </a:defRPr>
            </a:lvl3pPr>
            <a:lvl4pPr lvl="3" algn="ctr" rtl="0">
              <a:spcBef>
                <a:spcPts val="0"/>
              </a:spcBef>
              <a:buClr>
                <a:srgbClr val="1C4587"/>
              </a:buClr>
              <a:buSzPct val="100000"/>
              <a:defRPr sz="2500" b="1">
                <a:solidFill>
                  <a:srgbClr val="1C4587"/>
                </a:solidFill>
              </a:defRPr>
            </a:lvl4pPr>
            <a:lvl5pPr lvl="4" algn="ctr" rtl="0">
              <a:spcBef>
                <a:spcPts val="0"/>
              </a:spcBef>
              <a:buClr>
                <a:srgbClr val="1C4587"/>
              </a:buClr>
              <a:buSzPct val="100000"/>
              <a:defRPr sz="2500" b="1">
                <a:solidFill>
                  <a:srgbClr val="1C4587"/>
                </a:solidFill>
              </a:defRPr>
            </a:lvl5pPr>
            <a:lvl6pPr lvl="5" algn="ctr" rtl="0">
              <a:spcBef>
                <a:spcPts val="0"/>
              </a:spcBef>
              <a:buClr>
                <a:srgbClr val="1C4587"/>
              </a:buClr>
              <a:buSzPct val="100000"/>
              <a:defRPr sz="2500" b="1">
                <a:solidFill>
                  <a:srgbClr val="1C4587"/>
                </a:solidFill>
              </a:defRPr>
            </a:lvl6pPr>
            <a:lvl7pPr lvl="6" algn="ctr" rtl="0">
              <a:spcBef>
                <a:spcPts val="0"/>
              </a:spcBef>
              <a:buClr>
                <a:srgbClr val="1C4587"/>
              </a:buClr>
              <a:buSzPct val="100000"/>
              <a:defRPr sz="2500" b="1">
                <a:solidFill>
                  <a:srgbClr val="1C4587"/>
                </a:solidFill>
              </a:defRPr>
            </a:lvl7pPr>
            <a:lvl8pPr lvl="7" algn="ctr" rtl="0">
              <a:spcBef>
                <a:spcPts val="0"/>
              </a:spcBef>
              <a:buClr>
                <a:srgbClr val="1C4587"/>
              </a:buClr>
              <a:buSzPct val="100000"/>
              <a:defRPr sz="2500" b="1">
                <a:solidFill>
                  <a:srgbClr val="1C4587"/>
                </a:solidFill>
              </a:defRPr>
            </a:lvl8pPr>
            <a:lvl9pPr lvl="8" algn="ctr">
              <a:spcBef>
                <a:spcPts val="0"/>
              </a:spcBef>
              <a:buClr>
                <a:srgbClr val="1C4587"/>
              </a:buClr>
              <a:buSzPct val="100000"/>
              <a:defRPr sz="2500" b="1">
                <a:solidFill>
                  <a:srgbClr val="1C4587"/>
                </a:solidFill>
              </a:defRPr>
            </a:lvl9pPr>
          </a:lstStyle>
          <a:p>
            <a:endParaRPr/>
          </a:p>
        </p:txBody>
      </p:sp>
      <p:sp>
        <p:nvSpPr>
          <p:cNvPr id="247" name="Shape 247"/>
          <p:cNvSpPr/>
          <p:nvPr/>
        </p:nvSpPr>
        <p:spPr>
          <a:xfrm>
            <a:off x="9737175" y="-392481"/>
            <a:ext cx="600732" cy="744977"/>
          </a:xfrm>
          <a:custGeom>
            <a:avLst/>
            <a:gdLst/>
            <a:ahLst/>
            <a:cxnLst/>
            <a:rect l="0" t="0" r="0" b="0"/>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48" name="Shape 248"/>
          <p:cNvSpPr/>
          <p:nvPr/>
        </p:nvSpPr>
        <p:spPr>
          <a:xfrm>
            <a:off x="-47165" y="4489285"/>
            <a:ext cx="591012" cy="672893"/>
          </a:xfrm>
          <a:custGeom>
            <a:avLst/>
            <a:gdLst/>
            <a:ahLst/>
            <a:cxnLst/>
            <a:rect l="0" t="0" r="0" b="0"/>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49" name="Shape 249"/>
          <p:cNvSpPr/>
          <p:nvPr/>
        </p:nvSpPr>
        <p:spPr>
          <a:xfrm>
            <a:off x="11757265" y="4586216"/>
            <a:ext cx="552209" cy="677015"/>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50" name="Shape 250"/>
          <p:cNvSpPr/>
          <p:nvPr/>
        </p:nvSpPr>
        <p:spPr>
          <a:xfrm>
            <a:off x="11657299" y="5555570"/>
            <a:ext cx="660375" cy="453651"/>
          </a:xfrm>
          <a:custGeom>
            <a:avLst/>
            <a:gdLst/>
            <a:ahLst/>
            <a:cxnLst/>
            <a:rect l="0" t="0" r="0" b="0"/>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51" name="Shape 251"/>
          <p:cNvSpPr/>
          <p:nvPr/>
        </p:nvSpPr>
        <p:spPr>
          <a:xfrm>
            <a:off x="11147941" y="6009223"/>
            <a:ext cx="496689" cy="513331"/>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52" name="Shape 252"/>
          <p:cNvSpPr/>
          <p:nvPr/>
        </p:nvSpPr>
        <p:spPr>
          <a:xfrm>
            <a:off x="-102771" y="1984026"/>
            <a:ext cx="452803" cy="534155"/>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53" name="Shape 253"/>
          <p:cNvSpPr/>
          <p:nvPr/>
        </p:nvSpPr>
        <p:spPr>
          <a:xfrm>
            <a:off x="10736761" y="6433679"/>
            <a:ext cx="786656" cy="552172"/>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54" name="Shape 254"/>
          <p:cNvSpPr/>
          <p:nvPr/>
        </p:nvSpPr>
        <p:spPr>
          <a:xfrm>
            <a:off x="10736769" y="5509770"/>
            <a:ext cx="517491" cy="545251"/>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55" name="Shape 255"/>
          <p:cNvSpPr/>
          <p:nvPr/>
        </p:nvSpPr>
        <p:spPr>
          <a:xfrm>
            <a:off x="9907866" y="6497562"/>
            <a:ext cx="396807" cy="281645"/>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56" name="Shape 256"/>
          <p:cNvSpPr/>
          <p:nvPr/>
        </p:nvSpPr>
        <p:spPr>
          <a:xfrm>
            <a:off x="11666302" y="6600169"/>
            <a:ext cx="384327" cy="245603"/>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57" name="Shape 257"/>
          <p:cNvSpPr/>
          <p:nvPr/>
        </p:nvSpPr>
        <p:spPr>
          <a:xfrm>
            <a:off x="11363257" y="5333705"/>
            <a:ext cx="409288" cy="513368"/>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58" name="Shape 258"/>
          <p:cNvSpPr/>
          <p:nvPr/>
        </p:nvSpPr>
        <p:spPr>
          <a:xfrm>
            <a:off x="11772537" y="6111826"/>
            <a:ext cx="521651" cy="385725"/>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59" name="Shape 259"/>
          <p:cNvSpPr/>
          <p:nvPr/>
        </p:nvSpPr>
        <p:spPr>
          <a:xfrm>
            <a:off x="11951972" y="1784957"/>
            <a:ext cx="240043" cy="498051"/>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60" name="Shape 260"/>
          <p:cNvSpPr/>
          <p:nvPr/>
        </p:nvSpPr>
        <p:spPr>
          <a:xfrm rot="-2426120">
            <a:off x="9480175" y="6502684"/>
            <a:ext cx="373212" cy="477295"/>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61" name="Shape 261"/>
          <p:cNvSpPr/>
          <p:nvPr/>
        </p:nvSpPr>
        <p:spPr>
          <a:xfrm>
            <a:off x="10212864" y="5826931"/>
            <a:ext cx="503611" cy="568849"/>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62" name="Shape 262"/>
          <p:cNvSpPr/>
          <p:nvPr/>
        </p:nvSpPr>
        <p:spPr>
          <a:xfrm>
            <a:off x="11730118" y="4104978"/>
            <a:ext cx="514729" cy="344085"/>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63" name="Shape 263"/>
          <p:cNvSpPr/>
          <p:nvPr/>
        </p:nvSpPr>
        <p:spPr>
          <a:xfrm>
            <a:off x="10376562" y="6513511"/>
            <a:ext cx="233121" cy="249763"/>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64" name="Shape 264"/>
          <p:cNvSpPr/>
          <p:nvPr/>
        </p:nvSpPr>
        <p:spPr>
          <a:xfrm>
            <a:off x="462503" y="811487"/>
            <a:ext cx="280284" cy="611851"/>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65" name="Shape 265"/>
          <p:cNvSpPr/>
          <p:nvPr/>
        </p:nvSpPr>
        <p:spPr>
          <a:xfrm>
            <a:off x="860016" y="474617"/>
            <a:ext cx="552209" cy="677015"/>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66" name="Shape 266"/>
          <p:cNvSpPr/>
          <p:nvPr/>
        </p:nvSpPr>
        <p:spPr>
          <a:xfrm>
            <a:off x="11091748" y="-39763"/>
            <a:ext cx="609091" cy="567451"/>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67" name="Shape 267"/>
          <p:cNvSpPr/>
          <p:nvPr/>
        </p:nvSpPr>
        <p:spPr>
          <a:xfrm>
            <a:off x="-9" y="1351157"/>
            <a:ext cx="496689" cy="513331"/>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68" name="Shape 268"/>
          <p:cNvSpPr/>
          <p:nvPr/>
        </p:nvSpPr>
        <p:spPr>
          <a:xfrm>
            <a:off x="11599143" y="238817"/>
            <a:ext cx="695055" cy="718655"/>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69" name="Shape 269"/>
          <p:cNvSpPr/>
          <p:nvPr/>
        </p:nvSpPr>
        <p:spPr>
          <a:xfrm>
            <a:off x="933940" y="6076802"/>
            <a:ext cx="672893" cy="534169"/>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70" name="Shape 270"/>
          <p:cNvSpPr/>
          <p:nvPr/>
        </p:nvSpPr>
        <p:spPr>
          <a:xfrm>
            <a:off x="345288" y="-115001"/>
            <a:ext cx="627093" cy="589613"/>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71" name="Shape 271"/>
          <p:cNvSpPr/>
          <p:nvPr/>
        </p:nvSpPr>
        <p:spPr>
          <a:xfrm>
            <a:off x="-46687" y="5434126"/>
            <a:ext cx="452803" cy="534155"/>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72" name="Shape 272"/>
          <p:cNvSpPr/>
          <p:nvPr/>
        </p:nvSpPr>
        <p:spPr>
          <a:xfrm>
            <a:off x="961677" y="6664026"/>
            <a:ext cx="617411" cy="237283"/>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73" name="Shape 273"/>
          <p:cNvSpPr/>
          <p:nvPr/>
        </p:nvSpPr>
        <p:spPr>
          <a:xfrm>
            <a:off x="-324169" y="72279"/>
            <a:ext cx="786656" cy="552172"/>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74" name="Shape 274"/>
          <p:cNvSpPr/>
          <p:nvPr/>
        </p:nvSpPr>
        <p:spPr>
          <a:xfrm>
            <a:off x="10456069" y="-134498"/>
            <a:ext cx="517491" cy="545251"/>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75" name="Shape 275"/>
          <p:cNvSpPr/>
          <p:nvPr/>
        </p:nvSpPr>
        <p:spPr>
          <a:xfrm>
            <a:off x="-51500" y="772060"/>
            <a:ext cx="396807" cy="281645"/>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76" name="Shape 276"/>
          <p:cNvSpPr/>
          <p:nvPr/>
        </p:nvSpPr>
        <p:spPr>
          <a:xfrm>
            <a:off x="1871702" y="15335"/>
            <a:ext cx="384327" cy="245603"/>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77" name="Shape 277"/>
          <p:cNvSpPr/>
          <p:nvPr/>
        </p:nvSpPr>
        <p:spPr>
          <a:xfrm>
            <a:off x="1274652" y="-76221"/>
            <a:ext cx="431488" cy="428727"/>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78" name="Shape 278"/>
          <p:cNvSpPr/>
          <p:nvPr/>
        </p:nvSpPr>
        <p:spPr>
          <a:xfrm>
            <a:off x="1777724" y="6237939"/>
            <a:ext cx="409288" cy="513368"/>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79" name="Shape 279"/>
          <p:cNvSpPr/>
          <p:nvPr/>
        </p:nvSpPr>
        <p:spPr>
          <a:xfrm>
            <a:off x="122165" y="6070572"/>
            <a:ext cx="554971" cy="546649"/>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80" name="Shape 280"/>
          <p:cNvSpPr/>
          <p:nvPr/>
        </p:nvSpPr>
        <p:spPr>
          <a:xfrm>
            <a:off x="2034237" y="6548460"/>
            <a:ext cx="521651" cy="385725"/>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81" name="Shape 281"/>
          <p:cNvSpPr/>
          <p:nvPr/>
        </p:nvSpPr>
        <p:spPr>
          <a:xfrm>
            <a:off x="3605" y="6533642"/>
            <a:ext cx="240043" cy="498051"/>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82" name="Shape 282"/>
          <p:cNvSpPr/>
          <p:nvPr/>
        </p:nvSpPr>
        <p:spPr>
          <a:xfrm rot="1920548">
            <a:off x="10967402" y="833699"/>
            <a:ext cx="668695" cy="567408"/>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83" name="Shape 283"/>
          <p:cNvSpPr/>
          <p:nvPr/>
        </p:nvSpPr>
        <p:spPr>
          <a:xfrm>
            <a:off x="462491" y="5418859"/>
            <a:ext cx="639573" cy="452289"/>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84" name="Shape 284"/>
          <p:cNvSpPr/>
          <p:nvPr/>
        </p:nvSpPr>
        <p:spPr>
          <a:xfrm rot="-5400000">
            <a:off x="10661709" y="422572"/>
            <a:ext cx="373207" cy="477288"/>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85" name="Shape 285"/>
          <p:cNvSpPr/>
          <p:nvPr/>
        </p:nvSpPr>
        <p:spPr>
          <a:xfrm>
            <a:off x="11735681" y="1053696"/>
            <a:ext cx="503611" cy="568849"/>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86" name="Shape 286"/>
          <p:cNvSpPr/>
          <p:nvPr/>
        </p:nvSpPr>
        <p:spPr>
          <a:xfrm>
            <a:off x="345285" y="6610612"/>
            <a:ext cx="514729" cy="344085"/>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
        <p:nvSpPr>
          <p:cNvPr id="287" name="Shape 287"/>
          <p:cNvSpPr/>
          <p:nvPr/>
        </p:nvSpPr>
        <p:spPr>
          <a:xfrm>
            <a:off x="11599129" y="1535210"/>
            <a:ext cx="233121" cy="249763"/>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endParaRPr sz="1400" kern="0">
              <a:solidFill>
                <a:srgbClr val="A4C2F4"/>
              </a:solidFill>
              <a:cs typeface="Arial"/>
              <a:sym typeface="Arial"/>
            </a:endParaRPr>
          </a:p>
        </p:txBody>
      </p:sp>
    </p:spTree>
    <p:extLst>
      <p:ext uri="{BB962C8B-B14F-4D97-AF65-F5344CB8AC3E}">
        <p14:creationId xmlns:p14="http://schemas.microsoft.com/office/powerpoint/2010/main" val="3297094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15/03/2023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15/03/2023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15/03/2023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15/03/2023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15/03/2023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15/03/2023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15/03/2023</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15/03/2023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 id="2147483669" r:id="rId17"/>
    <p:sldLayoutId id="2147483670" r:id="rId18"/>
    <p:sldLayoutId id="2147483671" r:id="rId19"/>
    <p:sldLayoutId id="2147483672" r:id="rId20"/>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slide" Target="slide21.xml"/><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slide" Target="slide20.xml"/><Relationship Id="rId5" Type="http://schemas.openxmlformats.org/officeDocument/2006/relationships/slide" Target="slide19.xml"/><Relationship Id="rId4" Type="http://schemas.openxmlformats.org/officeDocument/2006/relationships/slide" Target="slide18.xml"/></Relationships>
</file>

<file path=ppt/slides/_rels/slide1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hyperlink" Target="https://vi.wikipedia.org/wiki/12_th%C3%A1ng_4" TargetMode="Externa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https://vi.wikipedia.org/w/index.php?title=Ph%C6%B0%C6%A1ng_%C4%90%C3%B4ng_(t%C3%A0u_v%C5%A9_tr%E1%BB%A5)&amp;action=edit&amp;redlink=1" TargetMode="External"/><Relationship Id="rId4" Type="http://schemas.openxmlformats.org/officeDocument/2006/relationships/hyperlink" Target="https://vi.wikipedia.org/wiki/1961" TargetMode="External"/></Relationships>
</file>

<file path=ppt/slides/_rels/slide2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3.xml.rels><?xml version="1.0" encoding="UTF-8" standalone="yes"?>
<Relationships xmlns="http://schemas.openxmlformats.org/package/2006/relationships"><Relationship Id="rId8" Type="http://schemas.openxmlformats.org/officeDocument/2006/relationships/hyperlink" Target="https://vi.wikipedia.org/wiki/Apollo_11" TargetMode="External"/><Relationship Id="rId3" Type="http://schemas.openxmlformats.org/officeDocument/2006/relationships/hyperlink" Target="https://vi.wikipedia.org/wiki/M%E1%BB%B9" TargetMode="External"/><Relationship Id="rId7" Type="http://schemas.openxmlformats.org/officeDocument/2006/relationships/hyperlink" Target="https://vi.wikipedia.org/w/index.php?title=Du_h%C3%A0nh&amp;action=edit&amp;redlink=1" TargetMode="External"/><Relationship Id="rId2" Type="http://schemas.openxmlformats.org/officeDocument/2006/relationships/hyperlink" Target="https://vi.wikipedia.org/wiki/Nh%C3%A0_du_h%C3%A0nh_v%C5%A9_tr%E1%BB%A5" TargetMode="External"/><Relationship Id="rId1" Type="http://schemas.openxmlformats.org/officeDocument/2006/relationships/slideLayout" Target="../slideLayouts/slideLayout1.xml"/><Relationship Id="rId6" Type="http://schemas.openxmlformats.org/officeDocument/2006/relationships/hyperlink" Target="https://vi.wikipedia.org/wiki/1969" TargetMode="External"/><Relationship Id="rId5" Type="http://schemas.openxmlformats.org/officeDocument/2006/relationships/hyperlink" Target="https://vi.wikipedia.org/wiki/20_th%C3%A1ng_7" TargetMode="External"/><Relationship Id="rId10" Type="http://schemas.openxmlformats.org/officeDocument/2006/relationships/image" Target="../media/image2.jpeg"/><Relationship Id="rId4" Type="http://schemas.openxmlformats.org/officeDocument/2006/relationships/hyperlink" Target="https://vi.wikipedia.org/wiki/M%E1%BA%B7t_Tr%C4%83ng" TargetMode="External"/><Relationship Id="rId9" Type="http://schemas.openxmlformats.org/officeDocument/2006/relationships/hyperlink" Target="https://vi.wikipedia.org/wiki/Buzz_Aldrin"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Layout" Target="../diagrams/layout1.xml"/><Relationship Id="rId7" Type="http://schemas.openxmlformats.org/officeDocument/2006/relationships/image" Target="../media/image57.png"/><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63.jpg"/><Relationship Id="rId7" Type="http://schemas.openxmlformats.org/officeDocument/2006/relationships/diagramLayout" Target="../diagrams/layout2.xml"/><Relationship Id="rId2" Type="http://schemas.openxmlformats.org/officeDocument/2006/relationships/image" Target="../media/image62.gif"/><Relationship Id="rId1" Type="http://schemas.openxmlformats.org/officeDocument/2006/relationships/slideLayout" Target="../slideLayouts/slideLayout19.xml"/><Relationship Id="rId6" Type="http://schemas.openxmlformats.org/officeDocument/2006/relationships/diagramData" Target="../diagrams/data2.xml"/><Relationship Id="rId5" Type="http://schemas.openxmlformats.org/officeDocument/2006/relationships/image" Target="../media/image65.jpg"/><Relationship Id="rId10" Type="http://schemas.microsoft.com/office/2007/relationships/diagramDrawing" Target="../diagrams/drawing2.xml"/><Relationship Id="rId4" Type="http://schemas.openxmlformats.org/officeDocument/2006/relationships/image" Target="../media/image64.jpg"/><Relationship Id="rId9" Type="http://schemas.openxmlformats.org/officeDocument/2006/relationships/diagramColors" Target="../diagrams/colors2.xml"/></Relationships>
</file>

<file path=ppt/slides/_rels/slide3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image" Target="../media/image66.jpg"/><Relationship Id="rId1" Type="http://schemas.openxmlformats.org/officeDocument/2006/relationships/slideLayout" Target="../slideLayouts/slideLayout19.xml"/><Relationship Id="rId6" Type="http://schemas.openxmlformats.org/officeDocument/2006/relationships/image" Target="../media/image53.svg"/><Relationship Id="rId5" Type="http://schemas.openxmlformats.org/officeDocument/2006/relationships/image" Target="../media/image68.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hyperlink" Target="http://tuoitre.vn/neil-armstrong.html"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https://vi.wikipedia.org/wiki/T%E1%BA%ADp_tin:Frase_de_Neil_Armstrong.ogg" TargetMode="Externa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76300"/>
            <a:ext cx="12191999" cy="4371173"/>
          </a:xfrm>
          <a:solidFill>
            <a:srgbClr val="FF0000"/>
          </a:solidFill>
        </p:spPr>
        <p:txBody>
          <a:bodyPr/>
          <a:lstStyle/>
          <a:p>
            <a:pPr algn="ctr"/>
            <a:r>
              <a:rPr lang="en-US" sz="4400" b="1" dirty="0">
                <a:latin typeface="Nunito Black" panose="00000A00000000000000" pitchFamily="2" charset="0"/>
              </a:rPr>
              <a:t>  </a:t>
            </a:r>
            <a:r>
              <a:rPr lang="en-US" dirty="0" err="1">
                <a:solidFill>
                  <a:srgbClr val="FFFF00"/>
                </a:solidFill>
                <a:latin typeface="Nunito Black" panose="00000A00000000000000" pitchFamily="2" charset="0"/>
                <a:cs typeface="Arial" panose="020B0604020202020204" pitchFamily="34" charset="0"/>
              </a:rPr>
              <a:t>Bài</a:t>
            </a:r>
            <a:r>
              <a:rPr lang="en-US" dirty="0">
                <a:solidFill>
                  <a:srgbClr val="FFFF00"/>
                </a:solidFill>
                <a:latin typeface="Nunito Black" panose="00000A00000000000000" pitchFamily="2" charset="0"/>
                <a:cs typeface="Arial" panose="020B0604020202020204" pitchFamily="34" charset="0"/>
              </a:rPr>
              <a:t> 13: </a:t>
            </a:r>
            <a:r>
              <a:rPr lang="en-US" u="sng" dirty="0">
                <a:solidFill>
                  <a:srgbClr val="FFFF00"/>
                </a:solidFill>
                <a:latin typeface="Nunito Black" panose="00000A00000000000000" pitchFamily="2" charset="0"/>
                <a:cs typeface="Arial" panose="020B0604020202020204" pitchFamily="34" charset="0"/>
              </a:rPr>
              <a:t/>
            </a:r>
            <a:br>
              <a:rPr lang="en-US" u="sng" dirty="0">
                <a:solidFill>
                  <a:srgbClr val="FFFF00"/>
                </a:solidFill>
                <a:latin typeface="Nunito Black" panose="00000A00000000000000" pitchFamily="2" charset="0"/>
                <a:cs typeface="Arial" panose="020B0604020202020204" pitchFamily="34" charset="0"/>
              </a:rPr>
            </a:br>
            <a:r>
              <a:rPr lang="en-US" b="1" dirty="0" err="1">
                <a:solidFill>
                  <a:srgbClr val="FFFF00"/>
                </a:solidFill>
                <a:latin typeface="Nunito Black" panose="00000A00000000000000" pitchFamily="2" charset="0"/>
              </a:rPr>
              <a:t>Chính</a:t>
            </a:r>
            <a:r>
              <a:rPr lang="en-US" b="1" dirty="0">
                <a:solidFill>
                  <a:srgbClr val="FFFF00"/>
                </a:solidFill>
                <a:latin typeface="Nunito Black" panose="00000A00000000000000" pitchFamily="2" charset="0"/>
              </a:rPr>
              <a:t> </a:t>
            </a:r>
            <a:r>
              <a:rPr lang="en-US" b="1" dirty="0" err="1">
                <a:solidFill>
                  <a:srgbClr val="FFFF00"/>
                </a:solidFill>
                <a:latin typeface="Nunito Black" panose="00000A00000000000000" pitchFamily="2" charset="0"/>
              </a:rPr>
              <a:t>sách</a:t>
            </a:r>
            <a:r>
              <a:rPr lang="en-US" b="1" dirty="0">
                <a:solidFill>
                  <a:srgbClr val="FFFF00"/>
                </a:solidFill>
                <a:latin typeface="Nunito Black" panose="00000A00000000000000" pitchFamily="2" charset="0"/>
              </a:rPr>
              <a:t> </a:t>
            </a:r>
            <a:r>
              <a:rPr lang="en-US" b="1" dirty="0" err="1">
                <a:solidFill>
                  <a:srgbClr val="FFFF00"/>
                </a:solidFill>
                <a:latin typeface="Nunito Black" panose="00000A00000000000000" pitchFamily="2" charset="0"/>
              </a:rPr>
              <a:t>giáo</a:t>
            </a:r>
            <a:r>
              <a:rPr lang="en-US" b="1" dirty="0">
                <a:solidFill>
                  <a:srgbClr val="FFFF00"/>
                </a:solidFill>
                <a:latin typeface="Nunito Black" panose="00000A00000000000000" pitchFamily="2" charset="0"/>
              </a:rPr>
              <a:t> </a:t>
            </a:r>
            <a:r>
              <a:rPr lang="en-US" b="1" dirty="0" err="1">
                <a:solidFill>
                  <a:srgbClr val="FFFF00"/>
                </a:solidFill>
                <a:latin typeface="Nunito Black" panose="00000A00000000000000" pitchFamily="2" charset="0"/>
              </a:rPr>
              <a:t>dục</a:t>
            </a:r>
            <a:r>
              <a:rPr lang="en-US" b="1" dirty="0">
                <a:solidFill>
                  <a:srgbClr val="FFFF00"/>
                </a:solidFill>
                <a:latin typeface="Nunito Black" panose="00000A00000000000000" pitchFamily="2" charset="0"/>
              </a:rPr>
              <a:t> </a:t>
            </a:r>
            <a:r>
              <a:rPr lang="en-US" b="1" dirty="0" err="1">
                <a:solidFill>
                  <a:srgbClr val="FFFF00"/>
                </a:solidFill>
                <a:latin typeface="Nunito Black" panose="00000A00000000000000" pitchFamily="2" charset="0"/>
              </a:rPr>
              <a:t>và</a:t>
            </a:r>
            <a:r>
              <a:rPr lang="en-US" b="1" dirty="0">
                <a:solidFill>
                  <a:srgbClr val="FFFF00"/>
                </a:solidFill>
                <a:latin typeface="Nunito Black" panose="00000A00000000000000" pitchFamily="2" charset="0"/>
              </a:rPr>
              <a:t> </a:t>
            </a:r>
            <a:r>
              <a:rPr lang="en-US" b="1" dirty="0" err="1">
                <a:solidFill>
                  <a:srgbClr val="FFFF00"/>
                </a:solidFill>
                <a:latin typeface="Nunito Black" panose="00000A00000000000000" pitchFamily="2" charset="0"/>
              </a:rPr>
              <a:t>đào</a:t>
            </a:r>
            <a:r>
              <a:rPr lang="en-US" b="1" dirty="0">
                <a:solidFill>
                  <a:srgbClr val="FFFF00"/>
                </a:solidFill>
                <a:latin typeface="Nunito Black" panose="00000A00000000000000" pitchFamily="2" charset="0"/>
              </a:rPr>
              <a:t> </a:t>
            </a:r>
            <a:r>
              <a:rPr lang="en-US" b="1" dirty="0" err="1">
                <a:solidFill>
                  <a:srgbClr val="FFFF00"/>
                </a:solidFill>
                <a:latin typeface="Nunito Black" panose="00000A00000000000000" pitchFamily="2" charset="0"/>
              </a:rPr>
              <a:t>tạo</a:t>
            </a:r>
            <a:r>
              <a:rPr lang="en-US" b="1" dirty="0">
                <a:solidFill>
                  <a:srgbClr val="FFFF00"/>
                </a:solidFill>
                <a:latin typeface="Nunito Black" panose="00000A00000000000000" pitchFamily="2" charset="0"/>
              </a:rPr>
              <a:t>, khoa </a:t>
            </a:r>
            <a:r>
              <a:rPr lang="en-US" b="1" dirty="0" err="1">
                <a:solidFill>
                  <a:srgbClr val="FFFF00"/>
                </a:solidFill>
                <a:latin typeface="Nunito Black" panose="00000A00000000000000" pitchFamily="2" charset="0"/>
              </a:rPr>
              <a:t>học</a:t>
            </a:r>
            <a:r>
              <a:rPr lang="en-US" b="1" dirty="0">
                <a:solidFill>
                  <a:srgbClr val="FFFF00"/>
                </a:solidFill>
                <a:latin typeface="Nunito Black" panose="00000A00000000000000" pitchFamily="2" charset="0"/>
              </a:rPr>
              <a:t> </a:t>
            </a:r>
            <a:r>
              <a:rPr lang="en-US" b="1" dirty="0" err="1">
                <a:solidFill>
                  <a:srgbClr val="FFFF00"/>
                </a:solidFill>
                <a:latin typeface="Nunito Black" panose="00000A00000000000000" pitchFamily="2" charset="0"/>
              </a:rPr>
              <a:t>và</a:t>
            </a:r>
            <a:r>
              <a:rPr lang="en-US" b="1" dirty="0">
                <a:solidFill>
                  <a:srgbClr val="FFFF00"/>
                </a:solidFill>
                <a:latin typeface="Nunito Black" panose="00000A00000000000000" pitchFamily="2" charset="0"/>
              </a:rPr>
              <a:t> </a:t>
            </a:r>
            <a:r>
              <a:rPr lang="en-US" b="1" dirty="0" err="1">
                <a:solidFill>
                  <a:srgbClr val="FFFF00"/>
                </a:solidFill>
                <a:latin typeface="Nunito Black" panose="00000A00000000000000" pitchFamily="2" charset="0"/>
              </a:rPr>
              <a:t>công</a:t>
            </a:r>
            <a:r>
              <a:rPr lang="en-US" b="1" dirty="0">
                <a:solidFill>
                  <a:srgbClr val="FFFF00"/>
                </a:solidFill>
                <a:latin typeface="Nunito Black" panose="00000A00000000000000" pitchFamily="2" charset="0"/>
              </a:rPr>
              <a:t> </a:t>
            </a:r>
            <a:r>
              <a:rPr lang="en-US" b="1" dirty="0" err="1">
                <a:solidFill>
                  <a:srgbClr val="FFFF00"/>
                </a:solidFill>
                <a:latin typeface="Nunito Black" panose="00000A00000000000000" pitchFamily="2" charset="0"/>
              </a:rPr>
              <a:t>nghệ</a:t>
            </a:r>
            <a:r>
              <a:rPr lang="en-US" b="1" dirty="0">
                <a:solidFill>
                  <a:srgbClr val="FFFF00"/>
                </a:solidFill>
                <a:latin typeface="Nunito Black" panose="00000A00000000000000" pitchFamily="2" charset="0"/>
              </a:rPr>
              <a:t>, </a:t>
            </a:r>
            <a:r>
              <a:rPr lang="en-US" b="1" dirty="0" err="1">
                <a:solidFill>
                  <a:srgbClr val="FFFF00"/>
                </a:solidFill>
                <a:latin typeface="Nunito Black" panose="00000A00000000000000" pitchFamily="2" charset="0"/>
              </a:rPr>
              <a:t>văn</a:t>
            </a:r>
            <a:r>
              <a:rPr lang="en-US" b="1" dirty="0">
                <a:solidFill>
                  <a:srgbClr val="FFFF00"/>
                </a:solidFill>
                <a:latin typeface="Nunito Black" panose="00000A00000000000000" pitchFamily="2" charset="0"/>
              </a:rPr>
              <a:t> </a:t>
            </a:r>
            <a:r>
              <a:rPr lang="en-US" b="1" dirty="0" err="1">
                <a:solidFill>
                  <a:srgbClr val="FFFF00"/>
                </a:solidFill>
                <a:latin typeface="Nunito Black" panose="00000A00000000000000" pitchFamily="2" charset="0"/>
              </a:rPr>
              <a:t>hóa</a:t>
            </a:r>
            <a:r>
              <a:rPr lang="en-US" b="1" dirty="0">
                <a:latin typeface="Nunito Black" panose="00000A00000000000000" pitchFamily="2" charset="0"/>
              </a:rPr>
              <a:t/>
            </a:r>
            <a:br>
              <a:rPr lang="en-US" b="1" dirty="0">
                <a:latin typeface="Nunito Black" panose="00000A00000000000000" pitchFamily="2" charset="0"/>
              </a:rPr>
            </a:br>
            <a:r>
              <a:rPr lang="en-US" b="1" dirty="0">
                <a:latin typeface="Nunito Black" panose="00000A00000000000000" pitchFamily="2" charset="0"/>
              </a:rPr>
              <a:t>                 </a:t>
            </a:r>
            <a:endParaRPr lang="en-US" sz="6000" dirty="0">
              <a:latin typeface="Nunito Black" panose="00000A00000000000000" pitchFamily="2" charset="0"/>
              <a:cs typeface="Arial" panose="020B0604020202020204" pitchFamily="34" charset="0"/>
            </a:endParaRPr>
          </a:p>
        </p:txBody>
      </p:sp>
    </p:spTree>
    <p:extLst>
      <p:ext uri="{BB962C8B-B14F-4D97-AF65-F5344CB8AC3E}">
        <p14:creationId xmlns:p14="http://schemas.microsoft.com/office/powerpoint/2010/main" val="6941018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2308324"/>
          </a:xfrm>
          <a:prstGeom prst="rect">
            <a:avLst/>
          </a:prstGeom>
          <a:solidFill>
            <a:srgbClr val="FF0000"/>
          </a:solidFill>
        </p:spPr>
        <p:txBody>
          <a:bodyPr wrap="square" rtlCol="0">
            <a:spAutoFit/>
          </a:bodyPr>
          <a:lstStyle/>
          <a:p>
            <a:pPr algn="ctr"/>
            <a:r>
              <a:rPr lang="vi-VN" sz="3600" dirty="0">
                <a:solidFill>
                  <a:schemeClr val="bg1"/>
                </a:solidFill>
                <a:latin typeface="Nunito Black" panose="00000A00000000000000" pitchFamily="2" charset="0"/>
              </a:rPr>
              <a:t>- Công nghệ: là tập hợp các phương tiện, giải pháp và cách thức tổ chức nhằm sử dụng các tri thức khoa học vào thực tiễn.</a:t>
            </a:r>
            <a:br>
              <a:rPr lang="vi-VN" sz="3600" dirty="0">
                <a:solidFill>
                  <a:schemeClr val="bg1"/>
                </a:solidFill>
                <a:latin typeface="Nunito Black" panose="00000A00000000000000" pitchFamily="2" charset="0"/>
              </a:rPr>
            </a:br>
            <a:endParaRPr lang="en-US" sz="3600" dirty="0">
              <a:solidFill>
                <a:schemeClr val="bg1"/>
              </a:solidFill>
              <a:latin typeface="Nunito Black" panose="00000A00000000000000" pitchFamily="2" charset="0"/>
            </a:endParaRPr>
          </a:p>
        </p:txBody>
      </p:sp>
      <p:sp>
        <p:nvSpPr>
          <p:cNvPr id="8" name="TextBox 7"/>
          <p:cNvSpPr txBox="1"/>
          <p:nvPr/>
        </p:nvSpPr>
        <p:spPr>
          <a:xfrm>
            <a:off x="1" y="1683891"/>
            <a:ext cx="12191999" cy="461665"/>
          </a:xfrm>
          <a:prstGeom prst="rect">
            <a:avLst/>
          </a:prstGeom>
          <a:noFill/>
        </p:spPr>
        <p:txBody>
          <a:bodyPr wrap="square" rtlCol="0">
            <a:spAutoFit/>
          </a:bodyPr>
          <a:lstStyle/>
          <a:p>
            <a:r>
              <a:rPr lang="en-US" sz="2400" dirty="0">
                <a:solidFill>
                  <a:srgbClr val="FFFF00"/>
                </a:solidFill>
                <a:latin typeface="Nunito Black" panose="00000A00000000000000" pitchFamily="2" charset="0"/>
              </a:rPr>
              <a:t>VD: </a:t>
            </a:r>
            <a:r>
              <a:rPr lang="en-US" sz="2400" dirty="0" err="1">
                <a:solidFill>
                  <a:srgbClr val="FFFF00"/>
                </a:solidFill>
                <a:latin typeface="Nunito Black" panose="00000A00000000000000" pitchFamily="2" charset="0"/>
              </a:rPr>
              <a:t>công</a:t>
            </a:r>
            <a:r>
              <a:rPr lang="en-US" sz="2400" dirty="0">
                <a:solidFill>
                  <a:srgbClr val="FFFF00"/>
                </a:solidFill>
                <a:latin typeface="Nunito Black" panose="00000A00000000000000" pitchFamily="2" charset="0"/>
              </a:rPr>
              <a:t> </a:t>
            </a:r>
            <a:r>
              <a:rPr lang="en-US" sz="2400" dirty="0" err="1">
                <a:solidFill>
                  <a:srgbClr val="FFFF00"/>
                </a:solidFill>
                <a:latin typeface="Nunito Black" panose="00000A00000000000000" pitchFamily="2" charset="0"/>
              </a:rPr>
              <a:t>nghệ</a:t>
            </a:r>
            <a:r>
              <a:rPr lang="en-US" sz="2400" dirty="0">
                <a:solidFill>
                  <a:srgbClr val="FFFF00"/>
                </a:solidFill>
                <a:latin typeface="Nunito Black" panose="00000A00000000000000" pitchFamily="2" charset="0"/>
              </a:rPr>
              <a:t> </a:t>
            </a:r>
            <a:r>
              <a:rPr lang="en-US" sz="2400" dirty="0" err="1">
                <a:solidFill>
                  <a:srgbClr val="FFFF00"/>
                </a:solidFill>
                <a:latin typeface="Nunito Black" panose="00000A00000000000000" pitchFamily="2" charset="0"/>
              </a:rPr>
              <a:t>sinh</a:t>
            </a:r>
            <a:r>
              <a:rPr lang="en-US" sz="2400" dirty="0">
                <a:solidFill>
                  <a:srgbClr val="FFFF00"/>
                </a:solidFill>
                <a:latin typeface="Nunito Black" panose="00000A00000000000000" pitchFamily="2" charset="0"/>
              </a:rPr>
              <a:t> </a:t>
            </a:r>
            <a:r>
              <a:rPr lang="en-US" sz="2400" dirty="0" err="1">
                <a:solidFill>
                  <a:srgbClr val="FFFF00"/>
                </a:solidFill>
                <a:latin typeface="Nunito Black" panose="00000A00000000000000" pitchFamily="2" charset="0"/>
              </a:rPr>
              <a:t>học</a:t>
            </a:r>
            <a:r>
              <a:rPr lang="en-US" sz="2400" dirty="0">
                <a:solidFill>
                  <a:srgbClr val="FFFF00"/>
                </a:solidFill>
                <a:latin typeface="Nunito Black" panose="00000A00000000000000" pitchFamily="2" charset="0"/>
              </a:rPr>
              <a:t>, </a:t>
            </a:r>
            <a:r>
              <a:rPr lang="en-US" sz="2400" dirty="0" err="1">
                <a:solidFill>
                  <a:srgbClr val="FFFF00"/>
                </a:solidFill>
                <a:latin typeface="Nunito Black" panose="00000A00000000000000" pitchFamily="2" charset="0"/>
              </a:rPr>
              <a:t>công</a:t>
            </a:r>
            <a:r>
              <a:rPr lang="en-US" sz="2400" dirty="0">
                <a:solidFill>
                  <a:srgbClr val="FFFF00"/>
                </a:solidFill>
                <a:latin typeface="Nunito Black" panose="00000A00000000000000" pitchFamily="2" charset="0"/>
              </a:rPr>
              <a:t> </a:t>
            </a:r>
            <a:r>
              <a:rPr lang="en-US" sz="2400" dirty="0" err="1">
                <a:solidFill>
                  <a:srgbClr val="FFFF00"/>
                </a:solidFill>
                <a:latin typeface="Nunito Black" panose="00000A00000000000000" pitchFamily="2" charset="0"/>
              </a:rPr>
              <a:t>nghệ</a:t>
            </a:r>
            <a:r>
              <a:rPr lang="en-US" sz="2400" dirty="0">
                <a:solidFill>
                  <a:srgbClr val="FFFF00"/>
                </a:solidFill>
                <a:latin typeface="Nunito Black" panose="00000A00000000000000" pitchFamily="2" charset="0"/>
              </a:rPr>
              <a:t> </a:t>
            </a:r>
            <a:r>
              <a:rPr lang="en-US" sz="2400" dirty="0" err="1">
                <a:solidFill>
                  <a:srgbClr val="FFFF00"/>
                </a:solidFill>
                <a:latin typeface="Nunito Black" panose="00000A00000000000000" pitchFamily="2" charset="0"/>
              </a:rPr>
              <a:t>thông</a:t>
            </a:r>
            <a:r>
              <a:rPr lang="en-US" sz="2400" dirty="0">
                <a:solidFill>
                  <a:srgbClr val="FFFF00"/>
                </a:solidFill>
                <a:latin typeface="Nunito Black" panose="00000A00000000000000" pitchFamily="2" charset="0"/>
              </a:rPr>
              <a:t> tin, </a:t>
            </a:r>
            <a:r>
              <a:rPr lang="en-US" sz="2400" dirty="0" err="1">
                <a:solidFill>
                  <a:srgbClr val="FFFF00"/>
                </a:solidFill>
                <a:latin typeface="Nunito Black" panose="00000A00000000000000" pitchFamily="2" charset="0"/>
              </a:rPr>
              <a:t>công</a:t>
            </a:r>
            <a:r>
              <a:rPr lang="en-US" sz="2400" dirty="0">
                <a:solidFill>
                  <a:srgbClr val="FFFF00"/>
                </a:solidFill>
                <a:latin typeface="Nunito Black" panose="00000A00000000000000" pitchFamily="2" charset="0"/>
              </a:rPr>
              <a:t> </a:t>
            </a:r>
            <a:r>
              <a:rPr lang="en-US" sz="2400" dirty="0" err="1">
                <a:solidFill>
                  <a:srgbClr val="FFFF00"/>
                </a:solidFill>
                <a:latin typeface="Nunito Black" panose="00000A00000000000000" pitchFamily="2" charset="0"/>
              </a:rPr>
              <a:t>nghệ</a:t>
            </a:r>
            <a:r>
              <a:rPr lang="en-US" sz="2400" dirty="0">
                <a:solidFill>
                  <a:srgbClr val="FFFF00"/>
                </a:solidFill>
                <a:latin typeface="Nunito Black" panose="00000A00000000000000" pitchFamily="2" charset="0"/>
              </a:rPr>
              <a:t> laser, </a:t>
            </a:r>
            <a:r>
              <a:rPr lang="en-US" sz="2400" dirty="0" err="1">
                <a:solidFill>
                  <a:srgbClr val="FFFF00"/>
                </a:solidFill>
                <a:latin typeface="Nunito Black" panose="00000A00000000000000" pitchFamily="2" charset="0"/>
              </a:rPr>
              <a:t>công</a:t>
            </a:r>
            <a:r>
              <a:rPr lang="en-US" sz="2400" dirty="0">
                <a:solidFill>
                  <a:srgbClr val="FFFF00"/>
                </a:solidFill>
                <a:latin typeface="Nunito Black" panose="00000A00000000000000" pitchFamily="2" charset="0"/>
              </a:rPr>
              <a:t> </a:t>
            </a:r>
            <a:r>
              <a:rPr lang="en-US" sz="2400" dirty="0" err="1">
                <a:solidFill>
                  <a:srgbClr val="FFFF00"/>
                </a:solidFill>
                <a:latin typeface="Nunito Black" panose="00000A00000000000000" pitchFamily="2" charset="0"/>
              </a:rPr>
              <a:t>nghệ</a:t>
            </a:r>
            <a:r>
              <a:rPr lang="en-US" sz="2400" dirty="0">
                <a:solidFill>
                  <a:srgbClr val="FFFF00"/>
                </a:solidFill>
                <a:latin typeface="Nunito Black" panose="00000A00000000000000" pitchFamily="2" charset="0"/>
              </a:rPr>
              <a:t> </a:t>
            </a:r>
            <a:r>
              <a:rPr lang="en-US" sz="2400" dirty="0" err="1">
                <a:solidFill>
                  <a:srgbClr val="FFFF00"/>
                </a:solidFill>
                <a:latin typeface="Nunito Black" panose="00000A00000000000000" pitchFamily="2" charset="0"/>
              </a:rPr>
              <a:t>nano</a:t>
            </a:r>
            <a:r>
              <a:rPr lang="en-US" sz="2400" dirty="0">
                <a:solidFill>
                  <a:srgbClr val="FFFF00"/>
                </a:solidFill>
                <a:latin typeface="Nunito Black" panose="00000A00000000000000" pitchFamily="2" charset="0"/>
              </a:rPr>
              <a: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701" y="3312499"/>
            <a:ext cx="4830516" cy="304004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349" y="3312499"/>
            <a:ext cx="4640085" cy="3040040"/>
          </a:xfrm>
          <a:prstGeom prst="rect">
            <a:avLst/>
          </a:prstGeom>
        </p:spPr>
      </p:pic>
      <p:sp>
        <p:nvSpPr>
          <p:cNvPr id="11" name="TextBox 10"/>
          <p:cNvSpPr txBox="1"/>
          <p:nvPr/>
        </p:nvSpPr>
        <p:spPr>
          <a:xfrm>
            <a:off x="8100811" y="6403154"/>
            <a:ext cx="2730321" cy="369332"/>
          </a:xfrm>
          <a:prstGeom prst="rect">
            <a:avLst/>
          </a:prstGeom>
          <a:solidFill>
            <a:srgbClr val="FF0000"/>
          </a:solidFill>
        </p:spPr>
        <p:txBody>
          <a:bodyPr wrap="square" rtlCol="0">
            <a:spAutoFit/>
          </a:bodyPr>
          <a:lstStyle/>
          <a:p>
            <a:pPr algn="ctr"/>
            <a:r>
              <a:rPr lang="en-US" dirty="0" err="1">
                <a:solidFill>
                  <a:srgbClr val="FFFF00"/>
                </a:solidFill>
                <a:latin typeface="Nunito Black" panose="00000A00000000000000" pitchFamily="2" charset="0"/>
              </a:rPr>
              <a:t>Công</a:t>
            </a:r>
            <a:r>
              <a:rPr lang="en-US" dirty="0">
                <a:solidFill>
                  <a:srgbClr val="FFFF00"/>
                </a:solidFill>
                <a:latin typeface="Nunito Black" panose="00000A00000000000000" pitchFamily="2" charset="0"/>
              </a:rPr>
              <a:t> </a:t>
            </a:r>
            <a:r>
              <a:rPr lang="en-US" dirty="0" err="1">
                <a:solidFill>
                  <a:srgbClr val="FFFF00"/>
                </a:solidFill>
                <a:latin typeface="Nunito Black" panose="00000A00000000000000" pitchFamily="2" charset="0"/>
              </a:rPr>
              <a:t>nghê</a:t>
            </a:r>
            <a:r>
              <a:rPr lang="en-US" dirty="0">
                <a:solidFill>
                  <a:srgbClr val="FFFF00"/>
                </a:solidFill>
                <a:latin typeface="Nunito Black" panose="00000A00000000000000" pitchFamily="2" charset="0"/>
              </a:rPr>
              <a:t> </a:t>
            </a:r>
            <a:r>
              <a:rPr lang="en-US" dirty="0" err="1">
                <a:solidFill>
                  <a:srgbClr val="FFFF00"/>
                </a:solidFill>
                <a:latin typeface="Nunito Black" panose="00000A00000000000000" pitchFamily="2" charset="0"/>
              </a:rPr>
              <a:t>nano</a:t>
            </a:r>
            <a:r>
              <a:rPr lang="en-US" dirty="0">
                <a:solidFill>
                  <a:srgbClr val="FFFF00"/>
                </a:solidFill>
                <a:latin typeface="Nunito Black" panose="00000A00000000000000" pitchFamily="2" charset="0"/>
              </a:rPr>
              <a:t> </a:t>
            </a:r>
          </a:p>
        </p:txBody>
      </p:sp>
      <p:sp>
        <p:nvSpPr>
          <p:cNvPr id="12" name="TextBox 11"/>
          <p:cNvSpPr txBox="1"/>
          <p:nvPr/>
        </p:nvSpPr>
        <p:spPr>
          <a:xfrm>
            <a:off x="1841679" y="6488668"/>
            <a:ext cx="2601533" cy="369332"/>
          </a:xfrm>
          <a:prstGeom prst="rect">
            <a:avLst/>
          </a:prstGeom>
          <a:solidFill>
            <a:srgbClr val="FF0000"/>
          </a:solidFill>
        </p:spPr>
        <p:txBody>
          <a:bodyPr wrap="square" rtlCol="0">
            <a:spAutoFit/>
          </a:bodyPr>
          <a:lstStyle/>
          <a:p>
            <a:pPr algn="ctr"/>
            <a:r>
              <a:rPr lang="en-US" dirty="0" err="1">
                <a:solidFill>
                  <a:srgbClr val="FFFF00"/>
                </a:solidFill>
                <a:latin typeface="Nunito Black" panose="00000A00000000000000" pitchFamily="2" charset="0"/>
              </a:rPr>
              <a:t>Công</a:t>
            </a:r>
            <a:r>
              <a:rPr lang="en-US" dirty="0">
                <a:solidFill>
                  <a:srgbClr val="FFFF00"/>
                </a:solidFill>
                <a:latin typeface="Nunito Black" panose="00000A00000000000000" pitchFamily="2" charset="0"/>
              </a:rPr>
              <a:t> </a:t>
            </a:r>
            <a:r>
              <a:rPr lang="en-US" dirty="0" err="1">
                <a:solidFill>
                  <a:srgbClr val="FFFF00"/>
                </a:solidFill>
                <a:latin typeface="Nunito Black" panose="00000A00000000000000" pitchFamily="2" charset="0"/>
              </a:rPr>
              <a:t>nghệ</a:t>
            </a:r>
            <a:r>
              <a:rPr lang="en-US" dirty="0">
                <a:solidFill>
                  <a:srgbClr val="FFFF00"/>
                </a:solidFill>
                <a:latin typeface="Nunito Black" panose="00000A00000000000000" pitchFamily="2" charset="0"/>
              </a:rPr>
              <a:t> laser </a:t>
            </a:r>
          </a:p>
        </p:txBody>
      </p:sp>
    </p:spTree>
    <p:extLst>
      <p:ext uri="{BB962C8B-B14F-4D97-AF65-F5344CB8AC3E}">
        <p14:creationId xmlns:p14="http://schemas.microsoft.com/office/powerpoint/2010/main" val="14498787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5177307" cy="378638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076" y="0"/>
            <a:ext cx="5288924" cy="3786387"/>
          </a:xfrm>
          <a:prstGeom prst="rect">
            <a:avLst/>
          </a:prstGeom>
        </p:spPr>
      </p:pic>
      <p:sp>
        <p:nvSpPr>
          <p:cNvPr id="8" name="Left-Right Arrow 7"/>
          <p:cNvSpPr/>
          <p:nvPr/>
        </p:nvSpPr>
        <p:spPr>
          <a:xfrm>
            <a:off x="5112913" y="2915580"/>
            <a:ext cx="1854558" cy="140379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70490" y="3294312"/>
            <a:ext cx="1429555" cy="646331"/>
          </a:xfrm>
          <a:prstGeom prst="rect">
            <a:avLst/>
          </a:prstGeom>
          <a:noFill/>
        </p:spPr>
        <p:txBody>
          <a:bodyPr wrap="square" rtlCol="0">
            <a:spAutoFit/>
          </a:bodyPr>
          <a:lstStyle/>
          <a:p>
            <a:pPr algn="ctr"/>
            <a:r>
              <a:rPr lang="en-US" dirty="0" err="1">
                <a:solidFill>
                  <a:srgbClr val="FFFF00"/>
                </a:solidFill>
                <a:latin typeface="Nunito Black" panose="00000A00000000000000" pitchFamily="2" charset="0"/>
              </a:rPr>
              <a:t>Công</a:t>
            </a:r>
            <a:r>
              <a:rPr lang="en-US" dirty="0">
                <a:solidFill>
                  <a:srgbClr val="FFFF00"/>
                </a:solidFill>
                <a:latin typeface="Nunito Black" panose="00000A00000000000000" pitchFamily="2" charset="0"/>
              </a:rPr>
              <a:t> </a:t>
            </a:r>
            <a:r>
              <a:rPr lang="en-US" dirty="0" err="1">
                <a:solidFill>
                  <a:srgbClr val="FFFF00"/>
                </a:solidFill>
                <a:latin typeface="Nunito Black" panose="00000A00000000000000" pitchFamily="2" charset="0"/>
              </a:rPr>
              <a:t>nghệ</a:t>
            </a:r>
            <a:r>
              <a:rPr lang="en-US" dirty="0">
                <a:solidFill>
                  <a:srgbClr val="FFFF00"/>
                </a:solidFill>
                <a:latin typeface="Nunito Black" panose="00000A00000000000000" pitchFamily="2" charset="0"/>
              </a:rPr>
              <a:t> SX ô </a:t>
            </a:r>
            <a:r>
              <a:rPr lang="en-US" dirty="0" err="1">
                <a:solidFill>
                  <a:srgbClr val="FFFF00"/>
                </a:solidFill>
                <a:latin typeface="Nunito Black" panose="00000A00000000000000" pitchFamily="2" charset="0"/>
              </a:rPr>
              <a:t>tô</a:t>
            </a:r>
            <a:endParaRPr lang="en-US" dirty="0">
              <a:solidFill>
                <a:srgbClr val="FFFF00"/>
              </a:solidFill>
              <a:latin typeface="Nunito Black" panose="00000A00000000000000" pitchFamily="2" charset="0"/>
            </a:endParaRPr>
          </a:p>
        </p:txBody>
      </p:sp>
      <p:pic>
        <p:nvPicPr>
          <p:cNvPr id="1026" name="Picture 2" descr="C:\Users\lethuy\Desktop\car-production---Nissa-0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32" y="3786070"/>
            <a:ext cx="5217197" cy="313804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ethuy\Desktop\oc_ydy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3076" y="3807600"/>
            <a:ext cx="63817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3495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3200" y="1015901"/>
            <a:ext cx="5458691" cy="41379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6166829" y="1015902"/>
            <a:ext cx="5923570" cy="41379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3215966" y="5627315"/>
            <a:ext cx="6173485" cy="584775"/>
          </a:xfrm>
          <a:prstGeom prst="rect">
            <a:avLst/>
          </a:prstGeom>
          <a:solidFill>
            <a:srgbClr val="FF0000"/>
          </a:solidFill>
        </p:spPr>
        <p:txBody>
          <a:bodyPr wrap="none">
            <a:spAutoFit/>
          </a:bodyPr>
          <a:lstStyle/>
          <a:p>
            <a:r>
              <a:rPr lang="pt-BR" sz="3200" dirty="0">
                <a:solidFill>
                  <a:srgbClr val="FFFF00"/>
                </a:solidFill>
                <a:latin typeface="Nunito Black" panose="00000A00000000000000" pitchFamily="2" charset="0"/>
              </a:rPr>
              <a:t>2 mẫu xe  ô</a:t>
            </a:r>
            <a:r>
              <a:rPr lang="pt-BR" sz="3200" dirty="0" smtClean="0">
                <a:solidFill>
                  <a:srgbClr val="FFFF00"/>
                </a:solidFill>
                <a:latin typeface="Nunito Black" panose="00000A00000000000000" pitchFamily="2" charset="0"/>
              </a:rPr>
              <a:t> tô </a:t>
            </a:r>
            <a:r>
              <a:rPr lang="pt-BR" sz="3200" dirty="0">
                <a:solidFill>
                  <a:srgbClr val="FFFF00"/>
                </a:solidFill>
                <a:latin typeface="Nunito Black" panose="00000A00000000000000" pitchFamily="2" charset="0"/>
              </a:rPr>
              <a:t>điện của vinfast</a:t>
            </a:r>
            <a:endParaRPr lang="en-US" sz="3200" dirty="0">
              <a:solidFill>
                <a:srgbClr val="FFFF00"/>
              </a:solidFill>
              <a:latin typeface="Nunito Black" panose="00000A00000000000000" pitchFamily="2" charset="0"/>
            </a:endParaRPr>
          </a:p>
        </p:txBody>
      </p:sp>
    </p:spTree>
    <p:extLst>
      <p:ext uri="{BB962C8B-B14F-4D97-AF65-F5344CB8AC3E}">
        <p14:creationId xmlns:p14="http://schemas.microsoft.com/office/powerpoint/2010/main" val="338550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
            <a:ext cx="5177307" cy="323903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076" y="-37"/>
            <a:ext cx="5288924" cy="3239038"/>
          </a:xfrm>
          <a:prstGeom prst="rect">
            <a:avLst/>
          </a:prstGeom>
        </p:spPr>
      </p:pic>
      <p:sp>
        <p:nvSpPr>
          <p:cNvPr id="9" name="Left-Right Arrow 8"/>
          <p:cNvSpPr/>
          <p:nvPr/>
        </p:nvSpPr>
        <p:spPr>
          <a:xfrm>
            <a:off x="5048518" y="2779307"/>
            <a:ext cx="1983347" cy="134441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06095" y="3128348"/>
            <a:ext cx="1468192" cy="646331"/>
          </a:xfrm>
          <a:prstGeom prst="rect">
            <a:avLst/>
          </a:prstGeom>
          <a:noFill/>
        </p:spPr>
        <p:txBody>
          <a:bodyPr wrap="square" rtlCol="0">
            <a:spAutoFit/>
          </a:bodyPr>
          <a:lstStyle/>
          <a:p>
            <a:pPr algn="ctr"/>
            <a:r>
              <a:rPr lang="en-US" dirty="0" err="1">
                <a:solidFill>
                  <a:srgbClr val="FFFF00"/>
                </a:solidFill>
                <a:latin typeface="Nunito Black" panose="00000A00000000000000" pitchFamily="2" charset="0"/>
              </a:rPr>
              <a:t>Công</a:t>
            </a:r>
            <a:r>
              <a:rPr lang="en-US" dirty="0">
                <a:solidFill>
                  <a:srgbClr val="FFFF00"/>
                </a:solidFill>
                <a:latin typeface="Nunito Black" panose="00000A00000000000000" pitchFamily="2" charset="0"/>
              </a:rPr>
              <a:t> </a:t>
            </a:r>
            <a:r>
              <a:rPr lang="en-US" dirty="0" err="1">
                <a:solidFill>
                  <a:srgbClr val="FFFF00"/>
                </a:solidFill>
                <a:latin typeface="Nunito Black" panose="00000A00000000000000" pitchFamily="2" charset="0"/>
              </a:rPr>
              <a:t>nghệ</a:t>
            </a:r>
            <a:r>
              <a:rPr lang="en-US" dirty="0">
                <a:solidFill>
                  <a:srgbClr val="FFFF00"/>
                </a:solidFill>
                <a:latin typeface="Nunito Black" panose="00000A00000000000000" pitchFamily="2" charset="0"/>
              </a:rPr>
              <a:t> SX </a:t>
            </a:r>
            <a:r>
              <a:rPr lang="en-US" dirty="0" err="1">
                <a:solidFill>
                  <a:srgbClr val="FFFF00"/>
                </a:solidFill>
                <a:latin typeface="Nunito Black" panose="00000A00000000000000" pitchFamily="2" charset="0"/>
              </a:rPr>
              <a:t>giấy</a:t>
            </a:r>
            <a:endParaRPr lang="en-US" dirty="0">
              <a:solidFill>
                <a:srgbClr val="FFFF00"/>
              </a:solidFill>
              <a:latin typeface="Nunito Black" panose="00000A00000000000000" pitchFamily="2" charset="0"/>
            </a:endParaRPr>
          </a:p>
        </p:txBody>
      </p:sp>
      <p:pic>
        <p:nvPicPr>
          <p:cNvPr id="2050" name="Picture 2" descr="C:\Users\lethuy\Desktop\gia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581496"/>
            <a:ext cx="5177308" cy="327007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lethuy\Desktop\hinh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3076" y="3603669"/>
            <a:ext cx="5288924" cy="3254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7422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4874" y="198726"/>
            <a:ext cx="5394036" cy="3190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6699927" y="198726"/>
            <a:ext cx="5089425" cy="3190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a:stretch>
            <a:fillRect/>
          </a:stretch>
        </p:blipFill>
        <p:spPr>
          <a:xfrm>
            <a:off x="6699926" y="3592945"/>
            <a:ext cx="5089425" cy="30202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424874" y="3592945"/>
            <a:ext cx="5394036" cy="30202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5560291" y="2660073"/>
            <a:ext cx="1330036" cy="1569660"/>
          </a:xfrm>
          <a:prstGeom prst="rect">
            <a:avLst/>
          </a:prstGeom>
          <a:solidFill>
            <a:srgbClr val="FF0000"/>
          </a:solidFill>
        </p:spPr>
        <p:txBody>
          <a:bodyPr wrap="square" rtlCol="0">
            <a:spAutoFit/>
          </a:bodyPr>
          <a:lstStyle/>
          <a:p>
            <a:pPr algn="ctr"/>
            <a:r>
              <a:rPr lang="en-US" sz="2400" dirty="0" smtClean="0">
                <a:solidFill>
                  <a:srgbClr val="FFFF00"/>
                </a:solidFill>
                <a:latin typeface="Nunito Black" panose="00000A00000000000000" pitchFamily="2" charset="0"/>
              </a:rPr>
              <a:t>TRÍ</a:t>
            </a:r>
          </a:p>
          <a:p>
            <a:pPr algn="ctr"/>
            <a:r>
              <a:rPr lang="en-US" sz="2400" dirty="0" smtClean="0">
                <a:solidFill>
                  <a:srgbClr val="FFFF00"/>
                </a:solidFill>
                <a:latin typeface="Nunito Black" panose="00000A00000000000000" pitchFamily="2" charset="0"/>
              </a:rPr>
              <a:t>TUỆ</a:t>
            </a:r>
          </a:p>
          <a:p>
            <a:pPr algn="ctr"/>
            <a:r>
              <a:rPr lang="en-US" sz="2400" dirty="0" smtClean="0">
                <a:solidFill>
                  <a:srgbClr val="FFFF00"/>
                </a:solidFill>
                <a:latin typeface="Nunito Black" panose="00000A00000000000000" pitchFamily="2" charset="0"/>
              </a:rPr>
              <a:t>NHÂN</a:t>
            </a:r>
          </a:p>
          <a:p>
            <a:pPr algn="ctr"/>
            <a:r>
              <a:rPr lang="en-US" sz="2400" dirty="0" smtClean="0">
                <a:solidFill>
                  <a:srgbClr val="FFFF00"/>
                </a:solidFill>
                <a:latin typeface="Nunito Black" panose="00000A00000000000000" pitchFamily="2" charset="0"/>
              </a:rPr>
              <a:t>TẠO</a:t>
            </a:r>
            <a:endParaRPr lang="en-US" sz="2400" dirty="0">
              <a:solidFill>
                <a:srgbClr val="FFFF00"/>
              </a:solidFill>
              <a:latin typeface="Nunito Black" panose="00000A00000000000000" pitchFamily="2" charset="0"/>
            </a:endParaRPr>
          </a:p>
        </p:txBody>
      </p:sp>
      <p:sp>
        <p:nvSpPr>
          <p:cNvPr id="2" name="TextBox 1"/>
          <p:cNvSpPr txBox="1"/>
          <p:nvPr/>
        </p:nvSpPr>
        <p:spPr>
          <a:xfrm>
            <a:off x="10396021" y="2757177"/>
            <a:ext cx="139333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latin typeface="Nunito Black" pitchFamily="2" charset="0"/>
              </a:rPr>
              <a:t>CHAT GPT</a:t>
            </a:r>
            <a:endParaRPr lang="en-US" dirty="0">
              <a:latin typeface="Nunito Black" pitchFamily="2" charset="0"/>
            </a:endParaRPr>
          </a:p>
        </p:txBody>
      </p:sp>
    </p:spTree>
    <p:extLst>
      <p:ext uri="{BB962C8B-B14F-4D97-AF65-F5344CB8AC3E}">
        <p14:creationId xmlns:p14="http://schemas.microsoft.com/office/powerpoint/2010/main" val="48586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endParaRPr lang="vi-VN"/>
          </a:p>
        </p:txBody>
      </p:sp>
      <p:pic>
        <p:nvPicPr>
          <p:cNvPr id="11" name="Chỗ dành sẵn cho Nội dung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8500" y="2215356"/>
            <a:ext cx="5715000" cy="3571875"/>
          </a:xfrm>
        </p:spPr>
      </p:pic>
      <p:pic>
        <p:nvPicPr>
          <p:cNvPr id="4"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Chỗ dành sẵn cho Nội du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199" y="294014"/>
            <a:ext cx="4561114" cy="2760489"/>
          </a:xfrm>
          <a:prstGeom prst="rect">
            <a:avLst/>
          </a:prstGeom>
        </p:spPr>
      </p:pic>
      <p:sp>
        <p:nvSpPr>
          <p:cNvPr id="6" name="Hộp Văn bản 5"/>
          <p:cNvSpPr txBox="1"/>
          <p:nvPr/>
        </p:nvSpPr>
        <p:spPr>
          <a:xfrm>
            <a:off x="1422400" y="3154995"/>
            <a:ext cx="3284106"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b="1" dirty="0" err="1" smtClean="0">
                <a:solidFill>
                  <a:srgbClr val="FF0000"/>
                </a:solidFill>
                <a:latin typeface="Nunito Black" panose="00000A00000000000000" pitchFamily="2" charset="0"/>
              </a:rPr>
              <a:t>Khoa</a:t>
            </a:r>
            <a:r>
              <a:rPr lang="en-US" b="1" dirty="0" smtClean="0">
                <a:solidFill>
                  <a:srgbClr val="FF0000"/>
                </a:solidFill>
                <a:latin typeface="Nunito Black" panose="00000A00000000000000" pitchFamily="2" charset="0"/>
              </a:rPr>
              <a:t> </a:t>
            </a:r>
            <a:r>
              <a:rPr lang="en-US" b="1" dirty="0" err="1" smtClean="0">
                <a:solidFill>
                  <a:srgbClr val="FF0000"/>
                </a:solidFill>
                <a:latin typeface="Nunito Black" panose="00000A00000000000000" pitchFamily="2" charset="0"/>
              </a:rPr>
              <a:t>học</a:t>
            </a:r>
            <a:r>
              <a:rPr lang="en-US" b="1" dirty="0" smtClean="0">
                <a:solidFill>
                  <a:srgbClr val="FF0000"/>
                </a:solidFill>
                <a:latin typeface="Nunito Black" panose="00000A00000000000000" pitchFamily="2" charset="0"/>
              </a:rPr>
              <a:t> </a:t>
            </a:r>
            <a:r>
              <a:rPr lang="en-US" b="1" dirty="0" err="1" smtClean="0">
                <a:solidFill>
                  <a:srgbClr val="FF0000"/>
                </a:solidFill>
                <a:latin typeface="Nunito Black" panose="00000A00000000000000" pitchFamily="2" charset="0"/>
              </a:rPr>
              <a:t>máy</a:t>
            </a:r>
            <a:r>
              <a:rPr lang="en-US" b="1" dirty="0" smtClean="0">
                <a:solidFill>
                  <a:srgbClr val="FF0000"/>
                </a:solidFill>
                <a:latin typeface="Nunito Black" panose="00000A00000000000000" pitchFamily="2" charset="0"/>
              </a:rPr>
              <a:t> </a:t>
            </a:r>
            <a:r>
              <a:rPr lang="en-US" b="1" dirty="0" err="1" smtClean="0">
                <a:solidFill>
                  <a:srgbClr val="FF0000"/>
                </a:solidFill>
                <a:latin typeface="Nunito Black" panose="00000A00000000000000" pitchFamily="2" charset="0"/>
              </a:rPr>
              <a:t>tính</a:t>
            </a:r>
            <a:endParaRPr lang="vi-VN" b="1" dirty="0">
              <a:solidFill>
                <a:srgbClr val="FF0000"/>
              </a:solidFill>
              <a:latin typeface="Nunito Black" panose="00000A00000000000000" pitchFamily="2" charset="0"/>
            </a:endParaRPr>
          </a:p>
        </p:txBody>
      </p:sp>
      <p:pic>
        <p:nvPicPr>
          <p:cNvPr id="7" name="Chỗ dành sẵn cho Nội du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5357" y="268073"/>
            <a:ext cx="4445000" cy="2845230"/>
          </a:xfrm>
          <a:prstGeom prst="rect">
            <a:avLst/>
          </a:prstGeom>
        </p:spPr>
      </p:pic>
      <p:sp>
        <p:nvSpPr>
          <p:cNvPr id="8" name="Hộp Văn bản 7"/>
          <p:cNvSpPr txBox="1"/>
          <p:nvPr/>
        </p:nvSpPr>
        <p:spPr>
          <a:xfrm>
            <a:off x="7466942" y="3184414"/>
            <a:ext cx="3129644"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b="1" dirty="0" err="1" smtClean="0">
                <a:solidFill>
                  <a:srgbClr val="FF0000"/>
                </a:solidFill>
                <a:latin typeface="Nunito Black" panose="00000A00000000000000" pitchFamily="2" charset="0"/>
              </a:rPr>
              <a:t>Khoa</a:t>
            </a:r>
            <a:r>
              <a:rPr lang="en-US" b="1" dirty="0" smtClean="0">
                <a:solidFill>
                  <a:srgbClr val="FF0000"/>
                </a:solidFill>
                <a:latin typeface="Nunito Black" panose="00000A00000000000000" pitchFamily="2" charset="0"/>
              </a:rPr>
              <a:t> </a:t>
            </a:r>
            <a:r>
              <a:rPr lang="en-US" b="1" dirty="0" err="1" smtClean="0">
                <a:solidFill>
                  <a:srgbClr val="FF0000"/>
                </a:solidFill>
                <a:latin typeface="Nunito Black" panose="00000A00000000000000" pitchFamily="2" charset="0"/>
              </a:rPr>
              <a:t>học</a:t>
            </a:r>
            <a:r>
              <a:rPr lang="en-US" b="1" dirty="0" smtClean="0">
                <a:solidFill>
                  <a:srgbClr val="FF0000"/>
                </a:solidFill>
                <a:latin typeface="Nunito Black" panose="00000A00000000000000" pitchFamily="2" charset="0"/>
              </a:rPr>
              <a:t> </a:t>
            </a:r>
            <a:r>
              <a:rPr lang="en-US" b="1" dirty="0" err="1" smtClean="0">
                <a:solidFill>
                  <a:srgbClr val="FF0000"/>
                </a:solidFill>
                <a:latin typeface="Nunito Black" panose="00000A00000000000000" pitchFamily="2" charset="0"/>
              </a:rPr>
              <a:t>kỹ</a:t>
            </a:r>
            <a:r>
              <a:rPr lang="en-US" b="1" dirty="0" smtClean="0">
                <a:solidFill>
                  <a:srgbClr val="FF0000"/>
                </a:solidFill>
                <a:latin typeface="Nunito Black" panose="00000A00000000000000" pitchFamily="2" charset="0"/>
              </a:rPr>
              <a:t> </a:t>
            </a:r>
            <a:r>
              <a:rPr lang="en-US" b="1" dirty="0" err="1" smtClean="0">
                <a:solidFill>
                  <a:srgbClr val="FF0000"/>
                </a:solidFill>
                <a:latin typeface="Nunito Black" panose="00000A00000000000000" pitchFamily="2" charset="0"/>
              </a:rPr>
              <a:t>thuật</a:t>
            </a:r>
            <a:endParaRPr lang="vi-VN" b="1" dirty="0">
              <a:solidFill>
                <a:srgbClr val="FF0000"/>
              </a:solidFill>
              <a:latin typeface="Nunito Black" panose="00000A00000000000000" pitchFamily="2" charset="0"/>
            </a:endParaRPr>
          </a:p>
        </p:txBody>
      </p:sp>
      <p:pic>
        <p:nvPicPr>
          <p:cNvPr id="9" name="Ảnh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894" y="3656506"/>
            <a:ext cx="4577670" cy="2441424"/>
          </a:xfrm>
          <a:prstGeom prst="rect">
            <a:avLst/>
          </a:prstGeom>
        </p:spPr>
      </p:pic>
      <p:sp>
        <p:nvSpPr>
          <p:cNvPr id="10" name="Hình chữ nhật 9"/>
          <p:cNvSpPr/>
          <p:nvPr/>
        </p:nvSpPr>
        <p:spPr>
          <a:xfrm>
            <a:off x="1422399" y="6311899"/>
            <a:ext cx="3284105" cy="369332"/>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r>
              <a:rPr lang="en-US" b="1" dirty="0" err="1">
                <a:solidFill>
                  <a:srgbClr val="FF0000"/>
                </a:solidFill>
                <a:latin typeface="Nunito Black" panose="00000A00000000000000" pitchFamily="2" charset="0"/>
              </a:rPr>
              <a:t>Công</a:t>
            </a:r>
            <a:r>
              <a:rPr lang="en-US" b="1" dirty="0">
                <a:solidFill>
                  <a:srgbClr val="FF0000"/>
                </a:solidFill>
                <a:latin typeface="Nunito Black" panose="00000A00000000000000" pitchFamily="2" charset="0"/>
              </a:rPr>
              <a:t> </a:t>
            </a:r>
            <a:r>
              <a:rPr lang="en-US" b="1" dirty="0" err="1">
                <a:solidFill>
                  <a:srgbClr val="FF0000"/>
                </a:solidFill>
                <a:latin typeface="Nunito Black" panose="00000A00000000000000" pitchFamily="2" charset="0"/>
              </a:rPr>
              <a:t>nghệ</a:t>
            </a:r>
            <a:r>
              <a:rPr lang="en-US" b="1" dirty="0">
                <a:solidFill>
                  <a:srgbClr val="FF0000"/>
                </a:solidFill>
                <a:latin typeface="Nunito Black" panose="00000A00000000000000" pitchFamily="2" charset="0"/>
              </a:rPr>
              <a:t> </a:t>
            </a:r>
            <a:r>
              <a:rPr lang="en-US" b="1" dirty="0" err="1">
                <a:solidFill>
                  <a:srgbClr val="FF0000"/>
                </a:solidFill>
                <a:latin typeface="Nunito Black" panose="00000A00000000000000" pitchFamily="2" charset="0"/>
              </a:rPr>
              <a:t>sinh</a:t>
            </a:r>
            <a:r>
              <a:rPr lang="en-US" b="1" dirty="0">
                <a:solidFill>
                  <a:srgbClr val="FF0000"/>
                </a:solidFill>
                <a:latin typeface="Nunito Black" panose="00000A00000000000000" pitchFamily="2" charset="0"/>
              </a:rPr>
              <a:t> </a:t>
            </a:r>
            <a:r>
              <a:rPr lang="en-US" b="1" dirty="0" err="1">
                <a:solidFill>
                  <a:srgbClr val="FF0000"/>
                </a:solidFill>
                <a:latin typeface="Nunito Black" panose="00000A00000000000000" pitchFamily="2" charset="0"/>
              </a:rPr>
              <a:t>học</a:t>
            </a:r>
            <a:r>
              <a:rPr lang="en-US" b="1" dirty="0">
                <a:solidFill>
                  <a:srgbClr val="FF0000"/>
                </a:solidFill>
                <a:latin typeface="Nunito Black" panose="00000A00000000000000" pitchFamily="2" charset="0"/>
              </a:rPr>
              <a:t> </a:t>
            </a:r>
            <a:endParaRPr lang="vi-VN" dirty="0">
              <a:solidFill>
                <a:srgbClr val="FF0000"/>
              </a:solidFill>
              <a:latin typeface="Nunito Black" panose="00000A00000000000000" pitchFamily="2" charset="0"/>
            </a:endParaRPr>
          </a:p>
        </p:txBody>
      </p:sp>
      <p:pic>
        <p:nvPicPr>
          <p:cNvPr id="12" name="Ảnh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6814" y="3644008"/>
            <a:ext cx="4366986" cy="2527527"/>
          </a:xfrm>
          <a:prstGeom prst="rect">
            <a:avLst/>
          </a:prstGeom>
        </p:spPr>
      </p:pic>
      <p:sp>
        <p:nvSpPr>
          <p:cNvPr id="13" name="Hộp Văn bản 12"/>
          <p:cNvSpPr txBox="1"/>
          <p:nvPr/>
        </p:nvSpPr>
        <p:spPr>
          <a:xfrm>
            <a:off x="7466941" y="6230109"/>
            <a:ext cx="3367314"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b="1" dirty="0" err="1" smtClean="0">
                <a:solidFill>
                  <a:srgbClr val="FF0000"/>
                </a:solidFill>
                <a:latin typeface="Nunito Black" panose="00000A00000000000000" pitchFamily="2" charset="0"/>
              </a:rPr>
              <a:t>Công</a:t>
            </a:r>
            <a:r>
              <a:rPr lang="en-US" b="1" dirty="0" smtClean="0">
                <a:solidFill>
                  <a:srgbClr val="FF0000"/>
                </a:solidFill>
                <a:latin typeface="Nunito Black" panose="00000A00000000000000" pitchFamily="2" charset="0"/>
              </a:rPr>
              <a:t> </a:t>
            </a:r>
            <a:r>
              <a:rPr lang="en-US" b="1" dirty="0" err="1" smtClean="0">
                <a:solidFill>
                  <a:srgbClr val="FF0000"/>
                </a:solidFill>
                <a:latin typeface="Nunito Black" panose="00000A00000000000000" pitchFamily="2" charset="0"/>
              </a:rPr>
              <a:t>nghệ</a:t>
            </a:r>
            <a:r>
              <a:rPr lang="en-US" b="1" dirty="0" smtClean="0">
                <a:solidFill>
                  <a:srgbClr val="FF0000"/>
                </a:solidFill>
                <a:latin typeface="Nunito Black" panose="00000A00000000000000" pitchFamily="2" charset="0"/>
              </a:rPr>
              <a:t> </a:t>
            </a:r>
            <a:r>
              <a:rPr lang="en-US" b="1" dirty="0" err="1" smtClean="0">
                <a:solidFill>
                  <a:srgbClr val="FF0000"/>
                </a:solidFill>
                <a:latin typeface="Nunito Black" panose="00000A00000000000000" pitchFamily="2" charset="0"/>
              </a:rPr>
              <a:t>kỹ</a:t>
            </a:r>
            <a:r>
              <a:rPr lang="en-US" b="1" dirty="0" smtClean="0">
                <a:solidFill>
                  <a:srgbClr val="FF0000"/>
                </a:solidFill>
                <a:latin typeface="Nunito Black" panose="00000A00000000000000" pitchFamily="2" charset="0"/>
              </a:rPr>
              <a:t> </a:t>
            </a:r>
            <a:r>
              <a:rPr lang="en-US" b="1" dirty="0" err="1" smtClean="0">
                <a:solidFill>
                  <a:srgbClr val="FF0000"/>
                </a:solidFill>
                <a:latin typeface="Nunito Black" panose="00000A00000000000000" pitchFamily="2" charset="0"/>
              </a:rPr>
              <a:t>thuật</a:t>
            </a:r>
            <a:r>
              <a:rPr lang="en-US" b="1" dirty="0" smtClean="0">
                <a:solidFill>
                  <a:srgbClr val="FF0000"/>
                </a:solidFill>
                <a:latin typeface="Nunito Black" panose="00000A00000000000000" pitchFamily="2" charset="0"/>
              </a:rPr>
              <a:t> </a:t>
            </a:r>
            <a:r>
              <a:rPr lang="en-US" b="1" dirty="0" err="1" smtClean="0">
                <a:solidFill>
                  <a:srgbClr val="FF0000"/>
                </a:solidFill>
                <a:latin typeface="Nunito Black" panose="00000A00000000000000" pitchFamily="2" charset="0"/>
              </a:rPr>
              <a:t>điện</a:t>
            </a:r>
            <a:r>
              <a:rPr lang="en-US" b="1" dirty="0" smtClean="0">
                <a:solidFill>
                  <a:srgbClr val="FF0000"/>
                </a:solidFill>
                <a:latin typeface="Nunito Black" panose="00000A00000000000000" pitchFamily="2" charset="0"/>
              </a:rPr>
              <a:t> </a:t>
            </a:r>
            <a:r>
              <a:rPr lang="en-US" b="1" dirty="0" err="1" smtClean="0">
                <a:solidFill>
                  <a:srgbClr val="FF0000"/>
                </a:solidFill>
                <a:latin typeface="Nunito Black" panose="00000A00000000000000" pitchFamily="2" charset="0"/>
              </a:rPr>
              <a:t>tử</a:t>
            </a:r>
            <a:endParaRPr lang="vi-VN" b="1" dirty="0">
              <a:solidFill>
                <a:srgbClr val="FF0000"/>
              </a:solidFill>
              <a:latin typeface="Nunito Black" panose="00000A00000000000000" pitchFamily="2" charset="0"/>
            </a:endParaRPr>
          </a:p>
        </p:txBody>
      </p:sp>
    </p:spTree>
    <p:extLst>
      <p:ext uri="{BB962C8B-B14F-4D97-AF65-F5344CB8AC3E}">
        <p14:creationId xmlns:p14="http://schemas.microsoft.com/office/powerpoint/2010/main" val="3935576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plus(in)">
                                      <p:cBhvr>
                                        <p:cTn id="17" dur="1000"/>
                                        <p:tgtEl>
                                          <p:spTgt spid="7"/>
                                        </p:tgtEl>
                                      </p:cBhvr>
                                    </p:animEffect>
                                  </p:childTnLst>
                                </p:cTn>
                              </p:par>
                              <p:par>
                                <p:cTn id="18" presetID="13"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plus(in)">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edge">
                                      <p:cBhvr>
                                        <p:cTn id="25" dur="1000"/>
                                        <p:tgtEl>
                                          <p:spTgt spid="9"/>
                                        </p:tgtEl>
                                      </p:cBhvr>
                                    </p:animEffect>
                                  </p:childTnLst>
                                </p:cTn>
                              </p:par>
                              <p:par>
                                <p:cTn id="26" presetID="2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edge">
                                      <p:cBhvr>
                                        <p:cTn id="28" dur="1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fltVal val="0"/>
                                          </p:val>
                                        </p:tav>
                                        <p:tav tm="100000">
                                          <p:val>
                                            <p:strVal val="#ppt_w"/>
                                          </p:val>
                                        </p:tav>
                                      </p:tavLst>
                                    </p:anim>
                                    <p:anim calcmode="lin" valueType="num">
                                      <p:cBhvr>
                                        <p:cTn id="34" dur="1000" fill="hold"/>
                                        <p:tgtEl>
                                          <p:spTgt spid="12"/>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0" y="0"/>
            <a:ext cx="12192000" cy="657225"/>
          </a:xfrm>
          <a:solidFill>
            <a:srgbClr val="FF0000"/>
          </a:solidFill>
          <a:ln/>
        </p:spPr>
        <p:style>
          <a:lnRef idx="2">
            <a:schemeClr val="accent6"/>
          </a:lnRef>
          <a:fillRef idx="1">
            <a:schemeClr val="lt1"/>
          </a:fillRef>
          <a:effectRef idx="0">
            <a:schemeClr val="accent6"/>
          </a:effectRef>
          <a:fontRef idx="minor">
            <a:schemeClr val="dk1"/>
          </a:fontRef>
        </p:style>
        <p:txBody>
          <a:bodyPr>
            <a:normAutofit/>
          </a:bodyPr>
          <a:lstStyle/>
          <a:p>
            <a:pPr algn="ctr" defTabSz="268288">
              <a:lnSpc>
                <a:spcPct val="90000"/>
              </a:lnSpc>
              <a:defRPr/>
            </a:pPr>
            <a:r>
              <a:rPr lang="vi-VN" dirty="0">
                <a:solidFill>
                  <a:srgbClr val="FFFF00"/>
                </a:solidFill>
                <a:effectLst>
                  <a:outerShdw blurRad="38100" dist="38100" dir="2700000" algn="tl">
                    <a:srgbClr val="000000"/>
                  </a:outerShdw>
                </a:effectLst>
                <a:latin typeface="Nunito Black" panose="00000A00000000000000" pitchFamily="2" charset="0"/>
                <a:cs typeface="Times New Roman" pitchFamily="18" charset="0"/>
                <a:sym typeface="Georgia" pitchFamily="18" charset="0"/>
              </a:rPr>
              <a:t>a. Nhiệm vụ của khoa học và công nghệ</a:t>
            </a:r>
            <a:endParaRPr lang="en-US" dirty="0">
              <a:solidFill>
                <a:srgbClr val="FFFF00"/>
              </a:solidFill>
              <a:effectLst>
                <a:outerShdw blurRad="38100" dist="38100" dir="2700000" algn="tl">
                  <a:srgbClr val="000000"/>
                </a:outerShdw>
              </a:effectLst>
              <a:latin typeface="Nunito Black" panose="00000A00000000000000" pitchFamily="2" charset="0"/>
              <a:cs typeface="Times New Roman" pitchFamily="18" charset="0"/>
              <a:sym typeface="Georgia" pitchFamily="18" charset="0"/>
            </a:endParaRPr>
          </a:p>
        </p:txBody>
      </p:sp>
      <p:sp>
        <p:nvSpPr>
          <p:cNvPr id="18437" name="Rectangle 5" descr="nature_paper_2x.jpeg"/>
          <p:cNvSpPr>
            <a:spLocks/>
          </p:cNvSpPr>
          <p:nvPr/>
        </p:nvSpPr>
        <p:spPr bwMode="auto">
          <a:xfrm>
            <a:off x="0" y="1151473"/>
            <a:ext cx="4505325" cy="2072362"/>
          </a:xfrm>
          <a:prstGeom prst="rect">
            <a:avLst/>
          </a:prstGeom>
          <a:solidFill>
            <a:srgbClr val="FF0000"/>
          </a:solidFill>
          <a:ln>
            <a:headEnd/>
            <a:tailEnd/>
          </a:ln>
        </p:spPr>
        <p:style>
          <a:lnRef idx="3">
            <a:schemeClr val="lt1"/>
          </a:lnRef>
          <a:fillRef idx="1">
            <a:schemeClr val="dk1"/>
          </a:fillRef>
          <a:effectRef idx="1">
            <a:schemeClr val="dk1"/>
          </a:effectRef>
          <a:fontRef idx="minor">
            <a:schemeClr val="lt1"/>
          </a:fontRef>
        </p:style>
        <p:txBody>
          <a:bodyPr wrap="square" lIns="50800" tIns="50800" rIns="50800" bIns="50800" anchor="ctr">
            <a:spAutoFit/>
          </a:bodyPr>
          <a:lstStyle/>
          <a:p>
            <a:pPr algn="ctr" defTabSz="584200"/>
            <a:r>
              <a:rPr lang="en-US" sz="3200" dirty="0">
                <a:solidFill>
                  <a:srgbClr val="F3F1DF"/>
                </a:solidFill>
                <a:latin typeface="Nunito Black" panose="00000A00000000000000" pitchFamily="2" charset="0"/>
                <a:ea typeface="Georgia" pitchFamily="18" charset="0"/>
                <a:cs typeface="Georgia" pitchFamily="18" charset="0"/>
                <a:sym typeface="Georgia" pitchFamily="18" charset="0"/>
              </a:rPr>
              <a:t>Giải đáp kịp thời những vấn đề lý luận và thực tiễn do cuộc sống đặt ra. </a:t>
            </a:r>
          </a:p>
        </p:txBody>
      </p:sp>
      <p:sp>
        <p:nvSpPr>
          <p:cNvPr id="18438" name="Rectangle 6" descr="nature_paper_2x.jpeg"/>
          <p:cNvSpPr>
            <a:spLocks/>
          </p:cNvSpPr>
          <p:nvPr/>
        </p:nvSpPr>
        <p:spPr bwMode="auto">
          <a:xfrm>
            <a:off x="2566989" y="3429000"/>
            <a:ext cx="4505325" cy="2072362"/>
          </a:xfrm>
          <a:prstGeom prst="rect">
            <a:avLst/>
          </a:prstGeom>
          <a:solidFill>
            <a:srgbClr val="00B050"/>
          </a:solidFill>
          <a:ln>
            <a:headEnd/>
            <a:tailEnd/>
          </a:ln>
        </p:spPr>
        <p:style>
          <a:lnRef idx="3">
            <a:schemeClr val="lt1"/>
          </a:lnRef>
          <a:fillRef idx="1">
            <a:schemeClr val="dk1"/>
          </a:fillRef>
          <a:effectRef idx="1">
            <a:schemeClr val="dk1"/>
          </a:effectRef>
          <a:fontRef idx="minor">
            <a:schemeClr val="lt1"/>
          </a:fontRef>
        </p:style>
        <p:txBody>
          <a:bodyPr wrap="square" lIns="50800" tIns="50800" rIns="50800" bIns="50800" anchor="ctr">
            <a:spAutoFit/>
          </a:bodyPr>
          <a:lstStyle/>
          <a:p>
            <a:pPr algn="ctr" defTabSz="584200"/>
            <a:r>
              <a:rPr lang="en-US" sz="3200" dirty="0">
                <a:solidFill>
                  <a:srgbClr val="F3F1DF"/>
                </a:solidFill>
                <a:latin typeface="Nunito Black" panose="00000A00000000000000" pitchFamily="2" charset="0"/>
                <a:ea typeface="Georgia" pitchFamily="18" charset="0"/>
                <a:cs typeface="Georgia" pitchFamily="18" charset="0"/>
                <a:sym typeface="Georgia" pitchFamily="18" charset="0"/>
              </a:rPr>
              <a:t>Đổi mới và nâng cao trình độ công nghệ trong toàn bộ nền kinh tế quốc dân </a:t>
            </a:r>
          </a:p>
        </p:txBody>
      </p:sp>
      <p:sp>
        <p:nvSpPr>
          <p:cNvPr id="18439" name="Rectangle 7" descr="nature_paper_2x.jpeg"/>
          <p:cNvSpPr>
            <a:spLocks/>
          </p:cNvSpPr>
          <p:nvPr/>
        </p:nvSpPr>
        <p:spPr bwMode="auto">
          <a:xfrm>
            <a:off x="7372349" y="4574859"/>
            <a:ext cx="4600575" cy="2072362"/>
          </a:xfrm>
          <a:prstGeom prst="rect">
            <a:avLst/>
          </a:prstGeom>
          <a:solidFill>
            <a:srgbClr val="0070C0"/>
          </a:solidFill>
          <a:ln>
            <a:headEnd/>
            <a:tailEnd/>
          </a:ln>
        </p:spPr>
        <p:style>
          <a:lnRef idx="3">
            <a:schemeClr val="lt1"/>
          </a:lnRef>
          <a:fillRef idx="1">
            <a:schemeClr val="dk1"/>
          </a:fillRef>
          <a:effectRef idx="1">
            <a:schemeClr val="dk1"/>
          </a:effectRef>
          <a:fontRef idx="minor">
            <a:schemeClr val="lt1"/>
          </a:fontRef>
        </p:style>
        <p:txBody>
          <a:bodyPr wrap="square" lIns="50800" tIns="50800" rIns="50800" bIns="50800" anchor="ctr">
            <a:spAutoFit/>
          </a:bodyPr>
          <a:lstStyle/>
          <a:p>
            <a:pPr algn="ctr" defTabSz="584200"/>
            <a:r>
              <a:rPr lang="en-US" sz="3200" dirty="0">
                <a:solidFill>
                  <a:srgbClr val="F3F1DF"/>
                </a:solidFill>
                <a:latin typeface="Nunito Black" panose="00000A00000000000000" pitchFamily="2" charset="0"/>
                <a:ea typeface="Georgia" pitchFamily="18" charset="0"/>
                <a:cs typeface="Georgia" pitchFamily="18" charset="0"/>
                <a:sym typeface="Georgia" pitchFamily="18" charset="0"/>
              </a:rPr>
              <a:t>Nâng cao trình độ quản lý, hiệu quả của hoạt động khoa học và công nghệ </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8433"/>
                                        </p:tgtEl>
                                        <p:attrNameLst>
                                          <p:attrName>style.visibility</p:attrName>
                                        </p:attrNameLst>
                                      </p:cBhvr>
                                      <p:to>
                                        <p:strVal val="visible"/>
                                      </p:to>
                                    </p:set>
                                    <p:animEffect transition="in" filter="barn(inHorizontal)">
                                      <p:cBhvr>
                                        <p:cTn id="7" dur="500"/>
                                        <p:tgtEl>
                                          <p:spTgt spid="184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8437"/>
                                        </p:tgtEl>
                                        <p:attrNameLst>
                                          <p:attrName>style.visibility</p:attrName>
                                        </p:attrNameLst>
                                      </p:cBhvr>
                                      <p:to>
                                        <p:strVal val="visible"/>
                                      </p:to>
                                    </p:set>
                                    <p:animEffect transition="in" filter="barn(inHorizontal)">
                                      <p:cBhvr>
                                        <p:cTn id="12" dur="500"/>
                                        <p:tgtEl>
                                          <p:spTgt spid="184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8438"/>
                                        </p:tgtEl>
                                        <p:attrNameLst>
                                          <p:attrName>style.visibility</p:attrName>
                                        </p:attrNameLst>
                                      </p:cBhvr>
                                      <p:to>
                                        <p:strVal val="visible"/>
                                      </p:to>
                                    </p:set>
                                    <p:animEffect transition="in" filter="barn(inHorizontal)">
                                      <p:cBhvr>
                                        <p:cTn id="17" dur="500"/>
                                        <p:tgtEl>
                                          <p:spTgt spid="1843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18439"/>
                                        </p:tgtEl>
                                        <p:attrNameLst>
                                          <p:attrName>style.visibility</p:attrName>
                                        </p:attrNameLst>
                                      </p:cBhvr>
                                      <p:to>
                                        <p:strVal val="visible"/>
                                      </p:to>
                                    </p:set>
                                    <p:animEffect transition="in" filter="barn(inHorizontal)">
                                      <p:cBhvr>
                                        <p:cTn id="22" dur="500"/>
                                        <p:tgtEl>
                                          <p:spTgt spid="18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3" grpId="0" animBg="1"/>
      <p:bldP spid="18437" grpId="0" animBg="1"/>
      <p:bldP spid="18438" grpId="0" animBg="1"/>
      <p:bldP spid="184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Shape 557"/>
          <p:cNvSpPr/>
          <p:nvPr/>
        </p:nvSpPr>
        <p:spPr>
          <a:xfrm>
            <a:off x="4545959" y="1618932"/>
            <a:ext cx="2903100" cy="3870800"/>
          </a:xfrm>
          <a:prstGeom prst="ellipse">
            <a:avLst/>
          </a:prstGeom>
          <a:noFill/>
          <a:ln w="9525" cap="flat" cmpd="sng">
            <a:solidFill>
              <a:srgbClr val="7F7F7F"/>
            </a:solidFill>
            <a:prstDash val="lgDash"/>
            <a:round/>
            <a:headEnd type="none" w="med" len="med"/>
            <a:tailEnd type="none" w="med" len="med"/>
          </a:ln>
        </p:spPr>
        <p:txBody>
          <a:bodyPr lIns="121900" tIns="60933" rIns="121900" bIns="60933" anchor="ctr" anchorCtr="0">
            <a:noAutofit/>
          </a:bodyPr>
          <a:lstStyle/>
          <a:p>
            <a:pPr algn="ctr"/>
            <a:endParaRPr sz="3200" kern="0">
              <a:solidFill>
                <a:srgbClr val="FFFFFF"/>
              </a:solidFill>
              <a:ea typeface="Arial"/>
              <a:cs typeface="Arial"/>
              <a:sym typeface="Arial"/>
            </a:endParaRPr>
          </a:p>
        </p:txBody>
      </p:sp>
      <p:sp>
        <p:nvSpPr>
          <p:cNvPr id="558" name="Shape 558"/>
          <p:cNvSpPr txBox="1">
            <a:spLocks noGrp="1"/>
          </p:cNvSpPr>
          <p:nvPr>
            <p:ph type="title"/>
          </p:nvPr>
        </p:nvSpPr>
        <p:spPr>
          <a:xfrm>
            <a:off x="0" y="4"/>
            <a:ext cx="12192000" cy="694342"/>
          </a:xfrm>
          <a:prstGeom prst="rect">
            <a:avLst/>
          </a:prstGeom>
          <a:solidFill>
            <a:srgbClr val="FF0000"/>
          </a:solidFill>
        </p:spPr>
        <p:style>
          <a:lnRef idx="2">
            <a:schemeClr val="accent1"/>
          </a:lnRef>
          <a:fillRef idx="1">
            <a:schemeClr val="lt1"/>
          </a:fillRef>
          <a:effectRef idx="0">
            <a:schemeClr val="accent1"/>
          </a:effectRef>
          <a:fontRef idx="minor">
            <a:schemeClr val="dk1"/>
          </a:fontRef>
        </p:style>
        <p:txBody>
          <a:bodyPr vert="horz" lIns="121900" tIns="121900" rIns="121900" bIns="121900" rtlCol="0" anchor="ctr" anchorCtr="0">
            <a:noAutofit/>
          </a:bodyPr>
          <a:lstStyle/>
          <a:p>
            <a:r>
              <a:rPr lang="en-US" sz="2400" b="1" dirty="0">
                <a:solidFill>
                  <a:srgbClr val="FFFF00"/>
                </a:solidFill>
                <a:latin typeface="Nunito Black" panose="00000A00000000000000" pitchFamily="2" charset="0"/>
              </a:rPr>
              <a:t>b</a:t>
            </a:r>
            <a:r>
              <a:rPr lang="en" sz="2400" b="1" dirty="0">
                <a:solidFill>
                  <a:srgbClr val="FFFF00"/>
                </a:solidFill>
                <a:latin typeface="Nunito Black" panose="00000A00000000000000" pitchFamily="2" charset="0"/>
              </a:rPr>
              <a:t>. PHƯƠNG HƯỚNG CƠ BẢN ĐỂ PHÁT TRIỂN KHOA HỌC VÀ CÔNG NGHỆ</a:t>
            </a:r>
          </a:p>
        </p:txBody>
      </p:sp>
      <p:sp>
        <p:nvSpPr>
          <p:cNvPr id="559" name="Shape 559"/>
          <p:cNvSpPr/>
          <p:nvPr/>
        </p:nvSpPr>
        <p:spPr>
          <a:xfrm rot="2700000">
            <a:off x="3768369" y="2334227"/>
            <a:ext cx="3309259" cy="907500"/>
          </a:xfrm>
          <a:prstGeom prst="roundRect">
            <a:avLst>
              <a:gd name="adj" fmla="val 50000"/>
            </a:avLst>
          </a:prstGeom>
          <a:solidFill>
            <a:srgbClr val="AFF000"/>
          </a:solidFill>
          <a:ln>
            <a:noFill/>
          </a:ln>
        </p:spPr>
        <p:txBody>
          <a:bodyPr lIns="121900" tIns="60933" rIns="121900" bIns="60933" anchor="ctr" anchorCtr="0">
            <a:noAutofit/>
          </a:bodyPr>
          <a:lstStyle/>
          <a:p>
            <a:pPr indent="-93131">
              <a:buClr>
                <a:srgbClr val="000000"/>
              </a:buClr>
            </a:pPr>
            <a:endParaRPr sz="1867" kern="0">
              <a:solidFill>
                <a:srgbClr val="000000"/>
              </a:solidFill>
              <a:cs typeface="Arial"/>
              <a:sym typeface="Arial"/>
            </a:endParaRPr>
          </a:p>
        </p:txBody>
      </p:sp>
      <p:sp>
        <p:nvSpPr>
          <p:cNvPr id="560" name="Shape 560"/>
          <p:cNvSpPr/>
          <p:nvPr/>
        </p:nvSpPr>
        <p:spPr>
          <a:xfrm rot="2700000">
            <a:off x="4918152" y="3867270"/>
            <a:ext cx="3309259" cy="907500"/>
          </a:xfrm>
          <a:prstGeom prst="roundRect">
            <a:avLst>
              <a:gd name="adj" fmla="val 50000"/>
            </a:avLst>
          </a:prstGeom>
          <a:solidFill>
            <a:srgbClr val="C00000"/>
          </a:solidFill>
          <a:ln>
            <a:noFill/>
          </a:ln>
        </p:spPr>
        <p:txBody>
          <a:bodyPr lIns="121900" tIns="60933" rIns="121900" bIns="60933" anchor="ctr" anchorCtr="0">
            <a:noAutofit/>
          </a:bodyPr>
          <a:lstStyle/>
          <a:p>
            <a:pPr indent="-93131">
              <a:buClr>
                <a:srgbClr val="000000"/>
              </a:buClr>
            </a:pPr>
            <a:endParaRPr sz="1867" kern="0">
              <a:solidFill>
                <a:srgbClr val="000000"/>
              </a:solidFill>
              <a:cs typeface="Arial"/>
              <a:sym typeface="Arial"/>
            </a:endParaRPr>
          </a:p>
        </p:txBody>
      </p:sp>
      <p:sp>
        <p:nvSpPr>
          <p:cNvPr id="561" name="Shape 561"/>
          <p:cNvSpPr/>
          <p:nvPr/>
        </p:nvSpPr>
        <p:spPr>
          <a:xfrm rot="-2700000">
            <a:off x="4181772" y="3715928"/>
            <a:ext cx="2481944" cy="1210000"/>
          </a:xfrm>
          <a:prstGeom prst="roundRect">
            <a:avLst>
              <a:gd name="adj" fmla="val 50000"/>
            </a:avLst>
          </a:prstGeom>
          <a:solidFill>
            <a:srgbClr val="3C78D8"/>
          </a:solidFill>
          <a:ln>
            <a:noFill/>
          </a:ln>
        </p:spPr>
        <p:txBody>
          <a:bodyPr lIns="121900" tIns="60933" rIns="121900" bIns="60933" anchor="ctr" anchorCtr="0">
            <a:noAutofit/>
          </a:bodyPr>
          <a:lstStyle/>
          <a:p>
            <a:pPr indent="-93131">
              <a:buClr>
                <a:srgbClr val="000000"/>
              </a:buClr>
            </a:pPr>
            <a:endParaRPr sz="1867" kern="0">
              <a:solidFill>
                <a:srgbClr val="000000"/>
              </a:solidFill>
              <a:cs typeface="Arial"/>
              <a:sym typeface="Arial"/>
            </a:endParaRPr>
          </a:p>
        </p:txBody>
      </p:sp>
      <p:sp>
        <p:nvSpPr>
          <p:cNvPr id="562" name="Shape 562"/>
          <p:cNvSpPr/>
          <p:nvPr/>
        </p:nvSpPr>
        <p:spPr>
          <a:xfrm rot="-2700000">
            <a:off x="5331555" y="2182887"/>
            <a:ext cx="2481944" cy="1210000"/>
          </a:xfrm>
          <a:prstGeom prst="roundRect">
            <a:avLst>
              <a:gd name="adj" fmla="val 50000"/>
            </a:avLst>
          </a:prstGeom>
          <a:solidFill>
            <a:srgbClr val="00CEF6"/>
          </a:solidFill>
          <a:ln>
            <a:noFill/>
          </a:ln>
        </p:spPr>
        <p:txBody>
          <a:bodyPr lIns="121900" tIns="60933" rIns="121900" bIns="60933" anchor="ctr" anchorCtr="0">
            <a:noAutofit/>
          </a:bodyPr>
          <a:lstStyle/>
          <a:p>
            <a:pPr indent="-93131">
              <a:buClr>
                <a:srgbClr val="000000"/>
              </a:buClr>
            </a:pPr>
            <a:endParaRPr sz="1867" kern="0">
              <a:solidFill>
                <a:srgbClr val="000000"/>
              </a:solidFill>
              <a:cs typeface="Arial"/>
              <a:sym typeface="Arial"/>
            </a:endParaRPr>
          </a:p>
        </p:txBody>
      </p:sp>
      <p:sp>
        <p:nvSpPr>
          <p:cNvPr id="563" name="Shape 563"/>
          <p:cNvSpPr/>
          <p:nvPr/>
        </p:nvSpPr>
        <p:spPr>
          <a:xfrm>
            <a:off x="5157789" y="2419997"/>
            <a:ext cx="1694400" cy="2259200"/>
          </a:xfrm>
          <a:prstGeom prst="ellipse">
            <a:avLst/>
          </a:prstGeom>
          <a:noFill/>
          <a:ln w="76200" cap="flat" cmpd="sng">
            <a:solidFill>
              <a:srgbClr val="7F7F7F">
                <a:alpha val="20000"/>
              </a:srgbClr>
            </a:solidFill>
            <a:prstDash val="solid"/>
            <a:round/>
            <a:headEnd type="none" w="med" len="med"/>
            <a:tailEnd type="none" w="med" len="med"/>
          </a:ln>
        </p:spPr>
        <p:txBody>
          <a:bodyPr lIns="121900" tIns="60933" rIns="121900" bIns="60933" anchor="ctr" anchorCtr="0">
            <a:noAutofit/>
          </a:bodyPr>
          <a:lstStyle/>
          <a:p>
            <a:pPr algn="ctr"/>
            <a:endParaRPr sz="3200" kern="0">
              <a:solidFill>
                <a:srgbClr val="FFFFFF"/>
              </a:solidFill>
              <a:latin typeface="Calibri"/>
              <a:ea typeface="Calibri"/>
              <a:cs typeface="Calibri"/>
              <a:sym typeface="Calibri"/>
            </a:endParaRPr>
          </a:p>
        </p:txBody>
      </p:sp>
      <p:sp>
        <p:nvSpPr>
          <p:cNvPr id="564" name="Shape 564"/>
          <p:cNvSpPr/>
          <p:nvPr/>
        </p:nvSpPr>
        <p:spPr>
          <a:xfrm>
            <a:off x="5156413" y="2433185"/>
            <a:ext cx="840299" cy="1121999"/>
          </a:xfrm>
          <a:custGeom>
            <a:avLst/>
            <a:gdLst/>
            <a:ahLst/>
            <a:cxnLst/>
            <a:rect l="0" t="0" r="0" b="0"/>
            <a:pathLst>
              <a:path w="120000" h="120000" extrusionOk="0">
                <a:moveTo>
                  <a:pt x="120000" y="0"/>
                </a:moveTo>
                <a:cubicBezTo>
                  <a:pt x="53743" y="0"/>
                  <a:pt x="0" y="53743"/>
                  <a:pt x="0" y="120000"/>
                </a:cubicBezTo>
                <a:cubicBezTo>
                  <a:pt x="120000" y="120000"/>
                  <a:pt x="120000" y="120000"/>
                  <a:pt x="120000" y="120000"/>
                </a:cubicBezTo>
                <a:lnTo>
                  <a:pt x="120000" y="0"/>
                </a:lnTo>
                <a:close/>
              </a:path>
            </a:pathLst>
          </a:custGeom>
          <a:solidFill>
            <a:srgbClr val="8EC400"/>
          </a:solidFill>
          <a:ln>
            <a:noFill/>
          </a:ln>
        </p:spPr>
        <p:txBody>
          <a:bodyPr lIns="121900" tIns="60933" rIns="121900" bIns="60933" anchor="t" anchorCtr="0">
            <a:noAutofit/>
          </a:bodyPr>
          <a:lstStyle/>
          <a:p>
            <a:pPr>
              <a:buClr>
                <a:srgbClr val="000000"/>
              </a:buClr>
              <a:buFont typeface="Arial"/>
              <a:buNone/>
            </a:pPr>
            <a:endParaRPr sz="3200" kern="0">
              <a:solidFill>
                <a:srgbClr val="000000"/>
              </a:solidFill>
              <a:ea typeface="Arial"/>
              <a:cs typeface="Arial"/>
              <a:sym typeface="Arial"/>
            </a:endParaRPr>
          </a:p>
        </p:txBody>
      </p:sp>
      <p:sp>
        <p:nvSpPr>
          <p:cNvPr id="565" name="Shape 565"/>
          <p:cNvSpPr/>
          <p:nvPr/>
        </p:nvSpPr>
        <p:spPr>
          <a:xfrm>
            <a:off x="5156413" y="3554897"/>
            <a:ext cx="840299" cy="1120399"/>
          </a:xfrm>
          <a:custGeom>
            <a:avLst/>
            <a:gdLst/>
            <a:ahLst/>
            <a:cxnLst/>
            <a:rect l="0" t="0" r="0" b="0"/>
            <a:pathLst>
              <a:path w="120000" h="120000" extrusionOk="0">
                <a:moveTo>
                  <a:pt x="0" y="0"/>
                </a:moveTo>
                <a:cubicBezTo>
                  <a:pt x="0" y="66256"/>
                  <a:pt x="53743" y="120000"/>
                  <a:pt x="120000" y="120000"/>
                </a:cubicBezTo>
                <a:cubicBezTo>
                  <a:pt x="120000" y="0"/>
                  <a:pt x="120000" y="0"/>
                  <a:pt x="120000" y="0"/>
                </a:cubicBezTo>
                <a:lnTo>
                  <a:pt x="0" y="0"/>
                </a:lnTo>
                <a:close/>
              </a:path>
            </a:pathLst>
          </a:custGeom>
          <a:solidFill>
            <a:srgbClr val="3468BC"/>
          </a:solidFill>
          <a:ln>
            <a:noFill/>
          </a:ln>
        </p:spPr>
        <p:txBody>
          <a:bodyPr lIns="121900" tIns="60933" rIns="121900" bIns="60933" anchor="t" anchorCtr="0">
            <a:noAutofit/>
          </a:bodyPr>
          <a:lstStyle/>
          <a:p>
            <a:endParaRPr sz="3200" kern="0">
              <a:solidFill>
                <a:srgbClr val="000000"/>
              </a:solidFill>
              <a:ea typeface="Arial"/>
              <a:cs typeface="Arial"/>
              <a:sym typeface="Arial"/>
            </a:endParaRPr>
          </a:p>
        </p:txBody>
      </p:sp>
      <p:sp>
        <p:nvSpPr>
          <p:cNvPr id="566" name="Shape 566"/>
          <p:cNvSpPr/>
          <p:nvPr/>
        </p:nvSpPr>
        <p:spPr>
          <a:xfrm>
            <a:off x="5996918" y="2433185"/>
            <a:ext cx="841499" cy="1121999"/>
          </a:xfrm>
          <a:custGeom>
            <a:avLst/>
            <a:gdLst/>
            <a:ahLst/>
            <a:cxnLst/>
            <a:rect l="0" t="0" r="0" b="0"/>
            <a:pathLst>
              <a:path w="120000" h="120000" extrusionOk="0">
                <a:moveTo>
                  <a:pt x="0" y="0"/>
                </a:moveTo>
                <a:cubicBezTo>
                  <a:pt x="0" y="120000"/>
                  <a:pt x="0" y="120000"/>
                  <a:pt x="0" y="120000"/>
                </a:cubicBezTo>
                <a:cubicBezTo>
                  <a:pt x="120000" y="120000"/>
                  <a:pt x="120000" y="120000"/>
                  <a:pt x="120000" y="120000"/>
                </a:cubicBezTo>
                <a:cubicBezTo>
                  <a:pt x="120000" y="53743"/>
                  <a:pt x="66256" y="0"/>
                  <a:pt x="0" y="0"/>
                </a:cubicBezTo>
                <a:close/>
              </a:path>
            </a:pathLst>
          </a:custGeom>
          <a:solidFill>
            <a:srgbClr val="00A7C8"/>
          </a:solidFill>
          <a:ln>
            <a:noFill/>
          </a:ln>
        </p:spPr>
        <p:txBody>
          <a:bodyPr lIns="121900" tIns="60933" rIns="121900" bIns="60933" anchor="t" anchorCtr="0">
            <a:noAutofit/>
          </a:bodyPr>
          <a:lstStyle/>
          <a:p>
            <a:endParaRPr sz="3200" kern="0">
              <a:solidFill>
                <a:srgbClr val="000000"/>
              </a:solidFill>
              <a:ea typeface="Arial"/>
              <a:cs typeface="Arial"/>
              <a:sym typeface="Arial"/>
            </a:endParaRPr>
          </a:p>
        </p:txBody>
      </p:sp>
      <p:sp>
        <p:nvSpPr>
          <p:cNvPr id="567" name="Shape 567"/>
          <p:cNvSpPr/>
          <p:nvPr/>
        </p:nvSpPr>
        <p:spPr>
          <a:xfrm>
            <a:off x="5996918" y="3554897"/>
            <a:ext cx="841499" cy="1120399"/>
          </a:xfrm>
          <a:custGeom>
            <a:avLst/>
            <a:gdLst/>
            <a:ahLst/>
            <a:cxnLst/>
            <a:rect l="0" t="0" r="0" b="0"/>
            <a:pathLst>
              <a:path w="120000" h="120000" extrusionOk="0">
                <a:moveTo>
                  <a:pt x="0" y="120000"/>
                </a:moveTo>
                <a:cubicBezTo>
                  <a:pt x="66256" y="120000"/>
                  <a:pt x="120000" y="66256"/>
                  <a:pt x="120000" y="0"/>
                </a:cubicBezTo>
                <a:cubicBezTo>
                  <a:pt x="0" y="0"/>
                  <a:pt x="0" y="0"/>
                  <a:pt x="0" y="0"/>
                </a:cubicBezTo>
                <a:lnTo>
                  <a:pt x="0" y="120000"/>
                </a:lnTo>
                <a:close/>
              </a:path>
            </a:pathLst>
          </a:custGeom>
          <a:solidFill>
            <a:srgbClr val="1F273B"/>
          </a:solidFill>
          <a:ln>
            <a:noFill/>
          </a:ln>
        </p:spPr>
        <p:txBody>
          <a:bodyPr lIns="121900" tIns="60933" rIns="121900" bIns="60933" anchor="t" anchorCtr="0">
            <a:noAutofit/>
          </a:bodyPr>
          <a:lstStyle/>
          <a:p>
            <a:endParaRPr sz="3200" kern="0">
              <a:solidFill>
                <a:srgbClr val="000000"/>
              </a:solidFill>
              <a:ea typeface="Arial"/>
              <a:cs typeface="Arial"/>
              <a:sym typeface="Arial"/>
            </a:endParaRPr>
          </a:p>
        </p:txBody>
      </p:sp>
      <p:sp>
        <p:nvSpPr>
          <p:cNvPr id="568" name="Shape 568"/>
          <p:cNvSpPr/>
          <p:nvPr/>
        </p:nvSpPr>
        <p:spPr>
          <a:xfrm>
            <a:off x="5376562" y="2727716"/>
            <a:ext cx="1240799" cy="1654399"/>
          </a:xfrm>
          <a:prstGeom prst="ellipse">
            <a:avLst/>
          </a:prstGeom>
          <a:gradFill>
            <a:gsLst>
              <a:gs pos="0">
                <a:srgbClr val="FFFFFF"/>
              </a:gs>
              <a:gs pos="81000">
                <a:srgbClr val="EEEEEE"/>
              </a:gs>
              <a:gs pos="100000">
                <a:srgbClr val="D8D8D8"/>
              </a:gs>
            </a:gsLst>
            <a:path path="circle">
              <a:fillToRect l="50000" t="50000" r="50000" b="50000"/>
            </a:path>
            <a:tileRect/>
          </a:gradFill>
          <a:ln>
            <a:noFill/>
          </a:ln>
        </p:spPr>
        <p:txBody>
          <a:bodyPr lIns="121900" tIns="1341100" rIns="121900" bIns="60933" anchor="ctr" anchorCtr="1">
            <a:noAutofit/>
          </a:bodyPr>
          <a:lstStyle/>
          <a:p>
            <a:pPr algn="ctr">
              <a:buSzPct val="25000"/>
            </a:pPr>
            <a:endParaRPr lang="en" sz="1333" kern="0" dirty="0">
              <a:solidFill>
                <a:srgbClr val="28324A"/>
              </a:solidFill>
              <a:latin typeface="Source Sans Pro"/>
              <a:ea typeface="Source Sans Pro"/>
              <a:cs typeface="Source Sans Pro"/>
              <a:sym typeface="Source Sans Pro"/>
            </a:endParaRPr>
          </a:p>
        </p:txBody>
      </p:sp>
      <p:sp>
        <p:nvSpPr>
          <p:cNvPr id="569" name="Shape 569"/>
          <p:cNvSpPr txBox="1"/>
          <p:nvPr/>
        </p:nvSpPr>
        <p:spPr>
          <a:xfrm>
            <a:off x="4740926" y="4539774"/>
            <a:ext cx="621707" cy="1085483"/>
          </a:xfrm>
          <a:prstGeom prst="rect">
            <a:avLst/>
          </a:prstGeom>
          <a:noFill/>
          <a:ln>
            <a:noFill/>
          </a:ln>
        </p:spPr>
        <p:txBody>
          <a:bodyPr lIns="121900" tIns="60933" rIns="121900" bIns="60933" anchor="t" anchorCtr="0">
            <a:noAutofit/>
          </a:bodyPr>
          <a:lstStyle/>
          <a:p>
            <a:pPr>
              <a:buSzPct val="25000"/>
            </a:pPr>
            <a:r>
              <a:rPr lang="vi-VN" sz="4400" kern="0" dirty="0">
                <a:solidFill>
                  <a:schemeClr val="bg1"/>
                </a:solidFill>
                <a:latin typeface="Nunito Black" panose="00000A00000000000000" pitchFamily="2" charset="0"/>
                <a:ea typeface="Source Sans Pro"/>
                <a:cs typeface="Source Sans Pro"/>
                <a:sym typeface="Source Sans Pro"/>
              </a:rPr>
              <a:t>4</a:t>
            </a:r>
            <a:endParaRPr lang="en" sz="4400" kern="0" dirty="0">
              <a:solidFill>
                <a:schemeClr val="bg1"/>
              </a:solidFill>
              <a:latin typeface="Nunito Black" panose="00000A00000000000000" pitchFamily="2" charset="0"/>
              <a:ea typeface="Source Sans Pro"/>
              <a:cs typeface="Source Sans Pro"/>
              <a:sym typeface="Source Sans Pro"/>
            </a:endParaRPr>
          </a:p>
        </p:txBody>
      </p:sp>
      <p:sp>
        <p:nvSpPr>
          <p:cNvPr id="570" name="Shape 570"/>
          <p:cNvSpPr/>
          <p:nvPr/>
        </p:nvSpPr>
        <p:spPr>
          <a:xfrm>
            <a:off x="5275658" y="1748936"/>
            <a:ext cx="123899" cy="165199"/>
          </a:xfrm>
          <a:prstGeom prst="ellipse">
            <a:avLst/>
          </a:prstGeom>
          <a:solidFill>
            <a:srgbClr val="AFF000"/>
          </a:solidFill>
          <a:ln w="25400" cap="flat" cmpd="sng">
            <a:solidFill>
              <a:srgbClr val="FFFFFF"/>
            </a:solidFill>
            <a:prstDash val="solid"/>
            <a:round/>
            <a:headEnd type="none" w="med" len="med"/>
            <a:tailEnd type="none" w="med" len="med"/>
          </a:ln>
        </p:spPr>
        <p:txBody>
          <a:bodyPr lIns="121900" tIns="60933" rIns="121900" bIns="60933" anchor="ctr" anchorCtr="0">
            <a:noAutofit/>
          </a:bodyPr>
          <a:lstStyle/>
          <a:p>
            <a:pPr algn="ctr"/>
            <a:endParaRPr sz="3200" kern="0">
              <a:solidFill>
                <a:srgbClr val="FFFFFF"/>
              </a:solidFill>
              <a:ea typeface="Arial"/>
              <a:cs typeface="Arial"/>
              <a:sym typeface="Arial"/>
            </a:endParaRPr>
          </a:p>
        </p:txBody>
      </p:sp>
      <p:sp>
        <p:nvSpPr>
          <p:cNvPr id="571" name="Shape 571"/>
          <p:cNvSpPr/>
          <p:nvPr/>
        </p:nvSpPr>
        <p:spPr>
          <a:xfrm>
            <a:off x="6590755" y="1748936"/>
            <a:ext cx="123899" cy="165199"/>
          </a:xfrm>
          <a:prstGeom prst="ellipse">
            <a:avLst/>
          </a:prstGeom>
          <a:solidFill>
            <a:srgbClr val="00CEF6"/>
          </a:solidFill>
          <a:ln w="25400" cap="flat" cmpd="sng">
            <a:solidFill>
              <a:srgbClr val="FFFFFF"/>
            </a:solidFill>
            <a:prstDash val="solid"/>
            <a:round/>
            <a:headEnd type="none" w="med" len="med"/>
            <a:tailEnd type="none" w="med" len="med"/>
          </a:ln>
        </p:spPr>
        <p:txBody>
          <a:bodyPr lIns="121900" tIns="60933" rIns="121900" bIns="60933" anchor="ctr" anchorCtr="0">
            <a:noAutofit/>
          </a:bodyPr>
          <a:lstStyle/>
          <a:p>
            <a:pPr algn="ctr"/>
            <a:endParaRPr sz="3200" kern="0">
              <a:solidFill>
                <a:srgbClr val="FFFFFF"/>
              </a:solidFill>
              <a:ea typeface="Arial"/>
              <a:cs typeface="Arial"/>
              <a:sym typeface="Arial"/>
            </a:endParaRPr>
          </a:p>
        </p:txBody>
      </p:sp>
      <p:sp>
        <p:nvSpPr>
          <p:cNvPr id="572" name="Shape 572"/>
          <p:cNvSpPr/>
          <p:nvPr/>
        </p:nvSpPr>
        <p:spPr>
          <a:xfrm>
            <a:off x="7232040" y="2591909"/>
            <a:ext cx="123899" cy="165199"/>
          </a:xfrm>
          <a:prstGeom prst="ellipse">
            <a:avLst/>
          </a:prstGeom>
          <a:solidFill>
            <a:srgbClr val="00CEF6"/>
          </a:solidFill>
          <a:ln w="25400" cap="flat" cmpd="sng">
            <a:solidFill>
              <a:srgbClr val="FFFFFF"/>
            </a:solidFill>
            <a:prstDash val="solid"/>
            <a:round/>
            <a:headEnd type="none" w="med" len="med"/>
            <a:tailEnd type="none" w="med" len="med"/>
          </a:ln>
        </p:spPr>
        <p:txBody>
          <a:bodyPr lIns="121900" tIns="60933" rIns="121900" bIns="60933" anchor="ctr" anchorCtr="0">
            <a:noAutofit/>
          </a:bodyPr>
          <a:lstStyle/>
          <a:p>
            <a:pPr algn="ctr"/>
            <a:endParaRPr sz="3200" kern="0">
              <a:solidFill>
                <a:srgbClr val="FFFFFF"/>
              </a:solidFill>
              <a:ea typeface="Arial"/>
              <a:cs typeface="Arial"/>
              <a:sym typeface="Arial"/>
            </a:endParaRPr>
          </a:p>
        </p:txBody>
      </p:sp>
      <p:sp>
        <p:nvSpPr>
          <p:cNvPr id="573" name="Shape 573"/>
          <p:cNvSpPr/>
          <p:nvPr/>
        </p:nvSpPr>
        <p:spPr>
          <a:xfrm>
            <a:off x="7232040" y="4335459"/>
            <a:ext cx="123899" cy="165199"/>
          </a:xfrm>
          <a:prstGeom prst="ellipse">
            <a:avLst/>
          </a:prstGeom>
          <a:solidFill>
            <a:srgbClr val="28324A"/>
          </a:solidFill>
          <a:ln w="25400" cap="flat" cmpd="sng">
            <a:solidFill>
              <a:srgbClr val="FFFFFF"/>
            </a:solidFill>
            <a:prstDash val="solid"/>
            <a:round/>
            <a:headEnd type="none" w="med" len="med"/>
            <a:tailEnd type="none" w="med" len="med"/>
          </a:ln>
        </p:spPr>
        <p:txBody>
          <a:bodyPr lIns="121900" tIns="60933" rIns="121900" bIns="60933" anchor="ctr" anchorCtr="0">
            <a:noAutofit/>
          </a:bodyPr>
          <a:lstStyle/>
          <a:p>
            <a:pPr algn="ctr">
              <a:buClr>
                <a:srgbClr val="000000"/>
              </a:buClr>
              <a:buFont typeface="Arial"/>
              <a:buNone/>
            </a:pPr>
            <a:endParaRPr sz="3200" kern="0">
              <a:solidFill>
                <a:srgbClr val="FFFFFF"/>
              </a:solidFill>
              <a:ea typeface="Arial"/>
              <a:cs typeface="Arial"/>
              <a:sym typeface="Arial"/>
            </a:endParaRPr>
          </a:p>
        </p:txBody>
      </p:sp>
      <p:sp>
        <p:nvSpPr>
          <p:cNvPr id="574" name="Shape 574"/>
          <p:cNvSpPr/>
          <p:nvPr/>
        </p:nvSpPr>
        <p:spPr>
          <a:xfrm>
            <a:off x="5275658" y="5187012"/>
            <a:ext cx="123899" cy="165199"/>
          </a:xfrm>
          <a:prstGeom prst="ellipse">
            <a:avLst/>
          </a:prstGeom>
          <a:solidFill>
            <a:srgbClr val="3C78D8"/>
          </a:solidFill>
          <a:ln w="25400" cap="flat" cmpd="sng">
            <a:solidFill>
              <a:srgbClr val="FFFFFF"/>
            </a:solidFill>
            <a:prstDash val="solid"/>
            <a:round/>
            <a:headEnd type="none" w="med" len="med"/>
            <a:tailEnd type="none" w="med" len="med"/>
          </a:ln>
        </p:spPr>
        <p:txBody>
          <a:bodyPr lIns="121900" tIns="60933" rIns="121900" bIns="60933" anchor="ctr" anchorCtr="0">
            <a:noAutofit/>
          </a:bodyPr>
          <a:lstStyle/>
          <a:p>
            <a:pPr algn="ctr"/>
            <a:endParaRPr sz="3200" kern="0">
              <a:solidFill>
                <a:srgbClr val="FFFFFF"/>
              </a:solidFill>
              <a:ea typeface="Arial"/>
              <a:cs typeface="Arial"/>
              <a:sym typeface="Arial"/>
            </a:endParaRPr>
          </a:p>
        </p:txBody>
      </p:sp>
      <p:sp>
        <p:nvSpPr>
          <p:cNvPr id="575" name="Shape 575"/>
          <p:cNvSpPr/>
          <p:nvPr/>
        </p:nvSpPr>
        <p:spPr>
          <a:xfrm>
            <a:off x="6590755" y="5187012"/>
            <a:ext cx="123899" cy="165199"/>
          </a:xfrm>
          <a:prstGeom prst="ellipse">
            <a:avLst/>
          </a:prstGeom>
          <a:solidFill>
            <a:srgbClr val="28324A"/>
          </a:solidFill>
          <a:ln w="25400" cap="flat" cmpd="sng">
            <a:solidFill>
              <a:srgbClr val="FFFFFF"/>
            </a:solidFill>
            <a:prstDash val="solid"/>
            <a:round/>
            <a:headEnd type="none" w="med" len="med"/>
            <a:tailEnd type="none" w="med" len="med"/>
          </a:ln>
        </p:spPr>
        <p:txBody>
          <a:bodyPr lIns="121900" tIns="60933" rIns="121900" bIns="60933" anchor="ctr" anchorCtr="0">
            <a:noAutofit/>
          </a:bodyPr>
          <a:lstStyle/>
          <a:p>
            <a:pPr algn="ctr"/>
            <a:endParaRPr sz="3200" kern="0">
              <a:solidFill>
                <a:srgbClr val="FFFFFF"/>
              </a:solidFill>
              <a:ea typeface="Arial"/>
              <a:cs typeface="Arial"/>
              <a:sym typeface="Arial"/>
            </a:endParaRPr>
          </a:p>
        </p:txBody>
      </p:sp>
      <p:sp>
        <p:nvSpPr>
          <p:cNvPr id="576" name="Shape 576"/>
          <p:cNvSpPr/>
          <p:nvPr/>
        </p:nvSpPr>
        <p:spPr>
          <a:xfrm>
            <a:off x="4632649" y="2591909"/>
            <a:ext cx="123899" cy="165199"/>
          </a:xfrm>
          <a:prstGeom prst="ellipse">
            <a:avLst/>
          </a:prstGeom>
          <a:solidFill>
            <a:srgbClr val="AFF000"/>
          </a:solidFill>
          <a:ln w="25400" cap="flat" cmpd="sng">
            <a:solidFill>
              <a:srgbClr val="FFFFFF"/>
            </a:solidFill>
            <a:prstDash val="solid"/>
            <a:round/>
            <a:headEnd type="none" w="med" len="med"/>
            <a:tailEnd type="none" w="med" len="med"/>
          </a:ln>
        </p:spPr>
        <p:txBody>
          <a:bodyPr lIns="121900" tIns="60933" rIns="121900" bIns="60933" anchor="ctr" anchorCtr="0">
            <a:noAutofit/>
          </a:bodyPr>
          <a:lstStyle/>
          <a:p>
            <a:pPr algn="ctr"/>
            <a:endParaRPr sz="3200" kern="0">
              <a:solidFill>
                <a:srgbClr val="FFFFFF"/>
              </a:solidFill>
              <a:ea typeface="Arial"/>
              <a:cs typeface="Arial"/>
              <a:sym typeface="Arial"/>
            </a:endParaRPr>
          </a:p>
        </p:txBody>
      </p:sp>
      <p:sp>
        <p:nvSpPr>
          <p:cNvPr id="577" name="Shape 577"/>
          <p:cNvSpPr/>
          <p:nvPr/>
        </p:nvSpPr>
        <p:spPr>
          <a:xfrm>
            <a:off x="4632649" y="4335459"/>
            <a:ext cx="123899" cy="165199"/>
          </a:xfrm>
          <a:prstGeom prst="ellipse">
            <a:avLst/>
          </a:prstGeom>
          <a:solidFill>
            <a:srgbClr val="3C78D8"/>
          </a:solidFill>
          <a:ln w="25400" cap="flat" cmpd="sng">
            <a:solidFill>
              <a:srgbClr val="FFFFFF"/>
            </a:solidFill>
            <a:prstDash val="solid"/>
            <a:round/>
            <a:headEnd type="none" w="med" len="med"/>
            <a:tailEnd type="none" w="med" len="med"/>
          </a:ln>
        </p:spPr>
        <p:txBody>
          <a:bodyPr lIns="121900" tIns="60933" rIns="121900" bIns="60933" anchor="ctr" anchorCtr="0">
            <a:noAutofit/>
          </a:bodyPr>
          <a:lstStyle/>
          <a:p>
            <a:pPr algn="ctr"/>
            <a:endParaRPr sz="3200" kern="0">
              <a:solidFill>
                <a:srgbClr val="FFFFFF"/>
              </a:solidFill>
              <a:ea typeface="Arial"/>
              <a:cs typeface="Arial"/>
              <a:sym typeface="Arial"/>
            </a:endParaRPr>
          </a:p>
        </p:txBody>
      </p:sp>
      <p:sp>
        <p:nvSpPr>
          <p:cNvPr id="578" name="Shape 578"/>
          <p:cNvSpPr/>
          <p:nvPr/>
        </p:nvSpPr>
        <p:spPr>
          <a:xfrm rot="5400000">
            <a:off x="7086958" y="3245332"/>
            <a:ext cx="700399" cy="525299"/>
          </a:xfrm>
          <a:prstGeom prst="ellipse">
            <a:avLst/>
          </a:prstGeom>
          <a:solidFill>
            <a:srgbClr val="D8D8D8"/>
          </a:solidFill>
          <a:ln>
            <a:noFill/>
          </a:ln>
        </p:spPr>
        <p:txBody>
          <a:bodyPr lIns="121900" tIns="60933" rIns="121900" bIns="60933" anchor="ctr" anchorCtr="0">
            <a:noAutofit/>
          </a:bodyPr>
          <a:lstStyle/>
          <a:p>
            <a:pPr algn="ctr"/>
            <a:endParaRPr sz="3200" kern="0">
              <a:solidFill>
                <a:srgbClr val="FFFFFF"/>
              </a:solidFill>
              <a:ea typeface="Arial"/>
              <a:cs typeface="Arial"/>
              <a:sym typeface="Arial"/>
            </a:endParaRPr>
          </a:p>
        </p:txBody>
      </p:sp>
      <p:sp>
        <p:nvSpPr>
          <p:cNvPr id="579" name="Shape 579"/>
          <p:cNvSpPr/>
          <p:nvPr/>
        </p:nvSpPr>
        <p:spPr>
          <a:xfrm rot="5400000">
            <a:off x="4202379" y="3231147"/>
            <a:ext cx="700399" cy="525299"/>
          </a:xfrm>
          <a:prstGeom prst="ellipse">
            <a:avLst/>
          </a:prstGeom>
          <a:solidFill>
            <a:srgbClr val="D8D8D8"/>
          </a:solidFill>
          <a:ln>
            <a:noFill/>
          </a:ln>
        </p:spPr>
        <p:txBody>
          <a:bodyPr lIns="121900" tIns="60933" rIns="121900" bIns="60933" anchor="ctr" anchorCtr="0">
            <a:noAutofit/>
          </a:bodyPr>
          <a:lstStyle/>
          <a:p>
            <a:pPr algn="ctr"/>
            <a:endParaRPr sz="3200" kern="0">
              <a:solidFill>
                <a:srgbClr val="FFFFFF"/>
              </a:solidFill>
              <a:ea typeface="Arial"/>
              <a:cs typeface="Arial"/>
              <a:sym typeface="Arial"/>
            </a:endParaRPr>
          </a:p>
        </p:txBody>
      </p:sp>
      <p:sp>
        <p:nvSpPr>
          <p:cNvPr id="580" name="Shape 580"/>
          <p:cNvSpPr/>
          <p:nvPr/>
        </p:nvSpPr>
        <p:spPr>
          <a:xfrm>
            <a:off x="5731652" y="1276773"/>
            <a:ext cx="525299" cy="700399"/>
          </a:xfrm>
          <a:prstGeom prst="ellipse">
            <a:avLst/>
          </a:prstGeom>
          <a:solidFill>
            <a:srgbClr val="D8D8D8"/>
          </a:solidFill>
          <a:ln>
            <a:noFill/>
          </a:ln>
        </p:spPr>
        <p:txBody>
          <a:bodyPr lIns="121900" tIns="60933" rIns="121900" bIns="60933" anchor="ctr" anchorCtr="0">
            <a:noAutofit/>
          </a:bodyPr>
          <a:lstStyle/>
          <a:p>
            <a:pPr algn="ctr"/>
            <a:endParaRPr sz="3200" kern="0">
              <a:solidFill>
                <a:srgbClr val="FFFFFF"/>
              </a:solidFill>
              <a:ea typeface="Arial"/>
              <a:cs typeface="Arial"/>
              <a:sym typeface="Arial"/>
            </a:endParaRPr>
          </a:p>
        </p:txBody>
      </p:sp>
      <p:sp>
        <p:nvSpPr>
          <p:cNvPr id="581" name="Shape 581"/>
          <p:cNvSpPr/>
          <p:nvPr/>
        </p:nvSpPr>
        <p:spPr>
          <a:xfrm>
            <a:off x="5733862" y="5176147"/>
            <a:ext cx="525299" cy="700399"/>
          </a:xfrm>
          <a:prstGeom prst="ellipse">
            <a:avLst/>
          </a:prstGeom>
          <a:solidFill>
            <a:srgbClr val="D8D8D8"/>
          </a:solidFill>
          <a:ln>
            <a:noFill/>
          </a:ln>
        </p:spPr>
        <p:txBody>
          <a:bodyPr lIns="121900" tIns="60933" rIns="121900" bIns="60933" anchor="ctr" anchorCtr="0">
            <a:noAutofit/>
          </a:bodyPr>
          <a:lstStyle/>
          <a:p>
            <a:pPr algn="ctr"/>
            <a:endParaRPr sz="3200" kern="0">
              <a:solidFill>
                <a:srgbClr val="FFFFFF"/>
              </a:solidFill>
              <a:ea typeface="Arial"/>
              <a:cs typeface="Arial"/>
              <a:sym typeface="Arial"/>
            </a:endParaRPr>
          </a:p>
        </p:txBody>
      </p:sp>
      <p:sp>
        <p:nvSpPr>
          <p:cNvPr id="582" name="Shape 582"/>
          <p:cNvSpPr txBox="1"/>
          <p:nvPr/>
        </p:nvSpPr>
        <p:spPr>
          <a:xfrm>
            <a:off x="6809107" y="1763658"/>
            <a:ext cx="497551" cy="916073"/>
          </a:xfrm>
          <a:prstGeom prst="rect">
            <a:avLst/>
          </a:prstGeom>
          <a:noFill/>
          <a:ln>
            <a:noFill/>
          </a:ln>
        </p:spPr>
        <p:txBody>
          <a:bodyPr lIns="121900" tIns="60933" rIns="121900" bIns="60933" anchor="t" anchorCtr="0">
            <a:noAutofit/>
          </a:bodyPr>
          <a:lstStyle/>
          <a:p>
            <a:pPr lvl="0">
              <a:buSzPct val="25000"/>
            </a:pPr>
            <a:r>
              <a:rPr lang="vi-VN" sz="4400" kern="0" dirty="0">
                <a:solidFill>
                  <a:schemeClr val="bg1"/>
                </a:solidFill>
                <a:latin typeface="Nunito Black" panose="00000A00000000000000" pitchFamily="2" charset="0"/>
                <a:ea typeface="Source Sans Pro"/>
                <a:cs typeface="Source Sans Pro"/>
                <a:sym typeface="Source Sans Pro"/>
              </a:rPr>
              <a:t>2</a:t>
            </a:r>
            <a:endParaRPr lang="en" sz="4400" kern="0" dirty="0">
              <a:solidFill>
                <a:schemeClr val="bg1"/>
              </a:solidFill>
              <a:latin typeface="Nunito Black" panose="00000A00000000000000" pitchFamily="2" charset="0"/>
              <a:ea typeface="Source Sans Pro"/>
              <a:cs typeface="Source Sans Pro"/>
              <a:sym typeface="Source Sans Pro"/>
            </a:endParaRPr>
          </a:p>
        </p:txBody>
      </p:sp>
      <p:sp>
        <p:nvSpPr>
          <p:cNvPr id="583" name="Shape 583"/>
          <p:cNvSpPr txBox="1"/>
          <p:nvPr/>
        </p:nvSpPr>
        <p:spPr>
          <a:xfrm>
            <a:off x="4740927" y="1749057"/>
            <a:ext cx="465525" cy="934627"/>
          </a:xfrm>
          <a:prstGeom prst="rect">
            <a:avLst/>
          </a:prstGeom>
          <a:noFill/>
          <a:ln>
            <a:noFill/>
          </a:ln>
        </p:spPr>
        <p:txBody>
          <a:bodyPr lIns="121900" tIns="60933" rIns="121900" bIns="60933" anchor="t" anchorCtr="0">
            <a:noAutofit/>
          </a:bodyPr>
          <a:lstStyle/>
          <a:p>
            <a:pPr>
              <a:buSzPct val="25000"/>
            </a:pPr>
            <a:r>
              <a:rPr lang="vi-VN" sz="4400" kern="0" dirty="0">
                <a:solidFill>
                  <a:schemeClr val="bg1"/>
                </a:solidFill>
                <a:latin typeface="Nunito Black" panose="00000A00000000000000" pitchFamily="2" charset="0"/>
                <a:ea typeface="Source Sans Pro"/>
                <a:cs typeface="Source Sans Pro"/>
                <a:sym typeface="Source Sans Pro"/>
              </a:rPr>
              <a:t>1.</a:t>
            </a:r>
            <a:endParaRPr lang="en" sz="4400" kern="0" dirty="0">
              <a:solidFill>
                <a:schemeClr val="bg1"/>
              </a:solidFill>
              <a:latin typeface="Nunito Black" panose="00000A00000000000000" pitchFamily="2" charset="0"/>
              <a:ea typeface="Source Sans Pro"/>
              <a:cs typeface="Source Sans Pro"/>
              <a:sym typeface="Source Sans Pro"/>
            </a:endParaRPr>
          </a:p>
        </p:txBody>
      </p:sp>
      <p:sp>
        <p:nvSpPr>
          <p:cNvPr id="584" name="Shape 584"/>
          <p:cNvSpPr txBox="1"/>
          <p:nvPr/>
        </p:nvSpPr>
        <p:spPr>
          <a:xfrm>
            <a:off x="6804150" y="4497610"/>
            <a:ext cx="471280" cy="784369"/>
          </a:xfrm>
          <a:prstGeom prst="rect">
            <a:avLst/>
          </a:prstGeom>
          <a:noFill/>
          <a:ln>
            <a:noFill/>
          </a:ln>
        </p:spPr>
        <p:txBody>
          <a:bodyPr lIns="121900" tIns="60933" rIns="121900" bIns="60933" anchor="t" anchorCtr="0">
            <a:noAutofit/>
          </a:bodyPr>
          <a:lstStyle/>
          <a:p>
            <a:pPr>
              <a:buSzPct val="25000"/>
            </a:pPr>
            <a:r>
              <a:rPr lang="vi-VN" sz="4400" kern="0" dirty="0">
                <a:solidFill>
                  <a:schemeClr val="bg1"/>
                </a:solidFill>
                <a:latin typeface="Nunito Black" panose="00000A00000000000000" pitchFamily="2" charset="0"/>
                <a:ea typeface="Source Sans Pro"/>
                <a:cs typeface="Source Sans Pro"/>
                <a:sym typeface="Source Sans Pro"/>
              </a:rPr>
              <a:t>3</a:t>
            </a:r>
            <a:endParaRPr lang="en" sz="4400" kern="0" dirty="0">
              <a:solidFill>
                <a:schemeClr val="bg1"/>
              </a:solidFill>
              <a:latin typeface="Nunito Black" panose="00000A00000000000000" pitchFamily="2" charset="0"/>
              <a:ea typeface="Source Sans Pro"/>
              <a:cs typeface="Source Sans Pro"/>
              <a:sym typeface="Source Sans Pro"/>
            </a:endParaRPr>
          </a:p>
        </p:txBody>
      </p:sp>
      <p:sp>
        <p:nvSpPr>
          <p:cNvPr id="588" name="Shape 588"/>
          <p:cNvSpPr txBox="1"/>
          <p:nvPr/>
        </p:nvSpPr>
        <p:spPr>
          <a:xfrm>
            <a:off x="7620000" y="1371601"/>
            <a:ext cx="2895600" cy="1465533"/>
          </a:xfrm>
          <a:prstGeom prst="rect">
            <a:avLst/>
          </a:prstGeom>
          <a:solidFill>
            <a:srgbClr val="00B0F0"/>
          </a:solidFill>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lIns="121900" tIns="60933" rIns="121900" bIns="60933" anchor="t" anchorCtr="0">
            <a:noAutofit/>
          </a:bodyPr>
          <a:lstStyle/>
          <a:p>
            <a:pPr algn="ctr">
              <a:buSzPct val="25000"/>
            </a:pPr>
            <a:r>
              <a:rPr lang="vi-VN" sz="2400" b="1" kern="0" dirty="0" err="1">
                <a:solidFill>
                  <a:schemeClr val="bg1"/>
                </a:solidFill>
                <a:latin typeface="Nunito Black" panose="00000A00000000000000" pitchFamily="2" charset="0"/>
                <a:ea typeface="Source Sans Pro"/>
                <a:cs typeface="Source Sans Pro"/>
                <a:sym typeface="Source Sans Pro"/>
              </a:rPr>
              <a:t>Tạo</a:t>
            </a:r>
            <a:r>
              <a:rPr lang="vi-VN" sz="2400" b="1" kern="0" dirty="0">
                <a:solidFill>
                  <a:schemeClr val="bg1"/>
                </a:solidFill>
                <a:latin typeface="Nunito Black" panose="00000A00000000000000" pitchFamily="2" charset="0"/>
                <a:ea typeface="Source Sans Pro"/>
                <a:cs typeface="Source Sans Pro"/>
                <a:sym typeface="Source Sans Pro"/>
              </a:rPr>
              <a:t> </a:t>
            </a:r>
            <a:r>
              <a:rPr lang="vi-VN" sz="2400" b="1" kern="0" dirty="0" err="1">
                <a:solidFill>
                  <a:schemeClr val="bg1"/>
                </a:solidFill>
                <a:latin typeface="Nunito Black" panose="00000A00000000000000" pitchFamily="2" charset="0"/>
                <a:ea typeface="Source Sans Pro"/>
                <a:cs typeface="Source Sans Pro"/>
                <a:sym typeface="Source Sans Pro"/>
              </a:rPr>
              <a:t>thị</a:t>
            </a:r>
            <a:r>
              <a:rPr lang="vi-VN" sz="2400" b="1" kern="0" dirty="0">
                <a:solidFill>
                  <a:schemeClr val="bg1"/>
                </a:solidFill>
                <a:latin typeface="Nunito Black" panose="00000A00000000000000" pitchFamily="2" charset="0"/>
                <a:ea typeface="Source Sans Pro"/>
                <a:cs typeface="Source Sans Pro"/>
                <a:sym typeface="Source Sans Pro"/>
              </a:rPr>
              <a:t> </a:t>
            </a:r>
            <a:r>
              <a:rPr lang="vi-VN" sz="2400" b="1" kern="0" dirty="0" err="1">
                <a:solidFill>
                  <a:schemeClr val="bg1"/>
                </a:solidFill>
                <a:latin typeface="Nunito Black" panose="00000A00000000000000" pitchFamily="2" charset="0"/>
                <a:ea typeface="Source Sans Pro"/>
                <a:cs typeface="Source Sans Pro"/>
                <a:sym typeface="Source Sans Pro"/>
              </a:rPr>
              <a:t>trường</a:t>
            </a:r>
            <a:r>
              <a:rPr lang="vi-VN" sz="2400" b="1" kern="0" dirty="0">
                <a:solidFill>
                  <a:schemeClr val="bg1"/>
                </a:solidFill>
                <a:latin typeface="Nunito Black" panose="00000A00000000000000" pitchFamily="2" charset="0"/>
                <a:ea typeface="Source Sans Pro"/>
                <a:cs typeface="Source Sans Pro"/>
                <a:sym typeface="Source Sans Pro"/>
              </a:rPr>
              <a:t> cho khoa </a:t>
            </a:r>
            <a:r>
              <a:rPr lang="vi-VN" sz="2400" b="1" kern="0" dirty="0" err="1">
                <a:solidFill>
                  <a:schemeClr val="bg1"/>
                </a:solidFill>
                <a:latin typeface="Nunito Black" panose="00000A00000000000000" pitchFamily="2" charset="0"/>
                <a:ea typeface="Source Sans Pro"/>
                <a:cs typeface="Source Sans Pro"/>
                <a:sym typeface="Source Sans Pro"/>
              </a:rPr>
              <a:t>học</a:t>
            </a:r>
            <a:r>
              <a:rPr lang="vi-VN" sz="2400" b="1" kern="0" dirty="0">
                <a:solidFill>
                  <a:schemeClr val="bg1"/>
                </a:solidFill>
                <a:latin typeface="Nunito Black" panose="00000A00000000000000" pitchFamily="2" charset="0"/>
                <a:ea typeface="Source Sans Pro"/>
                <a:cs typeface="Source Sans Pro"/>
                <a:sym typeface="Source Sans Pro"/>
              </a:rPr>
              <a:t> </a:t>
            </a:r>
            <a:r>
              <a:rPr lang="vi-VN" sz="2400" b="1" kern="0" dirty="0" err="1">
                <a:solidFill>
                  <a:schemeClr val="bg1"/>
                </a:solidFill>
                <a:latin typeface="Nunito Black" panose="00000A00000000000000" pitchFamily="2" charset="0"/>
                <a:ea typeface="Source Sans Pro"/>
                <a:cs typeface="Source Sans Pro"/>
                <a:sym typeface="Source Sans Pro"/>
              </a:rPr>
              <a:t>và</a:t>
            </a:r>
            <a:r>
              <a:rPr lang="vi-VN" sz="2400" b="1" kern="0" dirty="0">
                <a:solidFill>
                  <a:schemeClr val="bg1"/>
                </a:solidFill>
                <a:latin typeface="Nunito Black" panose="00000A00000000000000" pitchFamily="2" charset="0"/>
                <a:ea typeface="Source Sans Pro"/>
                <a:cs typeface="Source Sans Pro"/>
                <a:sym typeface="Source Sans Pro"/>
              </a:rPr>
              <a:t> công </a:t>
            </a:r>
            <a:r>
              <a:rPr lang="vi-VN" sz="2400" b="1" kern="0" dirty="0" err="1">
                <a:solidFill>
                  <a:schemeClr val="bg1"/>
                </a:solidFill>
                <a:latin typeface="Nunito Black" panose="00000A00000000000000" pitchFamily="2" charset="0"/>
                <a:ea typeface="Source Sans Pro"/>
                <a:cs typeface="Source Sans Pro"/>
                <a:sym typeface="Source Sans Pro"/>
              </a:rPr>
              <a:t>nghệ</a:t>
            </a:r>
            <a:r>
              <a:rPr lang="vi-VN" sz="2400" b="1" kern="0" dirty="0">
                <a:solidFill>
                  <a:schemeClr val="bg1"/>
                </a:solidFill>
                <a:latin typeface="Nunito Black" panose="00000A00000000000000" pitchFamily="2" charset="0"/>
                <a:ea typeface="Source Sans Pro"/>
                <a:cs typeface="Source Sans Pro"/>
                <a:sym typeface="Source Sans Pro"/>
              </a:rPr>
              <a:t>  </a:t>
            </a:r>
            <a:endParaRPr lang="en" sz="2400" b="1" kern="0" dirty="0">
              <a:solidFill>
                <a:schemeClr val="bg1"/>
              </a:solidFill>
              <a:latin typeface="Nunito Black" panose="00000A00000000000000" pitchFamily="2" charset="0"/>
              <a:ea typeface="Source Sans Pro"/>
              <a:cs typeface="Source Sans Pro"/>
              <a:sym typeface="Source Sans Pro"/>
            </a:endParaRPr>
          </a:p>
          <a:p>
            <a:pPr algn="ctr">
              <a:buSzPct val="25000"/>
            </a:pPr>
            <a:endParaRPr lang="en" sz="2400" kern="0" dirty="0">
              <a:solidFill>
                <a:schemeClr val="bg1"/>
              </a:solidFill>
              <a:latin typeface="Nunito Black" panose="00000A00000000000000" pitchFamily="2" charset="0"/>
              <a:ea typeface="Source Sans Pro"/>
              <a:cs typeface="Source Sans Pro"/>
              <a:sym typeface="Source Sans Pro"/>
            </a:endParaRPr>
          </a:p>
        </p:txBody>
      </p:sp>
      <p:sp>
        <p:nvSpPr>
          <p:cNvPr id="591" name="Shape 591"/>
          <p:cNvSpPr txBox="1"/>
          <p:nvPr/>
        </p:nvSpPr>
        <p:spPr>
          <a:xfrm>
            <a:off x="7686165" y="4857094"/>
            <a:ext cx="2829435" cy="1391307"/>
          </a:xfrm>
          <a:prstGeom prst="rect">
            <a:avLst/>
          </a:prstGeom>
          <a:solidFill>
            <a:srgbClr val="C00000"/>
          </a:solidFill>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lIns="121900" tIns="60933" rIns="121900" bIns="60933" anchor="t" anchorCtr="0">
            <a:noAutofit/>
          </a:bodyPr>
          <a:lstStyle/>
          <a:p>
            <a:pPr algn="ctr">
              <a:buSzPct val="25000"/>
            </a:pPr>
            <a:r>
              <a:rPr lang="vi-VN" sz="2400" b="1" kern="0" dirty="0">
                <a:solidFill>
                  <a:schemeClr val="bg1"/>
                </a:solidFill>
                <a:latin typeface="Nunito Black" panose="00000A00000000000000" pitchFamily="2" charset="0"/>
                <a:ea typeface="Source Sans Pro"/>
                <a:cs typeface="Source Sans Pro"/>
                <a:sym typeface="Source Sans Pro"/>
              </a:rPr>
              <a:t>Xây </a:t>
            </a:r>
            <a:r>
              <a:rPr lang="vi-VN" sz="2400" b="1" kern="0" dirty="0" err="1">
                <a:solidFill>
                  <a:schemeClr val="bg1"/>
                </a:solidFill>
                <a:latin typeface="Nunito Black" panose="00000A00000000000000" pitchFamily="2" charset="0"/>
                <a:ea typeface="Source Sans Pro"/>
                <a:cs typeface="Source Sans Pro"/>
                <a:sym typeface="Source Sans Pro"/>
              </a:rPr>
              <a:t>dựng</a:t>
            </a:r>
            <a:r>
              <a:rPr lang="vi-VN" sz="2400" b="1" kern="0" dirty="0">
                <a:solidFill>
                  <a:schemeClr val="bg1"/>
                </a:solidFill>
                <a:latin typeface="Nunito Black" panose="00000A00000000000000" pitchFamily="2" charset="0"/>
                <a:ea typeface="Source Sans Pro"/>
                <a:cs typeface="Source Sans Pro"/>
                <a:sym typeface="Source Sans Pro"/>
              </a:rPr>
              <a:t> </a:t>
            </a:r>
            <a:r>
              <a:rPr lang="vi-VN" sz="2400" b="1" kern="0" dirty="0" err="1">
                <a:solidFill>
                  <a:schemeClr val="bg1"/>
                </a:solidFill>
                <a:latin typeface="Nunito Black" panose="00000A00000000000000" pitchFamily="2" charset="0"/>
                <a:ea typeface="Source Sans Pro"/>
                <a:cs typeface="Source Sans Pro"/>
                <a:sym typeface="Source Sans Pro"/>
              </a:rPr>
              <a:t>tiềm</a:t>
            </a:r>
            <a:r>
              <a:rPr lang="vi-VN" sz="2400" b="1" kern="0" dirty="0">
                <a:solidFill>
                  <a:schemeClr val="bg1"/>
                </a:solidFill>
                <a:latin typeface="Nunito Black" panose="00000A00000000000000" pitchFamily="2" charset="0"/>
                <a:ea typeface="Source Sans Pro"/>
                <a:cs typeface="Source Sans Pro"/>
                <a:sym typeface="Source Sans Pro"/>
              </a:rPr>
              <a:t> </a:t>
            </a:r>
            <a:r>
              <a:rPr lang="vi-VN" sz="2400" b="1" kern="0" dirty="0" err="1">
                <a:solidFill>
                  <a:schemeClr val="bg1"/>
                </a:solidFill>
                <a:latin typeface="Nunito Black" panose="00000A00000000000000" pitchFamily="2" charset="0"/>
                <a:ea typeface="Source Sans Pro"/>
                <a:cs typeface="Source Sans Pro"/>
                <a:sym typeface="Source Sans Pro"/>
              </a:rPr>
              <a:t>lực</a:t>
            </a:r>
            <a:r>
              <a:rPr lang="vi-VN" sz="2400" b="1" kern="0" dirty="0">
                <a:solidFill>
                  <a:schemeClr val="bg1"/>
                </a:solidFill>
                <a:latin typeface="Nunito Black" panose="00000A00000000000000" pitchFamily="2" charset="0"/>
                <a:ea typeface="Source Sans Pro"/>
                <a:cs typeface="Source Sans Pro"/>
                <a:sym typeface="Source Sans Pro"/>
              </a:rPr>
              <a:t> khoa </a:t>
            </a:r>
            <a:r>
              <a:rPr lang="vi-VN" sz="2400" b="1" kern="0" dirty="0" err="1">
                <a:solidFill>
                  <a:schemeClr val="bg1"/>
                </a:solidFill>
                <a:latin typeface="Nunito Black" panose="00000A00000000000000" pitchFamily="2" charset="0"/>
                <a:ea typeface="Source Sans Pro"/>
                <a:cs typeface="Source Sans Pro"/>
                <a:sym typeface="Source Sans Pro"/>
              </a:rPr>
              <a:t>học</a:t>
            </a:r>
            <a:r>
              <a:rPr lang="vi-VN" sz="2400" b="1" kern="0" dirty="0">
                <a:solidFill>
                  <a:schemeClr val="bg1"/>
                </a:solidFill>
                <a:latin typeface="Nunito Black" panose="00000A00000000000000" pitchFamily="2" charset="0"/>
                <a:ea typeface="Source Sans Pro"/>
                <a:cs typeface="Source Sans Pro"/>
                <a:sym typeface="Source Sans Pro"/>
              </a:rPr>
              <a:t> </a:t>
            </a:r>
            <a:r>
              <a:rPr lang="vi-VN" sz="2400" b="1" kern="0" dirty="0" err="1">
                <a:solidFill>
                  <a:schemeClr val="bg1"/>
                </a:solidFill>
                <a:latin typeface="Nunito Black" panose="00000A00000000000000" pitchFamily="2" charset="0"/>
                <a:ea typeface="Source Sans Pro"/>
                <a:cs typeface="Source Sans Pro"/>
                <a:sym typeface="Source Sans Pro"/>
              </a:rPr>
              <a:t>và</a:t>
            </a:r>
            <a:r>
              <a:rPr lang="vi-VN" sz="2400" b="1" kern="0" dirty="0">
                <a:solidFill>
                  <a:schemeClr val="bg1"/>
                </a:solidFill>
                <a:latin typeface="Nunito Black" panose="00000A00000000000000" pitchFamily="2" charset="0"/>
                <a:ea typeface="Source Sans Pro"/>
                <a:cs typeface="Source Sans Pro"/>
                <a:sym typeface="Source Sans Pro"/>
              </a:rPr>
              <a:t> công </a:t>
            </a:r>
            <a:r>
              <a:rPr lang="vi-VN" sz="2400" b="1" kern="0" dirty="0" err="1">
                <a:solidFill>
                  <a:schemeClr val="bg1"/>
                </a:solidFill>
                <a:latin typeface="Nunito Black" panose="00000A00000000000000" pitchFamily="2" charset="0"/>
                <a:ea typeface="Source Sans Pro"/>
                <a:cs typeface="Source Sans Pro"/>
                <a:sym typeface="Source Sans Pro"/>
              </a:rPr>
              <a:t>nghệ</a:t>
            </a:r>
            <a:endParaRPr lang="en" sz="2400" b="1" kern="0" dirty="0">
              <a:solidFill>
                <a:schemeClr val="bg1"/>
              </a:solidFill>
              <a:latin typeface="Nunito Black" panose="00000A00000000000000" pitchFamily="2" charset="0"/>
              <a:ea typeface="Source Sans Pro"/>
              <a:cs typeface="Source Sans Pro"/>
              <a:sym typeface="Source Sans Pro"/>
            </a:endParaRPr>
          </a:p>
        </p:txBody>
      </p:sp>
      <p:grpSp>
        <p:nvGrpSpPr>
          <p:cNvPr id="2" name="Shape 592"/>
          <p:cNvGrpSpPr/>
          <p:nvPr/>
        </p:nvGrpSpPr>
        <p:grpSpPr>
          <a:xfrm>
            <a:off x="1676401" y="1447800"/>
            <a:ext cx="2745605" cy="1535162"/>
            <a:chOff x="8293702" y="1377081"/>
            <a:chExt cx="3085369" cy="1371050"/>
          </a:xfrm>
        </p:grpSpPr>
        <p:sp>
          <p:nvSpPr>
            <p:cNvPr id="593" name="Shape 593"/>
            <p:cNvSpPr txBox="1"/>
            <p:nvPr/>
          </p:nvSpPr>
          <p:spPr>
            <a:xfrm>
              <a:off x="8578271" y="1844723"/>
              <a:ext cx="2800800" cy="584700"/>
            </a:xfrm>
            <a:prstGeom prst="rect">
              <a:avLst/>
            </a:prstGeom>
            <a:noFill/>
            <a:ln>
              <a:noFill/>
            </a:ln>
          </p:spPr>
          <p:txBody>
            <a:bodyPr lIns="121900" tIns="60933" rIns="121900" bIns="60933" anchor="t" anchorCtr="0">
              <a:noAutofit/>
            </a:bodyPr>
            <a:lstStyle/>
            <a:p>
              <a:pPr algn="r">
                <a:buSzPct val="25000"/>
              </a:pPr>
              <a:endParaRPr lang="en" sz="1467" kern="0" dirty="0">
                <a:solidFill>
                  <a:srgbClr val="3F3F3F"/>
                </a:solidFill>
                <a:latin typeface="Source Sans Pro"/>
                <a:ea typeface="Source Sans Pro"/>
                <a:cs typeface="Source Sans Pro"/>
                <a:sym typeface="Source Sans Pro"/>
              </a:endParaRPr>
            </a:p>
          </p:txBody>
        </p:sp>
        <p:sp>
          <p:nvSpPr>
            <p:cNvPr id="594" name="Shape 594"/>
            <p:cNvSpPr txBox="1"/>
            <p:nvPr/>
          </p:nvSpPr>
          <p:spPr>
            <a:xfrm>
              <a:off x="8293702" y="1377081"/>
              <a:ext cx="3045058" cy="1371050"/>
            </a:xfrm>
            <a:prstGeom prst="rect">
              <a:avLst/>
            </a:prstGeom>
            <a:solidFill>
              <a:srgbClr val="92D050"/>
            </a:solidFill>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lIns="121900" tIns="60933" rIns="121900" bIns="60933" anchor="t" anchorCtr="0">
              <a:noAutofit/>
            </a:bodyPr>
            <a:lstStyle/>
            <a:p>
              <a:pPr algn="ctr">
                <a:buSzPct val="25000"/>
              </a:pPr>
              <a:r>
                <a:rPr lang="vi-VN" sz="2400" b="1" kern="0" dirty="0">
                  <a:solidFill>
                    <a:schemeClr val="tx1"/>
                  </a:solidFill>
                  <a:latin typeface="Nunito Black" panose="00000A00000000000000" pitchFamily="2" charset="0"/>
                  <a:ea typeface="Source Sans Pro"/>
                  <a:cs typeface="Source Sans Pro"/>
                  <a:sym typeface="Source Sans Pro"/>
                </a:rPr>
                <a:t>Đổi mới cơ chế quản lý</a:t>
              </a:r>
              <a:r>
                <a:rPr lang="en-US" sz="2400" b="1" kern="0" dirty="0">
                  <a:solidFill>
                    <a:schemeClr val="tx1"/>
                  </a:solidFill>
                  <a:latin typeface="Nunito Black" panose="00000A00000000000000" pitchFamily="2" charset="0"/>
                  <a:ea typeface="Source Sans Pro"/>
                  <a:cs typeface="Source Sans Pro"/>
                  <a:sym typeface="Source Sans Pro"/>
                </a:rPr>
                <a:t> </a:t>
              </a:r>
              <a:r>
                <a:rPr lang="vi-VN" sz="2400" b="1" kern="0" dirty="0">
                  <a:solidFill>
                    <a:schemeClr val="tx1"/>
                  </a:solidFill>
                  <a:latin typeface="Nunito Black" panose="00000A00000000000000" pitchFamily="2" charset="0"/>
                  <a:ea typeface="Source Sans Pro"/>
                  <a:cs typeface="Source Sans Pro"/>
                  <a:sym typeface="Source Sans Pro"/>
                </a:rPr>
                <a:t>khoa học và công nghệ</a:t>
              </a:r>
              <a:endParaRPr lang="en" sz="2400" b="1" kern="0" dirty="0">
                <a:solidFill>
                  <a:schemeClr val="tx1"/>
                </a:solidFill>
                <a:latin typeface="Nunito Black" panose="00000A00000000000000" pitchFamily="2" charset="0"/>
                <a:ea typeface="Source Sans Pro"/>
                <a:cs typeface="Source Sans Pro"/>
                <a:sym typeface="Source Sans Pro"/>
              </a:endParaRPr>
            </a:p>
          </p:txBody>
        </p:sp>
      </p:grpSp>
      <p:sp>
        <p:nvSpPr>
          <p:cNvPr id="597" name="Shape 597"/>
          <p:cNvSpPr txBox="1"/>
          <p:nvPr/>
        </p:nvSpPr>
        <p:spPr>
          <a:xfrm>
            <a:off x="1676401" y="4895474"/>
            <a:ext cx="2708777" cy="1352926"/>
          </a:xfrm>
          <a:prstGeom prst="rect">
            <a:avLst/>
          </a:prstGeom>
          <a:solidFill>
            <a:srgbClr val="0070C0"/>
          </a:solidFill>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lIns="121900" tIns="60933" rIns="121900" bIns="60933" anchor="t" anchorCtr="0">
            <a:noAutofit/>
          </a:bodyPr>
          <a:lstStyle/>
          <a:p>
            <a:pPr algn="ctr">
              <a:buSzPct val="25000"/>
            </a:pPr>
            <a:r>
              <a:rPr lang="vi-VN" sz="2400" b="1" kern="0" dirty="0" err="1">
                <a:solidFill>
                  <a:schemeClr val="bg1"/>
                </a:solidFill>
                <a:latin typeface="Nunito Black" panose="00000A00000000000000" pitchFamily="2" charset="0"/>
                <a:ea typeface="Source Sans Pro"/>
                <a:cs typeface="Source Sans Pro"/>
                <a:sym typeface="Source Sans Pro"/>
              </a:rPr>
              <a:t>Tập</a:t>
            </a:r>
            <a:r>
              <a:rPr lang="vi-VN" sz="2400" b="1" kern="0" dirty="0">
                <a:solidFill>
                  <a:schemeClr val="bg1"/>
                </a:solidFill>
                <a:latin typeface="Nunito Black" panose="00000A00000000000000" pitchFamily="2" charset="0"/>
                <a:ea typeface="Source Sans Pro"/>
                <a:cs typeface="Source Sans Pro"/>
                <a:sym typeface="Source Sans Pro"/>
              </a:rPr>
              <a:t> trung </a:t>
            </a:r>
            <a:r>
              <a:rPr lang="vi-VN" sz="2400" b="1" kern="0" dirty="0" err="1">
                <a:solidFill>
                  <a:schemeClr val="bg1"/>
                </a:solidFill>
                <a:latin typeface="Nunito Black" panose="00000A00000000000000" pitchFamily="2" charset="0"/>
                <a:ea typeface="Source Sans Pro"/>
                <a:cs typeface="Source Sans Pro"/>
                <a:sym typeface="Source Sans Pro"/>
              </a:rPr>
              <a:t>vào</a:t>
            </a:r>
            <a:r>
              <a:rPr lang="vi-VN" sz="2400" b="1" kern="0" dirty="0">
                <a:solidFill>
                  <a:schemeClr val="bg1"/>
                </a:solidFill>
                <a:latin typeface="Nunito Black" panose="00000A00000000000000" pitchFamily="2" charset="0"/>
                <a:ea typeface="Source Sans Pro"/>
                <a:cs typeface="Source Sans Pro"/>
                <a:sym typeface="Source Sans Pro"/>
              </a:rPr>
              <a:t> </a:t>
            </a:r>
            <a:r>
              <a:rPr lang="vi-VN" sz="2400" b="1" kern="0" dirty="0" err="1">
                <a:solidFill>
                  <a:schemeClr val="bg1"/>
                </a:solidFill>
                <a:latin typeface="Nunito Black" panose="00000A00000000000000" pitchFamily="2" charset="0"/>
                <a:ea typeface="Source Sans Pro"/>
                <a:cs typeface="Source Sans Pro"/>
                <a:sym typeface="Source Sans Pro"/>
              </a:rPr>
              <a:t>các</a:t>
            </a:r>
            <a:r>
              <a:rPr lang="vi-VN" sz="2400" b="1" kern="0" dirty="0">
                <a:solidFill>
                  <a:schemeClr val="bg1"/>
                </a:solidFill>
                <a:latin typeface="Nunito Black" panose="00000A00000000000000" pitchFamily="2" charset="0"/>
                <a:ea typeface="Source Sans Pro"/>
                <a:cs typeface="Source Sans Pro"/>
                <a:sym typeface="Source Sans Pro"/>
              </a:rPr>
              <a:t> </a:t>
            </a:r>
            <a:r>
              <a:rPr lang="vi-VN" sz="2400" b="1" kern="0" dirty="0" err="1">
                <a:solidFill>
                  <a:schemeClr val="bg1"/>
                </a:solidFill>
                <a:latin typeface="Nunito Black" panose="00000A00000000000000" pitchFamily="2" charset="0"/>
                <a:ea typeface="Source Sans Pro"/>
                <a:cs typeface="Source Sans Pro"/>
                <a:sym typeface="Source Sans Pro"/>
              </a:rPr>
              <a:t>nhiệm</a:t>
            </a:r>
            <a:r>
              <a:rPr lang="vi-VN" sz="2400" b="1" kern="0" dirty="0">
                <a:solidFill>
                  <a:schemeClr val="bg1"/>
                </a:solidFill>
                <a:latin typeface="Nunito Black" panose="00000A00000000000000" pitchFamily="2" charset="0"/>
                <a:ea typeface="Source Sans Pro"/>
                <a:cs typeface="Source Sans Pro"/>
                <a:sym typeface="Source Sans Pro"/>
              </a:rPr>
              <a:t> </a:t>
            </a:r>
            <a:r>
              <a:rPr lang="vi-VN" sz="2400" b="1" kern="0" dirty="0" err="1">
                <a:solidFill>
                  <a:schemeClr val="bg1"/>
                </a:solidFill>
                <a:latin typeface="Nunito Black" panose="00000A00000000000000" pitchFamily="2" charset="0"/>
                <a:ea typeface="Source Sans Pro"/>
                <a:cs typeface="Source Sans Pro"/>
                <a:sym typeface="Source Sans Pro"/>
              </a:rPr>
              <a:t>vụ</a:t>
            </a:r>
            <a:r>
              <a:rPr lang="vi-VN" sz="2400" b="1" kern="0" dirty="0">
                <a:solidFill>
                  <a:schemeClr val="bg1"/>
                </a:solidFill>
                <a:latin typeface="Nunito Black" panose="00000A00000000000000" pitchFamily="2" charset="0"/>
                <a:ea typeface="Source Sans Pro"/>
                <a:cs typeface="Source Sans Pro"/>
                <a:sym typeface="Source Sans Pro"/>
              </a:rPr>
              <a:t> </a:t>
            </a:r>
            <a:r>
              <a:rPr lang="vi-VN" sz="2400" b="1" kern="0" dirty="0" err="1">
                <a:solidFill>
                  <a:schemeClr val="bg1"/>
                </a:solidFill>
                <a:latin typeface="Nunito Black" panose="00000A00000000000000" pitchFamily="2" charset="0"/>
                <a:ea typeface="Source Sans Pro"/>
                <a:cs typeface="Source Sans Pro"/>
                <a:sym typeface="Source Sans Pro"/>
              </a:rPr>
              <a:t>trọng</a:t>
            </a:r>
            <a:r>
              <a:rPr lang="vi-VN" sz="2400" b="1" kern="0" dirty="0">
                <a:solidFill>
                  <a:schemeClr val="bg1"/>
                </a:solidFill>
                <a:latin typeface="Nunito Black" panose="00000A00000000000000" pitchFamily="2" charset="0"/>
                <a:ea typeface="Source Sans Pro"/>
                <a:cs typeface="Source Sans Pro"/>
                <a:sym typeface="Source Sans Pro"/>
              </a:rPr>
              <a:t> tâm</a:t>
            </a:r>
            <a:endParaRPr lang="en" sz="2400" b="1" kern="0" dirty="0">
              <a:solidFill>
                <a:schemeClr val="bg1"/>
              </a:solidFill>
              <a:latin typeface="Nunito Black" panose="00000A00000000000000" pitchFamily="2" charset="0"/>
              <a:ea typeface="Source Sans Pro"/>
              <a:cs typeface="Source Sans Pro"/>
              <a:sym typeface="Source Sans Pro"/>
            </a:endParaRPr>
          </a:p>
        </p:txBody>
      </p:sp>
      <p:grpSp>
        <p:nvGrpSpPr>
          <p:cNvPr id="3" name="Shape 614"/>
          <p:cNvGrpSpPr/>
          <p:nvPr/>
        </p:nvGrpSpPr>
        <p:grpSpPr>
          <a:xfrm>
            <a:off x="5814254" y="3137780"/>
            <a:ext cx="367377" cy="798581"/>
            <a:chOff x="6730350" y="2315900"/>
            <a:chExt cx="257700" cy="420100"/>
          </a:xfrm>
        </p:grpSpPr>
        <p:sp>
          <p:nvSpPr>
            <p:cNvPr id="615" name="Shape 615"/>
            <p:cNvSpPr/>
            <p:nvPr/>
          </p:nvSpPr>
          <p:spPr>
            <a:xfrm>
              <a:off x="6807900" y="26712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28324A"/>
            </a:solidFill>
            <a:ln>
              <a:noFill/>
            </a:ln>
          </p:spPr>
          <p:txBody>
            <a:bodyPr lIns="121900" tIns="121900" rIns="121900" bIns="121900" anchor="ctr" anchorCtr="0">
              <a:noAutofit/>
            </a:bodyPr>
            <a:lstStyle/>
            <a:p>
              <a:endParaRPr sz="1867" kern="0">
                <a:solidFill>
                  <a:srgbClr val="000000"/>
                </a:solidFill>
                <a:cs typeface="Arial"/>
                <a:sym typeface="Arial"/>
              </a:endParaRPr>
            </a:p>
          </p:txBody>
        </p:sp>
        <p:sp>
          <p:nvSpPr>
            <p:cNvPr id="616" name="Shape 616"/>
            <p:cNvSpPr/>
            <p:nvPr/>
          </p:nvSpPr>
          <p:spPr>
            <a:xfrm>
              <a:off x="6807900" y="26364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28324A"/>
            </a:solidFill>
            <a:ln>
              <a:noFill/>
            </a:ln>
          </p:spPr>
          <p:txBody>
            <a:bodyPr lIns="121900" tIns="121900" rIns="121900" bIns="121900" anchor="ctr" anchorCtr="0">
              <a:noAutofit/>
            </a:bodyPr>
            <a:lstStyle/>
            <a:p>
              <a:endParaRPr sz="1867" kern="0">
                <a:solidFill>
                  <a:srgbClr val="000000"/>
                </a:solidFill>
                <a:cs typeface="Arial"/>
                <a:sym typeface="Arial"/>
              </a:endParaRPr>
            </a:p>
          </p:txBody>
        </p:sp>
        <p:sp>
          <p:nvSpPr>
            <p:cNvPr id="617" name="Shape 617"/>
            <p:cNvSpPr/>
            <p:nvPr/>
          </p:nvSpPr>
          <p:spPr>
            <a:xfrm>
              <a:off x="6807900" y="2706075"/>
              <a:ext cx="102600" cy="29925"/>
            </a:xfrm>
            <a:custGeom>
              <a:avLst/>
              <a:gdLst/>
              <a:ahLst/>
              <a:cxnLst/>
              <a:rect l="0" t="0" r="0" b="0"/>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28324A"/>
            </a:solidFill>
            <a:ln>
              <a:noFill/>
            </a:ln>
          </p:spPr>
          <p:txBody>
            <a:bodyPr lIns="121900" tIns="121900" rIns="121900" bIns="121900" anchor="ctr" anchorCtr="0">
              <a:noAutofit/>
            </a:bodyPr>
            <a:lstStyle/>
            <a:p>
              <a:endParaRPr sz="1867" kern="0">
                <a:solidFill>
                  <a:srgbClr val="000000"/>
                </a:solidFill>
                <a:cs typeface="Arial"/>
                <a:sym typeface="Arial"/>
              </a:endParaRPr>
            </a:p>
          </p:txBody>
        </p:sp>
        <p:sp>
          <p:nvSpPr>
            <p:cNvPr id="618" name="Shape 618"/>
            <p:cNvSpPr/>
            <p:nvPr/>
          </p:nvSpPr>
          <p:spPr>
            <a:xfrm>
              <a:off x="6811575" y="2463675"/>
              <a:ext cx="95275" cy="160600"/>
            </a:xfrm>
            <a:custGeom>
              <a:avLst/>
              <a:gdLst/>
              <a:ahLst/>
              <a:cxnLst/>
              <a:rect l="0" t="0" r="0" b="0"/>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28324A"/>
            </a:solidFill>
            <a:ln>
              <a:noFill/>
            </a:ln>
          </p:spPr>
          <p:txBody>
            <a:bodyPr lIns="121900" tIns="121900" rIns="121900" bIns="121900" anchor="ctr" anchorCtr="0">
              <a:noAutofit/>
            </a:bodyPr>
            <a:lstStyle/>
            <a:p>
              <a:endParaRPr sz="1867" kern="0">
                <a:solidFill>
                  <a:srgbClr val="000000"/>
                </a:solidFill>
                <a:cs typeface="Arial"/>
                <a:sym typeface="Arial"/>
              </a:endParaRPr>
            </a:p>
          </p:txBody>
        </p:sp>
        <p:sp>
          <p:nvSpPr>
            <p:cNvPr id="619" name="Shape 619"/>
            <p:cNvSpPr/>
            <p:nvPr/>
          </p:nvSpPr>
          <p:spPr>
            <a:xfrm>
              <a:off x="6730350" y="2315900"/>
              <a:ext cx="257700" cy="308375"/>
            </a:xfrm>
            <a:custGeom>
              <a:avLst/>
              <a:gdLst/>
              <a:ahLst/>
              <a:cxnLst/>
              <a:rect l="0" t="0" r="0" b="0"/>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28324A"/>
            </a:solidFill>
            <a:ln>
              <a:noFill/>
            </a:ln>
          </p:spPr>
          <p:txBody>
            <a:bodyPr lIns="121900" tIns="121900" rIns="121900" bIns="121900" anchor="ctr" anchorCtr="0">
              <a:noAutofit/>
            </a:bodyPr>
            <a:lstStyle/>
            <a:p>
              <a:endParaRPr sz="1867" kern="0">
                <a:solidFill>
                  <a:srgbClr val="000000"/>
                </a:solidFill>
                <a:cs typeface="Arial"/>
                <a:sym typeface="Arial"/>
              </a:endParaRPr>
            </a:p>
          </p:txBody>
        </p:sp>
      </p:grpSp>
      <p:grpSp>
        <p:nvGrpSpPr>
          <p:cNvPr id="4" name="Shape 924"/>
          <p:cNvGrpSpPr/>
          <p:nvPr/>
        </p:nvGrpSpPr>
        <p:grpSpPr>
          <a:xfrm>
            <a:off x="7278769" y="3273974"/>
            <a:ext cx="318775" cy="385532"/>
            <a:chOff x="1921475" y="3695200"/>
            <a:chExt cx="438400" cy="349875"/>
          </a:xfrm>
        </p:grpSpPr>
        <p:sp>
          <p:nvSpPr>
            <p:cNvPr id="69" name="Shape 925"/>
            <p:cNvSpPr/>
            <p:nvPr/>
          </p:nvSpPr>
          <p:spPr>
            <a:xfrm>
              <a:off x="2246900" y="3992550"/>
              <a:ext cx="52525" cy="52525"/>
            </a:xfrm>
            <a:custGeom>
              <a:avLst/>
              <a:gdLst/>
              <a:ahLst/>
              <a:cxnLst/>
              <a:rect l="0" t="0" r="0" b="0"/>
              <a:pathLst>
                <a:path w="2101" h="2101" extrusionOk="0">
                  <a:moveTo>
                    <a:pt x="831" y="1"/>
                  </a:moveTo>
                  <a:lnTo>
                    <a:pt x="636" y="74"/>
                  </a:lnTo>
                  <a:lnTo>
                    <a:pt x="465" y="171"/>
                  </a:lnTo>
                  <a:lnTo>
                    <a:pt x="318" y="294"/>
                  </a:lnTo>
                  <a:lnTo>
                    <a:pt x="172" y="440"/>
                  </a:lnTo>
                  <a:lnTo>
                    <a:pt x="74" y="636"/>
                  </a:lnTo>
                  <a:lnTo>
                    <a:pt x="25" y="831"/>
                  </a:lnTo>
                  <a:lnTo>
                    <a:pt x="1" y="1051"/>
                  </a:lnTo>
                  <a:lnTo>
                    <a:pt x="25" y="1246"/>
                  </a:lnTo>
                  <a:lnTo>
                    <a:pt x="74" y="1441"/>
                  </a:lnTo>
                  <a:lnTo>
                    <a:pt x="172" y="1637"/>
                  </a:lnTo>
                  <a:lnTo>
                    <a:pt x="318" y="1783"/>
                  </a:lnTo>
                  <a:lnTo>
                    <a:pt x="465" y="1906"/>
                  </a:lnTo>
                  <a:lnTo>
                    <a:pt x="636" y="2003"/>
                  </a:lnTo>
                  <a:lnTo>
                    <a:pt x="831" y="2076"/>
                  </a:lnTo>
                  <a:lnTo>
                    <a:pt x="1051" y="2101"/>
                  </a:lnTo>
                  <a:lnTo>
                    <a:pt x="1271" y="2076"/>
                  </a:lnTo>
                  <a:lnTo>
                    <a:pt x="1466" y="2003"/>
                  </a:lnTo>
                  <a:lnTo>
                    <a:pt x="1637" y="1906"/>
                  </a:lnTo>
                  <a:lnTo>
                    <a:pt x="1783" y="1783"/>
                  </a:lnTo>
                  <a:lnTo>
                    <a:pt x="1930" y="1637"/>
                  </a:lnTo>
                  <a:lnTo>
                    <a:pt x="2028" y="1441"/>
                  </a:lnTo>
                  <a:lnTo>
                    <a:pt x="2077" y="1246"/>
                  </a:lnTo>
                  <a:lnTo>
                    <a:pt x="2101" y="1051"/>
                  </a:lnTo>
                  <a:lnTo>
                    <a:pt x="2077" y="831"/>
                  </a:lnTo>
                  <a:lnTo>
                    <a:pt x="2028" y="636"/>
                  </a:lnTo>
                  <a:lnTo>
                    <a:pt x="1930" y="440"/>
                  </a:lnTo>
                  <a:lnTo>
                    <a:pt x="1783" y="294"/>
                  </a:lnTo>
                  <a:lnTo>
                    <a:pt x="1637" y="171"/>
                  </a:lnTo>
                  <a:lnTo>
                    <a:pt x="1466" y="74"/>
                  </a:lnTo>
                  <a:lnTo>
                    <a:pt x="1271" y="1"/>
                  </a:lnTo>
                  <a:close/>
                </a:path>
              </a:pathLst>
            </a:custGeom>
            <a:solidFill>
              <a:srgbClr val="28324A"/>
            </a:solidFill>
            <a:ln>
              <a:noFill/>
            </a:ln>
          </p:spPr>
          <p:txBody>
            <a:bodyPr lIns="91425" tIns="91425" rIns="91425" bIns="91425" anchor="ctr" anchorCtr="0">
              <a:noAutofit/>
            </a:bodyPr>
            <a:lstStyle/>
            <a:p>
              <a:endParaRPr/>
            </a:p>
          </p:txBody>
        </p:sp>
        <p:sp>
          <p:nvSpPr>
            <p:cNvPr id="70" name="Shape 926"/>
            <p:cNvSpPr/>
            <p:nvPr/>
          </p:nvSpPr>
          <p:spPr>
            <a:xfrm>
              <a:off x="2033800" y="3992550"/>
              <a:ext cx="52550" cy="52525"/>
            </a:xfrm>
            <a:custGeom>
              <a:avLst/>
              <a:gdLst/>
              <a:ahLst/>
              <a:cxnLst/>
              <a:rect l="0" t="0" r="0" b="0"/>
              <a:pathLst>
                <a:path w="2102" h="2101" extrusionOk="0">
                  <a:moveTo>
                    <a:pt x="831" y="1"/>
                  </a:moveTo>
                  <a:lnTo>
                    <a:pt x="636" y="74"/>
                  </a:lnTo>
                  <a:lnTo>
                    <a:pt x="465" y="171"/>
                  </a:lnTo>
                  <a:lnTo>
                    <a:pt x="318" y="294"/>
                  </a:lnTo>
                  <a:lnTo>
                    <a:pt x="172" y="440"/>
                  </a:lnTo>
                  <a:lnTo>
                    <a:pt x="74" y="636"/>
                  </a:lnTo>
                  <a:lnTo>
                    <a:pt x="25" y="831"/>
                  </a:lnTo>
                  <a:lnTo>
                    <a:pt x="1" y="1051"/>
                  </a:lnTo>
                  <a:lnTo>
                    <a:pt x="25" y="1246"/>
                  </a:lnTo>
                  <a:lnTo>
                    <a:pt x="74" y="1441"/>
                  </a:lnTo>
                  <a:lnTo>
                    <a:pt x="172" y="1637"/>
                  </a:lnTo>
                  <a:lnTo>
                    <a:pt x="318" y="1783"/>
                  </a:lnTo>
                  <a:lnTo>
                    <a:pt x="465" y="1906"/>
                  </a:lnTo>
                  <a:lnTo>
                    <a:pt x="636" y="2003"/>
                  </a:lnTo>
                  <a:lnTo>
                    <a:pt x="831" y="2076"/>
                  </a:lnTo>
                  <a:lnTo>
                    <a:pt x="1051" y="2101"/>
                  </a:lnTo>
                  <a:lnTo>
                    <a:pt x="1271" y="2076"/>
                  </a:lnTo>
                  <a:lnTo>
                    <a:pt x="1466" y="2003"/>
                  </a:lnTo>
                  <a:lnTo>
                    <a:pt x="1637" y="1906"/>
                  </a:lnTo>
                  <a:lnTo>
                    <a:pt x="1784" y="1783"/>
                  </a:lnTo>
                  <a:lnTo>
                    <a:pt x="1930" y="1637"/>
                  </a:lnTo>
                  <a:lnTo>
                    <a:pt x="2028" y="1441"/>
                  </a:lnTo>
                  <a:lnTo>
                    <a:pt x="2077" y="1246"/>
                  </a:lnTo>
                  <a:lnTo>
                    <a:pt x="2101" y="1051"/>
                  </a:lnTo>
                  <a:lnTo>
                    <a:pt x="2077" y="831"/>
                  </a:lnTo>
                  <a:lnTo>
                    <a:pt x="2028" y="636"/>
                  </a:lnTo>
                  <a:lnTo>
                    <a:pt x="1930" y="440"/>
                  </a:lnTo>
                  <a:lnTo>
                    <a:pt x="1784" y="294"/>
                  </a:lnTo>
                  <a:lnTo>
                    <a:pt x="1637" y="171"/>
                  </a:lnTo>
                  <a:lnTo>
                    <a:pt x="1466" y="74"/>
                  </a:lnTo>
                  <a:lnTo>
                    <a:pt x="1271" y="1"/>
                  </a:lnTo>
                  <a:close/>
                </a:path>
              </a:pathLst>
            </a:custGeom>
            <a:solidFill>
              <a:srgbClr val="28324A"/>
            </a:solidFill>
            <a:ln>
              <a:noFill/>
            </a:ln>
          </p:spPr>
          <p:txBody>
            <a:bodyPr lIns="91425" tIns="91425" rIns="91425" bIns="91425" anchor="ctr" anchorCtr="0">
              <a:noAutofit/>
            </a:bodyPr>
            <a:lstStyle/>
            <a:p>
              <a:endParaRPr/>
            </a:p>
          </p:txBody>
        </p:sp>
        <p:sp>
          <p:nvSpPr>
            <p:cNvPr id="71" name="Shape 927"/>
            <p:cNvSpPr/>
            <p:nvPr/>
          </p:nvSpPr>
          <p:spPr>
            <a:xfrm>
              <a:off x="1921475" y="3695200"/>
              <a:ext cx="438400" cy="297975"/>
            </a:xfrm>
            <a:custGeom>
              <a:avLst/>
              <a:gdLst/>
              <a:ahLst/>
              <a:cxnLst/>
              <a:rect l="0" t="0" r="0" b="0"/>
              <a:pathLst>
                <a:path w="17536" h="11919" extrusionOk="0">
                  <a:moveTo>
                    <a:pt x="15729" y="3371"/>
                  </a:moveTo>
                  <a:lnTo>
                    <a:pt x="15826" y="3395"/>
                  </a:lnTo>
                  <a:lnTo>
                    <a:pt x="15899" y="3444"/>
                  </a:lnTo>
                  <a:lnTo>
                    <a:pt x="15948" y="3517"/>
                  </a:lnTo>
                  <a:lnTo>
                    <a:pt x="15973" y="3615"/>
                  </a:lnTo>
                  <a:lnTo>
                    <a:pt x="15948" y="3713"/>
                  </a:lnTo>
                  <a:lnTo>
                    <a:pt x="13994" y="8060"/>
                  </a:lnTo>
                  <a:lnTo>
                    <a:pt x="13946" y="8133"/>
                  </a:lnTo>
                  <a:lnTo>
                    <a:pt x="13897" y="8158"/>
                  </a:lnTo>
                  <a:lnTo>
                    <a:pt x="13848" y="8207"/>
                  </a:lnTo>
                  <a:lnTo>
                    <a:pt x="13775" y="8207"/>
                  </a:lnTo>
                  <a:lnTo>
                    <a:pt x="13677" y="8182"/>
                  </a:lnTo>
                  <a:lnTo>
                    <a:pt x="13604" y="8133"/>
                  </a:lnTo>
                  <a:lnTo>
                    <a:pt x="13555" y="8036"/>
                  </a:lnTo>
                  <a:lnTo>
                    <a:pt x="13530" y="7962"/>
                  </a:lnTo>
                  <a:lnTo>
                    <a:pt x="13555" y="7865"/>
                  </a:lnTo>
                  <a:lnTo>
                    <a:pt x="15509" y="3517"/>
                  </a:lnTo>
                  <a:lnTo>
                    <a:pt x="15558" y="3420"/>
                  </a:lnTo>
                  <a:lnTo>
                    <a:pt x="15631" y="3371"/>
                  </a:lnTo>
                  <a:close/>
                  <a:moveTo>
                    <a:pt x="13628" y="3273"/>
                  </a:moveTo>
                  <a:lnTo>
                    <a:pt x="13726" y="3298"/>
                  </a:lnTo>
                  <a:lnTo>
                    <a:pt x="13824" y="3322"/>
                  </a:lnTo>
                  <a:lnTo>
                    <a:pt x="13872" y="3395"/>
                  </a:lnTo>
                  <a:lnTo>
                    <a:pt x="13897" y="3493"/>
                  </a:lnTo>
                  <a:lnTo>
                    <a:pt x="13897" y="3591"/>
                  </a:lnTo>
                  <a:lnTo>
                    <a:pt x="12602" y="8158"/>
                  </a:lnTo>
                  <a:lnTo>
                    <a:pt x="12578" y="8231"/>
                  </a:lnTo>
                  <a:lnTo>
                    <a:pt x="12505" y="8304"/>
                  </a:lnTo>
                  <a:lnTo>
                    <a:pt x="12456" y="8329"/>
                  </a:lnTo>
                  <a:lnTo>
                    <a:pt x="12358" y="8353"/>
                  </a:lnTo>
                  <a:lnTo>
                    <a:pt x="12309" y="8329"/>
                  </a:lnTo>
                  <a:lnTo>
                    <a:pt x="12212" y="8304"/>
                  </a:lnTo>
                  <a:lnTo>
                    <a:pt x="12163" y="8231"/>
                  </a:lnTo>
                  <a:lnTo>
                    <a:pt x="12138" y="8133"/>
                  </a:lnTo>
                  <a:lnTo>
                    <a:pt x="12138" y="8036"/>
                  </a:lnTo>
                  <a:lnTo>
                    <a:pt x="13433" y="3469"/>
                  </a:lnTo>
                  <a:lnTo>
                    <a:pt x="13482" y="3371"/>
                  </a:lnTo>
                  <a:lnTo>
                    <a:pt x="13530" y="3298"/>
                  </a:lnTo>
                  <a:lnTo>
                    <a:pt x="13628" y="3273"/>
                  </a:lnTo>
                  <a:close/>
                  <a:moveTo>
                    <a:pt x="11625" y="3200"/>
                  </a:moveTo>
                  <a:lnTo>
                    <a:pt x="11723" y="3224"/>
                  </a:lnTo>
                  <a:lnTo>
                    <a:pt x="11796" y="3298"/>
                  </a:lnTo>
                  <a:lnTo>
                    <a:pt x="11821" y="3371"/>
                  </a:lnTo>
                  <a:lnTo>
                    <a:pt x="11845" y="3469"/>
                  </a:lnTo>
                  <a:lnTo>
                    <a:pt x="11210" y="8280"/>
                  </a:lnTo>
                  <a:lnTo>
                    <a:pt x="11186" y="8353"/>
                  </a:lnTo>
                  <a:lnTo>
                    <a:pt x="11137" y="8426"/>
                  </a:lnTo>
                  <a:lnTo>
                    <a:pt x="11064" y="8475"/>
                  </a:lnTo>
                  <a:lnTo>
                    <a:pt x="10966" y="8500"/>
                  </a:lnTo>
                  <a:lnTo>
                    <a:pt x="10942" y="8500"/>
                  </a:lnTo>
                  <a:lnTo>
                    <a:pt x="10844" y="8451"/>
                  </a:lnTo>
                  <a:lnTo>
                    <a:pt x="10771" y="8402"/>
                  </a:lnTo>
                  <a:lnTo>
                    <a:pt x="10722" y="8304"/>
                  </a:lnTo>
                  <a:lnTo>
                    <a:pt x="10722" y="8207"/>
                  </a:lnTo>
                  <a:lnTo>
                    <a:pt x="11357" y="3420"/>
                  </a:lnTo>
                  <a:lnTo>
                    <a:pt x="11381" y="3322"/>
                  </a:lnTo>
                  <a:lnTo>
                    <a:pt x="11454" y="3249"/>
                  </a:lnTo>
                  <a:lnTo>
                    <a:pt x="11528" y="3200"/>
                  </a:lnTo>
                  <a:close/>
                  <a:moveTo>
                    <a:pt x="9525" y="3102"/>
                  </a:moveTo>
                  <a:lnTo>
                    <a:pt x="9623" y="3127"/>
                  </a:lnTo>
                  <a:lnTo>
                    <a:pt x="9696" y="3175"/>
                  </a:lnTo>
                  <a:lnTo>
                    <a:pt x="9745" y="3249"/>
                  </a:lnTo>
                  <a:lnTo>
                    <a:pt x="9769" y="3346"/>
                  </a:lnTo>
                  <a:lnTo>
                    <a:pt x="9818" y="8378"/>
                  </a:lnTo>
                  <a:lnTo>
                    <a:pt x="9794" y="8475"/>
                  </a:lnTo>
                  <a:lnTo>
                    <a:pt x="9745" y="8573"/>
                  </a:lnTo>
                  <a:lnTo>
                    <a:pt x="9672" y="8622"/>
                  </a:lnTo>
                  <a:lnTo>
                    <a:pt x="9574" y="8646"/>
                  </a:lnTo>
                  <a:lnTo>
                    <a:pt x="9476" y="8622"/>
                  </a:lnTo>
                  <a:lnTo>
                    <a:pt x="9403" y="8573"/>
                  </a:lnTo>
                  <a:lnTo>
                    <a:pt x="9354" y="8475"/>
                  </a:lnTo>
                  <a:lnTo>
                    <a:pt x="9330" y="8402"/>
                  </a:lnTo>
                  <a:lnTo>
                    <a:pt x="9281" y="3346"/>
                  </a:lnTo>
                  <a:lnTo>
                    <a:pt x="9305" y="3273"/>
                  </a:lnTo>
                  <a:lnTo>
                    <a:pt x="9354" y="3175"/>
                  </a:lnTo>
                  <a:lnTo>
                    <a:pt x="9427" y="3127"/>
                  </a:lnTo>
                  <a:lnTo>
                    <a:pt x="9525" y="3102"/>
                  </a:lnTo>
                  <a:close/>
                  <a:moveTo>
                    <a:pt x="7522" y="3029"/>
                  </a:moveTo>
                  <a:lnTo>
                    <a:pt x="7620" y="3078"/>
                  </a:lnTo>
                  <a:lnTo>
                    <a:pt x="7669" y="3151"/>
                  </a:lnTo>
                  <a:lnTo>
                    <a:pt x="7693" y="3249"/>
                  </a:lnTo>
                  <a:lnTo>
                    <a:pt x="8402" y="8500"/>
                  </a:lnTo>
                  <a:lnTo>
                    <a:pt x="8402" y="8597"/>
                  </a:lnTo>
                  <a:lnTo>
                    <a:pt x="8353" y="8671"/>
                  </a:lnTo>
                  <a:lnTo>
                    <a:pt x="8279" y="8744"/>
                  </a:lnTo>
                  <a:lnTo>
                    <a:pt x="8206" y="8768"/>
                  </a:lnTo>
                  <a:lnTo>
                    <a:pt x="8084" y="8768"/>
                  </a:lnTo>
                  <a:lnTo>
                    <a:pt x="8011" y="8720"/>
                  </a:lnTo>
                  <a:lnTo>
                    <a:pt x="7962" y="8646"/>
                  </a:lnTo>
                  <a:lnTo>
                    <a:pt x="7913" y="8573"/>
                  </a:lnTo>
                  <a:lnTo>
                    <a:pt x="7229" y="3298"/>
                  </a:lnTo>
                  <a:lnTo>
                    <a:pt x="7229" y="3200"/>
                  </a:lnTo>
                  <a:lnTo>
                    <a:pt x="7278" y="3127"/>
                  </a:lnTo>
                  <a:lnTo>
                    <a:pt x="7327" y="3053"/>
                  </a:lnTo>
                  <a:lnTo>
                    <a:pt x="7425" y="3029"/>
                  </a:lnTo>
                  <a:close/>
                  <a:moveTo>
                    <a:pt x="5446" y="2956"/>
                  </a:moveTo>
                  <a:lnTo>
                    <a:pt x="5520" y="2980"/>
                  </a:lnTo>
                  <a:lnTo>
                    <a:pt x="5593" y="3053"/>
                  </a:lnTo>
                  <a:lnTo>
                    <a:pt x="5642" y="3127"/>
                  </a:lnTo>
                  <a:lnTo>
                    <a:pt x="7009" y="8622"/>
                  </a:lnTo>
                  <a:lnTo>
                    <a:pt x="7009" y="8720"/>
                  </a:lnTo>
                  <a:lnTo>
                    <a:pt x="6985" y="8793"/>
                  </a:lnTo>
                  <a:lnTo>
                    <a:pt x="6912" y="8866"/>
                  </a:lnTo>
                  <a:lnTo>
                    <a:pt x="6814" y="8915"/>
                  </a:lnTo>
                  <a:lnTo>
                    <a:pt x="6692" y="8915"/>
                  </a:lnTo>
                  <a:lnTo>
                    <a:pt x="6619" y="8866"/>
                  </a:lnTo>
                  <a:lnTo>
                    <a:pt x="6570" y="8817"/>
                  </a:lnTo>
                  <a:lnTo>
                    <a:pt x="6521" y="8744"/>
                  </a:lnTo>
                  <a:lnTo>
                    <a:pt x="5153" y="3249"/>
                  </a:lnTo>
                  <a:lnTo>
                    <a:pt x="5153" y="3151"/>
                  </a:lnTo>
                  <a:lnTo>
                    <a:pt x="5178" y="3053"/>
                  </a:lnTo>
                  <a:lnTo>
                    <a:pt x="5251" y="3005"/>
                  </a:lnTo>
                  <a:lnTo>
                    <a:pt x="5349" y="2956"/>
                  </a:lnTo>
                  <a:close/>
                  <a:moveTo>
                    <a:pt x="391" y="0"/>
                  </a:moveTo>
                  <a:lnTo>
                    <a:pt x="293" y="25"/>
                  </a:lnTo>
                  <a:lnTo>
                    <a:pt x="220" y="74"/>
                  </a:lnTo>
                  <a:lnTo>
                    <a:pt x="147" y="123"/>
                  </a:lnTo>
                  <a:lnTo>
                    <a:pt x="73" y="196"/>
                  </a:lnTo>
                  <a:lnTo>
                    <a:pt x="25" y="294"/>
                  </a:lnTo>
                  <a:lnTo>
                    <a:pt x="0" y="367"/>
                  </a:lnTo>
                  <a:lnTo>
                    <a:pt x="0" y="489"/>
                  </a:lnTo>
                  <a:lnTo>
                    <a:pt x="0" y="587"/>
                  </a:lnTo>
                  <a:lnTo>
                    <a:pt x="25" y="660"/>
                  </a:lnTo>
                  <a:lnTo>
                    <a:pt x="73" y="758"/>
                  </a:lnTo>
                  <a:lnTo>
                    <a:pt x="147" y="831"/>
                  </a:lnTo>
                  <a:lnTo>
                    <a:pt x="220" y="880"/>
                  </a:lnTo>
                  <a:lnTo>
                    <a:pt x="293" y="929"/>
                  </a:lnTo>
                  <a:lnTo>
                    <a:pt x="391" y="953"/>
                  </a:lnTo>
                  <a:lnTo>
                    <a:pt x="489" y="977"/>
                  </a:lnTo>
                  <a:lnTo>
                    <a:pt x="3346" y="977"/>
                  </a:lnTo>
                  <a:lnTo>
                    <a:pt x="5300" y="9281"/>
                  </a:lnTo>
                  <a:lnTo>
                    <a:pt x="4518" y="11235"/>
                  </a:lnTo>
                  <a:lnTo>
                    <a:pt x="4494" y="11357"/>
                  </a:lnTo>
                  <a:lnTo>
                    <a:pt x="4494" y="11479"/>
                  </a:lnTo>
                  <a:lnTo>
                    <a:pt x="4518" y="11577"/>
                  </a:lnTo>
                  <a:lnTo>
                    <a:pt x="4567" y="11699"/>
                  </a:lnTo>
                  <a:lnTo>
                    <a:pt x="4592" y="11724"/>
                  </a:lnTo>
                  <a:lnTo>
                    <a:pt x="4811" y="11577"/>
                  </a:lnTo>
                  <a:lnTo>
                    <a:pt x="5031" y="11479"/>
                  </a:lnTo>
                  <a:lnTo>
                    <a:pt x="5275" y="11406"/>
                  </a:lnTo>
                  <a:lnTo>
                    <a:pt x="5715" y="11406"/>
                  </a:lnTo>
                  <a:lnTo>
                    <a:pt x="5886" y="11430"/>
                  </a:lnTo>
                  <a:lnTo>
                    <a:pt x="6033" y="11479"/>
                  </a:lnTo>
                  <a:lnTo>
                    <a:pt x="6179" y="11528"/>
                  </a:lnTo>
                  <a:lnTo>
                    <a:pt x="6326" y="11601"/>
                  </a:lnTo>
                  <a:lnTo>
                    <a:pt x="6448" y="11699"/>
                  </a:lnTo>
                  <a:lnTo>
                    <a:pt x="6570" y="11797"/>
                  </a:lnTo>
                  <a:lnTo>
                    <a:pt x="6692" y="11919"/>
                  </a:lnTo>
                  <a:lnTo>
                    <a:pt x="12920" y="11919"/>
                  </a:lnTo>
                  <a:lnTo>
                    <a:pt x="13042" y="11797"/>
                  </a:lnTo>
                  <a:lnTo>
                    <a:pt x="13164" y="11699"/>
                  </a:lnTo>
                  <a:lnTo>
                    <a:pt x="13286" y="11601"/>
                  </a:lnTo>
                  <a:lnTo>
                    <a:pt x="13433" y="11528"/>
                  </a:lnTo>
                  <a:lnTo>
                    <a:pt x="13579" y="11479"/>
                  </a:lnTo>
                  <a:lnTo>
                    <a:pt x="13726" y="11430"/>
                  </a:lnTo>
                  <a:lnTo>
                    <a:pt x="13897" y="11406"/>
                  </a:lnTo>
                  <a:lnTo>
                    <a:pt x="14312" y="11406"/>
                  </a:lnTo>
                  <a:lnTo>
                    <a:pt x="14556" y="11479"/>
                  </a:lnTo>
                  <a:lnTo>
                    <a:pt x="14776" y="11553"/>
                  </a:lnTo>
                  <a:lnTo>
                    <a:pt x="14971" y="11699"/>
                  </a:lnTo>
                  <a:lnTo>
                    <a:pt x="15020" y="11553"/>
                  </a:lnTo>
                  <a:lnTo>
                    <a:pt x="15045" y="11430"/>
                  </a:lnTo>
                  <a:lnTo>
                    <a:pt x="15045" y="11308"/>
                  </a:lnTo>
                  <a:lnTo>
                    <a:pt x="15020" y="11235"/>
                  </a:lnTo>
                  <a:lnTo>
                    <a:pt x="14971" y="11137"/>
                  </a:lnTo>
                  <a:lnTo>
                    <a:pt x="14898" y="11064"/>
                  </a:lnTo>
                  <a:lnTo>
                    <a:pt x="14825" y="11015"/>
                  </a:lnTo>
                  <a:lnTo>
                    <a:pt x="14752" y="10966"/>
                  </a:lnTo>
                  <a:lnTo>
                    <a:pt x="14654" y="10942"/>
                  </a:lnTo>
                  <a:lnTo>
                    <a:pt x="5691" y="10942"/>
                  </a:lnTo>
                  <a:lnTo>
                    <a:pt x="6106" y="9916"/>
                  </a:lnTo>
                  <a:lnTo>
                    <a:pt x="6252" y="9941"/>
                  </a:lnTo>
                  <a:lnTo>
                    <a:pt x="6423" y="9941"/>
                  </a:lnTo>
                  <a:lnTo>
                    <a:pt x="13848" y="9257"/>
                  </a:lnTo>
                  <a:lnTo>
                    <a:pt x="14019" y="9232"/>
                  </a:lnTo>
                  <a:lnTo>
                    <a:pt x="14190" y="9159"/>
                  </a:lnTo>
                  <a:lnTo>
                    <a:pt x="14336" y="9086"/>
                  </a:lnTo>
                  <a:lnTo>
                    <a:pt x="14507" y="8988"/>
                  </a:lnTo>
                  <a:lnTo>
                    <a:pt x="14654" y="8890"/>
                  </a:lnTo>
                  <a:lnTo>
                    <a:pt x="14776" y="8768"/>
                  </a:lnTo>
                  <a:lnTo>
                    <a:pt x="14874" y="8622"/>
                  </a:lnTo>
                  <a:lnTo>
                    <a:pt x="14971" y="8475"/>
                  </a:lnTo>
                  <a:lnTo>
                    <a:pt x="17463" y="3151"/>
                  </a:lnTo>
                  <a:lnTo>
                    <a:pt x="17511" y="3005"/>
                  </a:lnTo>
                  <a:lnTo>
                    <a:pt x="17536" y="2882"/>
                  </a:lnTo>
                  <a:lnTo>
                    <a:pt x="17511" y="2760"/>
                  </a:lnTo>
                  <a:lnTo>
                    <a:pt x="17487" y="2638"/>
                  </a:lnTo>
                  <a:lnTo>
                    <a:pt x="17414" y="2565"/>
                  </a:lnTo>
                  <a:lnTo>
                    <a:pt x="17292" y="2492"/>
                  </a:lnTo>
                  <a:lnTo>
                    <a:pt x="17169" y="2443"/>
                  </a:lnTo>
                  <a:lnTo>
                    <a:pt x="17023" y="2418"/>
                  </a:lnTo>
                  <a:lnTo>
                    <a:pt x="4592" y="2003"/>
                  </a:lnTo>
                  <a:lnTo>
                    <a:pt x="4225" y="367"/>
                  </a:lnTo>
                  <a:lnTo>
                    <a:pt x="4152" y="220"/>
                  </a:lnTo>
                  <a:lnTo>
                    <a:pt x="4054" y="98"/>
                  </a:lnTo>
                  <a:lnTo>
                    <a:pt x="3908" y="25"/>
                  </a:lnTo>
                  <a:lnTo>
                    <a:pt x="3737" y="0"/>
                  </a:lnTo>
                  <a:close/>
                </a:path>
              </a:pathLst>
            </a:custGeom>
            <a:solidFill>
              <a:srgbClr val="28324A"/>
            </a:solidFill>
            <a:ln>
              <a:noFill/>
            </a:ln>
          </p:spPr>
          <p:txBody>
            <a:bodyPr lIns="91425" tIns="91425" rIns="91425" bIns="91425" anchor="ctr" anchorCtr="0">
              <a:noAutofit/>
            </a:bodyPr>
            <a:lstStyle/>
            <a:p>
              <a:endParaRPr/>
            </a:p>
          </p:txBody>
        </p:sp>
      </p:grpSp>
      <p:grpSp>
        <p:nvGrpSpPr>
          <p:cNvPr id="5" name="Shape 839"/>
          <p:cNvGrpSpPr/>
          <p:nvPr/>
        </p:nvGrpSpPr>
        <p:grpSpPr>
          <a:xfrm>
            <a:off x="4425533" y="3263553"/>
            <a:ext cx="276413" cy="368550"/>
            <a:chOff x="2594325" y="1627175"/>
            <a:chExt cx="440850" cy="440850"/>
          </a:xfrm>
        </p:grpSpPr>
        <p:sp>
          <p:nvSpPr>
            <p:cNvPr id="73" name="Shape 840"/>
            <p:cNvSpPr/>
            <p:nvPr/>
          </p:nvSpPr>
          <p:spPr>
            <a:xfrm>
              <a:off x="2594325" y="1890950"/>
              <a:ext cx="177075" cy="177075"/>
            </a:xfrm>
            <a:custGeom>
              <a:avLst/>
              <a:gdLst/>
              <a:ahLst/>
              <a:cxnLst/>
              <a:rect l="0" t="0" r="0" b="0"/>
              <a:pathLst>
                <a:path w="7083" h="7083" extrusionOk="0">
                  <a:moveTo>
                    <a:pt x="5544" y="0"/>
                  </a:moveTo>
                  <a:lnTo>
                    <a:pt x="538" y="5984"/>
                  </a:lnTo>
                  <a:lnTo>
                    <a:pt x="0" y="7083"/>
                  </a:lnTo>
                  <a:lnTo>
                    <a:pt x="1099" y="6546"/>
                  </a:lnTo>
                  <a:lnTo>
                    <a:pt x="7083" y="1539"/>
                  </a:lnTo>
                  <a:lnTo>
                    <a:pt x="5544" y="0"/>
                  </a:lnTo>
                  <a:close/>
                </a:path>
              </a:pathLst>
            </a:custGeom>
            <a:solidFill>
              <a:srgbClr val="28324A"/>
            </a:solidFill>
            <a:ln>
              <a:noFill/>
            </a:ln>
          </p:spPr>
          <p:txBody>
            <a:bodyPr lIns="91425" tIns="91425" rIns="91425" bIns="91425" anchor="ctr" anchorCtr="0">
              <a:noAutofit/>
            </a:bodyPr>
            <a:lstStyle/>
            <a:p>
              <a:endParaRPr/>
            </a:p>
          </p:txBody>
        </p:sp>
        <p:sp>
          <p:nvSpPr>
            <p:cNvPr id="74" name="Shape 841"/>
            <p:cNvSpPr/>
            <p:nvPr/>
          </p:nvSpPr>
          <p:spPr>
            <a:xfrm>
              <a:off x="2858700" y="1627175"/>
              <a:ext cx="176475" cy="176475"/>
            </a:xfrm>
            <a:custGeom>
              <a:avLst/>
              <a:gdLst/>
              <a:ahLst/>
              <a:cxnLst/>
              <a:rect l="0" t="0" r="0" b="0"/>
              <a:pathLst>
                <a:path w="7059" h="7059" extrusionOk="0">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solidFill>
              <a:srgbClr val="28324A"/>
            </a:solidFill>
            <a:ln>
              <a:noFill/>
            </a:ln>
          </p:spPr>
          <p:txBody>
            <a:bodyPr lIns="91425" tIns="91425" rIns="91425" bIns="91425" anchor="ctr" anchorCtr="0">
              <a:noAutofit/>
            </a:bodyPr>
            <a:lstStyle/>
            <a:p>
              <a:endParaRPr/>
            </a:p>
          </p:txBody>
        </p:sp>
        <p:sp>
          <p:nvSpPr>
            <p:cNvPr id="75" name="Shape 842"/>
            <p:cNvSpPr/>
            <p:nvPr/>
          </p:nvSpPr>
          <p:spPr>
            <a:xfrm>
              <a:off x="2663325" y="1702275"/>
              <a:ext cx="296750" cy="296775"/>
            </a:xfrm>
            <a:custGeom>
              <a:avLst/>
              <a:gdLst/>
              <a:ahLst/>
              <a:cxnLst/>
              <a:rect l="0" t="0" r="0" b="0"/>
              <a:pathLst>
                <a:path w="11870" h="11871" extrusionOk="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solidFill>
              <a:srgbClr val="28324A"/>
            </a:solidFill>
            <a:ln>
              <a:noFill/>
            </a:ln>
          </p:spPr>
          <p:txBody>
            <a:bodyPr lIns="91425" tIns="91425" rIns="91425" bIns="91425" anchor="ctr" anchorCtr="0">
              <a:noAutofit/>
            </a:bodyPr>
            <a:lstStyle/>
            <a:p>
              <a:endParaRPr/>
            </a:p>
          </p:txBody>
        </p:sp>
      </p:grpSp>
      <p:grpSp>
        <p:nvGrpSpPr>
          <p:cNvPr id="6" name="Shape 954"/>
          <p:cNvGrpSpPr/>
          <p:nvPr/>
        </p:nvGrpSpPr>
        <p:grpSpPr>
          <a:xfrm>
            <a:off x="5855327" y="5315996"/>
            <a:ext cx="277949" cy="370619"/>
            <a:chOff x="570875" y="4322250"/>
            <a:chExt cx="443300" cy="443325"/>
          </a:xfrm>
        </p:grpSpPr>
        <p:sp>
          <p:nvSpPr>
            <p:cNvPr id="77" name="Shape 955"/>
            <p:cNvSpPr/>
            <p:nvPr/>
          </p:nvSpPr>
          <p:spPr>
            <a:xfrm>
              <a:off x="570875" y="4322250"/>
              <a:ext cx="443300" cy="443325"/>
            </a:xfrm>
            <a:custGeom>
              <a:avLst/>
              <a:gdLst/>
              <a:ahLst/>
              <a:cxnLst/>
              <a:rect l="0" t="0" r="0" b="0"/>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28324A"/>
            </a:solidFill>
            <a:ln>
              <a:noFill/>
            </a:ln>
          </p:spPr>
          <p:txBody>
            <a:bodyPr lIns="91425" tIns="91425" rIns="91425" bIns="91425" anchor="ctr" anchorCtr="0">
              <a:noAutofit/>
            </a:bodyPr>
            <a:lstStyle/>
            <a:p>
              <a:endParaRPr/>
            </a:p>
          </p:txBody>
        </p:sp>
        <p:sp>
          <p:nvSpPr>
            <p:cNvPr id="78" name="Shape 956"/>
            <p:cNvSpPr/>
            <p:nvPr/>
          </p:nvSpPr>
          <p:spPr>
            <a:xfrm>
              <a:off x="597725" y="4665400"/>
              <a:ext cx="73300" cy="73300"/>
            </a:xfrm>
            <a:custGeom>
              <a:avLst/>
              <a:gdLst/>
              <a:ahLst/>
              <a:cxnLst/>
              <a:rect l="0" t="0" r="0" b="0"/>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28324A"/>
            </a:solidFill>
            <a:ln>
              <a:noFill/>
            </a:ln>
          </p:spPr>
          <p:txBody>
            <a:bodyPr lIns="91425" tIns="91425" rIns="91425" bIns="91425" anchor="ctr" anchorCtr="0">
              <a:noAutofit/>
            </a:bodyPr>
            <a:lstStyle/>
            <a:p>
              <a:endParaRPr/>
            </a:p>
          </p:txBody>
        </p:sp>
        <p:sp>
          <p:nvSpPr>
            <p:cNvPr id="79" name="Shape 957"/>
            <p:cNvSpPr/>
            <p:nvPr/>
          </p:nvSpPr>
          <p:spPr>
            <a:xfrm>
              <a:off x="654525" y="4708150"/>
              <a:ext cx="47025" cy="47025"/>
            </a:xfrm>
            <a:custGeom>
              <a:avLst/>
              <a:gdLst/>
              <a:ahLst/>
              <a:cxnLst/>
              <a:rect l="0" t="0" r="0" b="0"/>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28324A"/>
            </a:solidFill>
            <a:ln>
              <a:noFill/>
            </a:ln>
          </p:spPr>
          <p:txBody>
            <a:bodyPr lIns="91425" tIns="91425" rIns="91425" bIns="91425" anchor="ctr" anchorCtr="0">
              <a:noAutofit/>
            </a:bodyPr>
            <a:lstStyle/>
            <a:p>
              <a:endParaRPr/>
            </a:p>
          </p:txBody>
        </p:sp>
        <p:sp>
          <p:nvSpPr>
            <p:cNvPr id="80" name="Shape 958"/>
            <p:cNvSpPr/>
            <p:nvPr/>
          </p:nvSpPr>
          <p:spPr>
            <a:xfrm>
              <a:off x="581250" y="4634875"/>
              <a:ext cx="47050" cy="47050"/>
            </a:xfrm>
            <a:custGeom>
              <a:avLst/>
              <a:gdLst/>
              <a:ahLst/>
              <a:cxnLst/>
              <a:rect l="0" t="0" r="0" b="0"/>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28324A"/>
            </a:solidFill>
            <a:ln>
              <a:noFill/>
            </a:ln>
          </p:spPr>
          <p:txBody>
            <a:bodyPr lIns="91425" tIns="91425" rIns="91425" bIns="91425" anchor="ctr" anchorCtr="0">
              <a:noAutofit/>
            </a:bodyPr>
            <a:lstStyle/>
            <a:p>
              <a:endParaRPr/>
            </a:p>
          </p:txBody>
        </p:sp>
      </p:grpSp>
      <p:grpSp>
        <p:nvGrpSpPr>
          <p:cNvPr id="7" name="Shape 903"/>
          <p:cNvGrpSpPr/>
          <p:nvPr/>
        </p:nvGrpSpPr>
        <p:grpSpPr>
          <a:xfrm>
            <a:off x="5838433" y="1439019"/>
            <a:ext cx="310114" cy="261354"/>
            <a:chOff x="3241525" y="3039450"/>
            <a:chExt cx="494600" cy="312625"/>
          </a:xfrm>
        </p:grpSpPr>
        <p:sp>
          <p:nvSpPr>
            <p:cNvPr id="85" name="Shape 904"/>
            <p:cNvSpPr/>
            <p:nvPr/>
          </p:nvSpPr>
          <p:spPr>
            <a:xfrm>
              <a:off x="3241525" y="3039450"/>
              <a:ext cx="494600" cy="312625"/>
            </a:xfrm>
            <a:custGeom>
              <a:avLst/>
              <a:gdLst/>
              <a:ahLst/>
              <a:cxnLst/>
              <a:rect l="0" t="0" r="0" b="0"/>
              <a:pathLst>
                <a:path w="19784" h="12505" extrusionOk="0">
                  <a:moveTo>
                    <a:pt x="9892" y="977"/>
                  </a:moveTo>
                  <a:lnTo>
                    <a:pt x="10356" y="1001"/>
                  </a:lnTo>
                  <a:lnTo>
                    <a:pt x="10796" y="1050"/>
                  </a:lnTo>
                  <a:lnTo>
                    <a:pt x="11235" y="1124"/>
                  </a:lnTo>
                  <a:lnTo>
                    <a:pt x="11675" y="1221"/>
                  </a:lnTo>
                  <a:lnTo>
                    <a:pt x="12090" y="1343"/>
                  </a:lnTo>
                  <a:lnTo>
                    <a:pt x="12505" y="1490"/>
                  </a:lnTo>
                  <a:lnTo>
                    <a:pt x="12920" y="1661"/>
                  </a:lnTo>
                  <a:lnTo>
                    <a:pt x="13311" y="1832"/>
                  </a:lnTo>
                  <a:lnTo>
                    <a:pt x="13702" y="2027"/>
                  </a:lnTo>
                  <a:lnTo>
                    <a:pt x="14068" y="2223"/>
                  </a:lnTo>
                  <a:lnTo>
                    <a:pt x="14752" y="2662"/>
                  </a:lnTo>
                  <a:lnTo>
                    <a:pt x="15412" y="3126"/>
                  </a:lnTo>
                  <a:lnTo>
                    <a:pt x="15973" y="3590"/>
                  </a:lnTo>
                  <a:lnTo>
                    <a:pt x="16462" y="4005"/>
                  </a:lnTo>
                  <a:lnTo>
                    <a:pt x="16901" y="4421"/>
                  </a:lnTo>
                  <a:lnTo>
                    <a:pt x="17292" y="4811"/>
                  </a:lnTo>
                  <a:lnTo>
                    <a:pt x="17634" y="5178"/>
                  </a:lnTo>
                  <a:lnTo>
                    <a:pt x="18196" y="5813"/>
                  </a:lnTo>
                  <a:lnTo>
                    <a:pt x="18562" y="6252"/>
                  </a:lnTo>
                  <a:lnTo>
                    <a:pt x="18196" y="6692"/>
                  </a:lnTo>
                  <a:lnTo>
                    <a:pt x="17634" y="7327"/>
                  </a:lnTo>
                  <a:lnTo>
                    <a:pt x="17292" y="7693"/>
                  </a:lnTo>
                  <a:lnTo>
                    <a:pt x="16901" y="8084"/>
                  </a:lnTo>
                  <a:lnTo>
                    <a:pt x="16462" y="8499"/>
                  </a:lnTo>
                  <a:lnTo>
                    <a:pt x="15973" y="8915"/>
                  </a:lnTo>
                  <a:lnTo>
                    <a:pt x="15412" y="9379"/>
                  </a:lnTo>
                  <a:lnTo>
                    <a:pt x="14752" y="9843"/>
                  </a:lnTo>
                  <a:lnTo>
                    <a:pt x="14068" y="10282"/>
                  </a:lnTo>
                  <a:lnTo>
                    <a:pt x="13702" y="10478"/>
                  </a:lnTo>
                  <a:lnTo>
                    <a:pt x="13311" y="10673"/>
                  </a:lnTo>
                  <a:lnTo>
                    <a:pt x="12920" y="10844"/>
                  </a:lnTo>
                  <a:lnTo>
                    <a:pt x="12505" y="11015"/>
                  </a:lnTo>
                  <a:lnTo>
                    <a:pt x="12090" y="11161"/>
                  </a:lnTo>
                  <a:lnTo>
                    <a:pt x="11675" y="11284"/>
                  </a:lnTo>
                  <a:lnTo>
                    <a:pt x="11235" y="11381"/>
                  </a:lnTo>
                  <a:lnTo>
                    <a:pt x="10796" y="11455"/>
                  </a:lnTo>
                  <a:lnTo>
                    <a:pt x="10356" y="11503"/>
                  </a:lnTo>
                  <a:lnTo>
                    <a:pt x="9892" y="11528"/>
                  </a:lnTo>
                  <a:lnTo>
                    <a:pt x="9477" y="11528"/>
                  </a:lnTo>
                  <a:lnTo>
                    <a:pt x="9086" y="11479"/>
                  </a:lnTo>
                  <a:lnTo>
                    <a:pt x="8695" y="11430"/>
                  </a:lnTo>
                  <a:lnTo>
                    <a:pt x="8304" y="11332"/>
                  </a:lnTo>
                  <a:lnTo>
                    <a:pt x="7914" y="11235"/>
                  </a:lnTo>
                  <a:lnTo>
                    <a:pt x="7523" y="11113"/>
                  </a:lnTo>
                  <a:lnTo>
                    <a:pt x="7157" y="10990"/>
                  </a:lnTo>
                  <a:lnTo>
                    <a:pt x="6790" y="10844"/>
                  </a:lnTo>
                  <a:lnTo>
                    <a:pt x="6448" y="10673"/>
                  </a:lnTo>
                  <a:lnTo>
                    <a:pt x="6082" y="10502"/>
                  </a:lnTo>
                  <a:lnTo>
                    <a:pt x="5423" y="10111"/>
                  </a:lnTo>
                  <a:lnTo>
                    <a:pt x="4788" y="9696"/>
                  </a:lnTo>
                  <a:lnTo>
                    <a:pt x="4201" y="9232"/>
                  </a:lnTo>
                  <a:lnTo>
                    <a:pt x="3640" y="8792"/>
                  </a:lnTo>
                  <a:lnTo>
                    <a:pt x="3127" y="8328"/>
                  </a:lnTo>
                  <a:lnTo>
                    <a:pt x="2663" y="7889"/>
                  </a:lnTo>
                  <a:lnTo>
                    <a:pt x="2272" y="7474"/>
                  </a:lnTo>
                  <a:lnTo>
                    <a:pt x="1613" y="6741"/>
                  </a:lnTo>
                  <a:lnTo>
                    <a:pt x="1222" y="6252"/>
                  </a:lnTo>
                  <a:lnTo>
                    <a:pt x="1613" y="5764"/>
                  </a:lnTo>
                  <a:lnTo>
                    <a:pt x="2272" y="5031"/>
                  </a:lnTo>
                  <a:lnTo>
                    <a:pt x="2663" y="4616"/>
                  </a:lnTo>
                  <a:lnTo>
                    <a:pt x="3127" y="4176"/>
                  </a:lnTo>
                  <a:lnTo>
                    <a:pt x="3640" y="3712"/>
                  </a:lnTo>
                  <a:lnTo>
                    <a:pt x="4201" y="3273"/>
                  </a:lnTo>
                  <a:lnTo>
                    <a:pt x="4788" y="2833"/>
                  </a:lnTo>
                  <a:lnTo>
                    <a:pt x="5423" y="2394"/>
                  </a:lnTo>
                  <a:lnTo>
                    <a:pt x="6082" y="2003"/>
                  </a:lnTo>
                  <a:lnTo>
                    <a:pt x="6448" y="1832"/>
                  </a:lnTo>
                  <a:lnTo>
                    <a:pt x="6790" y="1661"/>
                  </a:lnTo>
                  <a:lnTo>
                    <a:pt x="7157" y="1514"/>
                  </a:lnTo>
                  <a:lnTo>
                    <a:pt x="7523" y="1392"/>
                  </a:lnTo>
                  <a:lnTo>
                    <a:pt x="7914" y="1270"/>
                  </a:lnTo>
                  <a:lnTo>
                    <a:pt x="8304" y="1172"/>
                  </a:lnTo>
                  <a:lnTo>
                    <a:pt x="8695" y="1075"/>
                  </a:lnTo>
                  <a:lnTo>
                    <a:pt x="9086" y="1026"/>
                  </a:lnTo>
                  <a:lnTo>
                    <a:pt x="9477" y="977"/>
                  </a:lnTo>
                  <a:close/>
                  <a:moveTo>
                    <a:pt x="9892" y="0"/>
                  </a:moveTo>
                  <a:lnTo>
                    <a:pt x="9404" y="25"/>
                  </a:lnTo>
                  <a:lnTo>
                    <a:pt x="8915" y="73"/>
                  </a:lnTo>
                  <a:lnTo>
                    <a:pt x="8451" y="147"/>
                  </a:lnTo>
                  <a:lnTo>
                    <a:pt x="7963" y="244"/>
                  </a:lnTo>
                  <a:lnTo>
                    <a:pt x="7523" y="366"/>
                  </a:lnTo>
                  <a:lnTo>
                    <a:pt x="7059" y="513"/>
                  </a:lnTo>
                  <a:lnTo>
                    <a:pt x="6619" y="684"/>
                  </a:lnTo>
                  <a:lnTo>
                    <a:pt x="6204" y="879"/>
                  </a:lnTo>
                  <a:lnTo>
                    <a:pt x="5765" y="1075"/>
                  </a:lnTo>
                  <a:lnTo>
                    <a:pt x="5374" y="1295"/>
                  </a:lnTo>
                  <a:lnTo>
                    <a:pt x="4959" y="1539"/>
                  </a:lnTo>
                  <a:lnTo>
                    <a:pt x="4592" y="1783"/>
                  </a:lnTo>
                  <a:lnTo>
                    <a:pt x="3860" y="2296"/>
                  </a:lnTo>
                  <a:lnTo>
                    <a:pt x="3176" y="2833"/>
                  </a:lnTo>
                  <a:lnTo>
                    <a:pt x="2565" y="3370"/>
                  </a:lnTo>
                  <a:lnTo>
                    <a:pt x="2028" y="3883"/>
                  </a:lnTo>
                  <a:lnTo>
                    <a:pt x="1539" y="4372"/>
                  </a:lnTo>
                  <a:lnTo>
                    <a:pt x="1149" y="4836"/>
                  </a:lnTo>
                  <a:lnTo>
                    <a:pt x="562" y="5520"/>
                  </a:lnTo>
                  <a:lnTo>
                    <a:pt x="318" y="5837"/>
                  </a:lnTo>
                  <a:lnTo>
                    <a:pt x="1" y="6252"/>
                  </a:lnTo>
                  <a:lnTo>
                    <a:pt x="318" y="6668"/>
                  </a:lnTo>
                  <a:lnTo>
                    <a:pt x="562" y="6985"/>
                  </a:lnTo>
                  <a:lnTo>
                    <a:pt x="1149" y="7669"/>
                  </a:lnTo>
                  <a:lnTo>
                    <a:pt x="1539" y="8133"/>
                  </a:lnTo>
                  <a:lnTo>
                    <a:pt x="2028" y="8621"/>
                  </a:lnTo>
                  <a:lnTo>
                    <a:pt x="2565" y="9134"/>
                  </a:lnTo>
                  <a:lnTo>
                    <a:pt x="3176" y="9672"/>
                  </a:lnTo>
                  <a:lnTo>
                    <a:pt x="3860" y="10209"/>
                  </a:lnTo>
                  <a:lnTo>
                    <a:pt x="4592" y="10722"/>
                  </a:lnTo>
                  <a:lnTo>
                    <a:pt x="4959" y="10966"/>
                  </a:lnTo>
                  <a:lnTo>
                    <a:pt x="5374" y="11210"/>
                  </a:lnTo>
                  <a:lnTo>
                    <a:pt x="5765" y="11430"/>
                  </a:lnTo>
                  <a:lnTo>
                    <a:pt x="6204" y="11625"/>
                  </a:lnTo>
                  <a:lnTo>
                    <a:pt x="6619" y="11821"/>
                  </a:lnTo>
                  <a:lnTo>
                    <a:pt x="7059" y="11992"/>
                  </a:lnTo>
                  <a:lnTo>
                    <a:pt x="7523" y="12138"/>
                  </a:lnTo>
                  <a:lnTo>
                    <a:pt x="7963" y="12260"/>
                  </a:lnTo>
                  <a:lnTo>
                    <a:pt x="8451" y="12358"/>
                  </a:lnTo>
                  <a:lnTo>
                    <a:pt x="8915" y="12431"/>
                  </a:lnTo>
                  <a:lnTo>
                    <a:pt x="9404" y="12480"/>
                  </a:lnTo>
                  <a:lnTo>
                    <a:pt x="9892" y="12505"/>
                  </a:lnTo>
                  <a:lnTo>
                    <a:pt x="10380" y="12480"/>
                  </a:lnTo>
                  <a:lnTo>
                    <a:pt x="10869" y="12431"/>
                  </a:lnTo>
                  <a:lnTo>
                    <a:pt x="11333" y="12358"/>
                  </a:lnTo>
                  <a:lnTo>
                    <a:pt x="11821" y="12260"/>
                  </a:lnTo>
                  <a:lnTo>
                    <a:pt x="12261" y="12138"/>
                  </a:lnTo>
                  <a:lnTo>
                    <a:pt x="12725" y="11992"/>
                  </a:lnTo>
                  <a:lnTo>
                    <a:pt x="13165" y="11821"/>
                  </a:lnTo>
                  <a:lnTo>
                    <a:pt x="13580" y="11625"/>
                  </a:lnTo>
                  <a:lnTo>
                    <a:pt x="14019" y="11430"/>
                  </a:lnTo>
                  <a:lnTo>
                    <a:pt x="14410" y="11210"/>
                  </a:lnTo>
                  <a:lnTo>
                    <a:pt x="14825" y="10966"/>
                  </a:lnTo>
                  <a:lnTo>
                    <a:pt x="15192" y="10722"/>
                  </a:lnTo>
                  <a:lnTo>
                    <a:pt x="15924" y="10209"/>
                  </a:lnTo>
                  <a:lnTo>
                    <a:pt x="16608" y="9672"/>
                  </a:lnTo>
                  <a:lnTo>
                    <a:pt x="17219" y="9134"/>
                  </a:lnTo>
                  <a:lnTo>
                    <a:pt x="17756" y="8621"/>
                  </a:lnTo>
                  <a:lnTo>
                    <a:pt x="18245" y="8133"/>
                  </a:lnTo>
                  <a:lnTo>
                    <a:pt x="18635" y="7669"/>
                  </a:lnTo>
                  <a:lnTo>
                    <a:pt x="19222" y="6985"/>
                  </a:lnTo>
                  <a:lnTo>
                    <a:pt x="19466" y="6668"/>
                  </a:lnTo>
                  <a:lnTo>
                    <a:pt x="19783" y="6252"/>
                  </a:lnTo>
                  <a:lnTo>
                    <a:pt x="19466" y="5837"/>
                  </a:lnTo>
                  <a:lnTo>
                    <a:pt x="19222" y="5520"/>
                  </a:lnTo>
                  <a:lnTo>
                    <a:pt x="18635" y="4836"/>
                  </a:lnTo>
                  <a:lnTo>
                    <a:pt x="18245" y="4372"/>
                  </a:lnTo>
                  <a:lnTo>
                    <a:pt x="17756" y="3883"/>
                  </a:lnTo>
                  <a:lnTo>
                    <a:pt x="17219" y="3370"/>
                  </a:lnTo>
                  <a:lnTo>
                    <a:pt x="16608" y="2833"/>
                  </a:lnTo>
                  <a:lnTo>
                    <a:pt x="15924" y="2296"/>
                  </a:lnTo>
                  <a:lnTo>
                    <a:pt x="15192" y="1783"/>
                  </a:lnTo>
                  <a:lnTo>
                    <a:pt x="14825" y="1539"/>
                  </a:lnTo>
                  <a:lnTo>
                    <a:pt x="14410" y="1295"/>
                  </a:lnTo>
                  <a:lnTo>
                    <a:pt x="14019" y="1075"/>
                  </a:lnTo>
                  <a:lnTo>
                    <a:pt x="13580" y="879"/>
                  </a:lnTo>
                  <a:lnTo>
                    <a:pt x="13165" y="684"/>
                  </a:lnTo>
                  <a:lnTo>
                    <a:pt x="12725" y="513"/>
                  </a:lnTo>
                  <a:lnTo>
                    <a:pt x="12261" y="366"/>
                  </a:lnTo>
                  <a:lnTo>
                    <a:pt x="11821" y="244"/>
                  </a:lnTo>
                  <a:lnTo>
                    <a:pt x="11333" y="147"/>
                  </a:lnTo>
                  <a:lnTo>
                    <a:pt x="10869" y="73"/>
                  </a:lnTo>
                  <a:lnTo>
                    <a:pt x="10380" y="25"/>
                  </a:lnTo>
                  <a:lnTo>
                    <a:pt x="9892" y="0"/>
                  </a:lnTo>
                  <a:close/>
                </a:path>
              </a:pathLst>
            </a:custGeom>
            <a:solidFill>
              <a:srgbClr val="28324A"/>
            </a:solidFill>
            <a:ln>
              <a:noFill/>
            </a:ln>
          </p:spPr>
          <p:txBody>
            <a:bodyPr lIns="91425" tIns="91425" rIns="91425" bIns="91425" anchor="ctr" anchorCtr="0">
              <a:noAutofit/>
            </a:bodyPr>
            <a:lstStyle/>
            <a:p>
              <a:endParaRPr/>
            </a:p>
          </p:txBody>
        </p:sp>
        <p:sp>
          <p:nvSpPr>
            <p:cNvPr id="86" name="Shape 905"/>
            <p:cNvSpPr/>
            <p:nvPr/>
          </p:nvSpPr>
          <p:spPr>
            <a:xfrm>
              <a:off x="3384400" y="3091350"/>
              <a:ext cx="208850" cy="208825"/>
            </a:xfrm>
            <a:custGeom>
              <a:avLst/>
              <a:gdLst/>
              <a:ahLst/>
              <a:cxnLst/>
              <a:rect l="0" t="0" r="0" b="0"/>
              <a:pathLst>
                <a:path w="8354" h="8353" extrusionOk="0">
                  <a:moveTo>
                    <a:pt x="4177" y="0"/>
                  </a:moveTo>
                  <a:lnTo>
                    <a:pt x="3762" y="24"/>
                  </a:lnTo>
                  <a:lnTo>
                    <a:pt x="3347" y="73"/>
                  </a:lnTo>
                  <a:lnTo>
                    <a:pt x="2931" y="195"/>
                  </a:lnTo>
                  <a:lnTo>
                    <a:pt x="2541" y="318"/>
                  </a:lnTo>
                  <a:lnTo>
                    <a:pt x="2174" y="513"/>
                  </a:lnTo>
                  <a:lnTo>
                    <a:pt x="1832" y="708"/>
                  </a:lnTo>
                  <a:lnTo>
                    <a:pt x="1515" y="953"/>
                  </a:lnTo>
                  <a:lnTo>
                    <a:pt x="1222" y="1221"/>
                  </a:lnTo>
                  <a:lnTo>
                    <a:pt x="953" y="1514"/>
                  </a:lnTo>
                  <a:lnTo>
                    <a:pt x="709" y="1832"/>
                  </a:lnTo>
                  <a:lnTo>
                    <a:pt x="514" y="2174"/>
                  </a:lnTo>
                  <a:lnTo>
                    <a:pt x="318" y="2540"/>
                  </a:lnTo>
                  <a:lnTo>
                    <a:pt x="196" y="2931"/>
                  </a:lnTo>
                  <a:lnTo>
                    <a:pt x="74" y="3346"/>
                  </a:lnTo>
                  <a:lnTo>
                    <a:pt x="25" y="3761"/>
                  </a:lnTo>
                  <a:lnTo>
                    <a:pt x="1" y="4176"/>
                  </a:lnTo>
                  <a:lnTo>
                    <a:pt x="25" y="4592"/>
                  </a:lnTo>
                  <a:lnTo>
                    <a:pt x="74" y="5007"/>
                  </a:lnTo>
                  <a:lnTo>
                    <a:pt x="196" y="5422"/>
                  </a:lnTo>
                  <a:lnTo>
                    <a:pt x="318" y="5813"/>
                  </a:lnTo>
                  <a:lnTo>
                    <a:pt x="514" y="6179"/>
                  </a:lnTo>
                  <a:lnTo>
                    <a:pt x="709" y="6521"/>
                  </a:lnTo>
                  <a:lnTo>
                    <a:pt x="953" y="6839"/>
                  </a:lnTo>
                  <a:lnTo>
                    <a:pt x="1222" y="7132"/>
                  </a:lnTo>
                  <a:lnTo>
                    <a:pt x="1515" y="7400"/>
                  </a:lnTo>
                  <a:lnTo>
                    <a:pt x="1832" y="7644"/>
                  </a:lnTo>
                  <a:lnTo>
                    <a:pt x="2174" y="7840"/>
                  </a:lnTo>
                  <a:lnTo>
                    <a:pt x="2541" y="8035"/>
                  </a:lnTo>
                  <a:lnTo>
                    <a:pt x="2931" y="8157"/>
                  </a:lnTo>
                  <a:lnTo>
                    <a:pt x="3347" y="8279"/>
                  </a:lnTo>
                  <a:lnTo>
                    <a:pt x="3762" y="8328"/>
                  </a:lnTo>
                  <a:lnTo>
                    <a:pt x="4177" y="8353"/>
                  </a:lnTo>
                  <a:lnTo>
                    <a:pt x="4592" y="8328"/>
                  </a:lnTo>
                  <a:lnTo>
                    <a:pt x="5007" y="8279"/>
                  </a:lnTo>
                  <a:lnTo>
                    <a:pt x="5423" y="8157"/>
                  </a:lnTo>
                  <a:lnTo>
                    <a:pt x="5813" y="8035"/>
                  </a:lnTo>
                  <a:lnTo>
                    <a:pt x="6180" y="7840"/>
                  </a:lnTo>
                  <a:lnTo>
                    <a:pt x="6522" y="7644"/>
                  </a:lnTo>
                  <a:lnTo>
                    <a:pt x="6839" y="7400"/>
                  </a:lnTo>
                  <a:lnTo>
                    <a:pt x="7132" y="7132"/>
                  </a:lnTo>
                  <a:lnTo>
                    <a:pt x="7401" y="6839"/>
                  </a:lnTo>
                  <a:lnTo>
                    <a:pt x="7645" y="6521"/>
                  </a:lnTo>
                  <a:lnTo>
                    <a:pt x="7840" y="6179"/>
                  </a:lnTo>
                  <a:lnTo>
                    <a:pt x="8036" y="5813"/>
                  </a:lnTo>
                  <a:lnTo>
                    <a:pt x="8158" y="5422"/>
                  </a:lnTo>
                  <a:lnTo>
                    <a:pt x="8280" y="5007"/>
                  </a:lnTo>
                  <a:lnTo>
                    <a:pt x="8329" y="4592"/>
                  </a:lnTo>
                  <a:lnTo>
                    <a:pt x="8353" y="4176"/>
                  </a:lnTo>
                  <a:lnTo>
                    <a:pt x="8329" y="3737"/>
                  </a:lnTo>
                  <a:lnTo>
                    <a:pt x="8256" y="3297"/>
                  </a:lnTo>
                  <a:lnTo>
                    <a:pt x="8134" y="3517"/>
                  </a:lnTo>
                  <a:lnTo>
                    <a:pt x="8011" y="3688"/>
                  </a:lnTo>
                  <a:lnTo>
                    <a:pt x="7840" y="3859"/>
                  </a:lnTo>
                  <a:lnTo>
                    <a:pt x="7645" y="4005"/>
                  </a:lnTo>
                  <a:lnTo>
                    <a:pt x="7425" y="4128"/>
                  </a:lnTo>
                  <a:lnTo>
                    <a:pt x="7205" y="4201"/>
                  </a:lnTo>
                  <a:lnTo>
                    <a:pt x="6961" y="4250"/>
                  </a:lnTo>
                  <a:lnTo>
                    <a:pt x="6717" y="4274"/>
                  </a:lnTo>
                  <a:lnTo>
                    <a:pt x="6546" y="4274"/>
                  </a:lnTo>
                  <a:lnTo>
                    <a:pt x="6375" y="4250"/>
                  </a:lnTo>
                  <a:lnTo>
                    <a:pt x="6204" y="4201"/>
                  </a:lnTo>
                  <a:lnTo>
                    <a:pt x="6058" y="4152"/>
                  </a:lnTo>
                  <a:lnTo>
                    <a:pt x="5887" y="4079"/>
                  </a:lnTo>
                  <a:lnTo>
                    <a:pt x="5764" y="3981"/>
                  </a:lnTo>
                  <a:lnTo>
                    <a:pt x="5618" y="3883"/>
                  </a:lnTo>
                  <a:lnTo>
                    <a:pt x="5496" y="3786"/>
                  </a:lnTo>
                  <a:lnTo>
                    <a:pt x="5398" y="3664"/>
                  </a:lnTo>
                  <a:lnTo>
                    <a:pt x="5300" y="3517"/>
                  </a:lnTo>
                  <a:lnTo>
                    <a:pt x="5203" y="3395"/>
                  </a:lnTo>
                  <a:lnTo>
                    <a:pt x="5129" y="3224"/>
                  </a:lnTo>
                  <a:lnTo>
                    <a:pt x="5081" y="3077"/>
                  </a:lnTo>
                  <a:lnTo>
                    <a:pt x="5032" y="2906"/>
                  </a:lnTo>
                  <a:lnTo>
                    <a:pt x="5007" y="2735"/>
                  </a:lnTo>
                  <a:lnTo>
                    <a:pt x="5007" y="2564"/>
                  </a:lnTo>
                  <a:lnTo>
                    <a:pt x="5007" y="2394"/>
                  </a:lnTo>
                  <a:lnTo>
                    <a:pt x="5032" y="2223"/>
                  </a:lnTo>
                  <a:lnTo>
                    <a:pt x="5081" y="2052"/>
                  </a:lnTo>
                  <a:lnTo>
                    <a:pt x="5129" y="1905"/>
                  </a:lnTo>
                  <a:lnTo>
                    <a:pt x="5203" y="1759"/>
                  </a:lnTo>
                  <a:lnTo>
                    <a:pt x="5300" y="1612"/>
                  </a:lnTo>
                  <a:lnTo>
                    <a:pt x="5398" y="1490"/>
                  </a:lnTo>
                  <a:lnTo>
                    <a:pt x="5496" y="1368"/>
                  </a:lnTo>
                  <a:lnTo>
                    <a:pt x="5618" y="1246"/>
                  </a:lnTo>
                  <a:lnTo>
                    <a:pt x="5764" y="1148"/>
                  </a:lnTo>
                  <a:lnTo>
                    <a:pt x="5887" y="1075"/>
                  </a:lnTo>
                  <a:lnTo>
                    <a:pt x="6033" y="1001"/>
                  </a:lnTo>
                  <a:lnTo>
                    <a:pt x="6204" y="928"/>
                  </a:lnTo>
                  <a:lnTo>
                    <a:pt x="6375" y="879"/>
                  </a:lnTo>
                  <a:lnTo>
                    <a:pt x="6522" y="855"/>
                  </a:lnTo>
                  <a:lnTo>
                    <a:pt x="6717" y="855"/>
                  </a:lnTo>
                  <a:lnTo>
                    <a:pt x="6448" y="659"/>
                  </a:lnTo>
                  <a:lnTo>
                    <a:pt x="6155" y="489"/>
                  </a:lnTo>
                  <a:lnTo>
                    <a:pt x="5838" y="342"/>
                  </a:lnTo>
                  <a:lnTo>
                    <a:pt x="5545" y="220"/>
                  </a:lnTo>
                  <a:lnTo>
                    <a:pt x="5203" y="122"/>
                  </a:lnTo>
                  <a:lnTo>
                    <a:pt x="4885" y="49"/>
                  </a:lnTo>
                  <a:lnTo>
                    <a:pt x="4519" y="24"/>
                  </a:lnTo>
                  <a:lnTo>
                    <a:pt x="4177" y="0"/>
                  </a:lnTo>
                  <a:close/>
                </a:path>
              </a:pathLst>
            </a:custGeom>
            <a:solidFill>
              <a:srgbClr val="28324A"/>
            </a:solidFill>
            <a:ln>
              <a:noFill/>
            </a:ln>
          </p:spPr>
          <p:txBody>
            <a:bodyPr lIns="91425" tIns="91425" rIns="91425" bIns="91425" anchor="ctr" anchorCtr="0">
              <a:noAutofit/>
            </a:bodyPr>
            <a:lstStyle/>
            <a:p>
              <a:endParaRPr/>
            </a:p>
          </p:txBody>
        </p:sp>
      </p:grpSp>
    </p:spTree>
    <p:extLst>
      <p:ext uri="{BB962C8B-B14F-4D97-AF65-F5344CB8AC3E}">
        <p14:creationId xmlns:p14="http://schemas.microsoft.com/office/powerpoint/2010/main" val="1368041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58"/>
                                        </p:tgtEl>
                                        <p:attrNameLst>
                                          <p:attrName>style.visibility</p:attrName>
                                        </p:attrNameLst>
                                      </p:cBhvr>
                                      <p:to>
                                        <p:strVal val="visible"/>
                                      </p:to>
                                    </p:set>
                                    <p:animEffect transition="in" filter="fade">
                                      <p:cBhvr>
                                        <p:cTn id="7" dur="1000"/>
                                        <p:tgtEl>
                                          <p:spTgt spid="558"/>
                                        </p:tgtEl>
                                      </p:cBhvr>
                                    </p:animEffect>
                                    <p:anim calcmode="lin" valueType="num">
                                      <p:cBhvr>
                                        <p:cTn id="8" dur="1000" fill="hold"/>
                                        <p:tgtEl>
                                          <p:spTgt spid="558"/>
                                        </p:tgtEl>
                                        <p:attrNameLst>
                                          <p:attrName>ppt_x</p:attrName>
                                        </p:attrNameLst>
                                      </p:cBhvr>
                                      <p:tavLst>
                                        <p:tav tm="0">
                                          <p:val>
                                            <p:strVal val="#ppt_x"/>
                                          </p:val>
                                        </p:tav>
                                        <p:tav tm="100000">
                                          <p:val>
                                            <p:strVal val="#ppt_x"/>
                                          </p:val>
                                        </p:tav>
                                      </p:tavLst>
                                    </p:anim>
                                    <p:anim calcmode="lin" valueType="num">
                                      <p:cBhvr>
                                        <p:cTn id="9" dur="1000" fill="hold"/>
                                        <p:tgtEl>
                                          <p:spTgt spid="55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59"/>
                                        </p:tgtEl>
                                        <p:attrNameLst>
                                          <p:attrName>style.visibility</p:attrName>
                                        </p:attrNameLst>
                                      </p:cBhvr>
                                      <p:to>
                                        <p:strVal val="visible"/>
                                      </p:to>
                                    </p:set>
                                    <p:animEffect transition="in" filter="circle(in)">
                                      <p:cBhvr>
                                        <p:cTn id="14" dur="2000"/>
                                        <p:tgtEl>
                                          <p:spTgt spid="559"/>
                                        </p:tgtEl>
                                      </p:cBhvr>
                                    </p:animEffect>
                                  </p:childTnLst>
                                </p:cTn>
                              </p:par>
                              <p:par>
                                <p:cTn id="15" presetID="12" presetClass="entr" presetSubtype="4" fill="hold" grpId="0" nodeType="withEffect">
                                  <p:stCondLst>
                                    <p:cond delay="1500"/>
                                  </p:stCondLst>
                                  <p:childTnLst>
                                    <p:set>
                                      <p:cBhvr>
                                        <p:cTn id="16" dur="1" fill="hold">
                                          <p:stCondLst>
                                            <p:cond delay="0"/>
                                          </p:stCondLst>
                                        </p:cTn>
                                        <p:tgtEl>
                                          <p:spTgt spid="583"/>
                                        </p:tgtEl>
                                        <p:attrNameLst>
                                          <p:attrName>style.visibility</p:attrName>
                                        </p:attrNameLst>
                                      </p:cBhvr>
                                      <p:to>
                                        <p:strVal val="visible"/>
                                      </p:to>
                                    </p:set>
                                    <p:anim calcmode="lin" valueType="num">
                                      <p:cBhvr additive="base">
                                        <p:cTn id="17" dur="500"/>
                                        <p:tgtEl>
                                          <p:spTgt spid="583"/>
                                        </p:tgtEl>
                                        <p:attrNameLst>
                                          <p:attrName>ppt_y</p:attrName>
                                        </p:attrNameLst>
                                      </p:cBhvr>
                                      <p:tavLst>
                                        <p:tav tm="0">
                                          <p:val>
                                            <p:strVal val="#ppt_y+#ppt_h*1.125000"/>
                                          </p:val>
                                        </p:tav>
                                        <p:tav tm="100000">
                                          <p:val>
                                            <p:strVal val="#ppt_y"/>
                                          </p:val>
                                        </p:tav>
                                      </p:tavLst>
                                    </p:anim>
                                    <p:animEffect transition="in" filter="wipe(up)">
                                      <p:cBhvr>
                                        <p:cTn id="18" dur="500"/>
                                        <p:tgtEl>
                                          <p:spTgt spid="583"/>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p:tgtEl>
                                          <p:spTgt spid="7"/>
                                        </p:tgtEl>
                                        <p:attrNameLst>
                                          <p:attrName>ppt_y</p:attrName>
                                        </p:attrNameLst>
                                      </p:cBhvr>
                                      <p:tavLst>
                                        <p:tav tm="0">
                                          <p:val>
                                            <p:strVal val="#ppt_y+#ppt_h*1.125000"/>
                                          </p:val>
                                        </p:tav>
                                        <p:tav tm="100000">
                                          <p:val>
                                            <p:strVal val="#ppt_y"/>
                                          </p:val>
                                        </p:tav>
                                      </p:tavLst>
                                    </p:anim>
                                    <p:animEffect transition="in" filter="wipe(up)">
                                      <p:cBhvr>
                                        <p:cTn id="24" dur="500"/>
                                        <p:tgtEl>
                                          <p:spTgt spid="7"/>
                                        </p:tgtEl>
                                      </p:cBhvr>
                                    </p:animEffect>
                                  </p:childTnLst>
                                </p:cTn>
                              </p:par>
                              <p:par>
                                <p:cTn id="25" presetID="12" presetClass="entr" presetSubtype="4"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p:tgtEl>
                                          <p:spTgt spid="2"/>
                                        </p:tgtEl>
                                        <p:attrNameLst>
                                          <p:attrName>ppt_y</p:attrName>
                                        </p:attrNameLst>
                                      </p:cBhvr>
                                      <p:tavLst>
                                        <p:tav tm="0">
                                          <p:val>
                                            <p:strVal val="#ppt_y+#ppt_h*1.125000"/>
                                          </p:val>
                                        </p:tav>
                                        <p:tav tm="100000">
                                          <p:val>
                                            <p:strVal val="#ppt_y"/>
                                          </p:val>
                                        </p:tav>
                                      </p:tavLst>
                                    </p:anim>
                                    <p:animEffect transition="in" filter="wipe(up)">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562"/>
                                        </p:tgtEl>
                                        <p:attrNameLst>
                                          <p:attrName>style.visibility</p:attrName>
                                        </p:attrNameLst>
                                      </p:cBhvr>
                                      <p:to>
                                        <p:strVal val="visible"/>
                                      </p:to>
                                    </p:set>
                                    <p:animEffect transition="in" filter="circle(in)">
                                      <p:cBhvr>
                                        <p:cTn id="33" dur="2000"/>
                                        <p:tgtEl>
                                          <p:spTgt spid="562"/>
                                        </p:tgtEl>
                                      </p:cBhvr>
                                    </p:animEffect>
                                  </p:childTnLst>
                                </p:cTn>
                              </p:par>
                              <p:par>
                                <p:cTn id="34" presetID="12" presetClass="entr" presetSubtype="4" fill="hold" grpId="0" nodeType="withEffect">
                                  <p:stCondLst>
                                    <p:cond delay="1500"/>
                                  </p:stCondLst>
                                  <p:childTnLst>
                                    <p:set>
                                      <p:cBhvr>
                                        <p:cTn id="35" dur="1" fill="hold">
                                          <p:stCondLst>
                                            <p:cond delay="0"/>
                                          </p:stCondLst>
                                        </p:cTn>
                                        <p:tgtEl>
                                          <p:spTgt spid="582"/>
                                        </p:tgtEl>
                                        <p:attrNameLst>
                                          <p:attrName>style.visibility</p:attrName>
                                        </p:attrNameLst>
                                      </p:cBhvr>
                                      <p:to>
                                        <p:strVal val="visible"/>
                                      </p:to>
                                    </p:set>
                                    <p:anim calcmode="lin" valueType="num">
                                      <p:cBhvr additive="base">
                                        <p:cTn id="36" dur="500"/>
                                        <p:tgtEl>
                                          <p:spTgt spid="582"/>
                                        </p:tgtEl>
                                        <p:attrNameLst>
                                          <p:attrName>ppt_y</p:attrName>
                                        </p:attrNameLst>
                                      </p:cBhvr>
                                      <p:tavLst>
                                        <p:tav tm="0">
                                          <p:val>
                                            <p:strVal val="#ppt_y+#ppt_h*1.125000"/>
                                          </p:val>
                                        </p:tav>
                                        <p:tav tm="100000">
                                          <p:val>
                                            <p:strVal val="#ppt_y"/>
                                          </p:val>
                                        </p:tav>
                                      </p:tavLst>
                                    </p:anim>
                                    <p:animEffect transition="in" filter="wipe(up)">
                                      <p:cBhvr>
                                        <p:cTn id="37" dur="500"/>
                                        <p:tgtEl>
                                          <p:spTgt spid="582"/>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p:tgtEl>
                                          <p:spTgt spid="4"/>
                                        </p:tgtEl>
                                        <p:attrNameLst>
                                          <p:attrName>ppt_y</p:attrName>
                                        </p:attrNameLst>
                                      </p:cBhvr>
                                      <p:tavLst>
                                        <p:tav tm="0">
                                          <p:val>
                                            <p:strVal val="#ppt_y+#ppt_h*1.125000"/>
                                          </p:val>
                                        </p:tav>
                                        <p:tav tm="100000">
                                          <p:val>
                                            <p:strVal val="#ppt_y"/>
                                          </p:val>
                                        </p:tav>
                                      </p:tavLst>
                                    </p:anim>
                                    <p:animEffect transition="in" filter="wipe(up)">
                                      <p:cBhvr>
                                        <p:cTn id="43" dur="500"/>
                                        <p:tgtEl>
                                          <p:spTgt spid="4"/>
                                        </p:tgtEl>
                                      </p:cBhvr>
                                    </p:animEffect>
                                  </p:childTnLst>
                                </p:cTn>
                              </p:par>
                              <p:par>
                                <p:cTn id="44" presetID="12" presetClass="entr" presetSubtype="4" fill="hold" grpId="0" nodeType="withEffect">
                                  <p:stCondLst>
                                    <p:cond delay="0"/>
                                  </p:stCondLst>
                                  <p:childTnLst>
                                    <p:set>
                                      <p:cBhvr>
                                        <p:cTn id="45" dur="1" fill="hold">
                                          <p:stCondLst>
                                            <p:cond delay="0"/>
                                          </p:stCondLst>
                                        </p:cTn>
                                        <p:tgtEl>
                                          <p:spTgt spid="588"/>
                                        </p:tgtEl>
                                        <p:attrNameLst>
                                          <p:attrName>style.visibility</p:attrName>
                                        </p:attrNameLst>
                                      </p:cBhvr>
                                      <p:to>
                                        <p:strVal val="visible"/>
                                      </p:to>
                                    </p:set>
                                    <p:anim calcmode="lin" valueType="num">
                                      <p:cBhvr additive="base">
                                        <p:cTn id="46" dur="500"/>
                                        <p:tgtEl>
                                          <p:spTgt spid="588"/>
                                        </p:tgtEl>
                                        <p:attrNameLst>
                                          <p:attrName>ppt_y</p:attrName>
                                        </p:attrNameLst>
                                      </p:cBhvr>
                                      <p:tavLst>
                                        <p:tav tm="0">
                                          <p:val>
                                            <p:strVal val="#ppt_y+#ppt_h*1.125000"/>
                                          </p:val>
                                        </p:tav>
                                        <p:tav tm="100000">
                                          <p:val>
                                            <p:strVal val="#ppt_y"/>
                                          </p:val>
                                        </p:tav>
                                      </p:tavLst>
                                    </p:anim>
                                    <p:animEffect transition="in" filter="wipe(up)">
                                      <p:cBhvr>
                                        <p:cTn id="47" dur="500"/>
                                        <p:tgtEl>
                                          <p:spTgt spid="588"/>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560"/>
                                        </p:tgtEl>
                                        <p:attrNameLst>
                                          <p:attrName>style.visibility</p:attrName>
                                        </p:attrNameLst>
                                      </p:cBhvr>
                                      <p:to>
                                        <p:strVal val="visible"/>
                                      </p:to>
                                    </p:set>
                                    <p:animEffect transition="in" filter="circle(in)">
                                      <p:cBhvr>
                                        <p:cTn id="52" dur="2000"/>
                                        <p:tgtEl>
                                          <p:spTgt spid="560"/>
                                        </p:tgtEl>
                                      </p:cBhvr>
                                    </p:animEffect>
                                  </p:childTnLst>
                                </p:cTn>
                              </p:par>
                              <p:par>
                                <p:cTn id="53" presetID="12" presetClass="entr" presetSubtype="4" fill="hold" grpId="0" nodeType="withEffect">
                                  <p:stCondLst>
                                    <p:cond delay="1500"/>
                                  </p:stCondLst>
                                  <p:childTnLst>
                                    <p:set>
                                      <p:cBhvr>
                                        <p:cTn id="54" dur="1" fill="hold">
                                          <p:stCondLst>
                                            <p:cond delay="0"/>
                                          </p:stCondLst>
                                        </p:cTn>
                                        <p:tgtEl>
                                          <p:spTgt spid="584"/>
                                        </p:tgtEl>
                                        <p:attrNameLst>
                                          <p:attrName>style.visibility</p:attrName>
                                        </p:attrNameLst>
                                      </p:cBhvr>
                                      <p:to>
                                        <p:strVal val="visible"/>
                                      </p:to>
                                    </p:set>
                                    <p:anim calcmode="lin" valueType="num">
                                      <p:cBhvr additive="base">
                                        <p:cTn id="55" dur="500"/>
                                        <p:tgtEl>
                                          <p:spTgt spid="584"/>
                                        </p:tgtEl>
                                        <p:attrNameLst>
                                          <p:attrName>ppt_y</p:attrName>
                                        </p:attrNameLst>
                                      </p:cBhvr>
                                      <p:tavLst>
                                        <p:tav tm="0">
                                          <p:val>
                                            <p:strVal val="#ppt_y+#ppt_h*1.125000"/>
                                          </p:val>
                                        </p:tav>
                                        <p:tav tm="100000">
                                          <p:val>
                                            <p:strVal val="#ppt_y"/>
                                          </p:val>
                                        </p:tav>
                                      </p:tavLst>
                                    </p:anim>
                                    <p:animEffect transition="in" filter="wipe(up)">
                                      <p:cBhvr>
                                        <p:cTn id="56" dur="500"/>
                                        <p:tgtEl>
                                          <p:spTgt spid="584"/>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p:tgtEl>
                                          <p:spTgt spid="6"/>
                                        </p:tgtEl>
                                        <p:attrNameLst>
                                          <p:attrName>ppt_y</p:attrName>
                                        </p:attrNameLst>
                                      </p:cBhvr>
                                      <p:tavLst>
                                        <p:tav tm="0">
                                          <p:val>
                                            <p:strVal val="#ppt_y+#ppt_h*1.125000"/>
                                          </p:val>
                                        </p:tav>
                                        <p:tav tm="100000">
                                          <p:val>
                                            <p:strVal val="#ppt_y"/>
                                          </p:val>
                                        </p:tav>
                                      </p:tavLst>
                                    </p:anim>
                                    <p:animEffect transition="in" filter="wipe(up)">
                                      <p:cBhvr>
                                        <p:cTn id="62" dur="500"/>
                                        <p:tgtEl>
                                          <p:spTgt spid="6"/>
                                        </p:tgtEl>
                                      </p:cBhvr>
                                    </p:animEffect>
                                  </p:childTnLst>
                                </p:cTn>
                              </p:par>
                              <p:par>
                                <p:cTn id="63" presetID="12" presetClass="entr" presetSubtype="4" fill="hold" grpId="0" nodeType="withEffect">
                                  <p:stCondLst>
                                    <p:cond delay="0"/>
                                  </p:stCondLst>
                                  <p:childTnLst>
                                    <p:set>
                                      <p:cBhvr>
                                        <p:cTn id="64" dur="1" fill="hold">
                                          <p:stCondLst>
                                            <p:cond delay="0"/>
                                          </p:stCondLst>
                                        </p:cTn>
                                        <p:tgtEl>
                                          <p:spTgt spid="591"/>
                                        </p:tgtEl>
                                        <p:attrNameLst>
                                          <p:attrName>style.visibility</p:attrName>
                                        </p:attrNameLst>
                                      </p:cBhvr>
                                      <p:to>
                                        <p:strVal val="visible"/>
                                      </p:to>
                                    </p:set>
                                    <p:anim calcmode="lin" valueType="num">
                                      <p:cBhvr additive="base">
                                        <p:cTn id="65" dur="500"/>
                                        <p:tgtEl>
                                          <p:spTgt spid="591"/>
                                        </p:tgtEl>
                                        <p:attrNameLst>
                                          <p:attrName>ppt_y</p:attrName>
                                        </p:attrNameLst>
                                      </p:cBhvr>
                                      <p:tavLst>
                                        <p:tav tm="0">
                                          <p:val>
                                            <p:strVal val="#ppt_y+#ppt_h*1.125000"/>
                                          </p:val>
                                        </p:tav>
                                        <p:tav tm="100000">
                                          <p:val>
                                            <p:strVal val="#ppt_y"/>
                                          </p:val>
                                        </p:tav>
                                      </p:tavLst>
                                    </p:anim>
                                    <p:animEffect transition="in" filter="wipe(up)">
                                      <p:cBhvr>
                                        <p:cTn id="66" dur="500"/>
                                        <p:tgtEl>
                                          <p:spTgt spid="591"/>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561"/>
                                        </p:tgtEl>
                                        <p:attrNameLst>
                                          <p:attrName>style.visibility</p:attrName>
                                        </p:attrNameLst>
                                      </p:cBhvr>
                                      <p:to>
                                        <p:strVal val="visible"/>
                                      </p:to>
                                    </p:set>
                                    <p:animEffect transition="in" filter="circle(in)">
                                      <p:cBhvr>
                                        <p:cTn id="71" dur="2000"/>
                                        <p:tgtEl>
                                          <p:spTgt spid="561"/>
                                        </p:tgtEl>
                                      </p:cBhvr>
                                    </p:animEffect>
                                  </p:childTnLst>
                                </p:cTn>
                              </p:par>
                              <p:par>
                                <p:cTn id="72" presetID="12" presetClass="entr" presetSubtype="4" fill="hold" grpId="0" nodeType="withEffect">
                                  <p:stCondLst>
                                    <p:cond delay="1500"/>
                                  </p:stCondLst>
                                  <p:childTnLst>
                                    <p:set>
                                      <p:cBhvr>
                                        <p:cTn id="73" dur="1" fill="hold">
                                          <p:stCondLst>
                                            <p:cond delay="0"/>
                                          </p:stCondLst>
                                        </p:cTn>
                                        <p:tgtEl>
                                          <p:spTgt spid="569"/>
                                        </p:tgtEl>
                                        <p:attrNameLst>
                                          <p:attrName>style.visibility</p:attrName>
                                        </p:attrNameLst>
                                      </p:cBhvr>
                                      <p:to>
                                        <p:strVal val="visible"/>
                                      </p:to>
                                    </p:set>
                                    <p:anim calcmode="lin" valueType="num">
                                      <p:cBhvr additive="base">
                                        <p:cTn id="74" dur="500"/>
                                        <p:tgtEl>
                                          <p:spTgt spid="569"/>
                                        </p:tgtEl>
                                        <p:attrNameLst>
                                          <p:attrName>ppt_y</p:attrName>
                                        </p:attrNameLst>
                                      </p:cBhvr>
                                      <p:tavLst>
                                        <p:tav tm="0">
                                          <p:val>
                                            <p:strVal val="#ppt_y+#ppt_h*1.125000"/>
                                          </p:val>
                                        </p:tav>
                                        <p:tav tm="100000">
                                          <p:val>
                                            <p:strVal val="#ppt_y"/>
                                          </p:val>
                                        </p:tav>
                                      </p:tavLst>
                                    </p:anim>
                                    <p:animEffect transition="in" filter="wipe(up)">
                                      <p:cBhvr>
                                        <p:cTn id="75" dur="500"/>
                                        <p:tgtEl>
                                          <p:spTgt spid="569"/>
                                        </p:tgtEl>
                                      </p:cBhvr>
                                    </p:animEffect>
                                  </p:childTnLst>
                                </p:cTn>
                              </p:par>
                            </p:childTnLst>
                          </p:cTn>
                        </p:par>
                      </p:childTnLst>
                    </p:cTn>
                  </p:par>
                  <p:par>
                    <p:cTn id="76" fill="hold">
                      <p:stCondLst>
                        <p:cond delay="indefinite"/>
                      </p:stCondLst>
                      <p:childTnLst>
                        <p:par>
                          <p:cTn id="77" fill="hold">
                            <p:stCondLst>
                              <p:cond delay="0"/>
                            </p:stCondLst>
                            <p:childTnLst>
                              <p:par>
                                <p:cTn id="78" presetID="12" presetClass="entr" presetSubtype="4"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 calcmode="lin" valueType="num">
                                      <p:cBhvr additive="base">
                                        <p:cTn id="80" dur="500"/>
                                        <p:tgtEl>
                                          <p:spTgt spid="5"/>
                                        </p:tgtEl>
                                        <p:attrNameLst>
                                          <p:attrName>ppt_y</p:attrName>
                                        </p:attrNameLst>
                                      </p:cBhvr>
                                      <p:tavLst>
                                        <p:tav tm="0">
                                          <p:val>
                                            <p:strVal val="#ppt_y+#ppt_h*1.125000"/>
                                          </p:val>
                                        </p:tav>
                                        <p:tav tm="100000">
                                          <p:val>
                                            <p:strVal val="#ppt_y"/>
                                          </p:val>
                                        </p:tav>
                                      </p:tavLst>
                                    </p:anim>
                                    <p:animEffect transition="in" filter="wipe(up)">
                                      <p:cBhvr>
                                        <p:cTn id="81" dur="500"/>
                                        <p:tgtEl>
                                          <p:spTgt spid="5"/>
                                        </p:tgtEl>
                                      </p:cBhvr>
                                    </p:animEffect>
                                  </p:childTnLst>
                                </p:cTn>
                              </p:par>
                              <p:par>
                                <p:cTn id="82" presetID="12" presetClass="entr" presetSubtype="4" fill="hold" grpId="0" nodeType="withEffect">
                                  <p:stCondLst>
                                    <p:cond delay="0"/>
                                  </p:stCondLst>
                                  <p:childTnLst>
                                    <p:set>
                                      <p:cBhvr>
                                        <p:cTn id="83" dur="1" fill="hold">
                                          <p:stCondLst>
                                            <p:cond delay="0"/>
                                          </p:stCondLst>
                                        </p:cTn>
                                        <p:tgtEl>
                                          <p:spTgt spid="597"/>
                                        </p:tgtEl>
                                        <p:attrNameLst>
                                          <p:attrName>style.visibility</p:attrName>
                                        </p:attrNameLst>
                                      </p:cBhvr>
                                      <p:to>
                                        <p:strVal val="visible"/>
                                      </p:to>
                                    </p:set>
                                    <p:anim calcmode="lin" valueType="num">
                                      <p:cBhvr additive="base">
                                        <p:cTn id="84" dur="500"/>
                                        <p:tgtEl>
                                          <p:spTgt spid="597"/>
                                        </p:tgtEl>
                                        <p:attrNameLst>
                                          <p:attrName>ppt_y</p:attrName>
                                        </p:attrNameLst>
                                      </p:cBhvr>
                                      <p:tavLst>
                                        <p:tav tm="0">
                                          <p:val>
                                            <p:strVal val="#ppt_y+#ppt_h*1.125000"/>
                                          </p:val>
                                        </p:tav>
                                        <p:tav tm="100000">
                                          <p:val>
                                            <p:strVal val="#ppt_y"/>
                                          </p:val>
                                        </p:tav>
                                      </p:tavLst>
                                    </p:anim>
                                    <p:animEffect transition="in" filter="wipe(up)">
                                      <p:cBhvr>
                                        <p:cTn id="85" dur="500"/>
                                        <p:tgtEl>
                                          <p:spTgt spid="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 grpId="0" animBg="1"/>
      <p:bldP spid="559" grpId="0" animBg="1"/>
      <p:bldP spid="560" grpId="0" animBg="1"/>
      <p:bldP spid="561" grpId="0" animBg="1"/>
      <p:bldP spid="562" grpId="0" animBg="1"/>
      <p:bldP spid="569" grpId="0"/>
      <p:bldP spid="582" grpId="0"/>
      <p:bldP spid="583" grpId="0"/>
      <p:bldP spid="584" grpId="0"/>
      <p:bldP spid="588" grpId="0" animBg="1"/>
      <p:bldP spid="591" grpId="0" animBg="1"/>
      <p:bldP spid="59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3" name="Title 1"/>
          <p:cNvSpPr txBox="1">
            <a:spLocks/>
          </p:cNvSpPr>
          <p:nvPr/>
        </p:nvSpPr>
        <p:spPr>
          <a:xfrm>
            <a:off x="3162612" y="1076320"/>
            <a:ext cx="5829300" cy="1102519"/>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dirty="0" err="1">
                <a:solidFill>
                  <a:srgbClr val="FF0000"/>
                </a:solidFill>
                <a:latin typeface="Nunito Black" panose="00000A00000000000000" pitchFamily="2" charset="0"/>
              </a:rPr>
              <a:t>Trò</a:t>
            </a:r>
            <a:r>
              <a:rPr lang="en-US" sz="4500" dirty="0">
                <a:solidFill>
                  <a:srgbClr val="FF0000"/>
                </a:solidFill>
                <a:latin typeface="Nunito Black" panose="00000A00000000000000" pitchFamily="2" charset="0"/>
              </a:rPr>
              <a:t> </a:t>
            </a:r>
            <a:r>
              <a:rPr lang="en-US" sz="4500" dirty="0" err="1">
                <a:solidFill>
                  <a:srgbClr val="FF0000"/>
                </a:solidFill>
                <a:latin typeface="Nunito Black" panose="00000A00000000000000" pitchFamily="2" charset="0"/>
              </a:rPr>
              <a:t>chơi</a:t>
            </a:r>
            <a:endParaRPr lang="en-US" sz="4500" dirty="0">
              <a:solidFill>
                <a:srgbClr val="FF0000"/>
              </a:solidFill>
              <a:latin typeface="Nunito Black" panose="00000A00000000000000" pitchFamily="2" charset="0"/>
            </a:endParaRPr>
          </a:p>
        </p:txBody>
      </p:sp>
      <p:sp>
        <p:nvSpPr>
          <p:cNvPr id="4" name="Rounded Rectangle 3">
            <a:hlinkClick r:id="rId3" action="ppaction://hlinksldjump"/>
          </p:cNvPr>
          <p:cNvSpPr/>
          <p:nvPr/>
        </p:nvSpPr>
        <p:spPr>
          <a:xfrm>
            <a:off x="2781300" y="2610920"/>
            <a:ext cx="1028700" cy="1028700"/>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r>
              <a:rPr lang="en-US" sz="3300" kern="0" dirty="0">
                <a:solidFill>
                  <a:prstClr val="black"/>
                </a:solidFill>
                <a:latin typeface="Comic Sans MS" panose="030F0702030302020204" pitchFamily="66" charset="0"/>
              </a:rPr>
              <a:t>1</a:t>
            </a:r>
          </a:p>
        </p:txBody>
      </p:sp>
      <p:sp>
        <p:nvSpPr>
          <p:cNvPr id="5" name="Rounded Rectangle 4">
            <a:hlinkClick r:id="rId4" action="ppaction://hlinksldjump"/>
          </p:cNvPr>
          <p:cNvSpPr/>
          <p:nvPr/>
        </p:nvSpPr>
        <p:spPr>
          <a:xfrm>
            <a:off x="5629431" y="2610920"/>
            <a:ext cx="1028700" cy="1028700"/>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r>
              <a:rPr lang="en-US" sz="3300" kern="0" dirty="0">
                <a:solidFill>
                  <a:prstClr val="black"/>
                </a:solidFill>
                <a:latin typeface="Comic Sans MS" panose="030F0702030302020204" pitchFamily="66" charset="0"/>
              </a:rPr>
              <a:t>2</a:t>
            </a:r>
          </a:p>
        </p:txBody>
      </p:sp>
      <p:sp>
        <p:nvSpPr>
          <p:cNvPr id="6" name="Rounded Rectangle 5">
            <a:hlinkClick r:id="rId5" action="ppaction://hlinksldjump"/>
          </p:cNvPr>
          <p:cNvSpPr/>
          <p:nvPr/>
        </p:nvSpPr>
        <p:spPr>
          <a:xfrm>
            <a:off x="8477562" y="2610920"/>
            <a:ext cx="1028700" cy="1028700"/>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r>
              <a:rPr lang="en-US" sz="3300" kern="0" dirty="0">
                <a:solidFill>
                  <a:prstClr val="black"/>
                </a:solidFill>
                <a:latin typeface="Comic Sans MS" panose="030F0702030302020204" pitchFamily="66" charset="0"/>
              </a:rPr>
              <a:t>3</a:t>
            </a:r>
          </a:p>
        </p:txBody>
      </p:sp>
      <p:sp>
        <p:nvSpPr>
          <p:cNvPr id="7" name="Rounded Rectangle 6">
            <a:hlinkClick r:id="rId6" action="ppaction://hlinksldjump"/>
          </p:cNvPr>
          <p:cNvSpPr/>
          <p:nvPr/>
        </p:nvSpPr>
        <p:spPr>
          <a:xfrm>
            <a:off x="4207239" y="4229100"/>
            <a:ext cx="1028700" cy="1028700"/>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r>
              <a:rPr lang="en-US" sz="3300" kern="0" dirty="0">
                <a:solidFill>
                  <a:prstClr val="black"/>
                </a:solidFill>
                <a:latin typeface="Comic Sans MS" panose="030F0702030302020204" pitchFamily="66" charset="0"/>
              </a:rPr>
              <a:t>4</a:t>
            </a:r>
          </a:p>
        </p:txBody>
      </p:sp>
      <p:sp>
        <p:nvSpPr>
          <p:cNvPr id="8" name="Rounded Rectangle 7">
            <a:hlinkClick r:id="rId7" action="ppaction://hlinksldjump"/>
          </p:cNvPr>
          <p:cNvSpPr/>
          <p:nvPr/>
        </p:nvSpPr>
        <p:spPr>
          <a:xfrm>
            <a:off x="7195904" y="4229100"/>
            <a:ext cx="1028700" cy="1028700"/>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r>
              <a:rPr lang="en-US" sz="3300" kern="0" dirty="0">
                <a:solidFill>
                  <a:prstClr val="black"/>
                </a:solidFill>
                <a:latin typeface="Comic Sans MS" panose="030F0702030302020204" pitchFamily="66" charset="0"/>
              </a:rPr>
              <a:t>5</a:t>
            </a:r>
          </a:p>
        </p:txBody>
      </p:sp>
    </p:spTree>
    <p:extLst>
      <p:ext uri="{BB962C8B-B14F-4D97-AF65-F5344CB8AC3E}">
        <p14:creationId xmlns:p14="http://schemas.microsoft.com/office/powerpoint/2010/main" val="5635902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5"/>
                                        </p:tgtEl>
                                      </p:cBhvr>
                                    </p:animEffect>
                                    <p:set>
                                      <p:cBhvr>
                                        <p:cTn id="13"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6"/>
                                        </p:tgtEl>
                                      </p:cBhvr>
                                    </p:animEffect>
                                    <p:set>
                                      <p:cBhvr>
                                        <p:cTn id="19"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7"/>
                                        </p:tgtEl>
                                      </p:cBhvr>
                                    </p:animEffect>
                                    <p:set>
                                      <p:cBhvr>
                                        <p:cTn id="25"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8"/>
                                        </p:tgtEl>
                                      </p:cBhvr>
                                    </p:animEffect>
                                    <p:set>
                                      <p:cBhvr>
                                        <p:cTn id="31"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4" grpId="0" animBg="1"/>
      <p:bldP spid="5" grpId="0" animBg="1"/>
      <p:bldP spid="6"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2" name="Title 1"/>
          <p:cNvSpPr txBox="1">
            <a:spLocks/>
          </p:cNvSpPr>
          <p:nvPr/>
        </p:nvSpPr>
        <p:spPr>
          <a:xfrm>
            <a:off x="3587159" y="542815"/>
            <a:ext cx="5086350" cy="68580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err="1">
                <a:solidFill>
                  <a:srgbClr val="000000"/>
                </a:solidFill>
                <a:latin typeface="Nunito Black" panose="00000A00000000000000" pitchFamily="2" charset="0"/>
              </a:rPr>
              <a:t>Câu</a:t>
            </a:r>
            <a:r>
              <a:rPr lang="en-US" sz="3300" b="1" dirty="0">
                <a:solidFill>
                  <a:srgbClr val="000000"/>
                </a:solidFill>
                <a:latin typeface="Nunito Black" panose="00000A00000000000000" pitchFamily="2" charset="0"/>
              </a:rPr>
              <a:t> </a:t>
            </a:r>
            <a:r>
              <a:rPr lang="en-US" sz="3300" b="1" dirty="0" err="1">
                <a:solidFill>
                  <a:srgbClr val="000000"/>
                </a:solidFill>
                <a:latin typeface="Nunito Black" panose="00000A00000000000000" pitchFamily="2" charset="0"/>
              </a:rPr>
              <a:t>hỏi</a:t>
            </a:r>
            <a:r>
              <a:rPr lang="en-US" sz="3300" b="1" dirty="0">
                <a:solidFill>
                  <a:srgbClr val="000000"/>
                </a:solidFill>
                <a:latin typeface="Nunito Black" panose="00000A00000000000000" pitchFamily="2" charset="0"/>
              </a:rPr>
              <a:t> 1</a:t>
            </a:r>
          </a:p>
        </p:txBody>
      </p:sp>
      <p:sp>
        <p:nvSpPr>
          <p:cNvPr id="3" name="Action Button: Home 2">
            <a:hlinkClick r:id="rId3" action="ppaction://hlinksldjump" highlightClick="1"/>
          </p:cNvPr>
          <p:cNvSpPr/>
          <p:nvPr/>
        </p:nvSpPr>
        <p:spPr>
          <a:xfrm>
            <a:off x="9694577" y="1057275"/>
            <a:ext cx="514350" cy="514350"/>
          </a:xfrm>
          <a:prstGeom prst="actionButtonHome">
            <a:avLst/>
          </a:prstGeom>
          <a:solidFill>
            <a:srgbClr val="4F81BD">
              <a:lumMod val="20000"/>
              <a:lumOff val="80000"/>
            </a:srgbClr>
          </a:solidFill>
          <a:ln w="25400" cap="flat" cmpd="sng" algn="ctr">
            <a:solidFill>
              <a:srgbClr val="4F81BD">
                <a:shade val="50000"/>
              </a:srgbClr>
            </a:solidFill>
            <a:prstDash val="solid"/>
          </a:ln>
          <a:effectLst/>
        </p:spPr>
        <p:txBody>
          <a:bodyPr rtlCol="0" anchor="ctr"/>
          <a:lstStyle/>
          <a:p>
            <a:pPr algn="ctr"/>
            <a:endParaRPr lang="en-US" sz="1350" kern="0">
              <a:solidFill>
                <a:prstClr val="white"/>
              </a:solidFill>
              <a:latin typeface="Calibri"/>
            </a:endParaRPr>
          </a:p>
        </p:txBody>
      </p:sp>
      <p:sp>
        <p:nvSpPr>
          <p:cNvPr id="6" name="Oval 5"/>
          <p:cNvSpPr/>
          <p:nvPr/>
        </p:nvSpPr>
        <p:spPr>
          <a:xfrm>
            <a:off x="3057681" y="1183341"/>
            <a:ext cx="6172200" cy="1588434"/>
          </a:xfrm>
          <a:prstGeom prst="ellipse">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r>
              <a:rPr lang="en-US" sz="1600" b="1" kern="0" dirty="0" err="1">
                <a:solidFill>
                  <a:srgbClr val="000099"/>
                </a:solidFill>
                <a:latin typeface="Nunito Black" panose="00000A00000000000000" pitchFamily="2" charset="0"/>
              </a:rPr>
              <a:t>Điền</a:t>
            </a:r>
            <a:r>
              <a:rPr lang="en-US" sz="1600" b="1" kern="0" dirty="0">
                <a:solidFill>
                  <a:srgbClr val="000099"/>
                </a:solidFill>
                <a:latin typeface="Nunito Black" panose="00000A00000000000000" pitchFamily="2" charset="0"/>
              </a:rPr>
              <a:t> </a:t>
            </a:r>
            <a:r>
              <a:rPr lang="en-US" sz="1600" b="1" kern="0" dirty="0" err="1">
                <a:solidFill>
                  <a:srgbClr val="000099"/>
                </a:solidFill>
                <a:latin typeface="Nunito Black" panose="00000A00000000000000" pitchFamily="2" charset="0"/>
              </a:rPr>
              <a:t>vào</a:t>
            </a:r>
            <a:r>
              <a:rPr lang="en-US" sz="1600" b="1" kern="0" dirty="0">
                <a:solidFill>
                  <a:srgbClr val="000099"/>
                </a:solidFill>
                <a:latin typeface="Nunito Black" panose="00000A00000000000000" pitchFamily="2" charset="0"/>
              </a:rPr>
              <a:t> </a:t>
            </a:r>
            <a:r>
              <a:rPr lang="en-US" sz="1600" b="1" kern="0" dirty="0" err="1">
                <a:solidFill>
                  <a:srgbClr val="000099"/>
                </a:solidFill>
                <a:latin typeface="Nunito Black" panose="00000A00000000000000" pitchFamily="2" charset="0"/>
              </a:rPr>
              <a:t>chỗ</a:t>
            </a:r>
            <a:r>
              <a:rPr lang="en-US" sz="1600" b="1" kern="0" dirty="0">
                <a:solidFill>
                  <a:srgbClr val="000099"/>
                </a:solidFill>
                <a:latin typeface="Nunito Black" panose="00000A00000000000000" pitchFamily="2" charset="0"/>
              </a:rPr>
              <a:t> </a:t>
            </a:r>
            <a:r>
              <a:rPr lang="en-US" sz="1600" b="1" kern="0" dirty="0" err="1">
                <a:solidFill>
                  <a:srgbClr val="000099"/>
                </a:solidFill>
                <a:latin typeface="Nunito Black" panose="00000A00000000000000" pitchFamily="2" charset="0"/>
              </a:rPr>
              <a:t>trống</a:t>
            </a:r>
            <a:r>
              <a:rPr lang="en-US" sz="1600" b="1" kern="0" dirty="0">
                <a:solidFill>
                  <a:srgbClr val="000099"/>
                </a:solidFill>
                <a:latin typeface="Nunito Black" panose="00000A00000000000000" pitchFamily="2" charset="0"/>
              </a:rPr>
              <a:t>:</a:t>
            </a:r>
          </a:p>
          <a:p>
            <a:pPr algn="ctr"/>
            <a:r>
              <a:rPr lang="en-US" sz="1600" b="1" kern="0" dirty="0" err="1">
                <a:solidFill>
                  <a:prstClr val="black"/>
                </a:solidFill>
                <a:latin typeface="Nunito Black" panose="00000A00000000000000" pitchFamily="2" charset="0"/>
              </a:rPr>
              <a:t>Kinh</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nghiệm</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cho</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thấy</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các</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nước</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phát</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triển</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nhanh</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giàu</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có</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nền</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kinh</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tế</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có</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sức</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cạnh</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tranh</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mạnh</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mẽ</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là</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nhờ</a:t>
            </a:r>
            <a:r>
              <a:rPr lang="en-US" sz="1600" b="1" kern="0" dirty="0">
                <a:solidFill>
                  <a:prstClr val="black"/>
                </a:solidFill>
                <a:latin typeface="Nunito Black" panose="00000A00000000000000" pitchFamily="2" charset="0"/>
              </a:rPr>
              <a:t> ……… </a:t>
            </a:r>
            <a:r>
              <a:rPr lang="en-US" sz="1600" b="1" kern="0" dirty="0" err="1">
                <a:solidFill>
                  <a:prstClr val="black"/>
                </a:solidFill>
                <a:latin typeface="Nunito Black" panose="00000A00000000000000" pitchFamily="2" charset="0"/>
              </a:rPr>
              <a:t>về</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tầm</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quan</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trọng</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và</a:t>
            </a:r>
            <a:r>
              <a:rPr lang="en-US" sz="1600" b="1" kern="0" dirty="0">
                <a:solidFill>
                  <a:prstClr val="black"/>
                </a:solidFill>
                <a:latin typeface="Nunito Black" panose="00000A00000000000000" pitchFamily="2" charset="0"/>
              </a:rPr>
              <a:t> ………… </a:t>
            </a:r>
            <a:r>
              <a:rPr lang="en-US" sz="1600" b="1" kern="0" dirty="0" err="1">
                <a:solidFill>
                  <a:prstClr val="black"/>
                </a:solidFill>
                <a:latin typeface="Nunito Black" panose="00000A00000000000000" pitchFamily="2" charset="0"/>
              </a:rPr>
              <a:t>được</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những</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thành</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tựu</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của</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khoa</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học</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và</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công</a:t>
            </a:r>
            <a:r>
              <a:rPr lang="en-US" sz="1600" b="1" kern="0" dirty="0">
                <a:solidFill>
                  <a:prstClr val="black"/>
                </a:solidFill>
                <a:latin typeface="Nunito Black" panose="00000A00000000000000" pitchFamily="2" charset="0"/>
              </a:rPr>
              <a:t> </a:t>
            </a:r>
            <a:r>
              <a:rPr lang="en-US" sz="1600" b="1" kern="0" dirty="0" err="1">
                <a:solidFill>
                  <a:prstClr val="black"/>
                </a:solidFill>
                <a:latin typeface="Nunito Black" panose="00000A00000000000000" pitchFamily="2" charset="0"/>
              </a:rPr>
              <a:t>nghệ</a:t>
            </a:r>
            <a:r>
              <a:rPr lang="en-US" sz="1600" b="1" kern="0" dirty="0">
                <a:solidFill>
                  <a:prstClr val="black"/>
                </a:solidFill>
                <a:latin typeface="Nunito Black" panose="00000A00000000000000" pitchFamily="2" charset="0"/>
              </a:rPr>
              <a:t>.</a:t>
            </a:r>
          </a:p>
        </p:txBody>
      </p:sp>
      <p:sp>
        <p:nvSpPr>
          <p:cNvPr id="7" name="Rounded Rectangle 6"/>
          <p:cNvSpPr/>
          <p:nvPr/>
        </p:nvSpPr>
        <p:spPr>
          <a:xfrm>
            <a:off x="3057681" y="2857500"/>
            <a:ext cx="6172200" cy="571500"/>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r>
              <a:rPr lang="en-US" b="1" kern="0" dirty="0">
                <a:solidFill>
                  <a:prstClr val="black"/>
                </a:solidFill>
                <a:latin typeface="Nunito Black" panose="00000A00000000000000" pitchFamily="2" charset="0"/>
              </a:rPr>
              <a:t>A. </a:t>
            </a:r>
            <a:r>
              <a:rPr lang="en-US" b="1" kern="0" dirty="0" err="1">
                <a:solidFill>
                  <a:prstClr val="black"/>
                </a:solidFill>
                <a:latin typeface="Nunito Black" panose="00000A00000000000000" pitchFamily="2" charset="0"/>
              </a:rPr>
              <a:t>Hiểu</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biết</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rộng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rãi</a:t>
            </a:r>
            <a:r>
              <a:rPr lang="en-US" b="1" kern="0" dirty="0">
                <a:solidFill>
                  <a:prstClr val="black"/>
                </a:solidFill>
                <a:latin typeface="Nunito Black" panose="00000A00000000000000" pitchFamily="2" charset="0"/>
              </a:rPr>
              <a:t> / </a:t>
            </a:r>
            <a:r>
              <a:rPr lang="en-US" b="1" kern="0" dirty="0" err="1">
                <a:solidFill>
                  <a:prstClr val="black"/>
                </a:solidFill>
                <a:latin typeface="Nunito Black" panose="00000A00000000000000" pitchFamily="2" charset="0"/>
              </a:rPr>
              <a:t>lợi</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dụng</a:t>
            </a:r>
            <a:endParaRPr lang="en-US" b="1" kern="0" dirty="0">
              <a:solidFill>
                <a:prstClr val="black"/>
              </a:solidFill>
              <a:latin typeface="Nunito Black" panose="00000A00000000000000" pitchFamily="2" charset="0"/>
            </a:endParaRPr>
          </a:p>
        </p:txBody>
      </p:sp>
      <p:sp>
        <p:nvSpPr>
          <p:cNvPr id="8" name="Rounded Rectangle 7"/>
          <p:cNvSpPr/>
          <p:nvPr/>
        </p:nvSpPr>
        <p:spPr>
          <a:xfrm>
            <a:off x="3057681" y="3566723"/>
            <a:ext cx="6172200" cy="571500"/>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r>
              <a:rPr lang="en-US" b="1" kern="0" dirty="0">
                <a:solidFill>
                  <a:prstClr val="black"/>
                </a:solidFill>
                <a:latin typeface="Nunito Black" panose="00000A00000000000000" pitchFamily="2" charset="0"/>
              </a:rPr>
              <a:t>B. </a:t>
            </a:r>
            <a:r>
              <a:rPr lang="en-US" b="1" kern="0" dirty="0" err="1">
                <a:solidFill>
                  <a:prstClr val="black"/>
                </a:solidFill>
                <a:latin typeface="Nunito Black" panose="00000A00000000000000" pitchFamily="2" charset="0"/>
              </a:rPr>
              <a:t>Nhận</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thức</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đúng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đắn</a:t>
            </a:r>
            <a:r>
              <a:rPr lang="en-US" b="1" kern="0" dirty="0">
                <a:solidFill>
                  <a:prstClr val="black"/>
                </a:solidFill>
                <a:latin typeface="Nunito Black" panose="00000A00000000000000" pitchFamily="2" charset="0"/>
              </a:rPr>
              <a:t> / </a:t>
            </a:r>
            <a:r>
              <a:rPr lang="en-US" b="1" kern="0" dirty="0" err="1">
                <a:solidFill>
                  <a:prstClr val="black"/>
                </a:solidFill>
                <a:latin typeface="Nunito Black" panose="00000A00000000000000" pitchFamily="2" charset="0"/>
              </a:rPr>
              <a:t>sử</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dụng</a:t>
            </a:r>
            <a:endParaRPr lang="en-US" b="1" kern="0" dirty="0">
              <a:solidFill>
                <a:prstClr val="black"/>
              </a:solidFill>
              <a:latin typeface="Nunito Black" panose="00000A00000000000000" pitchFamily="2" charset="0"/>
            </a:endParaRPr>
          </a:p>
        </p:txBody>
      </p:sp>
      <p:sp>
        <p:nvSpPr>
          <p:cNvPr id="9" name="Rounded Rectangle 8"/>
          <p:cNvSpPr/>
          <p:nvPr/>
        </p:nvSpPr>
        <p:spPr>
          <a:xfrm>
            <a:off x="3057681" y="4355111"/>
            <a:ext cx="6172200" cy="571500"/>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r>
              <a:rPr lang="en-US" b="1" kern="0" dirty="0">
                <a:solidFill>
                  <a:prstClr val="black"/>
                </a:solidFill>
                <a:latin typeface="Nunito Black" panose="00000A00000000000000" pitchFamily="2" charset="0"/>
              </a:rPr>
              <a:t>C. </a:t>
            </a:r>
            <a:r>
              <a:rPr lang="en-US" b="1" kern="0" dirty="0" err="1">
                <a:solidFill>
                  <a:prstClr val="black"/>
                </a:solidFill>
                <a:latin typeface="Nunito Black" panose="00000A00000000000000" pitchFamily="2" charset="0"/>
              </a:rPr>
              <a:t>Kinh</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nghiệm</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dày</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dặn</a:t>
            </a:r>
            <a:r>
              <a:rPr lang="en-US" b="1" kern="0" dirty="0">
                <a:solidFill>
                  <a:prstClr val="black"/>
                </a:solidFill>
                <a:latin typeface="Nunito Black" panose="00000A00000000000000" pitchFamily="2" charset="0"/>
              </a:rPr>
              <a:t> / </a:t>
            </a:r>
            <a:r>
              <a:rPr lang="en-US" b="1" kern="0" dirty="0" err="1">
                <a:solidFill>
                  <a:prstClr val="black"/>
                </a:solidFill>
                <a:latin typeface="Nunito Black" panose="00000A00000000000000" pitchFamily="2" charset="0"/>
              </a:rPr>
              <a:t>lạm</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dụng</a:t>
            </a:r>
            <a:endParaRPr lang="en-US" b="1" kern="0" dirty="0">
              <a:solidFill>
                <a:prstClr val="black"/>
              </a:solidFill>
              <a:latin typeface="Nunito Black" panose="00000A00000000000000" pitchFamily="2" charset="0"/>
            </a:endParaRPr>
          </a:p>
        </p:txBody>
      </p:sp>
      <p:sp>
        <p:nvSpPr>
          <p:cNvPr id="10" name="Rounded Rectangle 9"/>
          <p:cNvSpPr/>
          <p:nvPr/>
        </p:nvSpPr>
        <p:spPr>
          <a:xfrm>
            <a:off x="3057681" y="5143500"/>
            <a:ext cx="6172200" cy="571500"/>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r>
              <a:rPr lang="en-US" b="1" kern="0" dirty="0">
                <a:solidFill>
                  <a:prstClr val="black"/>
                </a:solidFill>
                <a:latin typeface="Nunito Black" panose="00000A00000000000000" pitchFamily="2" charset="0"/>
              </a:rPr>
              <a:t>D. </a:t>
            </a:r>
            <a:r>
              <a:rPr lang="en-US" b="1" kern="0" dirty="0" err="1">
                <a:solidFill>
                  <a:prstClr val="black"/>
                </a:solidFill>
                <a:latin typeface="Nunito Black" panose="00000A00000000000000" pitchFamily="2" charset="0"/>
              </a:rPr>
              <a:t>Kiến</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thức</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đầy</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đủ</a:t>
            </a:r>
            <a:r>
              <a:rPr lang="en-US" b="1" kern="0" dirty="0">
                <a:solidFill>
                  <a:prstClr val="black"/>
                </a:solidFill>
                <a:latin typeface="Nunito Black" panose="00000A00000000000000" pitchFamily="2" charset="0"/>
              </a:rPr>
              <a:t> / </a:t>
            </a:r>
            <a:r>
              <a:rPr lang="en-US" b="1" kern="0" dirty="0" err="1">
                <a:solidFill>
                  <a:prstClr val="black"/>
                </a:solidFill>
                <a:latin typeface="Nunito Black" panose="00000A00000000000000" pitchFamily="2" charset="0"/>
              </a:rPr>
              <a:t>trưng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dụng</a:t>
            </a:r>
            <a:endParaRPr lang="en-US" b="1" kern="0" dirty="0">
              <a:solidFill>
                <a:prstClr val="black"/>
              </a:solidFill>
              <a:latin typeface="Nunito Black" panose="00000A00000000000000" pitchFamily="2" charset="0"/>
            </a:endParaRPr>
          </a:p>
        </p:txBody>
      </p:sp>
      <p:sp>
        <p:nvSpPr>
          <p:cNvPr id="5" name="Explosion 1 4"/>
          <p:cNvSpPr/>
          <p:nvPr/>
        </p:nvSpPr>
        <p:spPr>
          <a:xfrm>
            <a:off x="-2171700" y="4171950"/>
            <a:ext cx="1657350" cy="1028700"/>
          </a:xfrm>
          <a:prstGeom prst="irregularSeal1">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a:r>
              <a:rPr lang="en-US" sz="1350" b="1" kern="0" dirty="0" err="1">
                <a:solidFill>
                  <a:prstClr val="black"/>
                </a:solidFill>
                <a:latin typeface="Calibri"/>
              </a:rPr>
              <a:t>Đúng</a:t>
            </a:r>
            <a:r>
              <a:rPr lang="en-US" sz="1350" b="1" kern="0" dirty="0">
                <a:solidFill>
                  <a:prstClr val="black"/>
                </a:solidFill>
                <a:latin typeface="Calibri"/>
              </a:rPr>
              <a:t> </a:t>
            </a:r>
            <a:r>
              <a:rPr lang="en-US" sz="1350" b="1" kern="0" dirty="0" err="1">
                <a:solidFill>
                  <a:prstClr val="black"/>
                </a:solidFill>
                <a:latin typeface="Calibri"/>
              </a:rPr>
              <a:t>rồi</a:t>
            </a:r>
            <a:r>
              <a:rPr lang="en-US" sz="1350" b="1" kern="0" dirty="0">
                <a:solidFill>
                  <a:prstClr val="black"/>
                </a:solidFill>
                <a:latin typeface="Calibri"/>
              </a:rPr>
              <a:t>! </a:t>
            </a:r>
            <a:r>
              <a:rPr lang="en-US" sz="1350" b="1" kern="0" dirty="0" err="1">
                <a:solidFill>
                  <a:prstClr val="black"/>
                </a:solidFill>
                <a:latin typeface="Calibri"/>
              </a:rPr>
              <a:t>Giỏi</a:t>
            </a:r>
            <a:r>
              <a:rPr lang="en-US" sz="1350" b="1" kern="0" dirty="0">
                <a:solidFill>
                  <a:prstClr val="black"/>
                </a:solidFill>
                <a:latin typeface="Calibri"/>
              </a:rPr>
              <a:t> </a:t>
            </a:r>
            <a:r>
              <a:rPr lang="en-US" sz="1350" b="1" kern="0" dirty="0" err="1">
                <a:solidFill>
                  <a:prstClr val="black"/>
                </a:solidFill>
                <a:latin typeface="Calibri"/>
              </a:rPr>
              <a:t>quá</a:t>
            </a:r>
            <a:r>
              <a:rPr lang="en-US" sz="1350" b="1" kern="0" dirty="0">
                <a:solidFill>
                  <a:prstClr val="black"/>
                </a:solidFill>
                <a:latin typeface="Calibri"/>
              </a:rPr>
              <a:t>!</a:t>
            </a:r>
          </a:p>
        </p:txBody>
      </p:sp>
      <p:sp>
        <p:nvSpPr>
          <p:cNvPr id="4" name="Cloud 3"/>
          <p:cNvSpPr/>
          <p:nvPr/>
        </p:nvSpPr>
        <p:spPr>
          <a:xfrm>
            <a:off x="-2286000" y="3371850"/>
            <a:ext cx="1657350" cy="800100"/>
          </a:xfrm>
          <a:prstGeom prst="cloud">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r>
              <a:rPr lang="en-US" sz="1350" b="1" kern="0" dirty="0" err="1">
                <a:solidFill>
                  <a:prstClr val="white"/>
                </a:solidFill>
                <a:latin typeface="Corbel" panose="020B0503020204020204" pitchFamily="34" charset="0"/>
              </a:rPr>
              <a:t>Lêu</a:t>
            </a:r>
            <a:r>
              <a:rPr lang="en-US" sz="1350" b="1" kern="0" dirty="0">
                <a:solidFill>
                  <a:prstClr val="white"/>
                </a:solidFill>
                <a:latin typeface="Corbel" panose="020B0503020204020204" pitchFamily="34" charset="0"/>
              </a:rPr>
              <a:t> </a:t>
            </a:r>
            <a:r>
              <a:rPr lang="en-US" sz="1350" b="1" kern="0" dirty="0" err="1">
                <a:solidFill>
                  <a:prstClr val="white"/>
                </a:solidFill>
                <a:latin typeface="Corbel" panose="020B0503020204020204" pitchFamily="34" charset="0"/>
              </a:rPr>
              <a:t>lêu</a:t>
            </a:r>
            <a:r>
              <a:rPr lang="en-US" sz="1350" b="1" kern="0" dirty="0">
                <a:solidFill>
                  <a:prstClr val="white"/>
                </a:solidFill>
                <a:latin typeface="Corbel" panose="020B0503020204020204" pitchFamily="34" charset="0"/>
              </a:rPr>
              <a:t> </a:t>
            </a:r>
            <a:r>
              <a:rPr lang="en-US" sz="1350" b="1" kern="0" dirty="0" err="1">
                <a:solidFill>
                  <a:prstClr val="white"/>
                </a:solidFill>
                <a:latin typeface="Corbel" panose="020B0503020204020204" pitchFamily="34" charset="0"/>
              </a:rPr>
              <a:t>sai</a:t>
            </a:r>
            <a:r>
              <a:rPr lang="en-US" sz="1350" b="1" kern="0" dirty="0">
                <a:solidFill>
                  <a:prstClr val="white"/>
                </a:solidFill>
                <a:latin typeface="Corbel" panose="020B0503020204020204" pitchFamily="34" charset="0"/>
              </a:rPr>
              <a:t> </a:t>
            </a:r>
            <a:r>
              <a:rPr lang="en-US" sz="1350" b="1" kern="0" dirty="0" err="1">
                <a:solidFill>
                  <a:prstClr val="white"/>
                </a:solidFill>
                <a:latin typeface="Corbel" panose="020B0503020204020204" pitchFamily="34" charset="0"/>
              </a:rPr>
              <a:t>rồi</a:t>
            </a:r>
            <a:r>
              <a:rPr lang="en-US" sz="1350" b="1" kern="0" dirty="0">
                <a:solidFill>
                  <a:prstClr val="white"/>
                </a:solidFill>
                <a:latin typeface="Corbel" panose="020B0503020204020204" pitchFamily="34" charset="0"/>
              </a:rPr>
              <a:t> </a:t>
            </a:r>
            <a:r>
              <a:rPr lang="en-US" sz="1350" b="1" kern="0" dirty="0" err="1">
                <a:solidFill>
                  <a:prstClr val="white"/>
                </a:solidFill>
                <a:latin typeface="Corbel" panose="020B0503020204020204" pitchFamily="34" charset="0"/>
              </a:rPr>
              <a:t>nhé</a:t>
            </a:r>
            <a:r>
              <a:rPr lang="en-US" sz="1350" b="1" kern="0" dirty="0">
                <a:solidFill>
                  <a:prstClr val="white"/>
                </a:solidFill>
                <a:latin typeface="Corbel" panose="020B0503020204020204" pitchFamily="34" charset="0"/>
              </a:rPr>
              <a:t>!</a:t>
            </a:r>
          </a:p>
        </p:txBody>
      </p:sp>
    </p:spTree>
    <p:extLst>
      <p:ext uri="{BB962C8B-B14F-4D97-AF65-F5344CB8AC3E}">
        <p14:creationId xmlns:p14="http://schemas.microsoft.com/office/powerpoint/2010/main" val="261209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33333E-6 -3.33333E-6 L 0.59166 -3.33333E-6 " pathEditMode="relative" rAng="0" ptsTypes="AA">
                                      <p:cBhvr>
                                        <p:cTn id="6" dur="3000" fill="hold"/>
                                        <p:tgtEl>
                                          <p:spTgt spid="5"/>
                                        </p:tgtEl>
                                        <p:attrNameLst>
                                          <p:attrName>ppt_x</p:attrName>
                                          <p:attrName>ppt_y</p:attrName>
                                        </p:attrNameLst>
                                      </p:cBhvr>
                                      <p:rCtr x="296"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0"/>
                                  </p:stCondLst>
                                  <p:childTnLst>
                                    <p:animMotion origin="layout" path="M 0.59166 -4.44444E-6 L 1.37916 -4.44444E-6 " pathEditMode="relative" rAng="0" ptsTypes="AA">
                                      <p:cBhvr>
                                        <p:cTn id="10" dur="2000" fill="hold"/>
                                        <p:tgtEl>
                                          <p:spTgt spid="5"/>
                                        </p:tgtEl>
                                        <p:attrNameLst>
                                          <p:attrName>ppt_x</p:attrName>
                                          <p:attrName>ppt_y</p:attrName>
                                        </p:attrNameLst>
                                      </p:cBhvr>
                                      <p:rCtr x="394" y="0"/>
                                    </p:animMotion>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63" presetClass="path" presetSubtype="0" accel="50000" decel="50000" fill="hold" grpId="2" nodeType="clickEffect">
                                  <p:stCondLst>
                                    <p:cond delay="0"/>
                                  </p:stCondLst>
                                  <p:childTnLst>
                                    <p:animMotion origin="layout" path="M 3.33333E-6 3.33333E-6 L 0.60833 3.33333E-6 " pathEditMode="relative" rAng="0" ptsTypes="AA">
                                      <p:cBhvr>
                                        <p:cTn id="15" dur="3000" fill="hold"/>
                                        <p:tgtEl>
                                          <p:spTgt spid="4"/>
                                        </p:tgtEl>
                                        <p:attrNameLst>
                                          <p:attrName>ppt_x</p:attrName>
                                          <p:attrName>ppt_y</p:attrName>
                                        </p:attrNameLst>
                                      </p:cBhvr>
                                      <p:rCtr x="304" y="0"/>
                                    </p:animMotion>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grpId="3" nodeType="clickEffect">
                                  <p:stCondLst>
                                    <p:cond delay="0"/>
                                  </p:stCondLst>
                                  <p:childTnLst>
                                    <p:animMotion origin="layout" path="M 0.625 3.33333E-6 L 1.40417 3.33333E-6 " pathEditMode="relative" rAng="0" ptsTypes="AA">
                                      <p:cBhvr>
                                        <p:cTn id="19" dur="2000" fill="hold"/>
                                        <p:tgtEl>
                                          <p:spTgt spid="4"/>
                                        </p:tgtEl>
                                        <p:attrNameLst>
                                          <p:attrName>ppt_x</p:attrName>
                                          <p:attrName>ppt_y</p:attrName>
                                        </p:attrNameLst>
                                      </p:cBhvr>
                                      <p:rCtr x="390" y="0"/>
                                    </p:animMotion>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63" presetClass="path" presetSubtype="0" accel="50000" decel="50000" fill="hold" grpId="4" nodeType="clickEffect">
                                  <p:stCondLst>
                                    <p:cond delay="0"/>
                                  </p:stCondLst>
                                  <p:childTnLst>
                                    <p:animMotion origin="layout" path="M 3.33333E-6 1.11111E-6 L 0.6 -0.01111 " pathEditMode="relative" rAng="0" ptsTypes="AA">
                                      <p:cBhvr>
                                        <p:cTn id="24" dur="3000" fill="hold"/>
                                        <p:tgtEl>
                                          <p:spTgt spid="4"/>
                                        </p:tgtEl>
                                        <p:attrNameLst>
                                          <p:attrName>ppt_x</p:attrName>
                                          <p:attrName>ppt_y</p:attrName>
                                        </p:attrNameLst>
                                      </p:cBhvr>
                                      <p:rCtr x="300" y="-6"/>
                                    </p:animMotion>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grpId="5" nodeType="clickEffect">
                                  <p:stCondLst>
                                    <p:cond delay="0"/>
                                  </p:stCondLst>
                                  <p:childTnLst>
                                    <p:animMotion origin="layout" path="M 0.625 3.33333E-6 L 1.4125 0.01111 " pathEditMode="relative" rAng="0" ptsTypes="AA">
                                      <p:cBhvr>
                                        <p:cTn id="28" dur="2000" fill="hold"/>
                                        <p:tgtEl>
                                          <p:spTgt spid="4"/>
                                        </p:tgtEl>
                                        <p:attrNameLst>
                                          <p:attrName>ppt_x</p:attrName>
                                          <p:attrName>ppt_y</p:attrName>
                                        </p:attrNameLst>
                                      </p:cBhvr>
                                      <p:rCtr x="394" y="6"/>
                                    </p:animMotion>
                                  </p:child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63" presetClass="path" presetSubtype="0" accel="50000" decel="50000" fill="hold" grpId="0" nodeType="clickEffect">
                                  <p:stCondLst>
                                    <p:cond delay="0"/>
                                  </p:stCondLst>
                                  <p:childTnLst>
                                    <p:animMotion origin="layout" path="M 0.1125 2.22222E-6 L 0.625 2.22222E-6 " pathEditMode="relative" rAng="0" ptsTypes="AA">
                                      <p:cBhvr>
                                        <p:cTn id="33" dur="3000" fill="hold"/>
                                        <p:tgtEl>
                                          <p:spTgt spid="4"/>
                                        </p:tgtEl>
                                        <p:attrNameLst>
                                          <p:attrName>ppt_x</p:attrName>
                                          <p:attrName>ppt_y</p:attrName>
                                        </p:attrNameLst>
                                      </p:cBhvr>
                                      <p:rCtr x="256" y="0"/>
                                    </p:animMotion>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grpId="1" nodeType="clickEffect">
                                  <p:stCondLst>
                                    <p:cond delay="0"/>
                                  </p:stCondLst>
                                  <p:childTnLst>
                                    <p:animMotion origin="layout" path="M 0.625 3.33333E-6 L 1.41667 0.02222 " pathEditMode="relative" rAng="0" ptsTypes="AA">
                                      <p:cBhvr>
                                        <p:cTn id="37" dur="2000" fill="hold"/>
                                        <p:tgtEl>
                                          <p:spTgt spid="4"/>
                                        </p:tgtEl>
                                        <p:attrNameLst>
                                          <p:attrName>ppt_x</p:attrName>
                                          <p:attrName>ppt_y</p:attrName>
                                        </p:attrNameLst>
                                      </p:cBhvr>
                                      <p:rCtr x="396" y="11"/>
                                    </p:animMotion>
                                  </p:childTnLst>
                                </p:cTn>
                              </p:par>
                            </p:childTnLst>
                          </p:cTn>
                        </p:par>
                      </p:childTnLst>
                    </p:cTn>
                  </p:par>
                </p:childTnLst>
              </p:cTn>
              <p:nextCondLst>
                <p:cond evt="onClick" delay="0">
                  <p:tgtEl>
                    <p:spTgt spid="10"/>
                  </p:tgtEl>
                </p:cond>
              </p:nextCondLst>
            </p:seq>
          </p:childTnLst>
        </p:cTn>
      </p:par>
    </p:tnLst>
    <p:bldLst>
      <p:bldP spid="5" grpId="0" animBg="1"/>
      <p:bldP spid="5" grpId="1" animBg="1"/>
      <p:bldP spid="4" grpId="0" animBg="1"/>
      <p:bldP spid="4" grpId="1" animBg="1"/>
      <p:bldP spid="4" grpId="2" animBg="1"/>
      <p:bldP spid="4" grpId="3" animBg="1"/>
      <p:bldP spid="4" grpId="4" animBg="1"/>
      <p:bldP spid="4" grpId="5"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Yuri Alekseievich Gagarin"/>
          <p:cNvPicPr>
            <a:picLocks noChangeAspect="1" noChangeArrowheads="1"/>
          </p:cNvPicPr>
          <p:nvPr/>
        </p:nvPicPr>
        <p:blipFill>
          <a:blip r:embed="rId2"/>
          <a:srcRect/>
          <a:stretch>
            <a:fillRect/>
          </a:stretch>
        </p:blipFill>
        <p:spPr bwMode="auto">
          <a:xfrm>
            <a:off x="7523784" y="437321"/>
            <a:ext cx="4504930" cy="6159421"/>
          </a:xfrm>
          <a:prstGeom prst="rect">
            <a:avLst/>
          </a:prstGeom>
          <a:noFill/>
        </p:spPr>
      </p:pic>
      <p:sp>
        <p:nvSpPr>
          <p:cNvPr id="5" name="TextBox 4"/>
          <p:cNvSpPr txBox="1"/>
          <p:nvPr/>
        </p:nvSpPr>
        <p:spPr>
          <a:xfrm>
            <a:off x="424070" y="463826"/>
            <a:ext cx="6811617" cy="618630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600" b="1" dirty="0" smtClean="0">
                <a:latin typeface="Nunito Black" panose="00000A00000000000000" pitchFamily="2" charset="0"/>
              </a:rPr>
              <a:t>Yuri Alekseievich Gagarin</a:t>
            </a:r>
            <a:r>
              <a:rPr lang="en-US" sz="3600" dirty="0" smtClean="0">
                <a:latin typeface="Nunito Black" panose="00000A00000000000000" pitchFamily="2" charset="0"/>
              </a:rPr>
              <a:t> (</a:t>
            </a:r>
            <a:r>
              <a:rPr lang="vi-VN" sz="3600" dirty="0" smtClean="0">
                <a:latin typeface="Nunito Black" panose="00000A00000000000000" pitchFamily="2" charset="0"/>
              </a:rPr>
              <a:t>9/3/1934 </a:t>
            </a:r>
            <a:r>
              <a:rPr lang="en-US" sz="3600" dirty="0" smtClean="0">
                <a:latin typeface="Nunito Black" panose="00000A00000000000000" pitchFamily="2" charset="0"/>
              </a:rPr>
              <a:t>– 27/3/</a:t>
            </a:r>
            <a:r>
              <a:rPr lang="vi-VN" sz="3600" dirty="0" smtClean="0">
                <a:latin typeface="Nunito Black" panose="00000A00000000000000" pitchFamily="2" charset="0"/>
              </a:rPr>
              <a:t>1968</a:t>
            </a:r>
            <a:r>
              <a:rPr lang="en-US" sz="3600" dirty="0" smtClean="0">
                <a:latin typeface="Nunito Black" panose="00000A00000000000000" pitchFamily="2" charset="0"/>
              </a:rPr>
              <a:t>) là một phi công và phi hành gia Nga Xô-viết. Ông được ghi nhận là người đầu tiên trên thế giới thực hiện chuyến bay vào </a:t>
            </a:r>
            <a:r>
              <a:rPr lang="vi-VN" sz="3600" dirty="0" smtClean="0">
                <a:latin typeface="Nunito Black" panose="00000A00000000000000" pitchFamily="2" charset="0"/>
              </a:rPr>
              <a:t>vũ trụ</a:t>
            </a:r>
            <a:r>
              <a:rPr lang="en-US" sz="3600" dirty="0" smtClean="0">
                <a:latin typeface="Nunito Black" panose="00000A00000000000000" pitchFamily="2" charset="0"/>
              </a:rPr>
              <a:t>, ngày </a:t>
            </a:r>
            <a:r>
              <a:rPr lang="en-US" sz="3600" dirty="0" smtClean="0">
                <a:latin typeface="Nunito Black" panose="00000A00000000000000" pitchFamily="2" charset="0"/>
                <a:hlinkClick r:id="rId3" tooltip="12 tháng 4"/>
              </a:rPr>
              <a:t>12 tháng 4</a:t>
            </a:r>
            <a:r>
              <a:rPr lang="en-US" sz="3600" dirty="0" smtClean="0">
                <a:latin typeface="Nunito Black" panose="00000A00000000000000" pitchFamily="2" charset="0"/>
              </a:rPr>
              <a:t> năm </a:t>
            </a:r>
            <a:r>
              <a:rPr lang="en-US" sz="3600" dirty="0" smtClean="0">
                <a:latin typeface="Nunito Black" panose="00000A00000000000000" pitchFamily="2" charset="0"/>
                <a:hlinkClick r:id="rId4" tooltip="1961"/>
              </a:rPr>
              <a:t>1961</a:t>
            </a:r>
            <a:r>
              <a:rPr lang="en-US" sz="3600" dirty="0" smtClean="0">
                <a:latin typeface="Nunito Black" panose="00000A00000000000000" pitchFamily="2" charset="0"/>
              </a:rPr>
              <a:t> trên tàu vũ trụ </a:t>
            </a:r>
            <a:r>
              <a:rPr lang="en-US" sz="3600" dirty="0" smtClean="0">
                <a:latin typeface="Nunito Black" panose="00000A00000000000000" pitchFamily="2" charset="0"/>
                <a:hlinkClick r:id="rId5" tooltip="Phương Đông (tàu vũ trụ) (trang chưa được viết)"/>
              </a:rPr>
              <a:t>Phương Đông</a:t>
            </a:r>
            <a:r>
              <a:rPr lang="en-US" sz="3600" dirty="0" smtClean="0">
                <a:latin typeface="Nunito Black" panose="00000A00000000000000" pitchFamily="2" charset="0"/>
              </a:rPr>
              <a:t> (Vostok). </a:t>
            </a:r>
            <a:endParaRPr lang="vi-VN" sz="3600" dirty="0" smtClean="0">
              <a:latin typeface="Nunito Black" panose="00000A00000000000000" pitchFamily="2" charset="0"/>
            </a:endParaRPr>
          </a:p>
          <a:p>
            <a:endParaRPr lang="en-US" sz="3600" dirty="0" smtClean="0">
              <a:latin typeface="Nunito Black" panose="00000A00000000000000" pitchFamily="2" charset="0"/>
            </a:endParaRPr>
          </a:p>
        </p:txBody>
      </p:sp>
    </p:spTree>
    <p:extLst>
      <p:ext uri="{BB962C8B-B14F-4D97-AF65-F5344CB8AC3E}">
        <p14:creationId xmlns:p14="http://schemas.microsoft.com/office/powerpoint/2010/main" val="51982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80226"/>
                                        </p:tgtEl>
                                        <p:attrNameLst>
                                          <p:attrName>style.visibility</p:attrName>
                                        </p:attrNameLst>
                                      </p:cBhvr>
                                      <p:to>
                                        <p:strVal val="visible"/>
                                      </p:to>
                                    </p:set>
                                    <p:anim calcmode="lin" valueType="num">
                                      <p:cBhvr>
                                        <p:cTn id="11" dur="1000" fill="hold"/>
                                        <p:tgtEl>
                                          <p:spTgt spid="180226"/>
                                        </p:tgtEl>
                                        <p:attrNameLst>
                                          <p:attrName>ppt_w</p:attrName>
                                        </p:attrNameLst>
                                      </p:cBhvr>
                                      <p:tavLst>
                                        <p:tav tm="0">
                                          <p:val>
                                            <p:fltVal val="0"/>
                                          </p:val>
                                        </p:tav>
                                        <p:tav tm="100000">
                                          <p:val>
                                            <p:strVal val="#ppt_w"/>
                                          </p:val>
                                        </p:tav>
                                      </p:tavLst>
                                    </p:anim>
                                    <p:anim calcmode="lin" valueType="num">
                                      <p:cBhvr>
                                        <p:cTn id="12" dur="1000" fill="hold"/>
                                        <p:tgtEl>
                                          <p:spTgt spid="1802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4" name="Action Button: Home 3">
            <a:hlinkClick r:id="rId3" action="ppaction://hlinksldjump" highlightClick="1"/>
          </p:cNvPr>
          <p:cNvSpPr/>
          <p:nvPr/>
        </p:nvSpPr>
        <p:spPr>
          <a:xfrm>
            <a:off x="9705819" y="1200150"/>
            <a:ext cx="514350" cy="514350"/>
          </a:xfrm>
          <a:prstGeom prst="actionButtonHome">
            <a:avLst/>
          </a:prstGeom>
          <a:solidFill>
            <a:srgbClr val="4F81BD">
              <a:lumMod val="20000"/>
              <a:lumOff val="80000"/>
            </a:srgbClr>
          </a:solidFill>
          <a:ln w="25400" cap="flat" cmpd="sng" algn="ctr">
            <a:solidFill>
              <a:srgbClr val="4F81BD">
                <a:shade val="50000"/>
              </a:srgbClr>
            </a:solidFill>
            <a:prstDash val="solid"/>
          </a:ln>
          <a:effectLst/>
        </p:spPr>
        <p:txBody>
          <a:bodyPr rtlCol="0" anchor="ctr"/>
          <a:lstStyle/>
          <a:p>
            <a:pPr algn="ctr"/>
            <a:endParaRPr lang="en-US" sz="1350" kern="0">
              <a:solidFill>
                <a:prstClr val="white"/>
              </a:solidFill>
              <a:latin typeface="Calibri"/>
            </a:endParaRPr>
          </a:p>
        </p:txBody>
      </p:sp>
      <p:sp>
        <p:nvSpPr>
          <p:cNvPr id="7" name="Title 1"/>
          <p:cNvSpPr txBox="1">
            <a:spLocks/>
          </p:cNvSpPr>
          <p:nvPr/>
        </p:nvSpPr>
        <p:spPr>
          <a:xfrm>
            <a:off x="3080166" y="887744"/>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err="1">
                <a:solidFill>
                  <a:srgbClr val="000000"/>
                </a:solidFill>
                <a:latin typeface="Nunito Black" panose="00000A00000000000000" pitchFamily="2" charset="0"/>
              </a:rPr>
              <a:t>Câu</a:t>
            </a:r>
            <a:r>
              <a:rPr lang="en-US" sz="3300" b="1" dirty="0">
                <a:solidFill>
                  <a:srgbClr val="000000"/>
                </a:solidFill>
                <a:latin typeface="Nunito Black" panose="00000A00000000000000" pitchFamily="2" charset="0"/>
              </a:rPr>
              <a:t> </a:t>
            </a:r>
            <a:r>
              <a:rPr lang="en-US" sz="3300" b="1" dirty="0" err="1">
                <a:solidFill>
                  <a:srgbClr val="000000"/>
                </a:solidFill>
                <a:latin typeface="Nunito Black" panose="00000A00000000000000" pitchFamily="2" charset="0"/>
              </a:rPr>
              <a:t>hỏi</a:t>
            </a:r>
            <a:r>
              <a:rPr lang="en-US" sz="3300" b="1" dirty="0">
                <a:solidFill>
                  <a:srgbClr val="000000"/>
                </a:solidFill>
                <a:latin typeface="Nunito Black" panose="00000A00000000000000" pitchFamily="2" charset="0"/>
              </a:rPr>
              <a:t> 2</a:t>
            </a:r>
          </a:p>
        </p:txBody>
      </p:sp>
      <p:sp>
        <p:nvSpPr>
          <p:cNvPr id="8" name="Oval 7"/>
          <p:cNvSpPr/>
          <p:nvPr/>
        </p:nvSpPr>
        <p:spPr>
          <a:xfrm>
            <a:off x="3080165" y="1733751"/>
            <a:ext cx="6198305" cy="971550"/>
          </a:xfrm>
          <a:prstGeom prst="ellipse">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r>
              <a:rPr lang="en-US" b="1" kern="0" dirty="0" err="1">
                <a:solidFill>
                  <a:prstClr val="black"/>
                </a:solidFill>
                <a:latin typeface="Nunito Black" panose="00000A00000000000000" pitchFamily="2" charset="0"/>
              </a:rPr>
              <a:t>Nước</a:t>
            </a:r>
            <a:r>
              <a:rPr lang="en-US" b="1" kern="0" dirty="0">
                <a:solidFill>
                  <a:prstClr val="black"/>
                </a:solidFill>
                <a:latin typeface="Nunito Black" panose="00000A00000000000000" pitchFamily="2" charset="0"/>
              </a:rPr>
              <a:t> ta </a:t>
            </a:r>
            <a:r>
              <a:rPr lang="en-US" b="1" kern="0" dirty="0" err="1">
                <a:solidFill>
                  <a:prstClr val="black"/>
                </a:solidFill>
                <a:latin typeface="Nunito Black" panose="00000A00000000000000" pitchFamily="2" charset="0"/>
              </a:rPr>
              <a:t>coi</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khoa</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học</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và</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công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nghệ</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là</a:t>
            </a:r>
            <a:r>
              <a:rPr lang="en-US" b="1" kern="0" dirty="0">
                <a:solidFill>
                  <a:prstClr val="black"/>
                </a:solidFill>
                <a:latin typeface="Nunito Black" panose="00000A00000000000000" pitchFamily="2" charset="0"/>
              </a:rPr>
              <a:t>……….</a:t>
            </a:r>
          </a:p>
        </p:txBody>
      </p:sp>
      <p:sp>
        <p:nvSpPr>
          <p:cNvPr id="9" name="Rounded Rectangle 8"/>
          <p:cNvSpPr/>
          <p:nvPr/>
        </p:nvSpPr>
        <p:spPr>
          <a:xfrm>
            <a:off x="3080166" y="2876751"/>
            <a:ext cx="6172200" cy="571500"/>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r>
              <a:rPr lang="en-US" b="1" kern="0" dirty="0">
                <a:solidFill>
                  <a:prstClr val="black"/>
                </a:solidFill>
                <a:latin typeface="Nunito Black" panose="00000A00000000000000" pitchFamily="2" charset="0"/>
              </a:rPr>
              <a:t>A. </a:t>
            </a:r>
            <a:r>
              <a:rPr lang="en-US" b="1" kern="0" dirty="0" err="1">
                <a:solidFill>
                  <a:prstClr val="black"/>
                </a:solidFill>
                <a:latin typeface="Nunito Black" panose="00000A00000000000000" pitchFamily="2" charset="0"/>
              </a:rPr>
              <a:t>Quốc</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sách</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hàng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đầu</a:t>
            </a:r>
            <a:endParaRPr lang="en-US" b="1" kern="0" dirty="0">
              <a:solidFill>
                <a:prstClr val="black"/>
              </a:solidFill>
              <a:latin typeface="Nunito Black" panose="00000A00000000000000" pitchFamily="2" charset="0"/>
            </a:endParaRPr>
          </a:p>
        </p:txBody>
      </p:sp>
      <p:sp>
        <p:nvSpPr>
          <p:cNvPr id="10" name="Rounded Rectangle 9"/>
          <p:cNvSpPr/>
          <p:nvPr/>
        </p:nvSpPr>
        <p:spPr>
          <a:xfrm>
            <a:off x="3080166" y="5143499"/>
            <a:ext cx="6172200" cy="571500"/>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r>
              <a:rPr lang="en-US" b="1" kern="0" dirty="0">
                <a:solidFill>
                  <a:prstClr val="black"/>
                </a:solidFill>
                <a:latin typeface="Nunito Black" panose="00000A00000000000000" pitchFamily="2" charset="0"/>
              </a:rPr>
              <a:t>D. A </a:t>
            </a:r>
            <a:r>
              <a:rPr lang="en-US" b="1" kern="0" dirty="0" err="1">
                <a:solidFill>
                  <a:prstClr val="black"/>
                </a:solidFill>
                <a:latin typeface="Nunito Black" panose="00000A00000000000000" pitchFamily="2" charset="0"/>
              </a:rPr>
              <a:t>và</a:t>
            </a:r>
            <a:r>
              <a:rPr lang="en-US" b="1" kern="0" dirty="0">
                <a:solidFill>
                  <a:prstClr val="black"/>
                </a:solidFill>
                <a:latin typeface="Nunito Black" panose="00000A00000000000000" pitchFamily="2" charset="0"/>
              </a:rPr>
              <a:t> B </a:t>
            </a:r>
            <a:r>
              <a:rPr lang="en-US" b="1" kern="0" dirty="0" err="1">
                <a:solidFill>
                  <a:prstClr val="black"/>
                </a:solidFill>
                <a:latin typeface="Nunito Black" panose="00000A00000000000000" pitchFamily="2" charset="0"/>
              </a:rPr>
              <a:t>đều</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đúng</a:t>
            </a:r>
            <a:endParaRPr lang="en-US" b="1" kern="0" dirty="0">
              <a:solidFill>
                <a:prstClr val="black"/>
              </a:solidFill>
              <a:latin typeface="Nunito Black" panose="00000A00000000000000" pitchFamily="2" charset="0"/>
            </a:endParaRPr>
          </a:p>
        </p:txBody>
      </p:sp>
      <p:sp>
        <p:nvSpPr>
          <p:cNvPr id="11" name="Rounded Rectangle 10"/>
          <p:cNvSpPr/>
          <p:nvPr/>
        </p:nvSpPr>
        <p:spPr>
          <a:xfrm>
            <a:off x="3080166" y="4395397"/>
            <a:ext cx="6172200" cy="571500"/>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r>
              <a:rPr lang="en-US" b="1" kern="0" dirty="0">
                <a:solidFill>
                  <a:prstClr val="black"/>
                </a:solidFill>
                <a:latin typeface="Nunito Black" panose="00000A00000000000000" pitchFamily="2" charset="0"/>
              </a:rPr>
              <a:t>C. </a:t>
            </a:r>
            <a:r>
              <a:rPr lang="en-US" b="1" kern="0" dirty="0" err="1">
                <a:solidFill>
                  <a:prstClr val="black"/>
                </a:solidFill>
                <a:latin typeface="Nunito Black" panose="00000A00000000000000" pitchFamily="2" charset="0"/>
              </a:rPr>
              <a:t>Vấn</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đề</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cấp</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bách</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đối</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với</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tình</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hình</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kinh</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tế</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hiện</a:t>
            </a:r>
            <a:r>
              <a:rPr lang="en-US" b="1" kern="0" dirty="0">
                <a:solidFill>
                  <a:prstClr val="black"/>
                </a:solidFill>
                <a:latin typeface="Nunito Black" panose="00000A00000000000000" pitchFamily="2" charset="0"/>
              </a:rPr>
              <a:t> nay</a:t>
            </a:r>
          </a:p>
        </p:txBody>
      </p:sp>
      <p:sp>
        <p:nvSpPr>
          <p:cNvPr id="12" name="Rounded Rectangle 11"/>
          <p:cNvSpPr/>
          <p:nvPr/>
        </p:nvSpPr>
        <p:spPr>
          <a:xfrm>
            <a:off x="3080166" y="3647294"/>
            <a:ext cx="6172200" cy="571500"/>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r>
              <a:rPr lang="en-US" b="1" kern="0" dirty="0">
                <a:solidFill>
                  <a:prstClr val="black"/>
                </a:solidFill>
                <a:latin typeface="Nunito Black" panose="00000A00000000000000" pitchFamily="2" charset="0"/>
              </a:rPr>
              <a:t>B. </a:t>
            </a:r>
            <a:r>
              <a:rPr lang="en-US" b="1" kern="0" dirty="0" err="1">
                <a:solidFill>
                  <a:prstClr val="black"/>
                </a:solidFill>
                <a:latin typeface="Nunito Black" panose="00000A00000000000000" pitchFamily="2" charset="0"/>
              </a:rPr>
              <a:t>Động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lực</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thúc</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đẩy</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sự</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phát</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triển</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của</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đất</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nước</a:t>
            </a:r>
            <a:r>
              <a:rPr lang="en-US" b="1" kern="0" dirty="0">
                <a:solidFill>
                  <a:prstClr val="black"/>
                </a:solidFill>
                <a:latin typeface="Nunito Black" panose="00000A00000000000000" pitchFamily="2" charset="0"/>
              </a:rPr>
              <a:t> </a:t>
            </a:r>
          </a:p>
        </p:txBody>
      </p:sp>
      <p:sp>
        <p:nvSpPr>
          <p:cNvPr id="13" name="Cloud 12"/>
          <p:cNvSpPr/>
          <p:nvPr/>
        </p:nvSpPr>
        <p:spPr>
          <a:xfrm>
            <a:off x="-3048000" y="3352800"/>
            <a:ext cx="2209800" cy="1066800"/>
          </a:xfrm>
          <a:prstGeom prst="cloud">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smtClean="0">
                <a:ln>
                  <a:noFill/>
                </a:ln>
                <a:solidFill>
                  <a:prstClr val="white"/>
                </a:solidFill>
                <a:effectLst/>
                <a:uLnTx/>
                <a:uFillTx/>
                <a:latin typeface="Corbel" panose="020B0503020204020204" pitchFamily="34" charset="0"/>
                <a:ea typeface="+mn-ea"/>
                <a:cs typeface="+mn-cs"/>
              </a:rPr>
              <a:t>Lêu</a:t>
            </a:r>
            <a:r>
              <a:rPr kumimoji="0" lang="en-US" sz="1800" b="1" i="0" u="none" strike="noStrike" kern="0" cap="none" spc="0" normalizeH="0" baseline="0" noProof="0" dirty="0" smtClean="0">
                <a:ln>
                  <a:noFill/>
                </a:ln>
                <a:solidFill>
                  <a:prstClr val="white"/>
                </a:solidFill>
                <a:effectLst/>
                <a:uLnTx/>
                <a:uFillTx/>
                <a:latin typeface="Corbel" panose="020B0503020204020204" pitchFamily="34" charset="0"/>
                <a:ea typeface="+mn-ea"/>
                <a:cs typeface="+mn-cs"/>
              </a:rPr>
              <a:t> </a:t>
            </a:r>
            <a:r>
              <a:rPr kumimoji="0" lang="en-US" sz="1800" b="1" i="0" u="none" strike="noStrike" kern="0" cap="none" spc="0" normalizeH="0" baseline="0" noProof="0" dirty="0" err="1" smtClean="0">
                <a:ln>
                  <a:noFill/>
                </a:ln>
                <a:solidFill>
                  <a:prstClr val="white"/>
                </a:solidFill>
                <a:effectLst/>
                <a:uLnTx/>
                <a:uFillTx/>
                <a:latin typeface="Corbel" panose="020B0503020204020204" pitchFamily="34" charset="0"/>
                <a:ea typeface="+mn-ea"/>
                <a:cs typeface="+mn-cs"/>
              </a:rPr>
              <a:t>lêu</a:t>
            </a:r>
            <a:r>
              <a:rPr kumimoji="0" lang="en-US" sz="1800" b="1" i="0" u="none" strike="noStrike" kern="0" cap="none" spc="0" normalizeH="0" baseline="0" noProof="0" dirty="0" smtClean="0">
                <a:ln>
                  <a:noFill/>
                </a:ln>
                <a:solidFill>
                  <a:prstClr val="white"/>
                </a:solidFill>
                <a:effectLst/>
                <a:uLnTx/>
                <a:uFillTx/>
                <a:latin typeface="Corbel" panose="020B0503020204020204" pitchFamily="34" charset="0"/>
                <a:ea typeface="+mn-ea"/>
                <a:cs typeface="+mn-cs"/>
              </a:rPr>
              <a:t> </a:t>
            </a:r>
            <a:r>
              <a:rPr kumimoji="0" lang="en-US" sz="1800" b="1" i="0" u="none" strike="noStrike" kern="0" cap="none" spc="0" normalizeH="0" baseline="0" noProof="0" dirty="0" err="1" smtClean="0">
                <a:ln>
                  <a:noFill/>
                </a:ln>
                <a:solidFill>
                  <a:prstClr val="white"/>
                </a:solidFill>
                <a:effectLst/>
                <a:uLnTx/>
                <a:uFillTx/>
                <a:latin typeface="Corbel" panose="020B0503020204020204" pitchFamily="34" charset="0"/>
                <a:ea typeface="+mn-ea"/>
                <a:cs typeface="+mn-cs"/>
              </a:rPr>
              <a:t>sai</a:t>
            </a:r>
            <a:r>
              <a:rPr kumimoji="0" lang="en-US" sz="1800" b="1" i="0" u="none" strike="noStrike" kern="0" cap="none" spc="0" normalizeH="0" baseline="0" noProof="0" dirty="0" smtClean="0">
                <a:ln>
                  <a:noFill/>
                </a:ln>
                <a:solidFill>
                  <a:prstClr val="white"/>
                </a:solidFill>
                <a:effectLst/>
                <a:uLnTx/>
                <a:uFillTx/>
                <a:latin typeface="Corbel" panose="020B0503020204020204" pitchFamily="34" charset="0"/>
                <a:ea typeface="+mn-ea"/>
                <a:cs typeface="+mn-cs"/>
              </a:rPr>
              <a:t> </a:t>
            </a:r>
            <a:r>
              <a:rPr kumimoji="0" lang="en-US" sz="1800" b="1" i="0" u="none" strike="noStrike" kern="0" cap="none" spc="0" normalizeH="0" baseline="0" noProof="0" dirty="0" err="1" smtClean="0">
                <a:ln>
                  <a:noFill/>
                </a:ln>
                <a:solidFill>
                  <a:prstClr val="white"/>
                </a:solidFill>
                <a:effectLst/>
                <a:uLnTx/>
                <a:uFillTx/>
                <a:latin typeface="Corbel" panose="020B0503020204020204" pitchFamily="34" charset="0"/>
                <a:ea typeface="+mn-ea"/>
                <a:cs typeface="+mn-cs"/>
              </a:rPr>
              <a:t>rồi</a:t>
            </a:r>
            <a:r>
              <a:rPr kumimoji="0" lang="en-US" sz="1800" b="1" i="0" u="none" strike="noStrike" kern="0" cap="none" spc="0" normalizeH="0" baseline="0" noProof="0" dirty="0" smtClean="0">
                <a:ln>
                  <a:noFill/>
                </a:ln>
                <a:solidFill>
                  <a:prstClr val="white"/>
                </a:solidFill>
                <a:effectLst/>
                <a:uLnTx/>
                <a:uFillTx/>
                <a:latin typeface="Corbel" panose="020B0503020204020204" pitchFamily="34" charset="0"/>
                <a:ea typeface="+mn-ea"/>
                <a:cs typeface="+mn-cs"/>
              </a:rPr>
              <a:t> </a:t>
            </a:r>
            <a:r>
              <a:rPr kumimoji="0" lang="en-US" sz="1800" b="1" i="0" u="none" strike="noStrike" kern="0" cap="none" spc="0" normalizeH="0" baseline="0" noProof="0" dirty="0" err="1" smtClean="0">
                <a:ln>
                  <a:noFill/>
                </a:ln>
                <a:solidFill>
                  <a:prstClr val="white"/>
                </a:solidFill>
                <a:effectLst/>
                <a:uLnTx/>
                <a:uFillTx/>
                <a:latin typeface="Corbel" panose="020B0503020204020204" pitchFamily="34" charset="0"/>
                <a:ea typeface="+mn-ea"/>
                <a:cs typeface="+mn-cs"/>
              </a:rPr>
              <a:t>nhé</a:t>
            </a:r>
            <a:r>
              <a:rPr kumimoji="0" lang="en-US" sz="1800" b="1" i="0" u="none" strike="noStrike" kern="0" cap="none" spc="0" normalizeH="0" baseline="0" noProof="0" dirty="0" smtClean="0">
                <a:ln>
                  <a:noFill/>
                </a:ln>
                <a:solidFill>
                  <a:prstClr val="white"/>
                </a:solidFill>
                <a:effectLst/>
                <a:uLnTx/>
                <a:uFillTx/>
                <a:latin typeface="Corbel" panose="020B0503020204020204" pitchFamily="34" charset="0"/>
                <a:ea typeface="+mn-ea"/>
                <a:cs typeface="+mn-cs"/>
              </a:rPr>
              <a:t>!</a:t>
            </a:r>
          </a:p>
        </p:txBody>
      </p:sp>
      <p:sp>
        <p:nvSpPr>
          <p:cNvPr id="14" name="Explosion 1 13"/>
          <p:cNvSpPr/>
          <p:nvPr/>
        </p:nvSpPr>
        <p:spPr>
          <a:xfrm>
            <a:off x="-3276600" y="4419600"/>
            <a:ext cx="2590800" cy="1371600"/>
          </a:xfrm>
          <a:prstGeom prst="irregularSeal1">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smtClean="0">
                <a:ln>
                  <a:noFill/>
                </a:ln>
                <a:solidFill>
                  <a:prstClr val="black"/>
                </a:solidFill>
                <a:effectLst/>
                <a:uLnTx/>
                <a:uFillTx/>
                <a:latin typeface="Corbel" panose="020B0503020204020204" pitchFamily="34" charset="0"/>
                <a:ea typeface="+mn-ea"/>
                <a:cs typeface="+mn-cs"/>
              </a:rPr>
              <a:t>Đúng</a:t>
            </a:r>
            <a:r>
              <a:rPr kumimoji="0" lang="en-US" sz="1800" b="1" i="0" u="none" strike="noStrike" kern="0" cap="none" spc="0" normalizeH="0" baseline="0" noProof="0" dirty="0" smtClean="0">
                <a:ln>
                  <a:noFill/>
                </a:ln>
                <a:solidFill>
                  <a:prstClr val="black"/>
                </a:solidFill>
                <a:effectLst/>
                <a:uLnTx/>
                <a:uFillTx/>
                <a:latin typeface="Corbel" panose="020B0503020204020204" pitchFamily="34" charset="0"/>
                <a:ea typeface="+mn-ea"/>
                <a:cs typeface="+mn-cs"/>
              </a:rPr>
              <a:t> </a:t>
            </a:r>
            <a:r>
              <a:rPr kumimoji="0" lang="en-US" sz="1800" b="1" i="0" u="none" strike="noStrike" kern="0" cap="none" spc="0" normalizeH="0" baseline="0" noProof="0" dirty="0" err="1" smtClean="0">
                <a:ln>
                  <a:noFill/>
                </a:ln>
                <a:solidFill>
                  <a:prstClr val="black"/>
                </a:solidFill>
                <a:effectLst/>
                <a:uLnTx/>
                <a:uFillTx/>
                <a:latin typeface="Corbel" panose="020B0503020204020204" pitchFamily="34" charset="0"/>
                <a:ea typeface="+mn-ea"/>
                <a:cs typeface="+mn-cs"/>
              </a:rPr>
              <a:t>rồi</a:t>
            </a:r>
            <a:r>
              <a:rPr kumimoji="0" lang="en-US" sz="1800" b="1" i="0" u="none" strike="noStrike" kern="0" cap="none" spc="0" normalizeH="0" baseline="0" noProof="0" dirty="0" smtClean="0">
                <a:ln>
                  <a:noFill/>
                </a:ln>
                <a:solidFill>
                  <a:prstClr val="black"/>
                </a:solidFill>
                <a:effectLst/>
                <a:uLnTx/>
                <a:uFillTx/>
                <a:latin typeface="Corbel" panose="020B0503020204020204" pitchFamily="34" charset="0"/>
                <a:ea typeface="+mn-ea"/>
                <a:cs typeface="+mn-cs"/>
              </a:rPr>
              <a:t>! </a:t>
            </a:r>
            <a:r>
              <a:rPr kumimoji="0" lang="en-US" sz="1800" b="1" i="0" u="none" strike="noStrike" kern="0" cap="none" spc="0" normalizeH="0" baseline="0" noProof="0" dirty="0" err="1" smtClean="0">
                <a:ln>
                  <a:noFill/>
                </a:ln>
                <a:solidFill>
                  <a:prstClr val="black"/>
                </a:solidFill>
                <a:effectLst/>
                <a:uLnTx/>
                <a:uFillTx/>
                <a:latin typeface="Corbel" panose="020B0503020204020204" pitchFamily="34" charset="0"/>
                <a:ea typeface="+mn-ea"/>
                <a:cs typeface="+mn-cs"/>
              </a:rPr>
              <a:t>Giỏi</a:t>
            </a:r>
            <a:r>
              <a:rPr kumimoji="0" lang="en-US" sz="1800" b="1" i="0" u="none" strike="noStrike" kern="0" cap="none" spc="0" normalizeH="0" baseline="0" noProof="0" dirty="0" smtClean="0">
                <a:ln>
                  <a:noFill/>
                </a:ln>
                <a:solidFill>
                  <a:prstClr val="black"/>
                </a:solidFill>
                <a:effectLst/>
                <a:uLnTx/>
                <a:uFillTx/>
                <a:latin typeface="Corbel" panose="020B0503020204020204" pitchFamily="34" charset="0"/>
                <a:ea typeface="+mn-ea"/>
                <a:cs typeface="+mn-cs"/>
              </a:rPr>
              <a:t> </a:t>
            </a:r>
            <a:r>
              <a:rPr kumimoji="0" lang="en-US" sz="1800" b="1" i="0" u="none" strike="noStrike" kern="0" cap="none" spc="0" normalizeH="0" baseline="0" noProof="0" dirty="0" err="1" smtClean="0">
                <a:ln>
                  <a:noFill/>
                </a:ln>
                <a:solidFill>
                  <a:prstClr val="black"/>
                </a:solidFill>
                <a:effectLst/>
                <a:uLnTx/>
                <a:uFillTx/>
                <a:latin typeface="Corbel" panose="020B0503020204020204" pitchFamily="34" charset="0"/>
                <a:ea typeface="+mn-ea"/>
                <a:cs typeface="+mn-cs"/>
              </a:rPr>
              <a:t>quá</a:t>
            </a:r>
            <a:r>
              <a:rPr kumimoji="0" lang="en-US" sz="1800" b="1" i="0" u="none" strike="noStrike" kern="0" cap="none" spc="0" normalizeH="0" baseline="0" noProof="0" dirty="0" smtClean="0">
                <a:ln>
                  <a:noFill/>
                </a:ln>
                <a:solidFill>
                  <a:prstClr val="black"/>
                </a:solidFill>
                <a:effectLst/>
                <a:uLnTx/>
                <a:uFillTx/>
                <a:latin typeface="Corbel" panose="020B0503020204020204" pitchFamily="34" charset="0"/>
                <a:ea typeface="+mn-ea"/>
                <a:cs typeface="+mn-cs"/>
              </a:rPr>
              <a:t>!</a:t>
            </a:r>
          </a:p>
        </p:txBody>
      </p:sp>
    </p:spTree>
    <p:extLst>
      <p:ext uri="{BB962C8B-B14F-4D97-AF65-F5344CB8AC3E}">
        <p14:creationId xmlns:p14="http://schemas.microsoft.com/office/powerpoint/2010/main" val="19361255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33333E-6 -3.33333E-6 L 0.59166 -3.33333E-6 " pathEditMode="relative" rAng="0" ptsTypes="AA">
                                      <p:cBhvr>
                                        <p:cTn id="6" dur="3000" fill="hold"/>
                                        <p:tgtEl>
                                          <p:spTgt spid="14"/>
                                        </p:tgtEl>
                                        <p:attrNameLst>
                                          <p:attrName>ppt_x</p:attrName>
                                          <p:attrName>ppt_y</p:attrName>
                                        </p:attrNameLst>
                                      </p:cBhvr>
                                      <p:rCtr x="296"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0"/>
                                  </p:stCondLst>
                                  <p:childTnLst>
                                    <p:animMotion origin="layout" path="M 0.59166 -4.44444E-6 L 1.37916 -4.44444E-6 " pathEditMode="relative" rAng="0" ptsTypes="AA">
                                      <p:cBhvr>
                                        <p:cTn id="10" dur="2000" fill="hold"/>
                                        <p:tgtEl>
                                          <p:spTgt spid="14"/>
                                        </p:tgtEl>
                                        <p:attrNameLst>
                                          <p:attrName>ppt_x</p:attrName>
                                          <p:attrName>ppt_y</p:attrName>
                                        </p:attrNameLst>
                                      </p:cBhvr>
                                      <p:rCtr x="394" y="0"/>
                                    </p:animMotion>
                                  </p:childTnLst>
                                </p:cTn>
                              </p:par>
                            </p:childTnLst>
                          </p:cTn>
                        </p:par>
                      </p:childTnLst>
                    </p:cTn>
                  </p:par>
                </p:childTnLst>
              </p:cTn>
              <p:nextCondLst>
                <p:cond evt="onClick" delay="0">
                  <p:tgtEl>
                    <p:spTgt spid="10"/>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63" presetClass="path" presetSubtype="0" accel="50000" decel="50000" fill="hold" grpId="2" nodeType="clickEffect">
                                  <p:stCondLst>
                                    <p:cond delay="0"/>
                                  </p:stCondLst>
                                  <p:childTnLst>
                                    <p:animMotion origin="layout" path="M 3.33333E-6 3.33333E-6 L 0.60833 3.33333E-6 " pathEditMode="relative" rAng="0" ptsTypes="AA">
                                      <p:cBhvr>
                                        <p:cTn id="15" dur="3000" fill="hold"/>
                                        <p:tgtEl>
                                          <p:spTgt spid="13"/>
                                        </p:tgtEl>
                                        <p:attrNameLst>
                                          <p:attrName>ppt_x</p:attrName>
                                          <p:attrName>ppt_y</p:attrName>
                                        </p:attrNameLst>
                                      </p:cBhvr>
                                      <p:rCtr x="304" y="0"/>
                                    </p:animMotion>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grpId="3" nodeType="clickEffect">
                                  <p:stCondLst>
                                    <p:cond delay="0"/>
                                  </p:stCondLst>
                                  <p:childTnLst>
                                    <p:animMotion origin="layout" path="M 0.625 3.33333E-6 L 1.40417 3.33333E-6 " pathEditMode="relative" rAng="0" ptsTypes="AA">
                                      <p:cBhvr>
                                        <p:cTn id="19" dur="2000" fill="hold"/>
                                        <p:tgtEl>
                                          <p:spTgt spid="13"/>
                                        </p:tgtEl>
                                        <p:attrNameLst>
                                          <p:attrName>ppt_x</p:attrName>
                                          <p:attrName>ppt_y</p:attrName>
                                        </p:attrNameLst>
                                      </p:cBhvr>
                                      <p:rCtr x="390" y="0"/>
                                    </p:animMotion>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63" presetClass="path" presetSubtype="0" accel="50000" decel="50000" fill="hold" grpId="0" nodeType="clickEffect">
                                  <p:stCondLst>
                                    <p:cond delay="0"/>
                                  </p:stCondLst>
                                  <p:childTnLst>
                                    <p:animMotion origin="layout" path="M 0.1125 2.22222E-6 L 0.625 2.22222E-6 " pathEditMode="relative" rAng="0" ptsTypes="AA">
                                      <p:cBhvr>
                                        <p:cTn id="24" dur="3000" fill="hold"/>
                                        <p:tgtEl>
                                          <p:spTgt spid="13"/>
                                        </p:tgtEl>
                                        <p:attrNameLst>
                                          <p:attrName>ppt_x</p:attrName>
                                          <p:attrName>ppt_y</p:attrName>
                                        </p:attrNameLst>
                                      </p:cBhvr>
                                      <p:rCtr x="256" y="0"/>
                                    </p:animMotion>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grpId="1" nodeType="clickEffect">
                                  <p:stCondLst>
                                    <p:cond delay="0"/>
                                  </p:stCondLst>
                                  <p:childTnLst>
                                    <p:animMotion origin="layout" path="M 0.625 3.33333E-6 L 1.41667 0.02222 " pathEditMode="relative" rAng="0" ptsTypes="AA">
                                      <p:cBhvr>
                                        <p:cTn id="28" dur="2000" fill="hold"/>
                                        <p:tgtEl>
                                          <p:spTgt spid="13"/>
                                        </p:tgtEl>
                                        <p:attrNameLst>
                                          <p:attrName>ppt_x</p:attrName>
                                          <p:attrName>ppt_y</p:attrName>
                                        </p:attrNameLst>
                                      </p:cBhvr>
                                      <p:rCtr x="396" y="11"/>
                                    </p:animMotion>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63" presetClass="path" presetSubtype="0" accel="50000" decel="50000" fill="hold" grpId="4" nodeType="clickEffect">
                                  <p:stCondLst>
                                    <p:cond delay="0"/>
                                  </p:stCondLst>
                                  <p:childTnLst>
                                    <p:animMotion origin="layout" path="M 3.33333E-6 1.11111E-6 L 0.6 -0.01111 " pathEditMode="relative" rAng="0" ptsTypes="AA">
                                      <p:cBhvr>
                                        <p:cTn id="33" dur="3000" fill="hold"/>
                                        <p:tgtEl>
                                          <p:spTgt spid="13"/>
                                        </p:tgtEl>
                                        <p:attrNameLst>
                                          <p:attrName>ppt_x</p:attrName>
                                          <p:attrName>ppt_y</p:attrName>
                                        </p:attrNameLst>
                                      </p:cBhvr>
                                      <p:rCtr x="300" y="-6"/>
                                    </p:animMotion>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grpId="5" nodeType="clickEffect">
                                  <p:stCondLst>
                                    <p:cond delay="0"/>
                                  </p:stCondLst>
                                  <p:childTnLst>
                                    <p:animMotion origin="layout" path="M 0.625 3.33333E-6 L 1.4125 0.01111 " pathEditMode="relative" rAng="0" ptsTypes="AA">
                                      <p:cBhvr>
                                        <p:cTn id="37" dur="2000" fill="hold"/>
                                        <p:tgtEl>
                                          <p:spTgt spid="13"/>
                                        </p:tgtEl>
                                        <p:attrNameLst>
                                          <p:attrName>ppt_x</p:attrName>
                                          <p:attrName>ppt_y</p:attrName>
                                        </p:attrNameLst>
                                      </p:cBhvr>
                                      <p:rCtr x="394" y="6"/>
                                    </p:animMotion>
                                  </p:childTnLst>
                                </p:cTn>
                              </p:par>
                            </p:childTnLst>
                          </p:cTn>
                        </p:par>
                      </p:childTnLst>
                    </p:cTn>
                  </p:par>
                </p:childTnLst>
              </p:cTn>
              <p:nextCondLst>
                <p:cond evt="onClick" delay="0">
                  <p:tgtEl>
                    <p:spTgt spid="11"/>
                  </p:tgtEl>
                </p:cond>
              </p:nextCondLst>
            </p:seq>
          </p:childTnLst>
        </p:cTn>
      </p:par>
    </p:tnLst>
    <p:bldLst>
      <p:bldP spid="13" grpId="0" animBg="1"/>
      <p:bldP spid="13" grpId="1" animBg="1"/>
      <p:bldP spid="13" grpId="2" animBg="1"/>
      <p:bldP spid="13" grpId="3" animBg="1"/>
      <p:bldP spid="13" grpId="4" animBg="1"/>
      <p:bldP spid="13" grpId="5" animBg="1"/>
      <p:bldP spid="14" grpId="0" animBg="1"/>
      <p:bldP spid="1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2" name="Action Button: Home 1">
            <a:hlinkClick r:id="rId3" action="ppaction://hlinksldjump" highlightClick="1"/>
          </p:cNvPr>
          <p:cNvSpPr/>
          <p:nvPr/>
        </p:nvSpPr>
        <p:spPr>
          <a:xfrm>
            <a:off x="9492209" y="1200150"/>
            <a:ext cx="514350" cy="514350"/>
          </a:xfrm>
          <a:prstGeom prst="actionButtonHome">
            <a:avLst/>
          </a:prstGeom>
          <a:solidFill>
            <a:srgbClr val="4F81BD">
              <a:lumMod val="20000"/>
              <a:lumOff val="80000"/>
            </a:srgbClr>
          </a:solidFill>
          <a:ln w="25400" cap="flat" cmpd="sng" algn="ctr">
            <a:solidFill>
              <a:srgbClr val="4F81BD">
                <a:shade val="50000"/>
              </a:srgbClr>
            </a:solidFill>
            <a:prstDash val="solid"/>
          </a:ln>
          <a:effectLst/>
        </p:spPr>
        <p:txBody>
          <a:bodyPr rtlCol="0" anchor="ctr"/>
          <a:lstStyle/>
          <a:p>
            <a:pPr algn="ctr"/>
            <a:endParaRPr lang="en-US" sz="1350" kern="0">
              <a:solidFill>
                <a:prstClr val="white"/>
              </a:solidFill>
              <a:latin typeface="Calibri"/>
            </a:endParaRPr>
          </a:p>
        </p:txBody>
      </p:sp>
      <p:sp>
        <p:nvSpPr>
          <p:cNvPr id="5" name="Title 1"/>
          <p:cNvSpPr txBox="1">
            <a:spLocks/>
          </p:cNvSpPr>
          <p:nvPr/>
        </p:nvSpPr>
        <p:spPr>
          <a:xfrm>
            <a:off x="3125330" y="238685"/>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err="1">
                <a:solidFill>
                  <a:srgbClr val="000000"/>
                </a:solidFill>
                <a:latin typeface="Nunito Black" panose="00000A00000000000000" pitchFamily="2" charset="0"/>
              </a:rPr>
              <a:t>Câu</a:t>
            </a:r>
            <a:r>
              <a:rPr lang="en-US" sz="3300" b="1" dirty="0">
                <a:solidFill>
                  <a:srgbClr val="000000"/>
                </a:solidFill>
                <a:latin typeface="Nunito Black" panose="00000A00000000000000" pitchFamily="2" charset="0"/>
              </a:rPr>
              <a:t> </a:t>
            </a:r>
            <a:r>
              <a:rPr lang="en-US" sz="3300" b="1" dirty="0" err="1">
                <a:solidFill>
                  <a:srgbClr val="000000"/>
                </a:solidFill>
                <a:latin typeface="Nunito Black" panose="00000A00000000000000" pitchFamily="2" charset="0"/>
              </a:rPr>
              <a:t>hỏi</a:t>
            </a:r>
            <a:r>
              <a:rPr lang="en-US" sz="3300" b="1" dirty="0">
                <a:solidFill>
                  <a:srgbClr val="000000"/>
                </a:solidFill>
                <a:latin typeface="Nunito Black" panose="00000A00000000000000" pitchFamily="2" charset="0"/>
              </a:rPr>
              <a:t> 3</a:t>
            </a:r>
          </a:p>
        </p:txBody>
      </p:sp>
      <p:sp>
        <p:nvSpPr>
          <p:cNvPr id="6" name="Oval 5"/>
          <p:cNvSpPr/>
          <p:nvPr/>
        </p:nvSpPr>
        <p:spPr>
          <a:xfrm>
            <a:off x="3041286" y="1008529"/>
            <a:ext cx="6229350" cy="1677521"/>
          </a:xfrm>
          <a:prstGeom prst="ellipse">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r>
              <a:rPr lang="en-US" b="1" kern="0" dirty="0" err="1">
                <a:solidFill>
                  <a:srgbClr val="1F497D"/>
                </a:solidFill>
                <a:latin typeface="Nunito Black" panose="00000A00000000000000" pitchFamily="2" charset="0"/>
              </a:rPr>
              <a:t>Chọn</a:t>
            </a:r>
            <a:r>
              <a:rPr lang="en-US" b="1" kern="0" dirty="0">
                <a:solidFill>
                  <a:srgbClr val="1F497D"/>
                </a:solidFill>
                <a:latin typeface="Nunito Black" panose="00000A00000000000000" pitchFamily="2" charset="0"/>
              </a:rPr>
              <a:t> </a:t>
            </a:r>
            <a:r>
              <a:rPr lang="en-US" b="1" kern="0" dirty="0" err="1">
                <a:solidFill>
                  <a:srgbClr val="1F497D"/>
                </a:solidFill>
                <a:latin typeface="Nunito Black" panose="00000A00000000000000" pitchFamily="2" charset="0"/>
              </a:rPr>
              <a:t>đáp</a:t>
            </a:r>
            <a:r>
              <a:rPr lang="en-US" b="1" kern="0" dirty="0">
                <a:solidFill>
                  <a:srgbClr val="1F497D"/>
                </a:solidFill>
                <a:latin typeface="Nunito Black" panose="00000A00000000000000" pitchFamily="2" charset="0"/>
              </a:rPr>
              <a:t> </a:t>
            </a:r>
            <a:r>
              <a:rPr lang="en-US" b="1" kern="0" dirty="0" err="1">
                <a:solidFill>
                  <a:srgbClr val="1F497D"/>
                </a:solidFill>
                <a:latin typeface="Nunito Black" panose="00000A00000000000000" pitchFamily="2" charset="0"/>
              </a:rPr>
              <a:t>án</a:t>
            </a:r>
            <a:r>
              <a:rPr lang="en-US" b="1" kern="0" dirty="0">
                <a:solidFill>
                  <a:srgbClr val="1F497D"/>
                </a:solidFill>
                <a:latin typeface="Nunito Black" panose="00000A00000000000000" pitchFamily="2" charset="0"/>
              </a:rPr>
              <a:t> </a:t>
            </a:r>
            <a:r>
              <a:rPr lang="en-US" b="1" i="1" kern="0" dirty="0">
                <a:solidFill>
                  <a:srgbClr val="1F497D"/>
                </a:solidFill>
                <a:latin typeface="Nunito Black" panose="00000A00000000000000" pitchFamily="2" charset="0"/>
              </a:rPr>
              <a:t>SAI:</a:t>
            </a:r>
          </a:p>
          <a:p>
            <a:pPr algn="ctr"/>
            <a:r>
              <a:rPr lang="en-US" b="1" kern="0" dirty="0" err="1">
                <a:solidFill>
                  <a:prstClr val="black"/>
                </a:solidFill>
                <a:latin typeface="Nunito Black" panose="00000A00000000000000" pitchFamily="2" charset="0"/>
              </a:rPr>
              <a:t>Để</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góp</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phần</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thực</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hiện</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thắng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lợi</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sự</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nghiệp</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công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nghiệp</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hóa</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hiện</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đại</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hóa</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đất</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nước</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khoa</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học</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công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nghệ</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có</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nhiệm</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vụ</a:t>
            </a:r>
            <a:r>
              <a:rPr lang="en-US" b="1" kern="0" dirty="0">
                <a:solidFill>
                  <a:prstClr val="black"/>
                </a:solidFill>
                <a:latin typeface="Nunito Black" panose="00000A00000000000000" pitchFamily="2" charset="0"/>
              </a:rPr>
              <a:t>:</a:t>
            </a:r>
          </a:p>
        </p:txBody>
      </p:sp>
      <p:sp>
        <p:nvSpPr>
          <p:cNvPr id="7" name="Rounded Rectangle 6"/>
          <p:cNvSpPr/>
          <p:nvPr/>
        </p:nvSpPr>
        <p:spPr>
          <a:xfrm>
            <a:off x="3041286" y="5148185"/>
            <a:ext cx="6229350" cy="571500"/>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r>
              <a:rPr lang="en-US" b="1" kern="0" dirty="0">
                <a:solidFill>
                  <a:prstClr val="black"/>
                </a:solidFill>
                <a:latin typeface="Nunito Black" panose="00000A00000000000000" pitchFamily="2" charset="0"/>
              </a:rPr>
              <a:t>D. </a:t>
            </a:r>
            <a:r>
              <a:rPr lang="en-US" b="1" kern="0" dirty="0" err="1">
                <a:solidFill>
                  <a:prstClr val="black"/>
                </a:solidFill>
                <a:latin typeface="Nunito Black" panose="00000A00000000000000" pitchFamily="2" charset="0"/>
              </a:rPr>
              <a:t>Nâng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cao</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dân</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trí</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đào</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tạo</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nhân</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lực</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và</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bồi</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dưỡng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nhân</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tài</a:t>
            </a:r>
            <a:endParaRPr lang="en-US" b="1" kern="0" dirty="0">
              <a:solidFill>
                <a:prstClr val="black"/>
              </a:solidFill>
              <a:latin typeface="Nunito Black" panose="00000A00000000000000" pitchFamily="2" charset="0"/>
            </a:endParaRPr>
          </a:p>
        </p:txBody>
      </p:sp>
      <p:sp>
        <p:nvSpPr>
          <p:cNvPr id="8" name="Rounded Rectangle 7"/>
          <p:cNvSpPr/>
          <p:nvPr/>
        </p:nvSpPr>
        <p:spPr>
          <a:xfrm>
            <a:off x="3041286" y="4343400"/>
            <a:ext cx="6229350" cy="571500"/>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r>
              <a:rPr lang="en-US" b="1" kern="0" dirty="0">
                <a:solidFill>
                  <a:prstClr val="black"/>
                </a:solidFill>
                <a:latin typeface="Nunito Black" panose="00000A00000000000000" pitchFamily="2" charset="0"/>
              </a:rPr>
              <a:t>C. </a:t>
            </a:r>
            <a:r>
              <a:rPr lang="en-US" b="1" kern="0" dirty="0" err="1">
                <a:solidFill>
                  <a:prstClr val="black"/>
                </a:solidFill>
                <a:latin typeface="Nunito Black" panose="00000A00000000000000" pitchFamily="2" charset="0"/>
              </a:rPr>
              <a:t>Nâng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cao</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trình</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độ</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quản</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lí</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hiệu</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quả</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của</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khoa</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học</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và</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công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nghệ</a:t>
            </a:r>
            <a:endParaRPr lang="en-US" b="1" kern="0" dirty="0">
              <a:solidFill>
                <a:prstClr val="black"/>
              </a:solidFill>
              <a:latin typeface="Nunito Black" panose="00000A00000000000000" pitchFamily="2" charset="0"/>
            </a:endParaRPr>
          </a:p>
        </p:txBody>
      </p:sp>
      <p:sp>
        <p:nvSpPr>
          <p:cNvPr id="9" name="Rounded Rectangle 8"/>
          <p:cNvSpPr/>
          <p:nvPr/>
        </p:nvSpPr>
        <p:spPr>
          <a:xfrm>
            <a:off x="3041286" y="3600450"/>
            <a:ext cx="6229350" cy="571500"/>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r>
              <a:rPr lang="en-US" b="1" kern="0" dirty="0">
                <a:solidFill>
                  <a:prstClr val="black"/>
                </a:solidFill>
                <a:latin typeface="Nunito Black" panose="00000A00000000000000" pitchFamily="2" charset="0"/>
              </a:rPr>
              <a:t>B. </a:t>
            </a:r>
            <a:r>
              <a:rPr lang="en-US" b="1" kern="0" dirty="0" err="1">
                <a:solidFill>
                  <a:prstClr val="black"/>
                </a:solidFill>
                <a:latin typeface="Nunito Black" panose="00000A00000000000000" pitchFamily="2" charset="0"/>
              </a:rPr>
              <a:t>Cung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cấp</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luận</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cứ</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khoa</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học</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cho</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việc</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hoạch</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định</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đường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lối</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chủ</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trương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chính</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sách</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của</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Đảng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và</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Nhà</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nước</a:t>
            </a:r>
            <a:r>
              <a:rPr lang="en-US" b="1" kern="0" dirty="0">
                <a:solidFill>
                  <a:prstClr val="black"/>
                </a:solidFill>
                <a:latin typeface="Nunito Black" panose="00000A00000000000000" pitchFamily="2" charset="0"/>
              </a:rPr>
              <a:t> </a:t>
            </a:r>
          </a:p>
        </p:txBody>
      </p:sp>
      <p:sp>
        <p:nvSpPr>
          <p:cNvPr id="10" name="Rounded Rectangle 9"/>
          <p:cNvSpPr/>
          <p:nvPr/>
        </p:nvSpPr>
        <p:spPr>
          <a:xfrm>
            <a:off x="3041286" y="2857500"/>
            <a:ext cx="6229350" cy="571500"/>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r>
              <a:rPr lang="en-US" b="1" kern="0" dirty="0">
                <a:solidFill>
                  <a:prstClr val="black"/>
                </a:solidFill>
                <a:latin typeface="Nunito Black" panose="00000A00000000000000" pitchFamily="2" charset="0"/>
              </a:rPr>
              <a:t>A. </a:t>
            </a:r>
            <a:r>
              <a:rPr lang="en-US" b="1" kern="0" dirty="0" err="1">
                <a:solidFill>
                  <a:prstClr val="black"/>
                </a:solidFill>
                <a:latin typeface="Nunito Black" panose="00000A00000000000000" pitchFamily="2" charset="0"/>
              </a:rPr>
              <a:t>Giải</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đáp</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kịp</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thời</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những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vấn</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đề</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lí</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luận</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vào</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thực</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tiễn</a:t>
            </a:r>
            <a:r>
              <a:rPr lang="en-US" b="1" kern="0" dirty="0">
                <a:solidFill>
                  <a:prstClr val="black"/>
                </a:solidFill>
                <a:latin typeface="Nunito Black" panose="00000A00000000000000" pitchFamily="2" charset="0"/>
              </a:rPr>
              <a:t> do </a:t>
            </a:r>
            <a:r>
              <a:rPr lang="en-US" b="1" kern="0" dirty="0" err="1">
                <a:solidFill>
                  <a:prstClr val="black"/>
                </a:solidFill>
                <a:latin typeface="Nunito Black" panose="00000A00000000000000" pitchFamily="2" charset="0"/>
              </a:rPr>
              <a:t>cuộc</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sống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đặt</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ra</a:t>
            </a:r>
            <a:endParaRPr lang="en-US" b="1" kern="0" dirty="0">
              <a:solidFill>
                <a:prstClr val="black"/>
              </a:solidFill>
              <a:latin typeface="Nunito Black" panose="00000A00000000000000" pitchFamily="2" charset="0"/>
            </a:endParaRPr>
          </a:p>
        </p:txBody>
      </p:sp>
      <p:sp>
        <p:nvSpPr>
          <p:cNvPr id="4" name="Explosion 1 3"/>
          <p:cNvSpPr/>
          <p:nvPr/>
        </p:nvSpPr>
        <p:spPr>
          <a:xfrm>
            <a:off x="-2171700" y="4171950"/>
            <a:ext cx="1657350" cy="1028700"/>
          </a:xfrm>
          <a:prstGeom prst="irregularSeal1">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a:r>
              <a:rPr lang="en-US" sz="1350" b="1" kern="0" dirty="0" err="1">
                <a:solidFill>
                  <a:prstClr val="black"/>
                </a:solidFill>
                <a:latin typeface="Calibri"/>
              </a:rPr>
              <a:t>Đúng</a:t>
            </a:r>
            <a:r>
              <a:rPr lang="en-US" sz="1350" b="1" kern="0" dirty="0">
                <a:solidFill>
                  <a:prstClr val="black"/>
                </a:solidFill>
                <a:latin typeface="Calibri"/>
              </a:rPr>
              <a:t> </a:t>
            </a:r>
            <a:r>
              <a:rPr lang="en-US" sz="1350" b="1" kern="0" dirty="0" err="1">
                <a:solidFill>
                  <a:prstClr val="black"/>
                </a:solidFill>
                <a:latin typeface="Calibri"/>
              </a:rPr>
              <a:t>rồi</a:t>
            </a:r>
            <a:r>
              <a:rPr lang="en-US" sz="1350" b="1" kern="0" dirty="0">
                <a:solidFill>
                  <a:prstClr val="black"/>
                </a:solidFill>
                <a:latin typeface="Calibri"/>
              </a:rPr>
              <a:t>! </a:t>
            </a:r>
            <a:r>
              <a:rPr lang="en-US" sz="1350" b="1" kern="0" dirty="0" err="1">
                <a:solidFill>
                  <a:prstClr val="black"/>
                </a:solidFill>
                <a:latin typeface="Calibri"/>
              </a:rPr>
              <a:t>Giỏi</a:t>
            </a:r>
            <a:r>
              <a:rPr lang="en-US" sz="1350" b="1" kern="0" dirty="0">
                <a:solidFill>
                  <a:prstClr val="black"/>
                </a:solidFill>
                <a:latin typeface="Calibri"/>
              </a:rPr>
              <a:t> </a:t>
            </a:r>
            <a:r>
              <a:rPr lang="en-US" sz="1350" b="1" kern="0" dirty="0" err="1">
                <a:solidFill>
                  <a:prstClr val="black"/>
                </a:solidFill>
                <a:latin typeface="Calibri"/>
              </a:rPr>
              <a:t>quá</a:t>
            </a:r>
            <a:r>
              <a:rPr lang="en-US" sz="1350" b="1" kern="0" dirty="0">
                <a:solidFill>
                  <a:prstClr val="black"/>
                </a:solidFill>
                <a:latin typeface="Calibri"/>
              </a:rPr>
              <a:t>!</a:t>
            </a:r>
          </a:p>
        </p:txBody>
      </p:sp>
      <p:sp>
        <p:nvSpPr>
          <p:cNvPr id="3" name="Cloud 2"/>
          <p:cNvSpPr/>
          <p:nvPr/>
        </p:nvSpPr>
        <p:spPr>
          <a:xfrm>
            <a:off x="-2286000" y="3371850"/>
            <a:ext cx="1657350" cy="800100"/>
          </a:xfrm>
          <a:prstGeom prst="cloud">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r>
              <a:rPr lang="en-US" sz="1350" b="1" kern="0" dirty="0" err="1">
                <a:solidFill>
                  <a:prstClr val="white"/>
                </a:solidFill>
                <a:latin typeface="Corbel" panose="020B0503020204020204" pitchFamily="34" charset="0"/>
              </a:rPr>
              <a:t>Lêu</a:t>
            </a:r>
            <a:r>
              <a:rPr lang="en-US" sz="1350" b="1" kern="0" dirty="0">
                <a:solidFill>
                  <a:prstClr val="white"/>
                </a:solidFill>
                <a:latin typeface="Corbel" panose="020B0503020204020204" pitchFamily="34" charset="0"/>
              </a:rPr>
              <a:t> </a:t>
            </a:r>
            <a:r>
              <a:rPr lang="en-US" sz="1350" b="1" kern="0" dirty="0" err="1">
                <a:solidFill>
                  <a:prstClr val="white"/>
                </a:solidFill>
                <a:latin typeface="Corbel" panose="020B0503020204020204" pitchFamily="34" charset="0"/>
              </a:rPr>
              <a:t>lêu</a:t>
            </a:r>
            <a:r>
              <a:rPr lang="en-US" sz="1350" b="1" kern="0" dirty="0">
                <a:solidFill>
                  <a:prstClr val="white"/>
                </a:solidFill>
                <a:latin typeface="Corbel" panose="020B0503020204020204" pitchFamily="34" charset="0"/>
              </a:rPr>
              <a:t> </a:t>
            </a:r>
            <a:r>
              <a:rPr lang="en-US" sz="1350" b="1" kern="0" dirty="0" err="1">
                <a:solidFill>
                  <a:prstClr val="white"/>
                </a:solidFill>
                <a:latin typeface="Corbel" panose="020B0503020204020204" pitchFamily="34" charset="0"/>
              </a:rPr>
              <a:t>sai</a:t>
            </a:r>
            <a:r>
              <a:rPr lang="en-US" sz="1350" b="1" kern="0" dirty="0">
                <a:solidFill>
                  <a:prstClr val="white"/>
                </a:solidFill>
                <a:latin typeface="Corbel" panose="020B0503020204020204" pitchFamily="34" charset="0"/>
              </a:rPr>
              <a:t> </a:t>
            </a:r>
            <a:r>
              <a:rPr lang="en-US" sz="1350" b="1" kern="0" dirty="0" err="1">
                <a:solidFill>
                  <a:prstClr val="white"/>
                </a:solidFill>
                <a:latin typeface="Corbel" panose="020B0503020204020204" pitchFamily="34" charset="0"/>
              </a:rPr>
              <a:t>rồi</a:t>
            </a:r>
            <a:r>
              <a:rPr lang="en-US" sz="1350" b="1" kern="0" dirty="0">
                <a:solidFill>
                  <a:prstClr val="white"/>
                </a:solidFill>
                <a:latin typeface="Corbel" panose="020B0503020204020204" pitchFamily="34" charset="0"/>
              </a:rPr>
              <a:t> </a:t>
            </a:r>
            <a:r>
              <a:rPr lang="en-US" sz="1350" b="1" kern="0" dirty="0" err="1">
                <a:solidFill>
                  <a:prstClr val="white"/>
                </a:solidFill>
                <a:latin typeface="Corbel" panose="020B0503020204020204" pitchFamily="34" charset="0"/>
              </a:rPr>
              <a:t>nhé</a:t>
            </a:r>
            <a:r>
              <a:rPr lang="en-US" sz="1350" b="1" kern="0" dirty="0">
                <a:solidFill>
                  <a:prstClr val="white"/>
                </a:solidFill>
                <a:latin typeface="Corbel" panose="020B0503020204020204" pitchFamily="34" charset="0"/>
              </a:rPr>
              <a:t>!</a:t>
            </a:r>
          </a:p>
        </p:txBody>
      </p:sp>
    </p:spTree>
    <p:extLst>
      <p:ext uri="{BB962C8B-B14F-4D97-AF65-F5344CB8AC3E}">
        <p14:creationId xmlns:p14="http://schemas.microsoft.com/office/powerpoint/2010/main" val="18808673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33333E-6 -3.33333E-6 L 0.59166 -3.33333E-6 " pathEditMode="relative" rAng="0" ptsTypes="AA">
                                      <p:cBhvr>
                                        <p:cTn id="6" dur="3000" fill="hold"/>
                                        <p:tgtEl>
                                          <p:spTgt spid="4"/>
                                        </p:tgtEl>
                                        <p:attrNameLst>
                                          <p:attrName>ppt_x</p:attrName>
                                          <p:attrName>ppt_y</p:attrName>
                                        </p:attrNameLst>
                                      </p:cBhvr>
                                      <p:rCtr x="296"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0"/>
                                  </p:stCondLst>
                                  <p:childTnLst>
                                    <p:animMotion origin="layout" path="M 0.59166 -4.44444E-6 L 1.37916 -4.44444E-6 " pathEditMode="relative" rAng="0" ptsTypes="AA">
                                      <p:cBhvr>
                                        <p:cTn id="10" dur="3000" fill="hold"/>
                                        <p:tgtEl>
                                          <p:spTgt spid="4"/>
                                        </p:tgtEl>
                                        <p:attrNameLst>
                                          <p:attrName>ppt_x</p:attrName>
                                          <p:attrName>ppt_y</p:attrName>
                                        </p:attrNameLst>
                                      </p:cBhvr>
                                      <p:rCtr x="394" y="0"/>
                                    </p:animMotion>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63" presetClass="path" presetSubtype="0" accel="50000" decel="50000" fill="hold" grpId="2" nodeType="clickEffect">
                                  <p:stCondLst>
                                    <p:cond delay="0"/>
                                  </p:stCondLst>
                                  <p:childTnLst>
                                    <p:animMotion origin="layout" path="M 3.33333E-6 3.33333E-6 L 0.60833 3.33333E-6 " pathEditMode="relative" rAng="0" ptsTypes="AA">
                                      <p:cBhvr>
                                        <p:cTn id="15" dur="3000" fill="hold"/>
                                        <p:tgtEl>
                                          <p:spTgt spid="3"/>
                                        </p:tgtEl>
                                        <p:attrNameLst>
                                          <p:attrName>ppt_x</p:attrName>
                                          <p:attrName>ppt_y</p:attrName>
                                        </p:attrNameLst>
                                      </p:cBhvr>
                                      <p:rCtr x="304" y="0"/>
                                    </p:animMotion>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grpId="3" nodeType="clickEffect">
                                  <p:stCondLst>
                                    <p:cond delay="0"/>
                                  </p:stCondLst>
                                  <p:childTnLst>
                                    <p:animMotion origin="layout" path="M 0.625 3.33333E-6 L 1.40417 3.33333E-6 " pathEditMode="relative" rAng="0" ptsTypes="AA">
                                      <p:cBhvr>
                                        <p:cTn id="19" dur="2000" fill="hold"/>
                                        <p:tgtEl>
                                          <p:spTgt spid="3"/>
                                        </p:tgtEl>
                                        <p:attrNameLst>
                                          <p:attrName>ppt_x</p:attrName>
                                          <p:attrName>ppt_y</p:attrName>
                                        </p:attrNameLst>
                                      </p:cBhvr>
                                      <p:rCtr x="390" y="0"/>
                                    </p:animMotion>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63" presetClass="path" presetSubtype="0" accel="50000" decel="50000" fill="hold" grpId="4" nodeType="clickEffect">
                                  <p:stCondLst>
                                    <p:cond delay="0"/>
                                  </p:stCondLst>
                                  <p:childTnLst>
                                    <p:animMotion origin="layout" path="M 3.33333E-6 1.11111E-6 L 0.6 -0.01111 " pathEditMode="relative" rAng="0" ptsTypes="AA">
                                      <p:cBhvr>
                                        <p:cTn id="24" dur="3000" fill="hold"/>
                                        <p:tgtEl>
                                          <p:spTgt spid="3"/>
                                        </p:tgtEl>
                                        <p:attrNameLst>
                                          <p:attrName>ppt_x</p:attrName>
                                          <p:attrName>ppt_y</p:attrName>
                                        </p:attrNameLst>
                                      </p:cBhvr>
                                      <p:rCtr x="300" y="-6"/>
                                    </p:animMotion>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grpId="5" nodeType="clickEffect">
                                  <p:stCondLst>
                                    <p:cond delay="0"/>
                                  </p:stCondLst>
                                  <p:childTnLst>
                                    <p:animMotion origin="layout" path="M 0.625 3.33333E-6 L 1.4125 0.01111 " pathEditMode="relative" rAng="0" ptsTypes="AA">
                                      <p:cBhvr>
                                        <p:cTn id="28" dur="2000" fill="hold"/>
                                        <p:tgtEl>
                                          <p:spTgt spid="3"/>
                                        </p:tgtEl>
                                        <p:attrNameLst>
                                          <p:attrName>ppt_x</p:attrName>
                                          <p:attrName>ppt_y</p:attrName>
                                        </p:attrNameLst>
                                      </p:cBhvr>
                                      <p:rCtr x="394" y="6"/>
                                    </p:animMotion>
                                  </p:child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63" presetClass="path" presetSubtype="0" accel="50000" decel="50000" fill="hold" grpId="0" nodeType="clickEffect">
                                  <p:stCondLst>
                                    <p:cond delay="0"/>
                                  </p:stCondLst>
                                  <p:childTnLst>
                                    <p:animMotion origin="layout" path="M 0.1125 2.22222E-6 L 0.625 2.22222E-6 " pathEditMode="relative" rAng="0" ptsTypes="AA">
                                      <p:cBhvr>
                                        <p:cTn id="33" dur="3000" fill="hold"/>
                                        <p:tgtEl>
                                          <p:spTgt spid="3"/>
                                        </p:tgtEl>
                                        <p:attrNameLst>
                                          <p:attrName>ppt_x</p:attrName>
                                          <p:attrName>ppt_y</p:attrName>
                                        </p:attrNameLst>
                                      </p:cBhvr>
                                      <p:rCtr x="256" y="0"/>
                                    </p:animMotion>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grpId="1" nodeType="clickEffect">
                                  <p:stCondLst>
                                    <p:cond delay="0"/>
                                  </p:stCondLst>
                                  <p:childTnLst>
                                    <p:animMotion origin="layout" path="M 0.625 3.33333E-6 L 1.41667 0.02222 " pathEditMode="relative" rAng="0" ptsTypes="AA">
                                      <p:cBhvr>
                                        <p:cTn id="37" dur="2000" fill="hold"/>
                                        <p:tgtEl>
                                          <p:spTgt spid="3"/>
                                        </p:tgtEl>
                                        <p:attrNameLst>
                                          <p:attrName>ppt_x</p:attrName>
                                          <p:attrName>ppt_y</p:attrName>
                                        </p:attrNameLst>
                                      </p:cBhvr>
                                      <p:rCtr x="396" y="11"/>
                                    </p:animMotion>
                                  </p:childTnLst>
                                </p:cTn>
                              </p:par>
                            </p:childTnLst>
                          </p:cTn>
                        </p:par>
                      </p:childTnLst>
                    </p:cTn>
                  </p:par>
                </p:childTnLst>
              </p:cTn>
              <p:nextCondLst>
                <p:cond evt="onClick" delay="0">
                  <p:tgtEl>
                    <p:spTgt spid="8"/>
                  </p:tgtEl>
                </p:cond>
              </p:nextCondLst>
            </p:seq>
          </p:childTnLst>
        </p:cTn>
      </p:par>
    </p:tnLst>
    <p:bldLst>
      <p:bldP spid="4" grpId="0" animBg="1"/>
      <p:bldP spid="4" grpId="1" animBg="1"/>
      <p:bldP spid="3" grpId="0" animBg="1"/>
      <p:bldP spid="3" grpId="1" animBg="1"/>
      <p:bldP spid="3" grpId="2" animBg="1"/>
      <p:bldP spid="3" grpId="3" animBg="1"/>
      <p:bldP spid="3" grpId="4" animBg="1"/>
      <p:bldP spid="3" grpId="5"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2" name="Action Button: Home 1">
            <a:hlinkClick r:id="rId3" action="ppaction://hlinksldjump" highlightClick="1"/>
          </p:cNvPr>
          <p:cNvSpPr/>
          <p:nvPr/>
        </p:nvSpPr>
        <p:spPr>
          <a:xfrm>
            <a:off x="9548423" y="1200150"/>
            <a:ext cx="514350" cy="514350"/>
          </a:xfrm>
          <a:prstGeom prst="actionButtonHome">
            <a:avLst/>
          </a:prstGeom>
          <a:solidFill>
            <a:srgbClr val="4F81BD">
              <a:lumMod val="20000"/>
              <a:lumOff val="80000"/>
            </a:srgbClr>
          </a:solidFill>
          <a:ln w="25400" cap="flat" cmpd="sng" algn="ctr">
            <a:solidFill>
              <a:srgbClr val="4F81BD">
                <a:shade val="50000"/>
              </a:srgbClr>
            </a:solidFill>
            <a:prstDash val="solid"/>
          </a:ln>
          <a:effectLst/>
        </p:spPr>
        <p:txBody>
          <a:bodyPr rtlCol="0" anchor="ctr"/>
          <a:lstStyle/>
          <a:p>
            <a:pPr algn="ctr"/>
            <a:endParaRPr lang="en-US" sz="1350" kern="0">
              <a:solidFill>
                <a:prstClr val="white"/>
              </a:solidFill>
              <a:latin typeface="Calibri"/>
            </a:endParaRPr>
          </a:p>
        </p:txBody>
      </p:sp>
      <p:sp>
        <p:nvSpPr>
          <p:cNvPr id="5" name="Title 1"/>
          <p:cNvSpPr txBox="1">
            <a:spLocks/>
          </p:cNvSpPr>
          <p:nvPr/>
        </p:nvSpPr>
        <p:spPr>
          <a:xfrm>
            <a:off x="3021749" y="265579"/>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err="1">
                <a:solidFill>
                  <a:srgbClr val="000000"/>
                </a:solidFill>
                <a:latin typeface="Nunito Black" panose="00000A00000000000000" pitchFamily="2" charset="0"/>
              </a:rPr>
              <a:t>Câu</a:t>
            </a:r>
            <a:r>
              <a:rPr lang="en-US" sz="3300" b="1" dirty="0">
                <a:solidFill>
                  <a:srgbClr val="000000"/>
                </a:solidFill>
                <a:latin typeface="Nunito Black" panose="00000A00000000000000" pitchFamily="2" charset="0"/>
              </a:rPr>
              <a:t> </a:t>
            </a:r>
            <a:r>
              <a:rPr lang="en-US" sz="3300" b="1" dirty="0" err="1">
                <a:solidFill>
                  <a:srgbClr val="000000"/>
                </a:solidFill>
                <a:latin typeface="Nunito Black" panose="00000A00000000000000" pitchFamily="2" charset="0"/>
              </a:rPr>
              <a:t>hỏi</a:t>
            </a:r>
            <a:r>
              <a:rPr lang="en-US" sz="3300" b="1" dirty="0">
                <a:solidFill>
                  <a:srgbClr val="000000"/>
                </a:solidFill>
                <a:latin typeface="Nunito Black" panose="00000A00000000000000" pitchFamily="2" charset="0"/>
              </a:rPr>
              <a:t> 4</a:t>
            </a:r>
          </a:p>
        </p:txBody>
      </p:sp>
      <p:sp>
        <p:nvSpPr>
          <p:cNvPr id="6" name="Oval 5"/>
          <p:cNvSpPr/>
          <p:nvPr/>
        </p:nvSpPr>
        <p:spPr>
          <a:xfrm>
            <a:off x="3035196" y="995082"/>
            <a:ext cx="6172200" cy="1633818"/>
          </a:xfrm>
          <a:prstGeom prst="ellipse">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r>
              <a:rPr lang="en-US" sz="2400" b="1" kern="0" dirty="0" err="1">
                <a:solidFill>
                  <a:prstClr val="black"/>
                </a:solidFill>
                <a:latin typeface="Nunito Black" panose="00000A00000000000000" pitchFamily="2" charset="0"/>
              </a:rPr>
              <a:t>Nhà</a:t>
            </a:r>
            <a:r>
              <a:rPr lang="en-US" sz="2400" b="1" kern="0" dirty="0">
                <a:solidFill>
                  <a:prstClr val="black"/>
                </a:solidFill>
                <a:latin typeface="Nunito Black" panose="00000A00000000000000" pitchFamily="2" charset="0"/>
              </a:rPr>
              <a:t> </a:t>
            </a:r>
            <a:r>
              <a:rPr lang="en-US" sz="2400" b="1" kern="0" dirty="0" err="1">
                <a:solidFill>
                  <a:prstClr val="black"/>
                </a:solidFill>
                <a:latin typeface="Nunito Black" panose="00000A00000000000000" pitchFamily="2" charset="0"/>
              </a:rPr>
              <a:t>nước</a:t>
            </a:r>
            <a:r>
              <a:rPr lang="en-US" sz="2400" b="1" kern="0" dirty="0">
                <a:solidFill>
                  <a:prstClr val="black"/>
                </a:solidFill>
                <a:latin typeface="Nunito Black" panose="00000A00000000000000" pitchFamily="2" charset="0"/>
              </a:rPr>
              <a:t> </a:t>
            </a:r>
            <a:r>
              <a:rPr lang="en-US" sz="2400" b="1" kern="0" dirty="0" err="1">
                <a:solidFill>
                  <a:prstClr val="black"/>
                </a:solidFill>
                <a:latin typeface="Nunito Black" panose="00000A00000000000000" pitchFamily="2" charset="0"/>
              </a:rPr>
              <a:t>đề</a:t>
            </a:r>
            <a:r>
              <a:rPr lang="en-US" sz="2400" b="1" kern="0" dirty="0">
                <a:solidFill>
                  <a:prstClr val="black"/>
                </a:solidFill>
                <a:latin typeface="Nunito Black" panose="00000A00000000000000" pitchFamily="2" charset="0"/>
              </a:rPr>
              <a:t> </a:t>
            </a:r>
            <a:r>
              <a:rPr lang="en-US" sz="2400" b="1" kern="0" dirty="0" err="1">
                <a:solidFill>
                  <a:prstClr val="black"/>
                </a:solidFill>
                <a:latin typeface="Nunito Black" panose="00000A00000000000000" pitchFamily="2" charset="0"/>
              </a:rPr>
              <a:t>ra</a:t>
            </a:r>
            <a:r>
              <a:rPr lang="en-US" sz="2400" b="1" kern="0" dirty="0">
                <a:solidFill>
                  <a:prstClr val="black"/>
                </a:solidFill>
                <a:latin typeface="Nunito Black" panose="00000A00000000000000" pitchFamily="2" charset="0"/>
              </a:rPr>
              <a:t> </a:t>
            </a:r>
            <a:r>
              <a:rPr lang="en-US" sz="2400" b="1" kern="0" dirty="0" err="1">
                <a:solidFill>
                  <a:prstClr val="black"/>
                </a:solidFill>
                <a:latin typeface="Nunito Black" panose="00000A00000000000000" pitchFamily="2" charset="0"/>
              </a:rPr>
              <a:t>phương</a:t>
            </a:r>
            <a:r>
              <a:rPr lang="en-US" sz="2400" b="1" kern="0" dirty="0">
                <a:solidFill>
                  <a:prstClr val="black"/>
                </a:solidFill>
                <a:latin typeface="Nunito Black" panose="00000A00000000000000" pitchFamily="2" charset="0"/>
              </a:rPr>
              <a:t> </a:t>
            </a:r>
            <a:r>
              <a:rPr lang="en-US" sz="2400" b="1" kern="0" dirty="0" err="1">
                <a:solidFill>
                  <a:prstClr val="black"/>
                </a:solidFill>
                <a:latin typeface="Nunito Black" panose="00000A00000000000000" pitchFamily="2" charset="0"/>
              </a:rPr>
              <a:t>hướng</a:t>
            </a:r>
            <a:r>
              <a:rPr lang="en-US" sz="2400" b="1" kern="0" dirty="0">
                <a:solidFill>
                  <a:prstClr val="black"/>
                </a:solidFill>
                <a:latin typeface="Nunito Black" panose="00000A00000000000000" pitchFamily="2" charset="0"/>
              </a:rPr>
              <a:t> </a:t>
            </a:r>
            <a:r>
              <a:rPr lang="en-US" sz="2400" b="1" kern="0" dirty="0" err="1">
                <a:solidFill>
                  <a:prstClr val="black"/>
                </a:solidFill>
                <a:latin typeface="Nunito Black" panose="00000A00000000000000" pitchFamily="2" charset="0"/>
              </a:rPr>
              <a:t>đổi</a:t>
            </a:r>
            <a:r>
              <a:rPr lang="en-US" sz="2400" b="1" kern="0" dirty="0">
                <a:solidFill>
                  <a:prstClr val="black"/>
                </a:solidFill>
                <a:latin typeface="Nunito Black" panose="00000A00000000000000" pitchFamily="2" charset="0"/>
              </a:rPr>
              <a:t> </a:t>
            </a:r>
            <a:r>
              <a:rPr lang="en-US" sz="2400" b="1" kern="0" dirty="0" err="1">
                <a:solidFill>
                  <a:prstClr val="black"/>
                </a:solidFill>
                <a:latin typeface="Nunito Black" panose="00000A00000000000000" pitchFamily="2" charset="0"/>
              </a:rPr>
              <a:t>mới</a:t>
            </a:r>
            <a:r>
              <a:rPr lang="en-US" sz="2400" b="1" kern="0" dirty="0">
                <a:solidFill>
                  <a:prstClr val="black"/>
                </a:solidFill>
                <a:latin typeface="Nunito Black" panose="00000A00000000000000" pitchFamily="2" charset="0"/>
              </a:rPr>
              <a:t> </a:t>
            </a:r>
            <a:r>
              <a:rPr lang="en-US" sz="2400" b="1" kern="0" dirty="0" err="1">
                <a:solidFill>
                  <a:prstClr val="black"/>
                </a:solidFill>
                <a:latin typeface="Nunito Black" panose="00000A00000000000000" pitchFamily="2" charset="0"/>
              </a:rPr>
              <a:t>cơ</a:t>
            </a:r>
            <a:r>
              <a:rPr lang="en-US" sz="2400" b="1" kern="0" dirty="0">
                <a:solidFill>
                  <a:prstClr val="black"/>
                </a:solidFill>
                <a:latin typeface="Nunito Black" panose="00000A00000000000000" pitchFamily="2" charset="0"/>
              </a:rPr>
              <a:t> </a:t>
            </a:r>
            <a:r>
              <a:rPr lang="en-US" sz="2400" b="1" kern="0" dirty="0" err="1">
                <a:solidFill>
                  <a:prstClr val="black"/>
                </a:solidFill>
                <a:latin typeface="Nunito Black" panose="00000A00000000000000" pitchFamily="2" charset="0"/>
              </a:rPr>
              <a:t>chế</a:t>
            </a:r>
            <a:r>
              <a:rPr lang="en-US" sz="2400" b="1" kern="0" dirty="0">
                <a:solidFill>
                  <a:prstClr val="black"/>
                </a:solidFill>
                <a:latin typeface="Nunito Black" panose="00000A00000000000000" pitchFamily="2" charset="0"/>
              </a:rPr>
              <a:t> </a:t>
            </a:r>
            <a:r>
              <a:rPr lang="en-US" sz="2400" b="1" kern="0" dirty="0" err="1">
                <a:solidFill>
                  <a:prstClr val="black"/>
                </a:solidFill>
                <a:latin typeface="Nunito Black" panose="00000A00000000000000" pitchFamily="2" charset="0"/>
              </a:rPr>
              <a:t>quản</a:t>
            </a:r>
            <a:r>
              <a:rPr lang="en-US" sz="2400" b="1" kern="0" dirty="0">
                <a:solidFill>
                  <a:prstClr val="black"/>
                </a:solidFill>
                <a:latin typeface="Nunito Black" panose="00000A00000000000000" pitchFamily="2" charset="0"/>
              </a:rPr>
              <a:t> </a:t>
            </a:r>
            <a:r>
              <a:rPr lang="en-US" sz="2400" b="1" kern="0" dirty="0" err="1">
                <a:solidFill>
                  <a:prstClr val="black"/>
                </a:solidFill>
                <a:latin typeface="Nunito Black" panose="00000A00000000000000" pitchFamily="2" charset="0"/>
              </a:rPr>
              <a:t>lí</a:t>
            </a:r>
            <a:r>
              <a:rPr lang="en-US" sz="2400" b="1" kern="0" dirty="0">
                <a:solidFill>
                  <a:prstClr val="black"/>
                </a:solidFill>
                <a:latin typeface="Nunito Black" panose="00000A00000000000000" pitchFamily="2" charset="0"/>
              </a:rPr>
              <a:t> </a:t>
            </a:r>
            <a:r>
              <a:rPr lang="en-US" sz="2400" b="1" kern="0" dirty="0" err="1">
                <a:solidFill>
                  <a:prstClr val="black"/>
                </a:solidFill>
                <a:latin typeface="Nunito Black" panose="00000A00000000000000" pitchFamily="2" charset="0"/>
              </a:rPr>
              <a:t>khoa</a:t>
            </a:r>
            <a:r>
              <a:rPr lang="en-US" sz="2400" b="1" kern="0" dirty="0">
                <a:solidFill>
                  <a:prstClr val="black"/>
                </a:solidFill>
                <a:latin typeface="Nunito Black" panose="00000A00000000000000" pitchFamily="2" charset="0"/>
              </a:rPr>
              <a:t> </a:t>
            </a:r>
            <a:r>
              <a:rPr lang="en-US" sz="2400" b="1" kern="0" dirty="0" err="1">
                <a:solidFill>
                  <a:prstClr val="black"/>
                </a:solidFill>
                <a:latin typeface="Nunito Black" panose="00000A00000000000000" pitchFamily="2" charset="0"/>
              </a:rPr>
              <a:t>học</a:t>
            </a:r>
            <a:r>
              <a:rPr lang="en-US" sz="2400" b="1" kern="0" dirty="0">
                <a:solidFill>
                  <a:prstClr val="black"/>
                </a:solidFill>
                <a:latin typeface="Nunito Black" panose="00000A00000000000000" pitchFamily="2" charset="0"/>
              </a:rPr>
              <a:t> </a:t>
            </a:r>
            <a:r>
              <a:rPr lang="en-US" sz="2400" b="1" kern="0" dirty="0" err="1">
                <a:solidFill>
                  <a:prstClr val="black"/>
                </a:solidFill>
                <a:latin typeface="Nunito Black" panose="00000A00000000000000" pitchFamily="2" charset="0"/>
              </a:rPr>
              <a:t>và</a:t>
            </a:r>
            <a:r>
              <a:rPr lang="en-US" sz="2400" b="1" kern="0" dirty="0">
                <a:solidFill>
                  <a:prstClr val="black"/>
                </a:solidFill>
                <a:latin typeface="Nunito Black" panose="00000A00000000000000" pitchFamily="2" charset="0"/>
              </a:rPr>
              <a:t> </a:t>
            </a:r>
            <a:r>
              <a:rPr lang="en-US" sz="2400" b="1" kern="0" dirty="0" err="1">
                <a:solidFill>
                  <a:prstClr val="black"/>
                </a:solidFill>
                <a:latin typeface="Nunito Black" panose="00000A00000000000000" pitchFamily="2" charset="0"/>
              </a:rPr>
              <a:t>công</a:t>
            </a:r>
            <a:r>
              <a:rPr lang="en-US" sz="2400" b="1" kern="0" dirty="0">
                <a:solidFill>
                  <a:prstClr val="black"/>
                </a:solidFill>
                <a:latin typeface="Nunito Black" panose="00000A00000000000000" pitchFamily="2" charset="0"/>
              </a:rPr>
              <a:t> </a:t>
            </a:r>
            <a:r>
              <a:rPr lang="en-US" sz="2400" b="1" kern="0" dirty="0" err="1">
                <a:solidFill>
                  <a:prstClr val="black"/>
                </a:solidFill>
                <a:latin typeface="Nunito Black" panose="00000A00000000000000" pitchFamily="2" charset="0"/>
              </a:rPr>
              <a:t>nghệ</a:t>
            </a:r>
            <a:r>
              <a:rPr lang="en-US" sz="2400" b="1" kern="0" dirty="0">
                <a:solidFill>
                  <a:prstClr val="black"/>
                </a:solidFill>
                <a:latin typeface="Nunito Black" panose="00000A00000000000000" pitchFamily="2" charset="0"/>
              </a:rPr>
              <a:t> </a:t>
            </a:r>
            <a:r>
              <a:rPr lang="en-US" sz="2400" b="1" kern="0" dirty="0" err="1">
                <a:solidFill>
                  <a:prstClr val="black"/>
                </a:solidFill>
                <a:latin typeface="Nunito Black" panose="00000A00000000000000" pitchFamily="2" charset="0"/>
              </a:rPr>
              <a:t>nhằm</a:t>
            </a:r>
            <a:r>
              <a:rPr lang="en-US" sz="2400" b="1" kern="0" dirty="0">
                <a:solidFill>
                  <a:prstClr val="black"/>
                </a:solidFill>
                <a:latin typeface="Nunito Black" panose="00000A00000000000000" pitchFamily="2" charset="0"/>
              </a:rPr>
              <a:t>…………</a:t>
            </a:r>
          </a:p>
        </p:txBody>
      </p:sp>
      <p:sp>
        <p:nvSpPr>
          <p:cNvPr id="7" name="Rounded Rectangle 6"/>
          <p:cNvSpPr/>
          <p:nvPr/>
        </p:nvSpPr>
        <p:spPr>
          <a:xfrm>
            <a:off x="3035196" y="5200650"/>
            <a:ext cx="6172200" cy="571500"/>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r>
              <a:rPr lang="en-US" b="1" kern="0" dirty="0">
                <a:solidFill>
                  <a:prstClr val="black"/>
                </a:solidFill>
                <a:latin typeface="Nunito Black" panose="00000A00000000000000" pitchFamily="2" charset="0"/>
              </a:rPr>
              <a:t>D. </a:t>
            </a:r>
            <a:r>
              <a:rPr lang="en-US" b="1" kern="0" dirty="0" err="1">
                <a:solidFill>
                  <a:prstClr val="black"/>
                </a:solidFill>
                <a:latin typeface="Nunito Black" panose="00000A00000000000000" pitchFamily="2" charset="0"/>
              </a:rPr>
              <a:t>Tìm</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kiếm</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nhân</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tài</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củng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cố</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bộ</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máy</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Nhà</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nước</a:t>
            </a:r>
            <a:endParaRPr lang="en-US" b="1" kern="0" dirty="0">
              <a:solidFill>
                <a:prstClr val="black"/>
              </a:solidFill>
              <a:latin typeface="Nunito Black" panose="00000A00000000000000" pitchFamily="2" charset="0"/>
            </a:endParaRPr>
          </a:p>
        </p:txBody>
      </p:sp>
      <p:sp>
        <p:nvSpPr>
          <p:cNvPr id="8" name="Rounded Rectangle 7"/>
          <p:cNvSpPr/>
          <p:nvPr/>
        </p:nvSpPr>
        <p:spPr>
          <a:xfrm>
            <a:off x="3035196" y="4371975"/>
            <a:ext cx="6172200" cy="571500"/>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r>
              <a:rPr lang="en-US" b="1" kern="0" dirty="0">
                <a:solidFill>
                  <a:prstClr val="black"/>
                </a:solidFill>
                <a:latin typeface="Nunito Black" panose="00000A00000000000000" pitchFamily="2" charset="0"/>
              </a:rPr>
              <a:t>C. </a:t>
            </a:r>
            <a:r>
              <a:rPr lang="en-US" b="1" kern="0" dirty="0" err="1">
                <a:solidFill>
                  <a:prstClr val="black"/>
                </a:solidFill>
                <a:latin typeface="Nunito Black" panose="00000A00000000000000" pitchFamily="2" charset="0"/>
              </a:rPr>
              <a:t>Khai</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thác</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mọi</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tiềm</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năng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sáng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tạo</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trong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nghiên</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cứu</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khoa</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học</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lí</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luận</a:t>
            </a:r>
            <a:endParaRPr lang="en-US" b="1" kern="0" dirty="0">
              <a:solidFill>
                <a:prstClr val="black"/>
              </a:solidFill>
              <a:latin typeface="Nunito Black" panose="00000A00000000000000" pitchFamily="2" charset="0"/>
            </a:endParaRPr>
          </a:p>
        </p:txBody>
      </p:sp>
      <p:sp>
        <p:nvSpPr>
          <p:cNvPr id="9" name="Rounded Rectangle 8"/>
          <p:cNvSpPr/>
          <p:nvPr/>
        </p:nvSpPr>
        <p:spPr>
          <a:xfrm>
            <a:off x="3035196" y="3629025"/>
            <a:ext cx="6172200" cy="571500"/>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r>
              <a:rPr lang="en-US" b="1" kern="0" dirty="0">
                <a:solidFill>
                  <a:prstClr val="black"/>
                </a:solidFill>
                <a:latin typeface="Nunito Black" panose="00000A00000000000000" pitchFamily="2" charset="0"/>
              </a:rPr>
              <a:t>B. Thu </a:t>
            </a:r>
            <a:r>
              <a:rPr lang="en-US" b="1" kern="0" dirty="0" err="1">
                <a:solidFill>
                  <a:prstClr val="black"/>
                </a:solidFill>
                <a:latin typeface="Nunito Black" panose="00000A00000000000000" pitchFamily="2" charset="0"/>
              </a:rPr>
              <a:t>về</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nhiều</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lợi</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nhuận</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vốn</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đầu</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tư</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nước</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ngoài</a:t>
            </a:r>
            <a:r>
              <a:rPr lang="en-US" b="1" kern="0" dirty="0">
                <a:solidFill>
                  <a:prstClr val="black"/>
                </a:solidFill>
                <a:latin typeface="Nunito Black" panose="00000A00000000000000" pitchFamily="2" charset="0"/>
              </a:rPr>
              <a:t>  </a:t>
            </a:r>
          </a:p>
        </p:txBody>
      </p:sp>
      <p:sp>
        <p:nvSpPr>
          <p:cNvPr id="10" name="Rounded Rectangle 9"/>
          <p:cNvSpPr/>
          <p:nvPr/>
        </p:nvSpPr>
        <p:spPr>
          <a:xfrm>
            <a:off x="3035196" y="2828925"/>
            <a:ext cx="6172200" cy="571500"/>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r>
              <a:rPr lang="en-US" b="1" kern="0" dirty="0">
                <a:solidFill>
                  <a:prstClr val="black"/>
                </a:solidFill>
                <a:latin typeface="Nunito Black" panose="00000A00000000000000" pitchFamily="2" charset="0"/>
              </a:rPr>
              <a:t>A. </a:t>
            </a:r>
            <a:r>
              <a:rPr lang="en-US" b="1" kern="0" dirty="0" err="1">
                <a:solidFill>
                  <a:prstClr val="black"/>
                </a:solidFill>
                <a:latin typeface="Nunito Black" panose="00000A00000000000000" pitchFamily="2" charset="0"/>
              </a:rPr>
              <a:t>Nhận</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được</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sự</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ủng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hộ</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và</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hưởng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ứng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hợp</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tác</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từ</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nhân</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dân</a:t>
            </a:r>
            <a:endParaRPr lang="en-US" b="1" kern="0" dirty="0">
              <a:solidFill>
                <a:prstClr val="black"/>
              </a:solidFill>
              <a:latin typeface="Nunito Black" panose="00000A00000000000000" pitchFamily="2" charset="0"/>
            </a:endParaRPr>
          </a:p>
        </p:txBody>
      </p:sp>
      <p:sp>
        <p:nvSpPr>
          <p:cNvPr id="3" name="Cloud 2"/>
          <p:cNvSpPr/>
          <p:nvPr/>
        </p:nvSpPr>
        <p:spPr>
          <a:xfrm>
            <a:off x="-2286000" y="3371850"/>
            <a:ext cx="1657350" cy="800100"/>
          </a:xfrm>
          <a:prstGeom prst="cloud">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r>
              <a:rPr lang="en-US" sz="1350" b="1" kern="0" dirty="0" err="1">
                <a:solidFill>
                  <a:prstClr val="white"/>
                </a:solidFill>
                <a:latin typeface="Corbel" panose="020B0503020204020204" pitchFamily="34" charset="0"/>
              </a:rPr>
              <a:t>Lêu</a:t>
            </a:r>
            <a:r>
              <a:rPr lang="en-US" sz="1350" b="1" kern="0" dirty="0">
                <a:solidFill>
                  <a:prstClr val="white"/>
                </a:solidFill>
                <a:latin typeface="Corbel" panose="020B0503020204020204" pitchFamily="34" charset="0"/>
              </a:rPr>
              <a:t> </a:t>
            </a:r>
            <a:r>
              <a:rPr lang="en-US" sz="1350" b="1" kern="0" dirty="0" err="1">
                <a:solidFill>
                  <a:prstClr val="white"/>
                </a:solidFill>
                <a:latin typeface="Corbel" panose="020B0503020204020204" pitchFamily="34" charset="0"/>
              </a:rPr>
              <a:t>lêu</a:t>
            </a:r>
            <a:r>
              <a:rPr lang="en-US" sz="1350" b="1" kern="0" dirty="0">
                <a:solidFill>
                  <a:prstClr val="white"/>
                </a:solidFill>
                <a:latin typeface="Corbel" panose="020B0503020204020204" pitchFamily="34" charset="0"/>
              </a:rPr>
              <a:t> </a:t>
            </a:r>
            <a:r>
              <a:rPr lang="en-US" sz="1350" b="1" kern="0" dirty="0" err="1">
                <a:solidFill>
                  <a:prstClr val="white"/>
                </a:solidFill>
                <a:latin typeface="Corbel" panose="020B0503020204020204" pitchFamily="34" charset="0"/>
              </a:rPr>
              <a:t>sai</a:t>
            </a:r>
            <a:r>
              <a:rPr lang="en-US" sz="1350" b="1" kern="0" dirty="0">
                <a:solidFill>
                  <a:prstClr val="white"/>
                </a:solidFill>
                <a:latin typeface="Corbel" panose="020B0503020204020204" pitchFamily="34" charset="0"/>
              </a:rPr>
              <a:t> </a:t>
            </a:r>
            <a:r>
              <a:rPr lang="en-US" sz="1350" b="1" kern="0" dirty="0" err="1">
                <a:solidFill>
                  <a:prstClr val="white"/>
                </a:solidFill>
                <a:latin typeface="Corbel" panose="020B0503020204020204" pitchFamily="34" charset="0"/>
              </a:rPr>
              <a:t>rồi</a:t>
            </a:r>
            <a:r>
              <a:rPr lang="en-US" sz="1350" b="1" kern="0" dirty="0">
                <a:solidFill>
                  <a:prstClr val="white"/>
                </a:solidFill>
                <a:latin typeface="Corbel" panose="020B0503020204020204" pitchFamily="34" charset="0"/>
              </a:rPr>
              <a:t> </a:t>
            </a:r>
            <a:r>
              <a:rPr lang="en-US" sz="1350" b="1" kern="0" dirty="0" err="1">
                <a:solidFill>
                  <a:prstClr val="white"/>
                </a:solidFill>
                <a:latin typeface="Corbel" panose="020B0503020204020204" pitchFamily="34" charset="0"/>
              </a:rPr>
              <a:t>nhé</a:t>
            </a:r>
            <a:r>
              <a:rPr lang="en-US" sz="1350" b="1" kern="0" dirty="0">
                <a:solidFill>
                  <a:prstClr val="white"/>
                </a:solidFill>
                <a:latin typeface="Corbel" panose="020B0503020204020204" pitchFamily="34" charset="0"/>
              </a:rPr>
              <a:t>!</a:t>
            </a:r>
          </a:p>
        </p:txBody>
      </p:sp>
      <p:sp>
        <p:nvSpPr>
          <p:cNvPr id="4" name="Explosion 1 3"/>
          <p:cNvSpPr/>
          <p:nvPr/>
        </p:nvSpPr>
        <p:spPr>
          <a:xfrm>
            <a:off x="-2171700" y="4171950"/>
            <a:ext cx="1657350" cy="1028700"/>
          </a:xfrm>
          <a:prstGeom prst="irregularSeal1">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a:r>
              <a:rPr lang="en-US" sz="1350" b="1" kern="0" dirty="0" err="1">
                <a:solidFill>
                  <a:prstClr val="black"/>
                </a:solidFill>
                <a:latin typeface="Calibri"/>
              </a:rPr>
              <a:t>Đúng</a:t>
            </a:r>
            <a:r>
              <a:rPr lang="en-US" sz="1350" b="1" kern="0" dirty="0">
                <a:solidFill>
                  <a:prstClr val="black"/>
                </a:solidFill>
                <a:latin typeface="Calibri"/>
              </a:rPr>
              <a:t> </a:t>
            </a:r>
            <a:r>
              <a:rPr lang="en-US" sz="1350" b="1" kern="0" dirty="0" err="1">
                <a:solidFill>
                  <a:prstClr val="black"/>
                </a:solidFill>
                <a:latin typeface="Calibri"/>
              </a:rPr>
              <a:t>rồi</a:t>
            </a:r>
            <a:r>
              <a:rPr lang="en-US" sz="1350" b="1" kern="0" dirty="0">
                <a:solidFill>
                  <a:prstClr val="black"/>
                </a:solidFill>
                <a:latin typeface="Calibri"/>
              </a:rPr>
              <a:t>! </a:t>
            </a:r>
            <a:r>
              <a:rPr lang="en-US" sz="1350" b="1" kern="0" dirty="0" err="1">
                <a:solidFill>
                  <a:prstClr val="black"/>
                </a:solidFill>
                <a:latin typeface="Calibri"/>
              </a:rPr>
              <a:t>Giỏi</a:t>
            </a:r>
            <a:r>
              <a:rPr lang="en-US" sz="1350" b="1" kern="0" dirty="0">
                <a:solidFill>
                  <a:prstClr val="black"/>
                </a:solidFill>
                <a:latin typeface="Calibri"/>
              </a:rPr>
              <a:t> </a:t>
            </a:r>
            <a:r>
              <a:rPr lang="en-US" sz="1350" b="1" kern="0" dirty="0" err="1">
                <a:solidFill>
                  <a:prstClr val="black"/>
                </a:solidFill>
                <a:latin typeface="Calibri"/>
              </a:rPr>
              <a:t>quá</a:t>
            </a:r>
            <a:r>
              <a:rPr lang="en-US" sz="1350" b="1" kern="0" dirty="0">
                <a:solidFill>
                  <a:prstClr val="black"/>
                </a:solidFill>
                <a:latin typeface="Calibri"/>
              </a:rPr>
              <a:t>!</a:t>
            </a:r>
          </a:p>
        </p:txBody>
      </p:sp>
    </p:spTree>
    <p:extLst>
      <p:ext uri="{BB962C8B-B14F-4D97-AF65-F5344CB8AC3E}">
        <p14:creationId xmlns:p14="http://schemas.microsoft.com/office/powerpoint/2010/main" val="40585139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33333E-6 -3.33333E-6 L 0.59166 -3.33333E-6 " pathEditMode="relative" rAng="0" ptsTypes="AA">
                                      <p:cBhvr>
                                        <p:cTn id="6" dur="3000" fill="hold"/>
                                        <p:tgtEl>
                                          <p:spTgt spid="4"/>
                                        </p:tgtEl>
                                        <p:attrNameLst>
                                          <p:attrName>ppt_x</p:attrName>
                                          <p:attrName>ppt_y</p:attrName>
                                        </p:attrNameLst>
                                      </p:cBhvr>
                                      <p:rCtr x="296"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0"/>
                                  </p:stCondLst>
                                  <p:childTnLst>
                                    <p:animMotion origin="layout" path="M 0.59166 -4.44444E-6 L 1.37916 -4.44444E-6 " pathEditMode="relative" rAng="0" ptsTypes="AA">
                                      <p:cBhvr>
                                        <p:cTn id="10" dur="3000" fill="hold"/>
                                        <p:tgtEl>
                                          <p:spTgt spid="4"/>
                                        </p:tgtEl>
                                        <p:attrNameLst>
                                          <p:attrName>ppt_x</p:attrName>
                                          <p:attrName>ppt_y</p:attrName>
                                        </p:attrNameLst>
                                      </p:cBhvr>
                                      <p:rCtr x="394" y="0"/>
                                    </p:animMotion>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63" presetClass="path" presetSubtype="0" accel="50000" decel="50000" fill="hold" grpId="2" nodeType="clickEffect">
                                  <p:stCondLst>
                                    <p:cond delay="0"/>
                                  </p:stCondLst>
                                  <p:childTnLst>
                                    <p:animMotion origin="layout" path="M 3.33333E-6 3.33333E-6 L 0.60833 3.33333E-6 " pathEditMode="relative" rAng="0" ptsTypes="AA">
                                      <p:cBhvr>
                                        <p:cTn id="15" dur="3000" fill="hold"/>
                                        <p:tgtEl>
                                          <p:spTgt spid="3"/>
                                        </p:tgtEl>
                                        <p:attrNameLst>
                                          <p:attrName>ppt_x</p:attrName>
                                          <p:attrName>ppt_y</p:attrName>
                                        </p:attrNameLst>
                                      </p:cBhvr>
                                      <p:rCtr x="304" y="0"/>
                                    </p:animMotion>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grpId="3" nodeType="clickEffect">
                                  <p:stCondLst>
                                    <p:cond delay="0"/>
                                  </p:stCondLst>
                                  <p:childTnLst>
                                    <p:animMotion origin="layout" path="M 0.625 3.33333E-6 L 1.40417 3.33333E-6 " pathEditMode="relative" rAng="0" ptsTypes="AA">
                                      <p:cBhvr>
                                        <p:cTn id="19" dur="2000" fill="hold"/>
                                        <p:tgtEl>
                                          <p:spTgt spid="3"/>
                                        </p:tgtEl>
                                        <p:attrNameLst>
                                          <p:attrName>ppt_x</p:attrName>
                                          <p:attrName>ppt_y</p:attrName>
                                        </p:attrNameLst>
                                      </p:cBhvr>
                                      <p:rCtr x="390" y="0"/>
                                    </p:animMotion>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63" presetClass="path" presetSubtype="0" accel="50000" decel="50000" fill="hold" grpId="4" nodeType="clickEffect">
                                  <p:stCondLst>
                                    <p:cond delay="0"/>
                                  </p:stCondLst>
                                  <p:childTnLst>
                                    <p:animMotion origin="layout" path="M 3.33333E-6 1.11111E-6 L 0.6 -0.01111 " pathEditMode="relative" rAng="0" ptsTypes="AA">
                                      <p:cBhvr>
                                        <p:cTn id="24" dur="3000" fill="hold"/>
                                        <p:tgtEl>
                                          <p:spTgt spid="3"/>
                                        </p:tgtEl>
                                        <p:attrNameLst>
                                          <p:attrName>ppt_x</p:attrName>
                                          <p:attrName>ppt_y</p:attrName>
                                        </p:attrNameLst>
                                      </p:cBhvr>
                                      <p:rCtr x="300" y="-6"/>
                                    </p:animMotion>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grpId="5" nodeType="clickEffect">
                                  <p:stCondLst>
                                    <p:cond delay="0"/>
                                  </p:stCondLst>
                                  <p:childTnLst>
                                    <p:animMotion origin="layout" path="M 0.625 3.33333E-6 L 1.4125 0.01111 " pathEditMode="relative" rAng="0" ptsTypes="AA">
                                      <p:cBhvr>
                                        <p:cTn id="28" dur="2000" fill="hold"/>
                                        <p:tgtEl>
                                          <p:spTgt spid="3"/>
                                        </p:tgtEl>
                                        <p:attrNameLst>
                                          <p:attrName>ppt_x</p:attrName>
                                          <p:attrName>ppt_y</p:attrName>
                                        </p:attrNameLst>
                                      </p:cBhvr>
                                      <p:rCtr x="394" y="6"/>
                                    </p:animMotion>
                                  </p:child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63" presetClass="path" presetSubtype="0" accel="50000" decel="50000" fill="hold" grpId="0" nodeType="clickEffect">
                                  <p:stCondLst>
                                    <p:cond delay="0"/>
                                  </p:stCondLst>
                                  <p:childTnLst>
                                    <p:animMotion origin="layout" path="M 0.1125 2.22222E-6 L 0.625 2.22222E-6 " pathEditMode="relative" rAng="0" ptsTypes="AA">
                                      <p:cBhvr>
                                        <p:cTn id="33" dur="3000" fill="hold"/>
                                        <p:tgtEl>
                                          <p:spTgt spid="3"/>
                                        </p:tgtEl>
                                        <p:attrNameLst>
                                          <p:attrName>ppt_x</p:attrName>
                                          <p:attrName>ppt_y</p:attrName>
                                        </p:attrNameLst>
                                      </p:cBhvr>
                                      <p:rCtr x="256" y="0"/>
                                    </p:animMotion>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grpId="1" nodeType="clickEffect">
                                  <p:stCondLst>
                                    <p:cond delay="0"/>
                                  </p:stCondLst>
                                  <p:childTnLst>
                                    <p:animMotion origin="layout" path="M 0.625 3.33333E-6 L 1.41667 0.02222 " pathEditMode="relative" rAng="0" ptsTypes="AA">
                                      <p:cBhvr>
                                        <p:cTn id="37" dur="2000" fill="hold"/>
                                        <p:tgtEl>
                                          <p:spTgt spid="3"/>
                                        </p:tgtEl>
                                        <p:attrNameLst>
                                          <p:attrName>ppt_x</p:attrName>
                                          <p:attrName>ppt_y</p:attrName>
                                        </p:attrNameLst>
                                      </p:cBhvr>
                                      <p:rCtr x="396" y="11"/>
                                    </p:animMotion>
                                  </p:childTnLst>
                                </p:cTn>
                              </p:par>
                            </p:childTnLst>
                          </p:cTn>
                        </p:par>
                      </p:childTnLst>
                    </p:cTn>
                  </p:par>
                </p:childTnLst>
              </p:cTn>
              <p:nextCondLst>
                <p:cond evt="onClick" delay="0">
                  <p:tgtEl>
                    <p:spTgt spid="7"/>
                  </p:tgtEl>
                </p:cond>
              </p:nextCondLst>
            </p:seq>
          </p:childTnLst>
        </p:cTn>
      </p:par>
    </p:tnLst>
    <p:bldLst>
      <p:bldP spid="3" grpId="0" animBg="1"/>
      <p:bldP spid="3" grpId="1" animBg="1"/>
      <p:bldP spid="3" grpId="2" animBg="1"/>
      <p:bldP spid="3" grpId="3" animBg="1"/>
      <p:bldP spid="3" grpId="4" animBg="1"/>
      <p:bldP spid="3" grpId="5" animBg="1"/>
      <p:bldP spid="4" grpId="0" animBg="1"/>
      <p:bldP spid="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2" name="Action Button: Home 1">
            <a:hlinkClick r:id="rId3" action="ppaction://hlinksldjump" highlightClick="1"/>
          </p:cNvPr>
          <p:cNvSpPr/>
          <p:nvPr/>
        </p:nvSpPr>
        <p:spPr>
          <a:xfrm>
            <a:off x="9492209" y="1200150"/>
            <a:ext cx="514350" cy="514350"/>
          </a:xfrm>
          <a:prstGeom prst="actionButtonHome">
            <a:avLst/>
          </a:prstGeom>
          <a:solidFill>
            <a:srgbClr val="4F81BD">
              <a:lumMod val="20000"/>
              <a:lumOff val="80000"/>
            </a:srgbClr>
          </a:solidFill>
          <a:ln w="25400" cap="flat" cmpd="sng" algn="ctr">
            <a:solidFill>
              <a:srgbClr val="4F81BD">
                <a:shade val="50000"/>
              </a:srgbClr>
            </a:solidFill>
            <a:prstDash val="solid"/>
          </a:ln>
          <a:effectLst/>
        </p:spPr>
        <p:txBody>
          <a:bodyPr rtlCol="0" anchor="ctr"/>
          <a:lstStyle/>
          <a:p>
            <a:pPr algn="ctr"/>
            <a:endParaRPr lang="en-US" sz="1350" kern="0">
              <a:solidFill>
                <a:prstClr val="white"/>
              </a:solidFill>
              <a:latin typeface="Calibri"/>
            </a:endParaRPr>
          </a:p>
        </p:txBody>
      </p:sp>
      <p:sp>
        <p:nvSpPr>
          <p:cNvPr id="5" name="Title 1"/>
          <p:cNvSpPr txBox="1">
            <a:spLocks/>
          </p:cNvSpPr>
          <p:nvPr/>
        </p:nvSpPr>
        <p:spPr>
          <a:xfrm>
            <a:off x="3136159" y="305920"/>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err="1">
                <a:solidFill>
                  <a:srgbClr val="000000"/>
                </a:solidFill>
                <a:latin typeface="Nunito Black" panose="00000A00000000000000" pitchFamily="2" charset="0"/>
              </a:rPr>
              <a:t>Câu</a:t>
            </a:r>
            <a:r>
              <a:rPr lang="en-US" sz="3300" b="1" dirty="0">
                <a:solidFill>
                  <a:srgbClr val="000000"/>
                </a:solidFill>
                <a:latin typeface="Nunito Black" panose="00000A00000000000000" pitchFamily="2" charset="0"/>
              </a:rPr>
              <a:t> </a:t>
            </a:r>
            <a:r>
              <a:rPr lang="en-US" sz="3300" b="1" dirty="0" err="1">
                <a:solidFill>
                  <a:srgbClr val="000000"/>
                </a:solidFill>
                <a:latin typeface="Nunito Black" panose="00000A00000000000000" pitchFamily="2" charset="0"/>
              </a:rPr>
              <a:t>hỏi</a:t>
            </a:r>
            <a:r>
              <a:rPr lang="en-US" sz="3300" b="1" dirty="0">
                <a:solidFill>
                  <a:srgbClr val="000000"/>
                </a:solidFill>
                <a:latin typeface="Nunito Black" panose="00000A00000000000000" pitchFamily="2" charset="0"/>
              </a:rPr>
              <a:t> 5</a:t>
            </a:r>
          </a:p>
        </p:txBody>
      </p:sp>
      <p:sp>
        <p:nvSpPr>
          <p:cNvPr id="6" name="Oval 5"/>
          <p:cNvSpPr/>
          <p:nvPr/>
        </p:nvSpPr>
        <p:spPr>
          <a:xfrm>
            <a:off x="3068924" y="995082"/>
            <a:ext cx="6172200" cy="1690968"/>
          </a:xfrm>
          <a:prstGeom prst="ellipse">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r>
              <a:rPr lang="en-US" sz="2000" b="1" kern="0" dirty="0" err="1">
                <a:solidFill>
                  <a:srgbClr val="1F497D"/>
                </a:solidFill>
                <a:latin typeface="Nunito Black" panose="00000A00000000000000" pitchFamily="2" charset="0"/>
              </a:rPr>
              <a:t>Chọn</a:t>
            </a:r>
            <a:r>
              <a:rPr lang="en-US" sz="2000" b="1" kern="0" dirty="0">
                <a:solidFill>
                  <a:srgbClr val="1F497D"/>
                </a:solidFill>
                <a:latin typeface="Nunito Black" panose="00000A00000000000000" pitchFamily="2" charset="0"/>
              </a:rPr>
              <a:t> </a:t>
            </a:r>
            <a:r>
              <a:rPr lang="en-US" sz="2000" b="1" kern="0" dirty="0" err="1">
                <a:solidFill>
                  <a:srgbClr val="1F497D"/>
                </a:solidFill>
                <a:latin typeface="Nunito Black" panose="00000A00000000000000" pitchFamily="2" charset="0"/>
              </a:rPr>
              <a:t>đáp</a:t>
            </a:r>
            <a:r>
              <a:rPr lang="en-US" sz="2000" b="1" kern="0" dirty="0">
                <a:solidFill>
                  <a:srgbClr val="1F497D"/>
                </a:solidFill>
                <a:latin typeface="Nunito Black" panose="00000A00000000000000" pitchFamily="2" charset="0"/>
              </a:rPr>
              <a:t> </a:t>
            </a:r>
            <a:r>
              <a:rPr lang="en-US" sz="2000" b="1" kern="0" dirty="0" err="1">
                <a:solidFill>
                  <a:srgbClr val="1F497D"/>
                </a:solidFill>
                <a:latin typeface="Nunito Black" panose="00000A00000000000000" pitchFamily="2" charset="0"/>
              </a:rPr>
              <a:t>án</a:t>
            </a:r>
            <a:r>
              <a:rPr lang="en-US" sz="2000" b="1" kern="0" dirty="0">
                <a:solidFill>
                  <a:srgbClr val="1F497D"/>
                </a:solidFill>
                <a:latin typeface="Nunito Black" panose="00000A00000000000000" pitchFamily="2" charset="0"/>
              </a:rPr>
              <a:t> </a:t>
            </a:r>
            <a:r>
              <a:rPr lang="en-US" sz="2000" b="1" i="1" kern="0" dirty="0">
                <a:solidFill>
                  <a:srgbClr val="1F497D"/>
                </a:solidFill>
                <a:latin typeface="Nunito Black" panose="00000A00000000000000" pitchFamily="2" charset="0"/>
              </a:rPr>
              <a:t>SAI:</a:t>
            </a:r>
          </a:p>
          <a:p>
            <a:pPr algn="ctr"/>
            <a:r>
              <a:rPr lang="en-US" sz="2000" b="1" kern="0" dirty="0" err="1">
                <a:solidFill>
                  <a:prstClr val="black"/>
                </a:solidFill>
                <a:latin typeface="Nunito Black" panose="00000A00000000000000" pitchFamily="2" charset="0"/>
              </a:rPr>
              <a:t>Một</a:t>
            </a:r>
            <a:r>
              <a:rPr lang="en-US" sz="2000" b="1" kern="0" dirty="0">
                <a:solidFill>
                  <a:prstClr val="black"/>
                </a:solidFill>
                <a:latin typeface="Nunito Black" panose="00000A00000000000000" pitchFamily="2" charset="0"/>
              </a:rPr>
              <a:t> </a:t>
            </a:r>
            <a:r>
              <a:rPr lang="en-US" sz="2000" b="1" kern="0" dirty="0" err="1">
                <a:solidFill>
                  <a:prstClr val="black"/>
                </a:solidFill>
                <a:latin typeface="Nunito Black" panose="00000A00000000000000" pitchFamily="2" charset="0"/>
              </a:rPr>
              <a:t>trong</a:t>
            </a:r>
            <a:r>
              <a:rPr lang="en-US" sz="2000" b="1" kern="0" dirty="0">
                <a:solidFill>
                  <a:prstClr val="black"/>
                </a:solidFill>
                <a:latin typeface="Nunito Black" panose="00000A00000000000000" pitchFamily="2" charset="0"/>
              </a:rPr>
              <a:t> </a:t>
            </a:r>
            <a:r>
              <a:rPr lang="en-US" sz="2000" b="1" kern="0" dirty="0" err="1">
                <a:solidFill>
                  <a:prstClr val="black"/>
                </a:solidFill>
                <a:latin typeface="Nunito Black" panose="00000A00000000000000" pitchFamily="2" charset="0"/>
              </a:rPr>
              <a:t>những</a:t>
            </a:r>
            <a:r>
              <a:rPr lang="en-US" sz="2000" b="1" kern="0" dirty="0">
                <a:solidFill>
                  <a:prstClr val="black"/>
                </a:solidFill>
                <a:latin typeface="Nunito Black" panose="00000A00000000000000" pitchFamily="2" charset="0"/>
              </a:rPr>
              <a:t> </a:t>
            </a:r>
            <a:r>
              <a:rPr lang="en-US" sz="2000" b="1" kern="0" dirty="0" err="1">
                <a:solidFill>
                  <a:prstClr val="black"/>
                </a:solidFill>
                <a:latin typeface="Nunito Black" panose="00000A00000000000000" pitchFamily="2" charset="0"/>
              </a:rPr>
              <a:t>phương</a:t>
            </a:r>
            <a:r>
              <a:rPr lang="en-US" sz="2000" b="1" kern="0" dirty="0">
                <a:solidFill>
                  <a:prstClr val="black"/>
                </a:solidFill>
                <a:latin typeface="Nunito Black" panose="00000A00000000000000" pitchFamily="2" charset="0"/>
              </a:rPr>
              <a:t> </a:t>
            </a:r>
            <a:r>
              <a:rPr lang="en-US" sz="2000" b="1" kern="0" dirty="0" err="1">
                <a:solidFill>
                  <a:prstClr val="black"/>
                </a:solidFill>
                <a:latin typeface="Nunito Black" panose="00000A00000000000000" pitchFamily="2" charset="0"/>
              </a:rPr>
              <a:t>hướng</a:t>
            </a:r>
            <a:r>
              <a:rPr lang="en-US" sz="2000" b="1" kern="0" dirty="0">
                <a:solidFill>
                  <a:prstClr val="black"/>
                </a:solidFill>
                <a:latin typeface="Nunito Black" panose="00000A00000000000000" pitchFamily="2" charset="0"/>
              </a:rPr>
              <a:t> </a:t>
            </a:r>
            <a:r>
              <a:rPr lang="en-US" sz="2000" b="1" kern="0" dirty="0" err="1">
                <a:solidFill>
                  <a:prstClr val="black"/>
                </a:solidFill>
                <a:latin typeface="Nunito Black" panose="00000A00000000000000" pitchFamily="2" charset="0"/>
              </a:rPr>
              <a:t>cơ</a:t>
            </a:r>
            <a:r>
              <a:rPr lang="en-US" sz="2000" b="1" kern="0" dirty="0">
                <a:solidFill>
                  <a:prstClr val="black"/>
                </a:solidFill>
                <a:latin typeface="Nunito Black" panose="00000A00000000000000" pitchFamily="2" charset="0"/>
              </a:rPr>
              <a:t> </a:t>
            </a:r>
            <a:r>
              <a:rPr lang="en-US" sz="2000" b="1" kern="0" dirty="0" err="1">
                <a:solidFill>
                  <a:prstClr val="black"/>
                </a:solidFill>
                <a:latin typeface="Nunito Black" panose="00000A00000000000000" pitchFamily="2" charset="0"/>
              </a:rPr>
              <a:t>bản</a:t>
            </a:r>
            <a:r>
              <a:rPr lang="en-US" sz="2000" b="1" kern="0" dirty="0">
                <a:solidFill>
                  <a:prstClr val="black"/>
                </a:solidFill>
                <a:latin typeface="Nunito Black" panose="00000A00000000000000" pitchFamily="2" charset="0"/>
              </a:rPr>
              <a:t> </a:t>
            </a:r>
            <a:r>
              <a:rPr lang="en-US" sz="2000" b="1" kern="0" dirty="0" err="1">
                <a:solidFill>
                  <a:prstClr val="black"/>
                </a:solidFill>
                <a:latin typeface="Nunito Black" panose="00000A00000000000000" pitchFamily="2" charset="0"/>
              </a:rPr>
              <a:t>để</a:t>
            </a:r>
            <a:r>
              <a:rPr lang="en-US" sz="2000" b="1" kern="0" dirty="0">
                <a:solidFill>
                  <a:prstClr val="black"/>
                </a:solidFill>
                <a:latin typeface="Nunito Black" panose="00000A00000000000000" pitchFamily="2" charset="0"/>
              </a:rPr>
              <a:t> </a:t>
            </a:r>
            <a:r>
              <a:rPr lang="en-US" sz="2000" b="1" kern="0" dirty="0" err="1">
                <a:solidFill>
                  <a:prstClr val="black"/>
                </a:solidFill>
                <a:latin typeface="Nunito Black" panose="00000A00000000000000" pitchFamily="2" charset="0"/>
              </a:rPr>
              <a:t>phát</a:t>
            </a:r>
            <a:r>
              <a:rPr lang="en-US" sz="2000" b="1" kern="0" dirty="0">
                <a:solidFill>
                  <a:prstClr val="black"/>
                </a:solidFill>
                <a:latin typeface="Nunito Black" panose="00000A00000000000000" pitchFamily="2" charset="0"/>
              </a:rPr>
              <a:t> </a:t>
            </a:r>
            <a:r>
              <a:rPr lang="en-US" sz="2000" b="1" kern="0" dirty="0" err="1">
                <a:solidFill>
                  <a:prstClr val="black"/>
                </a:solidFill>
                <a:latin typeface="Nunito Black" panose="00000A00000000000000" pitchFamily="2" charset="0"/>
              </a:rPr>
              <a:t>triển</a:t>
            </a:r>
            <a:r>
              <a:rPr lang="en-US" sz="2000" b="1" kern="0" dirty="0">
                <a:solidFill>
                  <a:prstClr val="black"/>
                </a:solidFill>
                <a:latin typeface="Nunito Black" panose="00000A00000000000000" pitchFamily="2" charset="0"/>
              </a:rPr>
              <a:t> </a:t>
            </a:r>
            <a:r>
              <a:rPr lang="en-US" sz="2000" b="1" kern="0" dirty="0" err="1">
                <a:solidFill>
                  <a:prstClr val="black"/>
                </a:solidFill>
                <a:latin typeface="Nunito Black" panose="00000A00000000000000" pitchFamily="2" charset="0"/>
              </a:rPr>
              <a:t>khoa</a:t>
            </a:r>
            <a:r>
              <a:rPr lang="en-US" sz="2000" b="1" kern="0" dirty="0">
                <a:solidFill>
                  <a:prstClr val="black"/>
                </a:solidFill>
                <a:latin typeface="Nunito Black" panose="00000A00000000000000" pitchFamily="2" charset="0"/>
              </a:rPr>
              <a:t> </a:t>
            </a:r>
            <a:r>
              <a:rPr lang="en-US" sz="2000" b="1" kern="0" dirty="0" err="1">
                <a:solidFill>
                  <a:prstClr val="black"/>
                </a:solidFill>
                <a:latin typeface="Nunito Black" panose="00000A00000000000000" pitchFamily="2" charset="0"/>
              </a:rPr>
              <a:t>học</a:t>
            </a:r>
            <a:r>
              <a:rPr lang="en-US" sz="2000" b="1" kern="0" dirty="0">
                <a:solidFill>
                  <a:prstClr val="black"/>
                </a:solidFill>
                <a:latin typeface="Nunito Black" panose="00000A00000000000000" pitchFamily="2" charset="0"/>
              </a:rPr>
              <a:t> </a:t>
            </a:r>
            <a:r>
              <a:rPr lang="en-US" sz="2000" b="1" kern="0" dirty="0" err="1">
                <a:solidFill>
                  <a:prstClr val="black"/>
                </a:solidFill>
                <a:latin typeface="Nunito Black" panose="00000A00000000000000" pitchFamily="2" charset="0"/>
              </a:rPr>
              <a:t>và</a:t>
            </a:r>
            <a:r>
              <a:rPr lang="en-US" sz="2000" b="1" kern="0" dirty="0">
                <a:solidFill>
                  <a:prstClr val="black"/>
                </a:solidFill>
                <a:latin typeface="Nunito Black" panose="00000A00000000000000" pitchFamily="2" charset="0"/>
              </a:rPr>
              <a:t> </a:t>
            </a:r>
            <a:r>
              <a:rPr lang="en-US" sz="2000" b="1" kern="0" dirty="0" err="1">
                <a:solidFill>
                  <a:prstClr val="black"/>
                </a:solidFill>
                <a:latin typeface="Nunito Black" panose="00000A00000000000000" pitchFamily="2" charset="0"/>
              </a:rPr>
              <a:t>công</a:t>
            </a:r>
            <a:r>
              <a:rPr lang="en-US" sz="2000" b="1" kern="0" dirty="0">
                <a:solidFill>
                  <a:prstClr val="black"/>
                </a:solidFill>
                <a:latin typeface="Nunito Black" panose="00000A00000000000000" pitchFamily="2" charset="0"/>
              </a:rPr>
              <a:t> </a:t>
            </a:r>
            <a:r>
              <a:rPr lang="en-US" sz="2000" b="1" kern="0" dirty="0" err="1">
                <a:solidFill>
                  <a:prstClr val="black"/>
                </a:solidFill>
                <a:latin typeface="Nunito Black" panose="00000A00000000000000" pitchFamily="2" charset="0"/>
              </a:rPr>
              <a:t>nghệ</a:t>
            </a:r>
            <a:r>
              <a:rPr lang="en-US" sz="2000" b="1" kern="0" dirty="0">
                <a:solidFill>
                  <a:prstClr val="black"/>
                </a:solidFill>
                <a:latin typeface="Nunito Black" panose="00000A00000000000000" pitchFamily="2" charset="0"/>
              </a:rPr>
              <a:t> </a:t>
            </a:r>
            <a:r>
              <a:rPr lang="en-US" sz="2000" b="1" kern="0" dirty="0" err="1">
                <a:solidFill>
                  <a:prstClr val="black"/>
                </a:solidFill>
                <a:latin typeface="Nunito Black" panose="00000A00000000000000" pitchFamily="2" charset="0"/>
              </a:rPr>
              <a:t>là</a:t>
            </a:r>
            <a:r>
              <a:rPr lang="en-US" sz="2000" b="1" kern="0" dirty="0">
                <a:solidFill>
                  <a:prstClr val="black"/>
                </a:solidFill>
                <a:latin typeface="Nunito Black" panose="00000A00000000000000" pitchFamily="2" charset="0"/>
              </a:rPr>
              <a:t>:</a:t>
            </a:r>
          </a:p>
        </p:txBody>
      </p:sp>
      <p:sp>
        <p:nvSpPr>
          <p:cNvPr id="7" name="Rounded Rectangle 6"/>
          <p:cNvSpPr/>
          <p:nvPr/>
        </p:nvSpPr>
        <p:spPr>
          <a:xfrm>
            <a:off x="3068924" y="5066675"/>
            <a:ext cx="6172200" cy="571500"/>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r>
              <a:rPr lang="en-US" b="1" kern="0" dirty="0">
                <a:solidFill>
                  <a:prstClr val="black"/>
                </a:solidFill>
                <a:latin typeface="Nunito Black" panose="00000A00000000000000" pitchFamily="2" charset="0"/>
              </a:rPr>
              <a:t>D. </a:t>
            </a:r>
            <a:r>
              <a:rPr lang="en-US" b="1" kern="0" dirty="0" err="1">
                <a:solidFill>
                  <a:prstClr val="black"/>
                </a:solidFill>
                <a:latin typeface="Nunito Black" panose="00000A00000000000000" pitchFamily="2" charset="0"/>
              </a:rPr>
              <a:t>Đẩy</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mạnh</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nghiên</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cứu</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các</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lĩnh</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vực</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khoa</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học</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xã</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hội</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ứng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dụng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chuyển</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giao</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công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nghệ</a:t>
            </a:r>
            <a:endParaRPr lang="en-US" b="1" kern="0" dirty="0">
              <a:solidFill>
                <a:prstClr val="black"/>
              </a:solidFill>
              <a:latin typeface="Nunito Black" panose="00000A00000000000000" pitchFamily="2" charset="0"/>
            </a:endParaRPr>
          </a:p>
        </p:txBody>
      </p:sp>
      <p:sp>
        <p:nvSpPr>
          <p:cNvPr id="8" name="Rounded Rectangle 7"/>
          <p:cNvSpPr/>
          <p:nvPr/>
        </p:nvSpPr>
        <p:spPr>
          <a:xfrm>
            <a:off x="3068924" y="4343400"/>
            <a:ext cx="6172200" cy="571500"/>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r>
              <a:rPr lang="en-US" b="1" kern="0" dirty="0">
                <a:solidFill>
                  <a:prstClr val="black"/>
                </a:solidFill>
                <a:latin typeface="Nunito Black" panose="00000A00000000000000" pitchFamily="2" charset="0"/>
              </a:rPr>
              <a:t>C. </a:t>
            </a:r>
            <a:r>
              <a:rPr lang="en-US" b="1" kern="0" dirty="0" err="1">
                <a:solidFill>
                  <a:prstClr val="black"/>
                </a:solidFill>
                <a:latin typeface="Nunito Black" panose="00000A00000000000000" pitchFamily="2" charset="0"/>
              </a:rPr>
              <a:t>Xây</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dựng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tiềm</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lực</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khoa</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học</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và</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công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nghệ</a:t>
            </a:r>
            <a:endParaRPr lang="en-US" b="1" kern="0" dirty="0">
              <a:solidFill>
                <a:prstClr val="black"/>
              </a:solidFill>
              <a:latin typeface="Nunito Black" panose="00000A00000000000000" pitchFamily="2" charset="0"/>
            </a:endParaRPr>
          </a:p>
        </p:txBody>
      </p:sp>
      <p:sp>
        <p:nvSpPr>
          <p:cNvPr id="9" name="Rounded Rectangle 8"/>
          <p:cNvSpPr/>
          <p:nvPr/>
        </p:nvSpPr>
        <p:spPr>
          <a:xfrm>
            <a:off x="3068924" y="3600450"/>
            <a:ext cx="6172200" cy="571500"/>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r>
              <a:rPr lang="en-US" b="1" kern="0" dirty="0">
                <a:solidFill>
                  <a:prstClr val="black"/>
                </a:solidFill>
                <a:latin typeface="Nunito Black" panose="00000A00000000000000" pitchFamily="2" charset="0"/>
              </a:rPr>
              <a:t>B. </a:t>
            </a:r>
            <a:r>
              <a:rPr lang="en-US" b="1" kern="0" dirty="0" err="1">
                <a:solidFill>
                  <a:prstClr val="black"/>
                </a:solidFill>
                <a:latin typeface="Nunito Black" panose="00000A00000000000000" pitchFamily="2" charset="0"/>
              </a:rPr>
              <a:t>Tạo</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thị</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trường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cho</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khoa</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học</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và</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công</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nghệ</a:t>
            </a:r>
            <a:endParaRPr lang="en-US" b="1" kern="0" dirty="0">
              <a:solidFill>
                <a:prstClr val="black"/>
              </a:solidFill>
              <a:latin typeface="Nunito Black" panose="00000A00000000000000" pitchFamily="2" charset="0"/>
            </a:endParaRPr>
          </a:p>
        </p:txBody>
      </p:sp>
      <p:sp>
        <p:nvSpPr>
          <p:cNvPr id="10" name="Rounded Rectangle 9"/>
          <p:cNvSpPr/>
          <p:nvPr/>
        </p:nvSpPr>
        <p:spPr>
          <a:xfrm>
            <a:off x="3068924" y="2857500"/>
            <a:ext cx="6172200" cy="571500"/>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r>
              <a:rPr lang="en-US" b="1" kern="0" dirty="0">
                <a:solidFill>
                  <a:prstClr val="black"/>
                </a:solidFill>
                <a:latin typeface="Nunito Black" panose="00000A00000000000000" pitchFamily="2" charset="0"/>
              </a:rPr>
              <a:t>A. </a:t>
            </a:r>
            <a:r>
              <a:rPr lang="en-US" b="1" kern="0" dirty="0" err="1">
                <a:solidFill>
                  <a:prstClr val="black"/>
                </a:solidFill>
                <a:latin typeface="Nunito Black" panose="00000A00000000000000" pitchFamily="2" charset="0"/>
              </a:rPr>
              <a:t>Tiếp</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thu</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tinh</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hoa</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kiến</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thức</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nhân</a:t>
            </a:r>
            <a:r>
              <a:rPr lang="en-US" b="1" kern="0" dirty="0">
                <a:solidFill>
                  <a:prstClr val="black"/>
                </a:solidFill>
                <a:latin typeface="Nunito Black" panose="00000A00000000000000" pitchFamily="2" charset="0"/>
              </a:rPr>
              <a:t> </a:t>
            </a:r>
            <a:r>
              <a:rPr lang="en-US" b="1" kern="0" dirty="0" err="1">
                <a:solidFill>
                  <a:prstClr val="black"/>
                </a:solidFill>
                <a:latin typeface="Nunito Black" panose="00000A00000000000000" pitchFamily="2" charset="0"/>
              </a:rPr>
              <a:t>loại</a:t>
            </a:r>
            <a:endParaRPr lang="en-US" b="1" kern="0" dirty="0">
              <a:solidFill>
                <a:prstClr val="black"/>
              </a:solidFill>
              <a:latin typeface="Nunito Black" panose="00000A00000000000000" pitchFamily="2" charset="0"/>
            </a:endParaRPr>
          </a:p>
        </p:txBody>
      </p:sp>
      <p:sp>
        <p:nvSpPr>
          <p:cNvPr id="3" name="Cloud 2"/>
          <p:cNvSpPr/>
          <p:nvPr/>
        </p:nvSpPr>
        <p:spPr>
          <a:xfrm>
            <a:off x="-2286000" y="3371850"/>
            <a:ext cx="1657350" cy="800100"/>
          </a:xfrm>
          <a:prstGeom prst="cloud">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r>
              <a:rPr lang="en-US" sz="1350" b="1" kern="0" dirty="0" err="1">
                <a:solidFill>
                  <a:prstClr val="white"/>
                </a:solidFill>
                <a:latin typeface="Corbel" panose="020B0503020204020204" pitchFamily="34" charset="0"/>
              </a:rPr>
              <a:t>Lêu</a:t>
            </a:r>
            <a:r>
              <a:rPr lang="en-US" sz="1350" b="1" kern="0" dirty="0">
                <a:solidFill>
                  <a:prstClr val="white"/>
                </a:solidFill>
                <a:latin typeface="Corbel" panose="020B0503020204020204" pitchFamily="34" charset="0"/>
              </a:rPr>
              <a:t> </a:t>
            </a:r>
            <a:r>
              <a:rPr lang="en-US" sz="1350" b="1" kern="0" dirty="0" err="1">
                <a:solidFill>
                  <a:prstClr val="white"/>
                </a:solidFill>
                <a:latin typeface="Corbel" panose="020B0503020204020204" pitchFamily="34" charset="0"/>
              </a:rPr>
              <a:t>lêu</a:t>
            </a:r>
            <a:r>
              <a:rPr lang="en-US" sz="1350" b="1" kern="0" dirty="0">
                <a:solidFill>
                  <a:prstClr val="white"/>
                </a:solidFill>
                <a:latin typeface="Corbel" panose="020B0503020204020204" pitchFamily="34" charset="0"/>
              </a:rPr>
              <a:t> </a:t>
            </a:r>
            <a:r>
              <a:rPr lang="en-US" sz="1350" b="1" kern="0" dirty="0" err="1">
                <a:solidFill>
                  <a:prstClr val="white"/>
                </a:solidFill>
                <a:latin typeface="Corbel" panose="020B0503020204020204" pitchFamily="34" charset="0"/>
              </a:rPr>
              <a:t>sai</a:t>
            </a:r>
            <a:r>
              <a:rPr lang="en-US" sz="1350" b="1" kern="0" dirty="0">
                <a:solidFill>
                  <a:prstClr val="white"/>
                </a:solidFill>
                <a:latin typeface="Corbel" panose="020B0503020204020204" pitchFamily="34" charset="0"/>
              </a:rPr>
              <a:t> </a:t>
            </a:r>
            <a:r>
              <a:rPr lang="en-US" sz="1350" b="1" kern="0" dirty="0" err="1">
                <a:solidFill>
                  <a:prstClr val="white"/>
                </a:solidFill>
                <a:latin typeface="Corbel" panose="020B0503020204020204" pitchFamily="34" charset="0"/>
              </a:rPr>
              <a:t>rồi</a:t>
            </a:r>
            <a:r>
              <a:rPr lang="en-US" sz="1350" b="1" kern="0" dirty="0">
                <a:solidFill>
                  <a:prstClr val="white"/>
                </a:solidFill>
                <a:latin typeface="Corbel" panose="020B0503020204020204" pitchFamily="34" charset="0"/>
              </a:rPr>
              <a:t> </a:t>
            </a:r>
            <a:r>
              <a:rPr lang="en-US" sz="1350" b="1" kern="0" dirty="0" err="1">
                <a:solidFill>
                  <a:prstClr val="white"/>
                </a:solidFill>
                <a:latin typeface="Corbel" panose="020B0503020204020204" pitchFamily="34" charset="0"/>
              </a:rPr>
              <a:t>nhé</a:t>
            </a:r>
            <a:r>
              <a:rPr lang="en-US" sz="1350" b="1" kern="0" dirty="0">
                <a:solidFill>
                  <a:prstClr val="white"/>
                </a:solidFill>
                <a:latin typeface="Corbel" panose="020B0503020204020204" pitchFamily="34" charset="0"/>
              </a:rPr>
              <a:t>!</a:t>
            </a:r>
          </a:p>
        </p:txBody>
      </p:sp>
      <p:sp>
        <p:nvSpPr>
          <p:cNvPr id="4" name="Explosion 1 3"/>
          <p:cNvSpPr/>
          <p:nvPr/>
        </p:nvSpPr>
        <p:spPr>
          <a:xfrm>
            <a:off x="-2171700" y="4171950"/>
            <a:ext cx="1657350" cy="1028700"/>
          </a:xfrm>
          <a:prstGeom prst="irregularSeal1">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a:r>
              <a:rPr lang="en-US" sz="1350" b="1" kern="0" dirty="0" err="1">
                <a:solidFill>
                  <a:prstClr val="black"/>
                </a:solidFill>
                <a:latin typeface="Calibri"/>
              </a:rPr>
              <a:t>Đúng</a:t>
            </a:r>
            <a:r>
              <a:rPr lang="en-US" sz="1350" b="1" kern="0" dirty="0">
                <a:solidFill>
                  <a:prstClr val="black"/>
                </a:solidFill>
                <a:latin typeface="Calibri"/>
              </a:rPr>
              <a:t> </a:t>
            </a:r>
            <a:r>
              <a:rPr lang="en-US" sz="1350" b="1" kern="0" dirty="0" err="1">
                <a:solidFill>
                  <a:prstClr val="black"/>
                </a:solidFill>
                <a:latin typeface="Calibri"/>
              </a:rPr>
              <a:t>rồi</a:t>
            </a:r>
            <a:r>
              <a:rPr lang="en-US" sz="1350" b="1" kern="0" dirty="0">
                <a:solidFill>
                  <a:prstClr val="black"/>
                </a:solidFill>
                <a:latin typeface="Calibri"/>
              </a:rPr>
              <a:t>! </a:t>
            </a:r>
            <a:r>
              <a:rPr lang="en-US" sz="1350" b="1" kern="0" dirty="0" err="1">
                <a:solidFill>
                  <a:prstClr val="black"/>
                </a:solidFill>
                <a:latin typeface="Calibri"/>
              </a:rPr>
              <a:t>Giỏi</a:t>
            </a:r>
            <a:r>
              <a:rPr lang="en-US" sz="1350" b="1" kern="0" dirty="0">
                <a:solidFill>
                  <a:prstClr val="black"/>
                </a:solidFill>
                <a:latin typeface="Calibri"/>
              </a:rPr>
              <a:t> </a:t>
            </a:r>
            <a:r>
              <a:rPr lang="en-US" sz="1350" b="1" kern="0" dirty="0" err="1">
                <a:solidFill>
                  <a:prstClr val="black"/>
                </a:solidFill>
                <a:latin typeface="Calibri"/>
              </a:rPr>
              <a:t>quá</a:t>
            </a:r>
            <a:r>
              <a:rPr lang="en-US" sz="1350" b="1" kern="0" dirty="0">
                <a:solidFill>
                  <a:prstClr val="black"/>
                </a:solidFill>
                <a:latin typeface="Calibri"/>
              </a:rPr>
              <a:t>!</a:t>
            </a:r>
          </a:p>
        </p:txBody>
      </p:sp>
    </p:spTree>
    <p:extLst>
      <p:ext uri="{BB962C8B-B14F-4D97-AF65-F5344CB8AC3E}">
        <p14:creationId xmlns:p14="http://schemas.microsoft.com/office/powerpoint/2010/main" val="10092839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33333E-6 -3.33333E-6 L 0.59166 -3.33333E-6 " pathEditMode="relative" rAng="0" ptsTypes="AA">
                                      <p:cBhvr>
                                        <p:cTn id="6" dur="3000" fill="hold"/>
                                        <p:tgtEl>
                                          <p:spTgt spid="4"/>
                                        </p:tgtEl>
                                        <p:attrNameLst>
                                          <p:attrName>ppt_x</p:attrName>
                                          <p:attrName>ppt_y</p:attrName>
                                        </p:attrNameLst>
                                      </p:cBhvr>
                                      <p:rCtr x="296"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0"/>
                                  </p:stCondLst>
                                  <p:childTnLst>
                                    <p:animMotion origin="layout" path="M 0.59166 -4.44444E-6 L 1.37916 -4.44444E-6 " pathEditMode="relative" rAng="0" ptsTypes="AA">
                                      <p:cBhvr>
                                        <p:cTn id="10" dur="3000" fill="hold"/>
                                        <p:tgtEl>
                                          <p:spTgt spid="4"/>
                                        </p:tgtEl>
                                        <p:attrNameLst>
                                          <p:attrName>ppt_x</p:attrName>
                                          <p:attrName>ppt_y</p:attrName>
                                        </p:attrNameLst>
                                      </p:cBhvr>
                                      <p:rCtr x="394" y="0"/>
                                    </p:animMotion>
                                  </p:childTnLst>
                                </p:cTn>
                              </p:par>
                            </p:childTnLst>
                          </p:cTn>
                        </p:par>
                      </p:childTnLst>
                    </p:cTn>
                  </p:par>
                </p:childTnLst>
              </p:cTn>
              <p:nextCondLst>
                <p:cond evt="onClick" delay="0">
                  <p:tgtEl>
                    <p:spTgt spid="10"/>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63" presetClass="path" presetSubtype="0" accel="50000" decel="50000" fill="hold" grpId="2" nodeType="clickEffect">
                                  <p:stCondLst>
                                    <p:cond delay="0"/>
                                  </p:stCondLst>
                                  <p:childTnLst>
                                    <p:animMotion origin="layout" path="M 3.33333E-6 3.33333E-6 L 0.60833 3.33333E-6 " pathEditMode="relative" rAng="0" ptsTypes="AA">
                                      <p:cBhvr>
                                        <p:cTn id="15" dur="3000" fill="hold"/>
                                        <p:tgtEl>
                                          <p:spTgt spid="3"/>
                                        </p:tgtEl>
                                        <p:attrNameLst>
                                          <p:attrName>ppt_x</p:attrName>
                                          <p:attrName>ppt_y</p:attrName>
                                        </p:attrNameLst>
                                      </p:cBhvr>
                                      <p:rCtr x="304" y="0"/>
                                    </p:animMotion>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grpId="3" nodeType="clickEffect">
                                  <p:stCondLst>
                                    <p:cond delay="0"/>
                                  </p:stCondLst>
                                  <p:childTnLst>
                                    <p:animMotion origin="layout" path="M 0.625 3.33333E-6 L 1.40417 3.33333E-6 " pathEditMode="relative" rAng="0" ptsTypes="AA">
                                      <p:cBhvr>
                                        <p:cTn id="19" dur="2000" fill="hold"/>
                                        <p:tgtEl>
                                          <p:spTgt spid="3"/>
                                        </p:tgtEl>
                                        <p:attrNameLst>
                                          <p:attrName>ppt_x</p:attrName>
                                          <p:attrName>ppt_y</p:attrName>
                                        </p:attrNameLst>
                                      </p:cBhvr>
                                      <p:rCtr x="390" y="0"/>
                                    </p:animMotion>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63" presetClass="path" presetSubtype="0" accel="50000" decel="50000" fill="hold" grpId="4" nodeType="clickEffect">
                                  <p:stCondLst>
                                    <p:cond delay="0"/>
                                  </p:stCondLst>
                                  <p:childTnLst>
                                    <p:animMotion origin="layout" path="M 3.33333E-6 1.11111E-6 L 0.6 -0.01111 " pathEditMode="relative" rAng="0" ptsTypes="AA">
                                      <p:cBhvr>
                                        <p:cTn id="24" dur="3000" fill="hold"/>
                                        <p:tgtEl>
                                          <p:spTgt spid="3"/>
                                        </p:tgtEl>
                                        <p:attrNameLst>
                                          <p:attrName>ppt_x</p:attrName>
                                          <p:attrName>ppt_y</p:attrName>
                                        </p:attrNameLst>
                                      </p:cBhvr>
                                      <p:rCtr x="300" y="-6"/>
                                    </p:animMotion>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grpId="5" nodeType="clickEffect">
                                  <p:stCondLst>
                                    <p:cond delay="0"/>
                                  </p:stCondLst>
                                  <p:childTnLst>
                                    <p:animMotion origin="layout" path="M 0.625 3.33333E-6 L 1.4125 0.01111 " pathEditMode="relative" rAng="0" ptsTypes="AA">
                                      <p:cBhvr>
                                        <p:cTn id="28" dur="2000" fill="hold"/>
                                        <p:tgtEl>
                                          <p:spTgt spid="3"/>
                                        </p:tgtEl>
                                        <p:attrNameLst>
                                          <p:attrName>ppt_x</p:attrName>
                                          <p:attrName>ppt_y</p:attrName>
                                        </p:attrNameLst>
                                      </p:cBhvr>
                                      <p:rCtr x="394" y="6"/>
                                    </p:animMotion>
                                  </p:child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63" presetClass="path" presetSubtype="0" accel="50000" decel="50000" fill="hold" grpId="0" nodeType="clickEffect">
                                  <p:stCondLst>
                                    <p:cond delay="0"/>
                                  </p:stCondLst>
                                  <p:childTnLst>
                                    <p:animMotion origin="layout" path="M 0.1125 2.22222E-6 L 0.625 2.22222E-6 " pathEditMode="relative" rAng="0" ptsTypes="AA">
                                      <p:cBhvr>
                                        <p:cTn id="33" dur="3000" fill="hold"/>
                                        <p:tgtEl>
                                          <p:spTgt spid="3"/>
                                        </p:tgtEl>
                                        <p:attrNameLst>
                                          <p:attrName>ppt_x</p:attrName>
                                          <p:attrName>ppt_y</p:attrName>
                                        </p:attrNameLst>
                                      </p:cBhvr>
                                      <p:rCtr x="256" y="0"/>
                                    </p:animMotion>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grpId="1" nodeType="clickEffect">
                                  <p:stCondLst>
                                    <p:cond delay="0"/>
                                  </p:stCondLst>
                                  <p:childTnLst>
                                    <p:animMotion origin="layout" path="M 0.625 3.33333E-6 L 1.41667 0.02222 " pathEditMode="relative" rAng="0" ptsTypes="AA">
                                      <p:cBhvr>
                                        <p:cTn id="37" dur="2000" fill="hold"/>
                                        <p:tgtEl>
                                          <p:spTgt spid="3"/>
                                        </p:tgtEl>
                                        <p:attrNameLst>
                                          <p:attrName>ppt_x</p:attrName>
                                          <p:attrName>ppt_y</p:attrName>
                                        </p:attrNameLst>
                                      </p:cBhvr>
                                      <p:rCtr x="396" y="11"/>
                                    </p:animMotion>
                                  </p:childTnLst>
                                </p:cTn>
                              </p:par>
                            </p:childTnLst>
                          </p:cTn>
                        </p:par>
                      </p:childTnLst>
                    </p:cTn>
                  </p:par>
                </p:childTnLst>
              </p:cTn>
              <p:nextCondLst>
                <p:cond evt="onClick" delay="0">
                  <p:tgtEl>
                    <p:spTgt spid="7"/>
                  </p:tgtEl>
                </p:cond>
              </p:nextCondLst>
            </p:seq>
          </p:childTnLst>
        </p:cTn>
      </p:par>
    </p:tnLst>
    <p:bldLst>
      <p:bldP spid="3" grpId="0" animBg="1"/>
      <p:bldP spid="3" grpId="1" animBg="1"/>
      <p:bldP spid="3" grpId="2" animBg="1"/>
      <p:bldP spid="3" grpId="3" animBg="1"/>
      <p:bldP spid="3" grpId="4" animBg="1"/>
      <p:bldP spid="3" grpId="5" animBg="1"/>
      <p:bldP spid="4" grpId="0" animBg="1"/>
      <p:bldP spid="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76300"/>
            <a:ext cx="12191999" cy="4371173"/>
          </a:xfrm>
          <a:solidFill>
            <a:srgbClr val="FF0000"/>
          </a:solidFill>
        </p:spPr>
        <p:txBody>
          <a:bodyPr/>
          <a:lstStyle/>
          <a:p>
            <a:pPr algn="ctr"/>
            <a:r>
              <a:rPr lang="en-US" sz="4400" b="1" dirty="0">
                <a:latin typeface="Nunito Black" panose="00000A00000000000000" pitchFamily="2" charset="0"/>
              </a:rPr>
              <a:t>  </a:t>
            </a:r>
            <a:r>
              <a:rPr lang="en-US" dirty="0" err="1">
                <a:solidFill>
                  <a:srgbClr val="FFFF00"/>
                </a:solidFill>
                <a:latin typeface="Nunito Black" panose="00000A00000000000000" pitchFamily="2" charset="0"/>
                <a:cs typeface="Arial" panose="020B0604020202020204" pitchFamily="34" charset="0"/>
              </a:rPr>
              <a:t>Bài</a:t>
            </a:r>
            <a:r>
              <a:rPr lang="en-US" dirty="0">
                <a:solidFill>
                  <a:srgbClr val="FFFF00"/>
                </a:solidFill>
                <a:latin typeface="Nunito Black" panose="00000A00000000000000" pitchFamily="2" charset="0"/>
                <a:cs typeface="Arial" panose="020B0604020202020204" pitchFamily="34" charset="0"/>
              </a:rPr>
              <a:t> 13: </a:t>
            </a:r>
            <a:r>
              <a:rPr lang="en-US" u="sng" dirty="0">
                <a:solidFill>
                  <a:srgbClr val="FFFF00"/>
                </a:solidFill>
                <a:latin typeface="Nunito Black" panose="00000A00000000000000" pitchFamily="2" charset="0"/>
                <a:cs typeface="Arial" panose="020B0604020202020204" pitchFamily="34" charset="0"/>
              </a:rPr>
              <a:t/>
            </a:r>
            <a:br>
              <a:rPr lang="en-US" u="sng" dirty="0">
                <a:solidFill>
                  <a:srgbClr val="FFFF00"/>
                </a:solidFill>
                <a:latin typeface="Nunito Black" panose="00000A00000000000000" pitchFamily="2" charset="0"/>
                <a:cs typeface="Arial" panose="020B0604020202020204" pitchFamily="34" charset="0"/>
              </a:rPr>
            </a:br>
            <a:r>
              <a:rPr lang="en-US" b="1" dirty="0" err="1">
                <a:solidFill>
                  <a:srgbClr val="FFFF00"/>
                </a:solidFill>
                <a:latin typeface="Nunito Black" panose="00000A00000000000000" pitchFamily="2" charset="0"/>
              </a:rPr>
              <a:t>Chính</a:t>
            </a:r>
            <a:r>
              <a:rPr lang="en-US" b="1" dirty="0">
                <a:solidFill>
                  <a:srgbClr val="FFFF00"/>
                </a:solidFill>
                <a:latin typeface="Nunito Black" panose="00000A00000000000000" pitchFamily="2" charset="0"/>
              </a:rPr>
              <a:t> </a:t>
            </a:r>
            <a:r>
              <a:rPr lang="en-US" b="1" dirty="0" err="1">
                <a:solidFill>
                  <a:srgbClr val="FFFF00"/>
                </a:solidFill>
                <a:latin typeface="Nunito Black" panose="00000A00000000000000" pitchFamily="2" charset="0"/>
              </a:rPr>
              <a:t>sách</a:t>
            </a:r>
            <a:r>
              <a:rPr lang="en-US" b="1" dirty="0">
                <a:solidFill>
                  <a:srgbClr val="FFFF00"/>
                </a:solidFill>
                <a:latin typeface="Nunito Black" panose="00000A00000000000000" pitchFamily="2" charset="0"/>
              </a:rPr>
              <a:t> </a:t>
            </a:r>
            <a:r>
              <a:rPr lang="en-US" b="1" dirty="0" err="1">
                <a:solidFill>
                  <a:srgbClr val="FFFF00"/>
                </a:solidFill>
                <a:latin typeface="Nunito Black" panose="00000A00000000000000" pitchFamily="2" charset="0"/>
              </a:rPr>
              <a:t>giáo</a:t>
            </a:r>
            <a:r>
              <a:rPr lang="en-US" b="1" dirty="0">
                <a:solidFill>
                  <a:srgbClr val="FFFF00"/>
                </a:solidFill>
                <a:latin typeface="Nunito Black" panose="00000A00000000000000" pitchFamily="2" charset="0"/>
              </a:rPr>
              <a:t> </a:t>
            </a:r>
            <a:r>
              <a:rPr lang="en-US" b="1" dirty="0" err="1">
                <a:solidFill>
                  <a:srgbClr val="FFFF00"/>
                </a:solidFill>
                <a:latin typeface="Nunito Black" panose="00000A00000000000000" pitchFamily="2" charset="0"/>
              </a:rPr>
              <a:t>dục</a:t>
            </a:r>
            <a:r>
              <a:rPr lang="en-US" b="1" dirty="0">
                <a:solidFill>
                  <a:srgbClr val="FFFF00"/>
                </a:solidFill>
                <a:latin typeface="Nunito Black" panose="00000A00000000000000" pitchFamily="2" charset="0"/>
              </a:rPr>
              <a:t> </a:t>
            </a:r>
            <a:r>
              <a:rPr lang="en-US" b="1" dirty="0" err="1">
                <a:solidFill>
                  <a:srgbClr val="FFFF00"/>
                </a:solidFill>
                <a:latin typeface="Nunito Black" panose="00000A00000000000000" pitchFamily="2" charset="0"/>
              </a:rPr>
              <a:t>và</a:t>
            </a:r>
            <a:r>
              <a:rPr lang="en-US" b="1" dirty="0">
                <a:solidFill>
                  <a:srgbClr val="FFFF00"/>
                </a:solidFill>
                <a:latin typeface="Nunito Black" panose="00000A00000000000000" pitchFamily="2" charset="0"/>
              </a:rPr>
              <a:t> </a:t>
            </a:r>
            <a:r>
              <a:rPr lang="en-US" b="1" dirty="0" err="1">
                <a:solidFill>
                  <a:srgbClr val="FFFF00"/>
                </a:solidFill>
                <a:latin typeface="Nunito Black" panose="00000A00000000000000" pitchFamily="2" charset="0"/>
              </a:rPr>
              <a:t>đào</a:t>
            </a:r>
            <a:r>
              <a:rPr lang="en-US" b="1" dirty="0">
                <a:solidFill>
                  <a:srgbClr val="FFFF00"/>
                </a:solidFill>
                <a:latin typeface="Nunito Black" panose="00000A00000000000000" pitchFamily="2" charset="0"/>
              </a:rPr>
              <a:t> </a:t>
            </a:r>
            <a:r>
              <a:rPr lang="en-US" b="1" dirty="0" err="1">
                <a:solidFill>
                  <a:srgbClr val="FFFF00"/>
                </a:solidFill>
                <a:latin typeface="Nunito Black" panose="00000A00000000000000" pitchFamily="2" charset="0"/>
              </a:rPr>
              <a:t>tạo</a:t>
            </a:r>
            <a:r>
              <a:rPr lang="en-US" b="1" dirty="0">
                <a:solidFill>
                  <a:srgbClr val="FFFF00"/>
                </a:solidFill>
                <a:latin typeface="Nunito Black" panose="00000A00000000000000" pitchFamily="2" charset="0"/>
              </a:rPr>
              <a:t>, khoa </a:t>
            </a:r>
            <a:r>
              <a:rPr lang="en-US" b="1" dirty="0" err="1">
                <a:solidFill>
                  <a:srgbClr val="FFFF00"/>
                </a:solidFill>
                <a:latin typeface="Nunito Black" panose="00000A00000000000000" pitchFamily="2" charset="0"/>
              </a:rPr>
              <a:t>học</a:t>
            </a:r>
            <a:r>
              <a:rPr lang="en-US" b="1" dirty="0">
                <a:solidFill>
                  <a:srgbClr val="FFFF00"/>
                </a:solidFill>
                <a:latin typeface="Nunito Black" panose="00000A00000000000000" pitchFamily="2" charset="0"/>
              </a:rPr>
              <a:t> </a:t>
            </a:r>
            <a:r>
              <a:rPr lang="en-US" b="1" dirty="0" err="1">
                <a:solidFill>
                  <a:srgbClr val="FFFF00"/>
                </a:solidFill>
                <a:latin typeface="Nunito Black" panose="00000A00000000000000" pitchFamily="2" charset="0"/>
              </a:rPr>
              <a:t>và</a:t>
            </a:r>
            <a:r>
              <a:rPr lang="en-US" b="1" dirty="0">
                <a:solidFill>
                  <a:srgbClr val="FFFF00"/>
                </a:solidFill>
                <a:latin typeface="Nunito Black" panose="00000A00000000000000" pitchFamily="2" charset="0"/>
              </a:rPr>
              <a:t> </a:t>
            </a:r>
            <a:r>
              <a:rPr lang="en-US" b="1" dirty="0" err="1">
                <a:solidFill>
                  <a:srgbClr val="FFFF00"/>
                </a:solidFill>
                <a:latin typeface="Nunito Black" panose="00000A00000000000000" pitchFamily="2" charset="0"/>
              </a:rPr>
              <a:t>công</a:t>
            </a:r>
            <a:r>
              <a:rPr lang="en-US" b="1" dirty="0">
                <a:solidFill>
                  <a:srgbClr val="FFFF00"/>
                </a:solidFill>
                <a:latin typeface="Nunito Black" panose="00000A00000000000000" pitchFamily="2" charset="0"/>
              </a:rPr>
              <a:t> </a:t>
            </a:r>
            <a:r>
              <a:rPr lang="en-US" b="1" dirty="0" err="1">
                <a:solidFill>
                  <a:srgbClr val="FFFF00"/>
                </a:solidFill>
                <a:latin typeface="Nunito Black" panose="00000A00000000000000" pitchFamily="2" charset="0"/>
              </a:rPr>
              <a:t>nghệ</a:t>
            </a:r>
            <a:r>
              <a:rPr lang="en-US" b="1" dirty="0">
                <a:solidFill>
                  <a:srgbClr val="FFFF00"/>
                </a:solidFill>
                <a:latin typeface="Nunito Black" panose="00000A00000000000000" pitchFamily="2" charset="0"/>
              </a:rPr>
              <a:t>, </a:t>
            </a:r>
            <a:r>
              <a:rPr lang="en-US" b="1" dirty="0" err="1">
                <a:solidFill>
                  <a:srgbClr val="FFFF00"/>
                </a:solidFill>
                <a:latin typeface="Nunito Black" panose="00000A00000000000000" pitchFamily="2" charset="0"/>
              </a:rPr>
              <a:t>văn</a:t>
            </a:r>
            <a:r>
              <a:rPr lang="en-US" b="1" dirty="0">
                <a:solidFill>
                  <a:srgbClr val="FFFF00"/>
                </a:solidFill>
                <a:latin typeface="Nunito Black" panose="00000A00000000000000" pitchFamily="2" charset="0"/>
              </a:rPr>
              <a:t> </a:t>
            </a:r>
            <a:r>
              <a:rPr lang="en-US" b="1" dirty="0" err="1">
                <a:solidFill>
                  <a:srgbClr val="FFFF00"/>
                </a:solidFill>
                <a:latin typeface="Nunito Black" panose="00000A00000000000000" pitchFamily="2" charset="0"/>
              </a:rPr>
              <a:t>hóa</a:t>
            </a:r>
            <a:r>
              <a:rPr lang="en-US" b="1" dirty="0">
                <a:latin typeface="Nunito Black" panose="00000A00000000000000" pitchFamily="2" charset="0"/>
              </a:rPr>
              <a:t/>
            </a:r>
            <a:br>
              <a:rPr lang="en-US" b="1" dirty="0">
                <a:latin typeface="Nunito Black" panose="00000A00000000000000" pitchFamily="2" charset="0"/>
              </a:rPr>
            </a:br>
            <a:r>
              <a:rPr lang="en-US" b="1" dirty="0">
                <a:latin typeface="Nunito Black" panose="00000A00000000000000" pitchFamily="2" charset="0"/>
              </a:rPr>
              <a:t>                 </a:t>
            </a:r>
            <a:endParaRPr lang="en-US" sz="6000" dirty="0">
              <a:latin typeface="Nunito Black" panose="00000A00000000000000" pitchFamily="2" charset="0"/>
              <a:cs typeface="Arial" panose="020B0604020202020204" pitchFamily="34" charset="0"/>
            </a:endParaRPr>
          </a:p>
        </p:txBody>
      </p:sp>
    </p:spTree>
    <p:extLst>
      <p:ext uri="{BB962C8B-B14F-4D97-AF65-F5344CB8AC3E}">
        <p14:creationId xmlns:p14="http://schemas.microsoft.com/office/powerpoint/2010/main" val="11984299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0247" b="10247"/>
          <a:stretch>
            <a:fillRect/>
          </a:stretch>
        </p:blipFill>
        <p:spPr>
          <a:xfrm>
            <a:off x="368300" y="392113"/>
            <a:ext cx="11455400" cy="6073775"/>
          </a:xfrm>
          <a:solidFill>
            <a:schemeClr val="bg2"/>
          </a:solidFill>
        </p:spPr>
      </p:pic>
      <p:sp>
        <p:nvSpPr>
          <p:cNvPr id="31" name="Shape 31"/>
          <p:cNvSpPr/>
          <p:nvPr/>
        </p:nvSpPr>
        <p:spPr>
          <a:xfrm>
            <a:off x="1470837" y="2849424"/>
            <a:ext cx="9250326" cy="1159152"/>
          </a:xfrm>
          <a:prstGeom prst="flowChartTerminator">
            <a:avLst/>
          </a:prstGeom>
          <a:solidFill>
            <a:srgbClr val="03C0FE">
              <a:alpha val="30980"/>
            </a:srgbClr>
          </a:solidFill>
          <a:ln w="3175">
            <a:noFill/>
            <a:miter lim="400000"/>
          </a:ln>
          <a:effectLst>
            <a:glow rad="228600">
              <a:schemeClr val="accent1">
                <a:satMod val="175000"/>
                <a:alpha val="40000"/>
              </a:schemeClr>
            </a:glow>
            <a:softEdge rad="63500"/>
          </a:effectLst>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
        <p:nvSpPr>
          <p:cNvPr id="32" name="Shape 32"/>
          <p:cNvSpPr/>
          <p:nvPr/>
        </p:nvSpPr>
        <p:spPr>
          <a:xfrm>
            <a:off x="2107409" y="2936599"/>
            <a:ext cx="7977185" cy="961802"/>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lgn="ctr">
              <a:defRPr sz="12000" b="1">
                <a:solidFill>
                  <a:srgbClr val="FFFFFF"/>
                </a:solidFill>
                <a:latin typeface="Signika"/>
                <a:ea typeface="Signika"/>
                <a:cs typeface="Signika"/>
                <a:sym typeface="Signika"/>
              </a:defRPr>
            </a:lvl1pPr>
          </a:lstStyle>
          <a:p>
            <a:r>
              <a:rPr lang="en-US" sz="6000" dirty="0"/>
              <a:t>3. CHÍNH SÁCH VĂN HÓA</a:t>
            </a:r>
            <a:endParaRPr sz="6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amond(out)">
                                      <p:cBhvr>
                                        <p:cTn id="7" dur="2000"/>
                                        <p:tgtEl>
                                          <p:spTgt spid="32"/>
                                        </p:tgtEl>
                                      </p:cBhvr>
                                    </p:animEffect>
                                  </p:childTnLst>
                                </p:cTn>
                              </p:par>
                              <p:par>
                                <p:cTn id="8" presetID="8" presetClass="entr" presetSubtype="32"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diamond(out)">
                                      <p:cBhvr>
                                        <p:cTn id="1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hape 34"/>
          <p:cNvSpPr/>
          <p:nvPr/>
        </p:nvSpPr>
        <p:spPr>
          <a:xfrm>
            <a:off x="6846438" y="650654"/>
            <a:ext cx="4933507" cy="831366"/>
          </a:xfrm>
          <a:prstGeom prst="rect">
            <a:avLst/>
          </a:prstGeom>
          <a:ln w="3175">
            <a:miter lim="400000"/>
          </a:ln>
          <a:extLst>
            <a:ext uri="{C572A759-6A51-4108-AA02-DFA0A04FC94B}">
              <ma14:wrappingTextBoxFlag xmlns:ma14="http://schemas.microsoft.com/office/mac/drawingml/2011/main" xmlns="" val="1"/>
            </a:ext>
          </a:extLst>
        </p:spPr>
        <p:txBody>
          <a:bodyPr lIns="19050" tIns="19050" rIns="19050" bIns="19050">
            <a:normAutofit fontScale="77500" lnSpcReduction="20000"/>
          </a:bodyPr>
          <a:lstStyle/>
          <a:p>
            <a:pPr algn="just">
              <a:lnSpc>
                <a:spcPct val="90000"/>
              </a:lnSpc>
              <a:defRPr sz="11000" b="1">
                <a:solidFill>
                  <a:srgbClr val="282828"/>
                </a:solidFill>
                <a:latin typeface="Signika"/>
                <a:ea typeface="Signika"/>
                <a:cs typeface="Signika"/>
                <a:sym typeface="Signika"/>
              </a:defRPr>
            </a:pPr>
            <a:r>
              <a:rPr lang="en-US" sz="5500" dirty="0">
                <a:solidFill>
                  <a:srgbClr val="FF0000"/>
                </a:solidFill>
                <a:latin typeface="Nunito Black" panose="00000A00000000000000" pitchFamily="2" charset="0"/>
              </a:rPr>
              <a:t>VĂN HÓA LÀ GÌ?</a:t>
            </a:r>
            <a:endParaRPr sz="5500" dirty="0">
              <a:solidFill>
                <a:srgbClr val="FF0000"/>
              </a:solidFill>
              <a:latin typeface="Nunito Black" panose="00000A00000000000000" pitchFamily="2" charset="0"/>
            </a:endParaRPr>
          </a:p>
        </p:txBody>
      </p:sp>
      <p:sp>
        <p:nvSpPr>
          <p:cNvPr id="35" name="Shape 35"/>
          <p:cNvSpPr/>
          <p:nvPr/>
        </p:nvSpPr>
        <p:spPr>
          <a:xfrm>
            <a:off x="6694461" y="1729739"/>
            <a:ext cx="4933507" cy="4222328"/>
          </a:xfrm>
          <a:prstGeom prst="rect">
            <a:avLst/>
          </a:prstGeom>
          <a:ln w="3175">
            <a:miter lim="400000"/>
          </a:ln>
          <a:extLst>
            <a:ext uri="{C572A759-6A51-4108-AA02-DFA0A04FC94B}">
              <ma14:wrappingTextBoxFlag xmlns:ma14="http://schemas.microsoft.com/office/mac/drawingml/2011/main" xmlns="" val="1"/>
            </a:ext>
          </a:extLst>
        </p:spPr>
        <p:txBody>
          <a:bodyPr lIns="19050" tIns="19050" rIns="19050" bIns="19050">
            <a:noAutofit/>
          </a:bodyPr>
          <a:lstStyle/>
          <a:p>
            <a:pPr marL="285750" indent="-285750" algn="just">
              <a:buFont typeface="Arial" panose="020B0604020202020204" pitchFamily="34" charset="0"/>
              <a:buChar char="•"/>
            </a:pPr>
            <a:r>
              <a:rPr lang="vi-VN" sz="2700" dirty="0">
                <a:solidFill>
                  <a:srgbClr val="C00000"/>
                </a:solidFill>
                <a:latin typeface="Nunito Black" panose="00000A00000000000000" pitchFamily="2" charset="0"/>
              </a:rPr>
              <a:t>Văn hóa được hiểu là tất cả giá trị vật chất, giá trị tinh thần do con người sáng tạo ra trong lịch sử</a:t>
            </a:r>
            <a:r>
              <a:rPr lang="en-US" sz="2700" dirty="0">
                <a:solidFill>
                  <a:srgbClr val="C00000"/>
                </a:solidFill>
                <a:latin typeface="Nunito Black" panose="00000A00000000000000" pitchFamily="2" charset="0"/>
              </a:rPr>
              <a:t>.</a:t>
            </a:r>
          </a:p>
          <a:p>
            <a:pPr marL="285750" indent="-285750" algn="just">
              <a:buFont typeface="Arial" panose="020B0604020202020204" pitchFamily="34" charset="0"/>
              <a:buChar char="•"/>
            </a:pPr>
            <a:r>
              <a:rPr lang="vi-VN" sz="2700" dirty="0">
                <a:solidFill>
                  <a:srgbClr val="C00000"/>
                </a:solidFill>
                <a:latin typeface="Nunito Black" panose="00000A00000000000000" pitchFamily="2" charset="0"/>
              </a:rPr>
              <a:t>Văn hóa Việt Nam là tổng thể những giá trị vật chất và tinh thần do cộng đồng các dân tộc Việt Nam sáng tạo ra trong quá trình dựng nước và giữ nước.</a:t>
            </a:r>
            <a:endParaRPr sz="2700" dirty="0">
              <a:solidFill>
                <a:srgbClr val="C00000"/>
              </a:solidFill>
              <a:latin typeface="Nunito Black" panose="00000A00000000000000" pitchFamily="2" charset="0"/>
            </a:endParaRPr>
          </a:p>
        </p:txBody>
      </p:sp>
      <p:sp>
        <p:nvSpPr>
          <p:cNvPr id="36" name="Shape 36"/>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26</a:t>
            </a:fld>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60078" y="246434"/>
            <a:ext cx="5739278" cy="631340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 calcmode="lin" valueType="num">
                                      <p:cBhvr>
                                        <p:cTn id="7"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5">
                                            <p:txEl>
                                              <p:pRg st="0" end="0"/>
                                            </p:txEl>
                                          </p:spTgt>
                                        </p:tgtEl>
                                        <p:attrNameLst>
                                          <p:attrName>style.visibility</p:attrName>
                                        </p:attrNameLst>
                                      </p:cBhvr>
                                      <p:to>
                                        <p:strVal val="visible"/>
                                      </p:to>
                                    </p:set>
                                    <p:animEffect transition="in" filter="fade">
                                      <p:cBhvr>
                                        <p:cTn id="14" dur="1000"/>
                                        <p:tgtEl>
                                          <p:spTgt spid="35">
                                            <p:txEl>
                                              <p:pRg st="0" end="0"/>
                                            </p:txEl>
                                          </p:spTgt>
                                        </p:tgtEl>
                                      </p:cBhvr>
                                    </p:animEffect>
                                    <p:anim calcmode="lin" valueType="num">
                                      <p:cBhvr>
                                        <p:cTn id="15"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5">
                                            <p:txEl>
                                              <p:pRg st="1" end="1"/>
                                            </p:txEl>
                                          </p:spTgt>
                                        </p:tgtEl>
                                        <p:attrNameLst>
                                          <p:attrName>style.visibility</p:attrName>
                                        </p:attrNameLst>
                                      </p:cBhvr>
                                      <p:to>
                                        <p:strVal val="visible"/>
                                      </p:to>
                                    </p:set>
                                    <p:animEffect transition="in" filter="fade">
                                      <p:cBhvr>
                                        <p:cTn id="21" dur="1000"/>
                                        <p:tgtEl>
                                          <p:spTgt spid="35">
                                            <p:txEl>
                                              <p:pRg st="1" end="1"/>
                                            </p:txEl>
                                          </p:spTgt>
                                        </p:tgtEl>
                                      </p:cBhvr>
                                    </p:animEffect>
                                    <p:anim calcmode="lin" valueType="num">
                                      <p:cBhvr>
                                        <p:cTn id="22" dur="1000" fill="hold"/>
                                        <p:tgtEl>
                                          <p:spTgt spid="3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bestpricevn.com/images/guides/origin/5707f13dcf5c9.jpg"/>
          <p:cNvPicPr>
            <a:picLocks noChangeAspect="1" noChangeArrowheads="1"/>
          </p:cNvPicPr>
          <p:nvPr/>
        </p:nvPicPr>
        <p:blipFill rotWithShape="1">
          <a:blip r:embed="rId3">
            <a:extLst>
              <a:ext uri="{28A0092B-C50C-407E-A947-70E740481C1C}">
                <a14:useLocalDpi xmlns:a14="http://schemas.microsoft.com/office/drawing/2010/main" val="0"/>
              </a:ext>
            </a:extLst>
          </a:blip>
          <a:srcRect l="19614"/>
          <a:stretch/>
        </p:blipFill>
        <p:spPr bwMode="auto">
          <a:xfrm>
            <a:off x="7315200" y="3771878"/>
            <a:ext cx="3280366" cy="27205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Kết quả hình ảnh cho lễ hội đền hùng"/>
          <p:cNvPicPr/>
          <p:nvPr/>
        </p:nvPicPr>
        <p:blipFill rotWithShape="1">
          <a:blip r:embed="rId4">
            <a:extLst>
              <a:ext uri="{28A0092B-C50C-407E-A947-70E740481C1C}">
                <a14:useLocalDpi xmlns:a14="http://schemas.microsoft.com/office/drawing/2010/main" val="0"/>
              </a:ext>
            </a:extLst>
          </a:blip>
          <a:srcRect l="5715"/>
          <a:stretch/>
        </p:blipFill>
        <p:spPr bwMode="auto">
          <a:xfrm>
            <a:off x="3795824" y="3771878"/>
            <a:ext cx="3519376" cy="2720529"/>
          </a:xfrm>
          <a:prstGeom prst="rect">
            <a:avLst/>
          </a:prstGeom>
          <a:noFill/>
          <a:ln>
            <a:noFill/>
          </a:ln>
        </p:spPr>
      </p:pic>
      <p:pic>
        <p:nvPicPr>
          <p:cNvPr id="13" name="Picture 12" descr="Kết quả hình ảnh cho nhà sàn tây nguyên"/>
          <p:cNvPicPr/>
          <p:nvPr/>
        </p:nvPicPr>
        <p:blipFill rotWithShape="1">
          <a:blip r:embed="rId5">
            <a:extLst>
              <a:ext uri="{28A0092B-C50C-407E-A947-70E740481C1C}">
                <a14:useLocalDpi xmlns:a14="http://schemas.microsoft.com/office/drawing/2010/main" val="0"/>
              </a:ext>
            </a:extLst>
          </a:blip>
          <a:srcRect r="21080"/>
          <a:stretch/>
        </p:blipFill>
        <p:spPr bwMode="auto">
          <a:xfrm>
            <a:off x="7937425" y="348659"/>
            <a:ext cx="2658141" cy="2798578"/>
          </a:xfrm>
          <a:prstGeom prst="rect">
            <a:avLst/>
          </a:prstGeom>
          <a:noFill/>
          <a:ln>
            <a:noFill/>
          </a:ln>
        </p:spPr>
      </p:pic>
      <p:pic>
        <p:nvPicPr>
          <p:cNvPr id="12" name="Picture 11" descr="Hình ảnh có liên quan"/>
          <p:cNvPicPr/>
          <p:nvPr/>
        </p:nvPicPr>
        <p:blipFill rotWithShape="1">
          <a:blip r:embed="rId6">
            <a:extLst>
              <a:ext uri="{28A0092B-C50C-407E-A947-70E740481C1C}">
                <a14:useLocalDpi xmlns:a14="http://schemas.microsoft.com/office/drawing/2010/main" val="0"/>
              </a:ext>
            </a:extLst>
          </a:blip>
          <a:srcRect l="29132"/>
          <a:stretch/>
        </p:blipFill>
        <p:spPr bwMode="auto">
          <a:xfrm>
            <a:off x="5124893" y="348659"/>
            <a:ext cx="2812532" cy="2798578"/>
          </a:xfrm>
          <a:prstGeom prst="rect">
            <a:avLst/>
          </a:prstGeom>
          <a:noFill/>
          <a:ln>
            <a:noFill/>
          </a:ln>
        </p:spPr>
      </p:pic>
      <p:pic>
        <p:nvPicPr>
          <p:cNvPr id="14" name="Picture 13" descr="Kết quả hình ảnh cho áo dân tộc dao"/>
          <p:cNvPicPr/>
          <p:nvPr/>
        </p:nvPicPr>
        <p:blipFill rotWithShape="1">
          <a:blip r:embed="rId7">
            <a:extLst>
              <a:ext uri="{28A0092B-C50C-407E-A947-70E740481C1C}">
                <a14:useLocalDpi xmlns:a14="http://schemas.microsoft.com/office/drawing/2010/main" val="0"/>
              </a:ext>
            </a:extLst>
          </a:blip>
          <a:srcRect l="5942"/>
          <a:stretch/>
        </p:blipFill>
        <p:spPr bwMode="auto">
          <a:xfrm>
            <a:off x="3306726" y="348659"/>
            <a:ext cx="1818167" cy="2798578"/>
          </a:xfrm>
          <a:prstGeom prst="rect">
            <a:avLst/>
          </a:prstGeom>
          <a:noFill/>
          <a:ln>
            <a:noFill/>
          </a:ln>
        </p:spPr>
      </p:pic>
      <p:pic>
        <p:nvPicPr>
          <p:cNvPr id="15" name="Picture 14" descr="Kết quả hình ảnh cho bánh chưng"/>
          <p:cNvPicPr/>
          <p:nvPr/>
        </p:nvPicPr>
        <p:blipFill>
          <a:blip r:embed="rId8">
            <a:extLst>
              <a:ext uri="{28A0092B-C50C-407E-A947-70E740481C1C}">
                <a14:useLocalDpi xmlns:a14="http://schemas.microsoft.com/office/drawing/2010/main" val="0"/>
              </a:ext>
            </a:extLst>
          </a:blip>
          <a:srcRect/>
          <a:stretch>
            <a:fillRect/>
          </a:stretch>
        </p:blipFill>
        <p:spPr bwMode="auto">
          <a:xfrm>
            <a:off x="404037" y="348659"/>
            <a:ext cx="2902689" cy="2798578"/>
          </a:xfrm>
          <a:prstGeom prst="rect">
            <a:avLst/>
          </a:prstGeom>
          <a:noFill/>
          <a:ln>
            <a:noFill/>
          </a:ln>
        </p:spPr>
      </p:pic>
      <p:sp>
        <p:nvSpPr>
          <p:cNvPr id="16" name="TextBox 15"/>
          <p:cNvSpPr txBox="1"/>
          <p:nvPr/>
        </p:nvSpPr>
        <p:spPr>
          <a:xfrm>
            <a:off x="10949726" y="489924"/>
            <a:ext cx="315471" cy="2516049"/>
          </a:xfrm>
          <a:prstGeom prst="rect">
            <a:avLst/>
          </a:prstGeom>
          <a:solidFill>
            <a:srgbClr val="FF0000"/>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 wrap="square" lIns="19050" tIns="19050" rIns="19050" bIns="19050" numCol="1" spcCol="38100" rtlCol="0" anchor="ctr">
            <a:spAutoFit/>
          </a:bodyPr>
          <a:lstStyle/>
          <a:p>
            <a:pPr algn="ctr" defTabSz="412750" hangingPunct="0"/>
            <a:r>
              <a:rPr lang="en-US" b="1" dirty="0">
                <a:solidFill>
                  <a:srgbClr val="FFFF00"/>
                </a:solidFill>
                <a:latin typeface="Nunito Black" panose="00000A00000000000000" pitchFamily="2" charset="0"/>
                <a:sym typeface="PT Sans"/>
              </a:rPr>
              <a:t>VĂN HÓA VẬT CHẤT</a:t>
            </a:r>
          </a:p>
        </p:txBody>
      </p:sp>
      <p:pic>
        <p:nvPicPr>
          <p:cNvPr id="17" name="Picture 16" descr="Kết quả hình ảnh cho nhã nhạc cung đình huế"/>
          <p:cNvPicPr/>
          <p:nvPr/>
        </p:nvPicPr>
        <p:blipFill>
          <a:blip r:embed="rId9">
            <a:extLst>
              <a:ext uri="{28A0092B-C50C-407E-A947-70E740481C1C}">
                <a14:useLocalDpi xmlns:a14="http://schemas.microsoft.com/office/drawing/2010/main" val="0"/>
              </a:ext>
            </a:extLst>
          </a:blip>
          <a:srcRect/>
          <a:stretch>
            <a:fillRect/>
          </a:stretch>
        </p:blipFill>
        <p:spPr bwMode="auto">
          <a:xfrm>
            <a:off x="404037" y="3771878"/>
            <a:ext cx="3391787" cy="2720529"/>
          </a:xfrm>
          <a:prstGeom prst="rect">
            <a:avLst/>
          </a:prstGeom>
          <a:noFill/>
          <a:ln>
            <a:noFill/>
          </a:ln>
        </p:spPr>
      </p:pic>
      <p:sp>
        <p:nvSpPr>
          <p:cNvPr id="20" name="TextBox 19"/>
          <p:cNvSpPr txBox="1"/>
          <p:nvPr/>
        </p:nvSpPr>
        <p:spPr>
          <a:xfrm>
            <a:off x="10949726" y="3771878"/>
            <a:ext cx="315471" cy="2618289"/>
          </a:xfrm>
          <a:prstGeom prst="rect">
            <a:avLst/>
          </a:prstGeom>
          <a:solidFill>
            <a:srgbClr val="FF0000"/>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 wrap="square" lIns="19050" tIns="19050" rIns="19050" bIns="19050" numCol="1" spcCol="38100" rtlCol="0" anchor="ctr">
            <a:spAutoFit/>
          </a:bodyPr>
          <a:lstStyle/>
          <a:p>
            <a:pPr algn="ctr" defTabSz="412750" hangingPunct="0"/>
            <a:r>
              <a:rPr lang="en-US" b="1" dirty="0">
                <a:solidFill>
                  <a:srgbClr val="FFFF00"/>
                </a:solidFill>
                <a:latin typeface="Nunito Black" panose="00000A00000000000000" pitchFamily="2" charset="0"/>
                <a:sym typeface="PT Sans"/>
              </a:rPr>
              <a:t>VĂN HÓA TINH THẦN</a:t>
            </a:r>
          </a:p>
        </p:txBody>
      </p:sp>
      <p:sp>
        <p:nvSpPr>
          <p:cNvPr id="24" name="Slide Number Placeholder 23"/>
          <p:cNvSpPr>
            <a:spLocks noGrp="1"/>
          </p:cNvSpPr>
          <p:nvPr>
            <p:ph type="sldNum" sz="quarter" idx="2"/>
          </p:nvPr>
        </p:nvSpPr>
        <p:spPr/>
        <p:txBody>
          <a:bodyPr/>
          <a:lstStyle/>
          <a:p>
            <a:fld id="{86CB4B4D-7CA3-9044-876B-883B54F8677D}" type="slidenum">
              <a:rPr lang="en-US" smtClean="0"/>
              <a:t>27</a:t>
            </a:fld>
            <a:endParaRPr lang="en-US"/>
          </a:p>
        </p:txBody>
      </p:sp>
    </p:spTree>
    <p:extLst>
      <p:ext uri="{BB962C8B-B14F-4D97-AF65-F5344CB8AC3E}">
        <p14:creationId xmlns:p14="http://schemas.microsoft.com/office/powerpoint/2010/main" val="24690157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0-#ppt_w/2"/>
                                          </p:val>
                                        </p:tav>
                                        <p:tav tm="100000">
                                          <p:val>
                                            <p:strVal val="#ppt_x"/>
                                          </p:val>
                                        </p:tav>
                                      </p:tavLst>
                                    </p:anim>
                                    <p:anim calcmode="lin" valueType="num">
                                      <p:cBhvr additive="base">
                                        <p:cTn id="8" dur="75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750" fill="hold"/>
                                        <p:tgtEl>
                                          <p:spTgt spid="12"/>
                                        </p:tgtEl>
                                        <p:attrNameLst>
                                          <p:attrName>ppt_x</p:attrName>
                                        </p:attrNameLst>
                                      </p:cBhvr>
                                      <p:tavLst>
                                        <p:tav tm="0">
                                          <p:val>
                                            <p:strVal val="0-#ppt_w/2"/>
                                          </p:val>
                                        </p:tav>
                                        <p:tav tm="100000">
                                          <p:val>
                                            <p:strVal val="#ppt_x"/>
                                          </p:val>
                                        </p:tav>
                                      </p:tavLst>
                                    </p:anim>
                                    <p:anim calcmode="lin" valueType="num">
                                      <p:cBhvr additive="base">
                                        <p:cTn id="13" dur="75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750" fill="hold"/>
                                        <p:tgtEl>
                                          <p:spTgt spid="14"/>
                                        </p:tgtEl>
                                        <p:attrNameLst>
                                          <p:attrName>ppt_x</p:attrName>
                                        </p:attrNameLst>
                                      </p:cBhvr>
                                      <p:tavLst>
                                        <p:tav tm="0">
                                          <p:val>
                                            <p:strVal val="0-#ppt_w/2"/>
                                          </p:val>
                                        </p:tav>
                                        <p:tav tm="100000">
                                          <p:val>
                                            <p:strVal val="#ppt_x"/>
                                          </p:val>
                                        </p:tav>
                                      </p:tavLst>
                                    </p:anim>
                                    <p:anim calcmode="lin" valueType="num">
                                      <p:cBhvr additive="base">
                                        <p:cTn id="18" dur="750" fill="hold"/>
                                        <p:tgtEl>
                                          <p:spTgt spid="14"/>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2" presetClass="entr" presetSubtype="8"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750" fill="hold"/>
                                        <p:tgtEl>
                                          <p:spTgt spid="15"/>
                                        </p:tgtEl>
                                        <p:attrNameLst>
                                          <p:attrName>ppt_x</p:attrName>
                                        </p:attrNameLst>
                                      </p:cBhvr>
                                      <p:tavLst>
                                        <p:tav tm="0">
                                          <p:val>
                                            <p:strVal val="0-#ppt_w/2"/>
                                          </p:val>
                                        </p:tav>
                                        <p:tav tm="100000">
                                          <p:val>
                                            <p:strVal val="#ppt_x"/>
                                          </p:val>
                                        </p:tav>
                                      </p:tavLst>
                                    </p:anim>
                                    <p:anim calcmode="lin" valueType="num">
                                      <p:cBhvr additive="base">
                                        <p:cTn id="23" dur="750" fill="hold"/>
                                        <p:tgtEl>
                                          <p:spTgt spid="15"/>
                                        </p:tgtEl>
                                        <p:attrNameLst>
                                          <p:attrName>ppt_y</p:attrName>
                                        </p:attrNameLst>
                                      </p:cBhvr>
                                      <p:tavLst>
                                        <p:tav tm="0">
                                          <p:val>
                                            <p:strVal val="#ppt_y"/>
                                          </p:val>
                                        </p:tav>
                                        <p:tav tm="100000">
                                          <p:val>
                                            <p:strVal val="#ppt_y"/>
                                          </p:val>
                                        </p:tav>
                                      </p:tavLst>
                                    </p:anim>
                                  </p:childTnLst>
                                </p:cTn>
                              </p:par>
                            </p:childTnLst>
                          </p:cTn>
                        </p:par>
                        <p:par>
                          <p:cTn id="24" fill="hold">
                            <p:stCondLst>
                              <p:cond delay="3000"/>
                            </p:stCondLst>
                            <p:childTnLst>
                              <p:par>
                                <p:cTn id="25" presetID="22" presetClass="entr" presetSubtype="1"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additive="base">
                                        <p:cTn id="32" dur="750" fill="hold"/>
                                        <p:tgtEl>
                                          <p:spTgt spid="1026"/>
                                        </p:tgtEl>
                                        <p:attrNameLst>
                                          <p:attrName>ppt_x</p:attrName>
                                        </p:attrNameLst>
                                      </p:cBhvr>
                                      <p:tavLst>
                                        <p:tav tm="0">
                                          <p:val>
                                            <p:strVal val="0-#ppt_w/2"/>
                                          </p:val>
                                        </p:tav>
                                        <p:tav tm="100000">
                                          <p:val>
                                            <p:strVal val="#ppt_x"/>
                                          </p:val>
                                        </p:tav>
                                      </p:tavLst>
                                    </p:anim>
                                    <p:anim calcmode="lin" valueType="num">
                                      <p:cBhvr additive="base">
                                        <p:cTn id="33" dur="750" fill="hold"/>
                                        <p:tgtEl>
                                          <p:spTgt spid="1026"/>
                                        </p:tgtEl>
                                        <p:attrNameLst>
                                          <p:attrName>ppt_y</p:attrName>
                                        </p:attrNameLst>
                                      </p:cBhvr>
                                      <p:tavLst>
                                        <p:tav tm="0">
                                          <p:val>
                                            <p:strVal val="#ppt_y"/>
                                          </p:val>
                                        </p:tav>
                                        <p:tav tm="100000">
                                          <p:val>
                                            <p:strVal val="#ppt_y"/>
                                          </p:val>
                                        </p:tav>
                                      </p:tavLst>
                                    </p:anim>
                                  </p:childTnLst>
                                </p:cTn>
                              </p:par>
                            </p:childTnLst>
                          </p:cTn>
                        </p:par>
                        <p:par>
                          <p:cTn id="34" fill="hold">
                            <p:stCondLst>
                              <p:cond delay="750"/>
                            </p:stCondLst>
                            <p:childTnLst>
                              <p:par>
                                <p:cTn id="35" presetID="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750" fill="hold"/>
                                        <p:tgtEl>
                                          <p:spTgt spid="18"/>
                                        </p:tgtEl>
                                        <p:attrNameLst>
                                          <p:attrName>ppt_x</p:attrName>
                                        </p:attrNameLst>
                                      </p:cBhvr>
                                      <p:tavLst>
                                        <p:tav tm="0">
                                          <p:val>
                                            <p:strVal val="0-#ppt_w/2"/>
                                          </p:val>
                                        </p:tav>
                                        <p:tav tm="100000">
                                          <p:val>
                                            <p:strVal val="#ppt_x"/>
                                          </p:val>
                                        </p:tav>
                                      </p:tavLst>
                                    </p:anim>
                                    <p:anim calcmode="lin" valueType="num">
                                      <p:cBhvr additive="base">
                                        <p:cTn id="38" dur="750" fill="hold"/>
                                        <p:tgtEl>
                                          <p:spTgt spid="18"/>
                                        </p:tgtEl>
                                        <p:attrNameLst>
                                          <p:attrName>ppt_y</p:attrName>
                                        </p:attrNameLst>
                                      </p:cBhvr>
                                      <p:tavLst>
                                        <p:tav tm="0">
                                          <p:val>
                                            <p:strVal val="#ppt_y"/>
                                          </p:val>
                                        </p:tav>
                                        <p:tav tm="100000">
                                          <p:val>
                                            <p:strVal val="#ppt_y"/>
                                          </p:val>
                                        </p:tav>
                                      </p:tavLst>
                                    </p:anim>
                                  </p:childTnLst>
                                </p:cTn>
                              </p:par>
                            </p:childTnLst>
                          </p:cTn>
                        </p:par>
                        <p:par>
                          <p:cTn id="39" fill="hold">
                            <p:stCondLst>
                              <p:cond delay="1500"/>
                            </p:stCondLst>
                            <p:childTnLst>
                              <p:par>
                                <p:cTn id="40" presetID="2" presetClass="entr" presetSubtype="8"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750" fill="hold"/>
                                        <p:tgtEl>
                                          <p:spTgt spid="17"/>
                                        </p:tgtEl>
                                        <p:attrNameLst>
                                          <p:attrName>ppt_x</p:attrName>
                                        </p:attrNameLst>
                                      </p:cBhvr>
                                      <p:tavLst>
                                        <p:tav tm="0">
                                          <p:val>
                                            <p:strVal val="0-#ppt_w/2"/>
                                          </p:val>
                                        </p:tav>
                                        <p:tav tm="100000">
                                          <p:val>
                                            <p:strVal val="#ppt_x"/>
                                          </p:val>
                                        </p:tav>
                                      </p:tavLst>
                                    </p:anim>
                                    <p:anim calcmode="lin" valueType="num">
                                      <p:cBhvr additive="base">
                                        <p:cTn id="43" dur="750" fill="hold"/>
                                        <p:tgtEl>
                                          <p:spTgt spid="17"/>
                                        </p:tgtEl>
                                        <p:attrNameLst>
                                          <p:attrName>ppt_y</p:attrName>
                                        </p:attrNameLst>
                                      </p:cBhvr>
                                      <p:tavLst>
                                        <p:tav tm="0">
                                          <p:val>
                                            <p:strVal val="#ppt_y"/>
                                          </p:val>
                                        </p:tav>
                                        <p:tav tm="100000">
                                          <p:val>
                                            <p:strVal val="#ppt_y"/>
                                          </p:val>
                                        </p:tav>
                                      </p:tavLst>
                                    </p:anim>
                                  </p:childTnLst>
                                </p:cTn>
                              </p:par>
                            </p:childTnLst>
                          </p:cTn>
                        </p:par>
                        <p:par>
                          <p:cTn id="44" fill="hold">
                            <p:stCondLst>
                              <p:cond delay="2250"/>
                            </p:stCondLst>
                            <p:childTnLst>
                              <p:par>
                                <p:cTn id="45" presetID="22" presetClass="entr" presetSubtype="4"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a:xfrm>
            <a:off x="11971114" y="11525250"/>
            <a:ext cx="432247" cy="482601"/>
          </a:xfrm>
          <a:prstGeom prst="rect">
            <a:avLst/>
          </a:prstGeom>
          <a:ln w="3175">
            <a:miter lim="400000"/>
          </a:ln>
        </p:spPr>
        <p:txBody>
          <a:bodyPr wrap="none" lIns="38100" tIns="38100" rIns="38100" bIns="381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Roboto Regular"/>
                <a:ea typeface="Roboto Regular"/>
                <a:cs typeface="Roboto Regular"/>
                <a:sym typeface="Roboto Regular"/>
              </a:defRPr>
            </a:lvl1pPr>
            <a:lvl2pPr marL="0" marR="0" indent="228600" algn="l" defTabSz="8255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727574"/>
                </a:solidFill>
                <a:effectLst/>
                <a:uFillTx/>
                <a:latin typeface="PT Sans"/>
                <a:ea typeface="PT Sans"/>
                <a:cs typeface="PT Sans"/>
                <a:sym typeface="PT Sans"/>
              </a:defRPr>
            </a:lvl2pPr>
            <a:lvl3pPr marL="0" marR="0" indent="457200" algn="l" defTabSz="8255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727574"/>
                </a:solidFill>
                <a:effectLst/>
                <a:uFillTx/>
                <a:latin typeface="PT Sans"/>
                <a:ea typeface="PT Sans"/>
                <a:cs typeface="PT Sans"/>
                <a:sym typeface="PT Sans"/>
              </a:defRPr>
            </a:lvl3pPr>
            <a:lvl4pPr marL="0" marR="0" indent="685800" algn="l" defTabSz="8255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727574"/>
                </a:solidFill>
                <a:effectLst/>
                <a:uFillTx/>
                <a:latin typeface="PT Sans"/>
                <a:ea typeface="PT Sans"/>
                <a:cs typeface="PT Sans"/>
                <a:sym typeface="PT Sans"/>
              </a:defRPr>
            </a:lvl4pPr>
            <a:lvl5pPr marL="0" marR="0" indent="914400" algn="l" defTabSz="8255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727574"/>
                </a:solidFill>
                <a:effectLst/>
                <a:uFillTx/>
                <a:latin typeface="PT Sans"/>
                <a:ea typeface="PT Sans"/>
                <a:cs typeface="PT Sans"/>
                <a:sym typeface="PT Sans"/>
              </a:defRPr>
            </a:lvl5pPr>
            <a:lvl6pPr marL="0" marR="0" indent="1143000" algn="l" defTabSz="8255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727574"/>
                </a:solidFill>
                <a:effectLst/>
                <a:uFillTx/>
                <a:latin typeface="PT Sans"/>
                <a:ea typeface="PT Sans"/>
                <a:cs typeface="PT Sans"/>
                <a:sym typeface="PT Sans"/>
              </a:defRPr>
            </a:lvl6pPr>
            <a:lvl7pPr marL="0" marR="0" indent="1371600" algn="l" defTabSz="8255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727574"/>
                </a:solidFill>
                <a:effectLst/>
                <a:uFillTx/>
                <a:latin typeface="PT Sans"/>
                <a:ea typeface="PT Sans"/>
                <a:cs typeface="PT Sans"/>
                <a:sym typeface="PT Sans"/>
              </a:defRPr>
            </a:lvl7pPr>
            <a:lvl8pPr marL="0" marR="0" indent="1600200" algn="l" defTabSz="8255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727574"/>
                </a:solidFill>
                <a:effectLst/>
                <a:uFillTx/>
                <a:latin typeface="PT Sans"/>
                <a:ea typeface="PT Sans"/>
                <a:cs typeface="PT Sans"/>
                <a:sym typeface="PT Sans"/>
              </a:defRPr>
            </a:lvl8pPr>
            <a:lvl9pPr marL="0" marR="0" indent="1828800" algn="l" defTabSz="8255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727574"/>
                </a:solidFill>
                <a:effectLst/>
                <a:uFillTx/>
                <a:latin typeface="PT Sans"/>
                <a:ea typeface="PT Sans"/>
                <a:cs typeface="PT Sans"/>
                <a:sym typeface="PT Sans"/>
              </a:defRPr>
            </a:lvl9pPr>
          </a:lstStyle>
          <a:p>
            <a:fld id="{86CB4B4D-7CA3-9044-876B-883B54F8677D}" type="slidenum">
              <a:rPr lang="en-US" smtClean="0"/>
              <a:pPr/>
              <a:t>28</a:t>
            </a:fld>
            <a:endParaRPr lang="en-US"/>
          </a:p>
        </p:txBody>
      </p:sp>
      <p:sp>
        <p:nvSpPr>
          <p:cNvPr id="8" name="TextBox 7"/>
          <p:cNvSpPr txBox="1"/>
          <p:nvPr/>
        </p:nvSpPr>
        <p:spPr>
          <a:xfrm>
            <a:off x="3287233" y="6125015"/>
            <a:ext cx="5007935" cy="500137"/>
          </a:xfrm>
          <a:prstGeom prst="rect">
            <a:avLst/>
          </a:prstGeom>
          <a:solidFill>
            <a:srgbClr val="FF0000"/>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412750" hangingPunct="0"/>
            <a:r>
              <a:rPr lang="en-US" sz="3000" i="1" dirty="0" err="1">
                <a:solidFill>
                  <a:srgbClr val="FFFF00"/>
                </a:solidFill>
                <a:latin typeface="Nunito Black" panose="00000A00000000000000" pitchFamily="2" charset="0"/>
              </a:rPr>
              <a:t>Văn</a:t>
            </a:r>
            <a:r>
              <a:rPr lang="en-US" sz="3000" i="1" dirty="0">
                <a:solidFill>
                  <a:srgbClr val="FFFF00"/>
                </a:solidFill>
                <a:latin typeface="Nunito Black" panose="00000A00000000000000" pitchFamily="2" charset="0"/>
              </a:rPr>
              <a:t> </a:t>
            </a:r>
            <a:r>
              <a:rPr lang="en-US" sz="3000" i="1" dirty="0" err="1">
                <a:solidFill>
                  <a:srgbClr val="FFFF00"/>
                </a:solidFill>
                <a:latin typeface="Nunito Black" panose="00000A00000000000000" pitchFamily="2" charset="0"/>
              </a:rPr>
              <a:t>hóa</a:t>
            </a:r>
            <a:r>
              <a:rPr lang="en-US" sz="3000" i="1" dirty="0">
                <a:solidFill>
                  <a:srgbClr val="FFFF00"/>
                </a:solidFill>
                <a:latin typeface="Nunito Black" panose="00000A00000000000000" pitchFamily="2" charset="0"/>
              </a:rPr>
              <a:t> </a:t>
            </a:r>
            <a:r>
              <a:rPr lang="en-US" sz="3000" i="1" dirty="0" err="1">
                <a:solidFill>
                  <a:srgbClr val="FFFF00"/>
                </a:solidFill>
                <a:latin typeface="Nunito Black" panose="00000A00000000000000" pitchFamily="2" charset="0"/>
              </a:rPr>
              <a:t>ẩm</a:t>
            </a:r>
            <a:r>
              <a:rPr lang="en-US" sz="3000" i="1" dirty="0">
                <a:solidFill>
                  <a:srgbClr val="FFFF00"/>
                </a:solidFill>
                <a:latin typeface="Nunito Black" panose="00000A00000000000000" pitchFamily="2" charset="0"/>
              </a:rPr>
              <a:t> </a:t>
            </a:r>
            <a:r>
              <a:rPr lang="en-US" sz="3000" i="1" dirty="0" err="1">
                <a:solidFill>
                  <a:srgbClr val="FFFF00"/>
                </a:solidFill>
                <a:latin typeface="Nunito Black" panose="00000A00000000000000" pitchFamily="2" charset="0"/>
              </a:rPr>
              <a:t>thực</a:t>
            </a:r>
            <a:r>
              <a:rPr lang="en-US" sz="3000" i="1" dirty="0">
                <a:solidFill>
                  <a:srgbClr val="FFFF00"/>
                </a:solidFill>
                <a:latin typeface="Nunito Black" panose="00000A00000000000000" pitchFamily="2" charset="0"/>
              </a:rPr>
              <a:t> </a:t>
            </a:r>
            <a:r>
              <a:rPr lang="en-US" sz="3000" i="1" dirty="0" err="1">
                <a:solidFill>
                  <a:srgbClr val="FFFF00"/>
                </a:solidFill>
                <a:latin typeface="Nunito Black" panose="00000A00000000000000" pitchFamily="2" charset="0"/>
              </a:rPr>
              <a:t>Việt</a:t>
            </a:r>
            <a:r>
              <a:rPr lang="en-US" sz="3000" i="1" dirty="0">
                <a:solidFill>
                  <a:srgbClr val="FFFF00"/>
                </a:solidFill>
                <a:latin typeface="Nunito Black" panose="00000A00000000000000" pitchFamily="2" charset="0"/>
              </a:rPr>
              <a:t> Nam</a:t>
            </a:r>
            <a:endParaRPr lang="en-US" sz="3000" i="1" dirty="0">
              <a:solidFill>
                <a:srgbClr val="FFFF00"/>
              </a:solidFill>
              <a:latin typeface="Nunito Black" panose="00000A00000000000000" pitchFamily="2" charset="0"/>
              <a:sym typeface="PT Sans"/>
            </a:endParaRPr>
          </a:p>
        </p:txBody>
      </p:sp>
      <p:pic>
        <p:nvPicPr>
          <p:cNvPr id="3" name="Picture 2">
            <a:extLst>
              <a:ext uri="{FF2B5EF4-FFF2-40B4-BE49-F238E27FC236}">
                <a16:creationId xmlns:a16="http://schemas.microsoft.com/office/drawing/2014/main" id="{6069EEB3-0C9C-49A3-B5CA-03257A56DD59}"/>
              </a:ext>
            </a:extLst>
          </p:cNvPr>
          <p:cNvPicPr>
            <a:picLocks noChangeAspect="1"/>
          </p:cNvPicPr>
          <p:nvPr/>
        </p:nvPicPr>
        <p:blipFill>
          <a:blip r:embed="rId3"/>
          <a:stretch>
            <a:fillRect/>
          </a:stretch>
        </p:blipFill>
        <p:spPr>
          <a:xfrm>
            <a:off x="6301740" y="2111216"/>
            <a:ext cx="5227320" cy="336232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Picture 4">
            <a:extLst>
              <a:ext uri="{FF2B5EF4-FFF2-40B4-BE49-F238E27FC236}">
                <a16:creationId xmlns:a16="http://schemas.microsoft.com/office/drawing/2014/main" id="{CE94FF07-A897-4F02-A0E0-A6CBCB45DD50}"/>
              </a:ext>
            </a:extLst>
          </p:cNvPr>
          <p:cNvPicPr>
            <a:picLocks noChangeAspect="1"/>
          </p:cNvPicPr>
          <p:nvPr/>
        </p:nvPicPr>
        <p:blipFill>
          <a:blip r:embed="rId4"/>
          <a:stretch>
            <a:fillRect/>
          </a:stretch>
        </p:blipFill>
        <p:spPr>
          <a:xfrm>
            <a:off x="563880" y="482917"/>
            <a:ext cx="5227320" cy="32565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889318305"/>
      </p:ext>
    </p:extLst>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5836" t="-238" r="15052" b="238"/>
          <a:stretch/>
        </p:blipFill>
        <p:spPr>
          <a:xfrm>
            <a:off x="0" y="-6350"/>
            <a:ext cx="6086475" cy="6864350"/>
          </a:xfrm>
          <a:solidFill>
            <a:schemeClr val="bg2"/>
          </a:solidFill>
        </p:spPr>
      </p:pic>
      <p:sp>
        <p:nvSpPr>
          <p:cNvPr id="38" name="Shape 38"/>
          <p:cNvSpPr/>
          <p:nvPr/>
        </p:nvSpPr>
        <p:spPr>
          <a:xfrm>
            <a:off x="6278463" y="475960"/>
            <a:ext cx="5575727" cy="1728228"/>
          </a:xfrm>
          <a:prstGeom prst="rect">
            <a:avLst/>
          </a:prstGeom>
          <a:ln w="3175">
            <a:miter lim="400000"/>
          </a:ln>
          <a:extLst>
            <a:ext uri="{C572A759-6A51-4108-AA02-DFA0A04FC94B}">
              <ma14:wrappingTextBoxFlag xmlns:ma14="http://schemas.microsoft.com/office/mac/drawingml/2011/main" xmlns="" val="1"/>
            </a:ext>
          </a:extLst>
        </p:spPr>
        <p:txBody>
          <a:bodyPr lIns="19050" tIns="19050" rIns="19050" bIns="19050">
            <a:normAutofit/>
          </a:bodyPr>
          <a:lstStyle>
            <a:lvl1pPr>
              <a:lnSpc>
                <a:spcPct val="90000"/>
              </a:lnSpc>
              <a:defRPr sz="11000" b="1">
                <a:solidFill>
                  <a:srgbClr val="282828"/>
                </a:solidFill>
                <a:latin typeface="Signika"/>
                <a:ea typeface="Signika"/>
                <a:cs typeface="Signika"/>
                <a:sym typeface="Signika"/>
              </a:defRPr>
            </a:lvl1pPr>
          </a:lstStyle>
          <a:p>
            <a:pPr algn="ctr"/>
            <a:r>
              <a:rPr lang="en-US" sz="5500" dirty="0">
                <a:solidFill>
                  <a:srgbClr val="FF0000"/>
                </a:solidFill>
                <a:latin typeface="Nunito Black" panose="00000A00000000000000" pitchFamily="2" charset="0"/>
              </a:rPr>
              <a:t>VAI TRÒ CỦA VĂN HÓA</a:t>
            </a:r>
            <a:endParaRPr sz="5500" dirty="0">
              <a:solidFill>
                <a:srgbClr val="FF0000"/>
              </a:solidFill>
              <a:latin typeface="Nunito Black" panose="00000A00000000000000" pitchFamily="2" charset="0"/>
            </a:endParaRPr>
          </a:p>
        </p:txBody>
      </p:sp>
      <p:sp>
        <p:nvSpPr>
          <p:cNvPr id="39" name="Shape 39"/>
          <p:cNvSpPr/>
          <p:nvPr/>
        </p:nvSpPr>
        <p:spPr>
          <a:xfrm>
            <a:off x="6478360" y="2458843"/>
            <a:ext cx="5453562" cy="3923197"/>
          </a:xfrm>
          <a:prstGeom prst="rect">
            <a:avLst/>
          </a:prstGeom>
          <a:ln w="3175">
            <a:miter lim="400000"/>
          </a:ln>
          <a:extLst>
            <a:ext uri="{C572A759-6A51-4108-AA02-DFA0A04FC94B}">
              <ma14:wrappingTextBoxFlag xmlns:ma14="http://schemas.microsoft.com/office/mac/drawingml/2011/main" xmlns="" val="1"/>
            </a:ext>
          </a:extLst>
        </p:spPr>
        <p:txBody>
          <a:bodyPr lIns="19050" tIns="19050" rIns="19050" bIns="19050">
            <a:noAutofit/>
          </a:bodyPr>
          <a:lstStyle/>
          <a:p>
            <a:pPr marL="342900" indent="-342900" algn="just">
              <a:buFont typeface="Arial" panose="020B0604020202020204" pitchFamily="34" charset="0"/>
              <a:buChar char="•"/>
            </a:pPr>
            <a:r>
              <a:rPr lang="en-US" sz="3000" dirty="0" err="1">
                <a:solidFill>
                  <a:srgbClr val="00B050"/>
                </a:solidFill>
                <a:latin typeface="Nunito Black" panose="00000A00000000000000" pitchFamily="2" charset="0"/>
              </a:rPr>
              <a:t>Văn</a:t>
            </a:r>
            <a:r>
              <a:rPr lang="en-US" sz="3000" dirty="0">
                <a:solidFill>
                  <a:srgbClr val="00B050"/>
                </a:solidFill>
                <a:latin typeface="Nunito Black" panose="00000A00000000000000" pitchFamily="2" charset="0"/>
              </a:rPr>
              <a:t> </a:t>
            </a:r>
            <a:r>
              <a:rPr lang="en-US" sz="3000" dirty="0" err="1">
                <a:solidFill>
                  <a:srgbClr val="00B050"/>
                </a:solidFill>
                <a:latin typeface="Nunito Black" panose="00000A00000000000000" pitchFamily="2" charset="0"/>
              </a:rPr>
              <a:t>hoá</a:t>
            </a:r>
            <a:r>
              <a:rPr lang="en-US" sz="3000" dirty="0">
                <a:solidFill>
                  <a:srgbClr val="00B050"/>
                </a:solidFill>
                <a:latin typeface="Nunito Black" panose="00000A00000000000000" pitchFamily="2" charset="0"/>
              </a:rPr>
              <a:t> </a:t>
            </a:r>
            <a:r>
              <a:rPr lang="en-US" sz="3000" dirty="0" err="1">
                <a:solidFill>
                  <a:srgbClr val="00B050"/>
                </a:solidFill>
                <a:latin typeface="Nunito Black" panose="00000A00000000000000" pitchFamily="2" charset="0"/>
              </a:rPr>
              <a:t>vừa</a:t>
            </a:r>
            <a:r>
              <a:rPr lang="en-US" sz="3000" dirty="0">
                <a:solidFill>
                  <a:srgbClr val="00B050"/>
                </a:solidFill>
                <a:latin typeface="Nunito Black" panose="00000A00000000000000" pitchFamily="2" charset="0"/>
              </a:rPr>
              <a:t> </a:t>
            </a:r>
            <a:r>
              <a:rPr lang="en-US" sz="3000" dirty="0" err="1">
                <a:solidFill>
                  <a:srgbClr val="00B050"/>
                </a:solidFill>
                <a:latin typeface="Nunito Black" panose="00000A00000000000000" pitchFamily="2" charset="0"/>
              </a:rPr>
              <a:t>là</a:t>
            </a:r>
            <a:r>
              <a:rPr lang="en-US" sz="3000" dirty="0">
                <a:solidFill>
                  <a:srgbClr val="00B050"/>
                </a:solidFill>
                <a:latin typeface="Nunito Black" panose="00000A00000000000000" pitchFamily="2" charset="0"/>
              </a:rPr>
              <a:t> </a:t>
            </a:r>
            <a:r>
              <a:rPr lang="en-US" sz="3000" dirty="0" err="1">
                <a:solidFill>
                  <a:srgbClr val="00B050"/>
                </a:solidFill>
                <a:latin typeface="Nunito Black" panose="00000A00000000000000" pitchFamily="2" charset="0"/>
              </a:rPr>
              <a:t>nền</a:t>
            </a:r>
            <a:r>
              <a:rPr lang="en-US" sz="3000" dirty="0">
                <a:solidFill>
                  <a:srgbClr val="00B050"/>
                </a:solidFill>
                <a:latin typeface="Nunito Black" panose="00000A00000000000000" pitchFamily="2" charset="0"/>
              </a:rPr>
              <a:t> </a:t>
            </a:r>
            <a:r>
              <a:rPr lang="en-US" sz="3000" dirty="0" err="1">
                <a:solidFill>
                  <a:srgbClr val="00B050"/>
                </a:solidFill>
                <a:latin typeface="Nunito Black" panose="00000A00000000000000" pitchFamily="2" charset="0"/>
              </a:rPr>
              <a:t>tảng</a:t>
            </a:r>
            <a:r>
              <a:rPr lang="en-US" sz="3000" dirty="0">
                <a:solidFill>
                  <a:srgbClr val="00B050"/>
                </a:solidFill>
                <a:latin typeface="Nunito Black" panose="00000A00000000000000" pitchFamily="2" charset="0"/>
              </a:rPr>
              <a:t> </a:t>
            </a:r>
            <a:r>
              <a:rPr lang="en-US" sz="3000" dirty="0" err="1">
                <a:solidFill>
                  <a:srgbClr val="00B050"/>
                </a:solidFill>
                <a:latin typeface="Nunito Black" panose="00000A00000000000000" pitchFamily="2" charset="0"/>
              </a:rPr>
              <a:t>tinh</a:t>
            </a:r>
            <a:r>
              <a:rPr lang="en-US" sz="3000" dirty="0">
                <a:solidFill>
                  <a:srgbClr val="00B050"/>
                </a:solidFill>
                <a:latin typeface="Nunito Black" panose="00000A00000000000000" pitchFamily="2" charset="0"/>
              </a:rPr>
              <a:t> </a:t>
            </a:r>
            <a:r>
              <a:rPr lang="en-US" sz="3000" dirty="0" err="1">
                <a:solidFill>
                  <a:srgbClr val="00B050"/>
                </a:solidFill>
                <a:latin typeface="Nunito Black" panose="00000A00000000000000" pitchFamily="2" charset="0"/>
              </a:rPr>
              <a:t>thần</a:t>
            </a:r>
            <a:r>
              <a:rPr lang="en-US" sz="3000" dirty="0">
                <a:solidFill>
                  <a:srgbClr val="00B050"/>
                </a:solidFill>
                <a:latin typeface="Nunito Black" panose="00000A00000000000000" pitchFamily="2" charset="0"/>
              </a:rPr>
              <a:t> </a:t>
            </a:r>
            <a:r>
              <a:rPr lang="en-US" sz="3000" dirty="0" err="1">
                <a:solidFill>
                  <a:srgbClr val="00B050"/>
                </a:solidFill>
                <a:latin typeface="Nunito Black" panose="00000A00000000000000" pitchFamily="2" charset="0"/>
              </a:rPr>
              <a:t>của</a:t>
            </a:r>
            <a:r>
              <a:rPr lang="en-US" sz="3000" dirty="0">
                <a:solidFill>
                  <a:srgbClr val="00B050"/>
                </a:solidFill>
                <a:latin typeface="Nunito Black" panose="00000A00000000000000" pitchFamily="2" charset="0"/>
              </a:rPr>
              <a:t> </a:t>
            </a:r>
            <a:r>
              <a:rPr lang="en-US" sz="3000" dirty="0" err="1">
                <a:solidFill>
                  <a:srgbClr val="00B050"/>
                </a:solidFill>
                <a:latin typeface="Nunito Black" panose="00000A00000000000000" pitchFamily="2" charset="0"/>
              </a:rPr>
              <a:t>xã</a:t>
            </a:r>
            <a:r>
              <a:rPr lang="en-US" sz="3000" dirty="0">
                <a:solidFill>
                  <a:srgbClr val="00B050"/>
                </a:solidFill>
                <a:latin typeface="Nunito Black" panose="00000A00000000000000" pitchFamily="2" charset="0"/>
              </a:rPr>
              <a:t> </a:t>
            </a:r>
            <a:r>
              <a:rPr lang="en-US" sz="3000" dirty="0" err="1">
                <a:solidFill>
                  <a:srgbClr val="00B050"/>
                </a:solidFill>
                <a:latin typeface="Nunito Black" panose="00000A00000000000000" pitchFamily="2" charset="0"/>
              </a:rPr>
              <a:t>hội</a:t>
            </a:r>
            <a:r>
              <a:rPr lang="en-US" sz="3000" dirty="0">
                <a:solidFill>
                  <a:srgbClr val="00B050"/>
                </a:solidFill>
                <a:latin typeface="Nunito Black" panose="00000A00000000000000" pitchFamily="2" charset="0"/>
              </a:rPr>
              <a:t>, </a:t>
            </a:r>
            <a:r>
              <a:rPr lang="en-US" sz="3000" dirty="0" err="1">
                <a:solidFill>
                  <a:srgbClr val="00B050"/>
                </a:solidFill>
                <a:latin typeface="Nunito Black" panose="00000A00000000000000" pitchFamily="2" charset="0"/>
              </a:rPr>
              <a:t>vừa</a:t>
            </a:r>
            <a:r>
              <a:rPr lang="en-US" sz="3000" dirty="0">
                <a:solidFill>
                  <a:srgbClr val="00B050"/>
                </a:solidFill>
                <a:latin typeface="Nunito Black" panose="00000A00000000000000" pitchFamily="2" charset="0"/>
              </a:rPr>
              <a:t> </a:t>
            </a:r>
            <a:r>
              <a:rPr lang="en-US" sz="3000" dirty="0" err="1">
                <a:solidFill>
                  <a:srgbClr val="00B050"/>
                </a:solidFill>
                <a:latin typeface="Nunito Black" panose="00000A00000000000000" pitchFamily="2" charset="0"/>
              </a:rPr>
              <a:t>là</a:t>
            </a:r>
            <a:r>
              <a:rPr lang="en-US" sz="3000" dirty="0">
                <a:solidFill>
                  <a:srgbClr val="00B050"/>
                </a:solidFill>
                <a:latin typeface="Nunito Black" panose="00000A00000000000000" pitchFamily="2" charset="0"/>
              </a:rPr>
              <a:t> </a:t>
            </a:r>
            <a:r>
              <a:rPr lang="en-US" sz="3000" dirty="0" err="1">
                <a:solidFill>
                  <a:srgbClr val="00B050"/>
                </a:solidFill>
                <a:latin typeface="Nunito Black" panose="00000A00000000000000" pitchFamily="2" charset="0"/>
              </a:rPr>
              <a:t>mục</a:t>
            </a:r>
            <a:r>
              <a:rPr lang="en-US" sz="3000" dirty="0">
                <a:solidFill>
                  <a:srgbClr val="00B050"/>
                </a:solidFill>
                <a:latin typeface="Nunito Black" panose="00000A00000000000000" pitchFamily="2" charset="0"/>
              </a:rPr>
              <a:t> </a:t>
            </a:r>
            <a:r>
              <a:rPr lang="en-US" sz="3000" dirty="0" err="1">
                <a:solidFill>
                  <a:srgbClr val="00B050"/>
                </a:solidFill>
                <a:latin typeface="Nunito Black" panose="00000A00000000000000" pitchFamily="2" charset="0"/>
              </a:rPr>
              <a:t>tiêu</a:t>
            </a:r>
            <a:r>
              <a:rPr lang="en-US" sz="3000" dirty="0">
                <a:solidFill>
                  <a:srgbClr val="00B050"/>
                </a:solidFill>
                <a:latin typeface="Nunito Black" panose="00000A00000000000000" pitchFamily="2" charset="0"/>
              </a:rPr>
              <a:t>, </a:t>
            </a:r>
            <a:r>
              <a:rPr lang="en-US" sz="3000" dirty="0" err="1">
                <a:solidFill>
                  <a:srgbClr val="00B050"/>
                </a:solidFill>
                <a:latin typeface="Nunito Black" panose="00000A00000000000000" pitchFamily="2" charset="0"/>
              </a:rPr>
              <a:t>vừa</a:t>
            </a:r>
            <a:r>
              <a:rPr lang="en-US" sz="3000" dirty="0">
                <a:solidFill>
                  <a:srgbClr val="00B050"/>
                </a:solidFill>
                <a:latin typeface="Nunito Black" panose="00000A00000000000000" pitchFamily="2" charset="0"/>
              </a:rPr>
              <a:t> </a:t>
            </a:r>
            <a:r>
              <a:rPr lang="en-US" sz="3000" dirty="0" err="1">
                <a:solidFill>
                  <a:srgbClr val="00B050"/>
                </a:solidFill>
                <a:latin typeface="Nunito Black" panose="00000A00000000000000" pitchFamily="2" charset="0"/>
              </a:rPr>
              <a:t>là</a:t>
            </a:r>
            <a:r>
              <a:rPr lang="en-US" sz="3000" dirty="0">
                <a:solidFill>
                  <a:srgbClr val="00B050"/>
                </a:solidFill>
                <a:latin typeface="Nunito Black" panose="00000A00000000000000" pitchFamily="2" charset="0"/>
              </a:rPr>
              <a:t> </a:t>
            </a:r>
            <a:r>
              <a:rPr lang="en-US" sz="3000" dirty="0" err="1">
                <a:solidFill>
                  <a:srgbClr val="00B050"/>
                </a:solidFill>
                <a:latin typeface="Nunito Black" panose="00000A00000000000000" pitchFamily="2" charset="0"/>
              </a:rPr>
              <a:t>động</a:t>
            </a:r>
            <a:r>
              <a:rPr lang="en-US" sz="3000" dirty="0">
                <a:solidFill>
                  <a:srgbClr val="00B050"/>
                </a:solidFill>
                <a:latin typeface="Nunito Black" panose="00000A00000000000000" pitchFamily="2" charset="0"/>
              </a:rPr>
              <a:t> </a:t>
            </a:r>
            <a:r>
              <a:rPr lang="en-US" sz="3000" dirty="0" err="1">
                <a:solidFill>
                  <a:srgbClr val="00B050"/>
                </a:solidFill>
                <a:latin typeface="Nunito Black" panose="00000A00000000000000" pitchFamily="2" charset="0"/>
              </a:rPr>
              <a:t>lực</a:t>
            </a:r>
            <a:r>
              <a:rPr lang="en-US" sz="3000" dirty="0">
                <a:solidFill>
                  <a:srgbClr val="00B050"/>
                </a:solidFill>
                <a:latin typeface="Nunito Black" panose="00000A00000000000000" pitchFamily="2" charset="0"/>
              </a:rPr>
              <a:t> </a:t>
            </a:r>
            <a:r>
              <a:rPr lang="en-US" sz="3000" dirty="0" err="1">
                <a:solidFill>
                  <a:srgbClr val="00B050"/>
                </a:solidFill>
                <a:latin typeface="Nunito Black" panose="00000A00000000000000" pitchFamily="2" charset="0"/>
              </a:rPr>
              <a:t>thúc</a:t>
            </a:r>
            <a:r>
              <a:rPr lang="en-US" sz="3000" dirty="0">
                <a:solidFill>
                  <a:srgbClr val="00B050"/>
                </a:solidFill>
                <a:latin typeface="Nunito Black" panose="00000A00000000000000" pitchFamily="2" charset="0"/>
              </a:rPr>
              <a:t> </a:t>
            </a:r>
            <a:r>
              <a:rPr lang="en-US" sz="3000" dirty="0" err="1">
                <a:solidFill>
                  <a:srgbClr val="00B050"/>
                </a:solidFill>
                <a:latin typeface="Nunito Black" panose="00000A00000000000000" pitchFamily="2" charset="0"/>
              </a:rPr>
              <a:t>đẩy</a:t>
            </a:r>
            <a:r>
              <a:rPr lang="en-US" sz="3000" dirty="0">
                <a:solidFill>
                  <a:srgbClr val="00B050"/>
                </a:solidFill>
                <a:latin typeface="Nunito Black" panose="00000A00000000000000" pitchFamily="2" charset="0"/>
              </a:rPr>
              <a:t> </a:t>
            </a:r>
            <a:r>
              <a:rPr lang="en-US" sz="3000" dirty="0" err="1">
                <a:solidFill>
                  <a:srgbClr val="00B050"/>
                </a:solidFill>
                <a:latin typeface="Nunito Black" panose="00000A00000000000000" pitchFamily="2" charset="0"/>
              </a:rPr>
              <a:t>sự</a:t>
            </a:r>
            <a:r>
              <a:rPr lang="en-US" sz="3000" dirty="0">
                <a:solidFill>
                  <a:srgbClr val="00B050"/>
                </a:solidFill>
                <a:latin typeface="Nunito Black" panose="00000A00000000000000" pitchFamily="2" charset="0"/>
              </a:rPr>
              <a:t> </a:t>
            </a:r>
            <a:r>
              <a:rPr lang="en-US" sz="3000" dirty="0" err="1">
                <a:solidFill>
                  <a:srgbClr val="00B050"/>
                </a:solidFill>
                <a:latin typeface="Nunito Black" panose="00000A00000000000000" pitchFamily="2" charset="0"/>
              </a:rPr>
              <a:t>phát</a:t>
            </a:r>
            <a:r>
              <a:rPr lang="en-US" sz="3000" dirty="0">
                <a:solidFill>
                  <a:srgbClr val="00B050"/>
                </a:solidFill>
                <a:latin typeface="Nunito Black" panose="00000A00000000000000" pitchFamily="2" charset="0"/>
              </a:rPr>
              <a:t> </a:t>
            </a:r>
            <a:r>
              <a:rPr lang="en-US" sz="3000" dirty="0" err="1">
                <a:solidFill>
                  <a:srgbClr val="00B050"/>
                </a:solidFill>
                <a:latin typeface="Nunito Black" panose="00000A00000000000000" pitchFamily="2" charset="0"/>
              </a:rPr>
              <a:t>triển</a:t>
            </a:r>
            <a:r>
              <a:rPr lang="en-US" sz="3000" dirty="0">
                <a:solidFill>
                  <a:srgbClr val="00B050"/>
                </a:solidFill>
                <a:latin typeface="Nunito Black" panose="00000A00000000000000" pitchFamily="2" charset="0"/>
              </a:rPr>
              <a:t> KT-XH.</a:t>
            </a:r>
          </a:p>
          <a:p>
            <a:pPr marL="342900" indent="-342900" algn="just">
              <a:buFont typeface="Arial" panose="020B0604020202020204" pitchFamily="34" charset="0"/>
              <a:buChar char="•"/>
            </a:pPr>
            <a:r>
              <a:rPr lang="en-US" sz="3000" dirty="0" err="1">
                <a:solidFill>
                  <a:srgbClr val="0B6BF7"/>
                </a:solidFill>
                <a:latin typeface="Nunito Black" panose="00000A00000000000000" pitchFamily="2" charset="0"/>
              </a:rPr>
              <a:t>Văn</a:t>
            </a:r>
            <a:r>
              <a:rPr lang="en-US" sz="3000" dirty="0">
                <a:solidFill>
                  <a:srgbClr val="0B6BF7"/>
                </a:solidFill>
                <a:latin typeface="Nunito Black" panose="00000A00000000000000" pitchFamily="2" charset="0"/>
              </a:rPr>
              <a:t> </a:t>
            </a:r>
            <a:r>
              <a:rPr lang="en-US" sz="3000" dirty="0" err="1">
                <a:solidFill>
                  <a:srgbClr val="0B6BF7"/>
                </a:solidFill>
                <a:latin typeface="Nunito Black" panose="00000A00000000000000" pitchFamily="2" charset="0"/>
              </a:rPr>
              <a:t>hóa</a:t>
            </a:r>
            <a:r>
              <a:rPr lang="en-US" sz="3000" dirty="0">
                <a:solidFill>
                  <a:srgbClr val="0B6BF7"/>
                </a:solidFill>
                <a:latin typeface="Nunito Black" panose="00000A00000000000000" pitchFamily="2" charset="0"/>
              </a:rPr>
              <a:t> </a:t>
            </a:r>
            <a:r>
              <a:rPr lang="en-US" sz="3000" dirty="0" err="1">
                <a:solidFill>
                  <a:srgbClr val="0B6BF7"/>
                </a:solidFill>
                <a:latin typeface="Nunito Black" panose="00000A00000000000000" pitchFamily="2" charset="0"/>
              </a:rPr>
              <a:t>khơi</a:t>
            </a:r>
            <a:r>
              <a:rPr lang="en-US" sz="3000" dirty="0">
                <a:solidFill>
                  <a:srgbClr val="0B6BF7"/>
                </a:solidFill>
                <a:latin typeface="Nunito Black" panose="00000A00000000000000" pitchFamily="2" charset="0"/>
              </a:rPr>
              <a:t> </a:t>
            </a:r>
            <a:r>
              <a:rPr lang="en-US" sz="3000" dirty="0" err="1">
                <a:solidFill>
                  <a:srgbClr val="0B6BF7"/>
                </a:solidFill>
                <a:latin typeface="Nunito Black" panose="00000A00000000000000" pitchFamily="2" charset="0"/>
              </a:rPr>
              <a:t>dậy</a:t>
            </a:r>
            <a:r>
              <a:rPr lang="en-US" sz="3000" dirty="0">
                <a:solidFill>
                  <a:srgbClr val="0B6BF7"/>
                </a:solidFill>
                <a:latin typeface="Nunito Black" panose="00000A00000000000000" pitchFamily="2" charset="0"/>
              </a:rPr>
              <a:t> </a:t>
            </a:r>
            <a:r>
              <a:rPr lang="en-US" sz="3000" dirty="0" err="1">
                <a:solidFill>
                  <a:srgbClr val="0B6BF7"/>
                </a:solidFill>
                <a:latin typeface="Nunito Black" panose="00000A00000000000000" pitchFamily="2" charset="0"/>
              </a:rPr>
              <a:t>tiềm</a:t>
            </a:r>
            <a:r>
              <a:rPr lang="en-US" sz="3000" dirty="0">
                <a:solidFill>
                  <a:srgbClr val="0B6BF7"/>
                </a:solidFill>
                <a:latin typeface="Nunito Black" panose="00000A00000000000000" pitchFamily="2" charset="0"/>
              </a:rPr>
              <a:t> </a:t>
            </a:r>
            <a:r>
              <a:rPr lang="en-US" sz="3000" dirty="0" err="1">
                <a:solidFill>
                  <a:srgbClr val="0B6BF7"/>
                </a:solidFill>
                <a:latin typeface="Nunito Black" panose="00000A00000000000000" pitchFamily="2" charset="0"/>
              </a:rPr>
              <a:t>năng</a:t>
            </a:r>
            <a:r>
              <a:rPr lang="en-US" sz="3000" dirty="0">
                <a:solidFill>
                  <a:srgbClr val="0B6BF7"/>
                </a:solidFill>
                <a:latin typeface="Nunito Black" panose="00000A00000000000000" pitchFamily="2" charset="0"/>
              </a:rPr>
              <a:t> </a:t>
            </a:r>
            <a:r>
              <a:rPr lang="en-US" sz="3000" dirty="0" err="1">
                <a:solidFill>
                  <a:srgbClr val="0B6BF7"/>
                </a:solidFill>
                <a:latin typeface="Nunito Black" panose="00000A00000000000000" pitchFamily="2" charset="0"/>
              </a:rPr>
              <a:t>phát</a:t>
            </a:r>
            <a:r>
              <a:rPr lang="en-US" sz="3000" dirty="0">
                <a:solidFill>
                  <a:srgbClr val="0B6BF7"/>
                </a:solidFill>
                <a:latin typeface="Nunito Black" panose="00000A00000000000000" pitchFamily="2" charset="0"/>
              </a:rPr>
              <a:t> </a:t>
            </a:r>
            <a:r>
              <a:rPr lang="en-US" sz="3000" dirty="0" err="1">
                <a:solidFill>
                  <a:srgbClr val="0B6BF7"/>
                </a:solidFill>
                <a:latin typeface="Nunito Black" panose="00000A00000000000000" pitchFamily="2" charset="0"/>
              </a:rPr>
              <a:t>huy</a:t>
            </a:r>
            <a:r>
              <a:rPr lang="en-US" sz="3000" dirty="0">
                <a:solidFill>
                  <a:srgbClr val="0B6BF7"/>
                </a:solidFill>
                <a:latin typeface="Nunito Black" panose="00000A00000000000000" pitchFamily="2" charset="0"/>
              </a:rPr>
              <a:t> </a:t>
            </a:r>
            <a:r>
              <a:rPr lang="en-US" sz="3000" dirty="0" err="1">
                <a:solidFill>
                  <a:srgbClr val="0B6BF7"/>
                </a:solidFill>
                <a:latin typeface="Nunito Black" panose="00000A00000000000000" pitchFamily="2" charset="0"/>
              </a:rPr>
              <a:t>sức</a:t>
            </a:r>
            <a:r>
              <a:rPr lang="en-US" sz="3000" dirty="0">
                <a:solidFill>
                  <a:srgbClr val="0B6BF7"/>
                </a:solidFill>
                <a:latin typeface="Nunito Black" panose="00000A00000000000000" pitchFamily="2" charset="0"/>
              </a:rPr>
              <a:t> </a:t>
            </a:r>
            <a:r>
              <a:rPr lang="en-US" sz="3000" dirty="0" err="1">
                <a:solidFill>
                  <a:srgbClr val="0B6BF7"/>
                </a:solidFill>
                <a:latin typeface="Nunito Black" panose="00000A00000000000000" pitchFamily="2" charset="0"/>
              </a:rPr>
              <a:t>sáng</a:t>
            </a:r>
            <a:r>
              <a:rPr lang="en-US" sz="3000" dirty="0">
                <a:solidFill>
                  <a:srgbClr val="0B6BF7"/>
                </a:solidFill>
                <a:latin typeface="Nunito Black" panose="00000A00000000000000" pitchFamily="2" charset="0"/>
              </a:rPr>
              <a:t> </a:t>
            </a:r>
            <a:r>
              <a:rPr lang="en-US" sz="3000" dirty="0" err="1">
                <a:solidFill>
                  <a:srgbClr val="0B6BF7"/>
                </a:solidFill>
                <a:latin typeface="Nunito Black" panose="00000A00000000000000" pitchFamily="2" charset="0"/>
              </a:rPr>
              <a:t>tạo</a:t>
            </a:r>
            <a:r>
              <a:rPr lang="en-US" sz="3000" dirty="0">
                <a:solidFill>
                  <a:srgbClr val="0B6BF7"/>
                </a:solidFill>
                <a:latin typeface="Nunito Black" panose="00000A00000000000000" pitchFamily="2" charset="0"/>
              </a:rPr>
              <a:t> </a:t>
            </a:r>
            <a:r>
              <a:rPr lang="en-US" sz="3000" dirty="0" err="1">
                <a:solidFill>
                  <a:srgbClr val="0B6BF7"/>
                </a:solidFill>
                <a:latin typeface="Nunito Black" panose="00000A00000000000000" pitchFamily="2" charset="0"/>
              </a:rPr>
              <a:t>của</a:t>
            </a:r>
            <a:r>
              <a:rPr lang="en-US" sz="3000" dirty="0">
                <a:solidFill>
                  <a:srgbClr val="0B6BF7"/>
                </a:solidFill>
                <a:latin typeface="Nunito Black" panose="00000A00000000000000" pitchFamily="2" charset="0"/>
              </a:rPr>
              <a:t> con </a:t>
            </a:r>
            <a:r>
              <a:rPr lang="en-US" sz="3000" dirty="0" err="1">
                <a:solidFill>
                  <a:srgbClr val="0B6BF7"/>
                </a:solidFill>
                <a:latin typeface="Nunito Black" panose="00000A00000000000000" pitchFamily="2" charset="0"/>
              </a:rPr>
              <a:t>người</a:t>
            </a:r>
            <a:r>
              <a:rPr lang="en-US" sz="3000" dirty="0">
                <a:solidFill>
                  <a:srgbClr val="0B6BF7"/>
                </a:solidFill>
                <a:latin typeface="Nunito Black" panose="00000A00000000000000" pitchFamily="2" charset="0"/>
              </a:rPr>
              <a:t>.</a:t>
            </a:r>
          </a:p>
        </p:txBody>
      </p:sp>
      <p:sp>
        <p:nvSpPr>
          <p:cNvPr id="40" name="Shape 40"/>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29</a:t>
            </a:fld>
            <a:endParaRPr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8061" r="8349"/>
          <a:stretch/>
        </p:blipFill>
        <p:spPr>
          <a:xfrm>
            <a:off x="-440872" y="-6548"/>
            <a:ext cx="6547758" cy="6864548"/>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2293" r="18763"/>
          <a:stretch/>
        </p:blipFill>
        <p:spPr>
          <a:xfrm>
            <a:off x="-391886" y="-96479"/>
            <a:ext cx="6498772" cy="7001593"/>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6899" r="19014"/>
          <a:stretch/>
        </p:blipFill>
        <p:spPr>
          <a:xfrm>
            <a:off x="-812347" y="-96479"/>
            <a:ext cx="6919232" cy="70015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Effect transition="in" filter="wipe(up)">
                                      <p:cBhvr>
                                        <p:cTn id="7" dur="500"/>
                                        <p:tgtEl>
                                          <p:spTgt spid="3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22" presetClass="entr" presetSubtype="1" fill="hold" nodeType="withEffect">
                                  <p:stCondLst>
                                    <p:cond delay="0"/>
                                  </p:stCondLst>
                                  <p:childTnLst>
                                    <p:set>
                                      <p:cBhvr>
                                        <p:cTn id="13" dur="1" fill="hold">
                                          <p:stCondLst>
                                            <p:cond delay="0"/>
                                          </p:stCondLst>
                                        </p:cTn>
                                        <p:tgtEl>
                                          <p:spTgt spid="39">
                                            <p:txEl>
                                              <p:pRg st="0" end="0"/>
                                            </p:txEl>
                                          </p:spTgt>
                                        </p:tgtEl>
                                        <p:attrNameLst>
                                          <p:attrName>style.visibility</p:attrName>
                                        </p:attrNameLst>
                                      </p:cBhvr>
                                      <p:to>
                                        <p:strVal val="visible"/>
                                      </p:to>
                                    </p:set>
                                    <p:animEffect transition="in" filter="wipe(up)">
                                      <p:cBhvr>
                                        <p:cTn id="14" dur="500"/>
                                        <p:tgtEl>
                                          <p:spTgt spid="39">
                                            <p:txEl>
                                              <p:pRg st="0" end="0"/>
                                            </p:txEl>
                                          </p:spTgt>
                                        </p:tgtEl>
                                      </p:cBhvr>
                                    </p:animEffect>
                                  </p:childTnLst>
                                </p:cTn>
                              </p:par>
                            </p:childTnLst>
                          </p:cTn>
                        </p:par>
                        <p:par>
                          <p:cTn id="15" fill="hold">
                            <p:stCondLst>
                              <p:cond delay="1000"/>
                            </p:stCondLst>
                            <p:childTnLst>
                              <p:par>
                                <p:cTn id="16" presetID="10" presetClass="entr" presetSubtype="0" fill="hold" nodeType="afterEffect">
                                  <p:stCondLst>
                                    <p:cond delay="25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1750"/>
                            </p:stCondLst>
                            <p:childTnLst>
                              <p:par>
                                <p:cTn id="20" presetID="22" presetClass="entr" presetSubtype="1" fill="hold" nodeType="afterEffect">
                                  <p:stCondLst>
                                    <p:cond delay="250"/>
                                  </p:stCondLst>
                                  <p:childTnLst>
                                    <p:set>
                                      <p:cBhvr>
                                        <p:cTn id="21" dur="1" fill="hold">
                                          <p:stCondLst>
                                            <p:cond delay="0"/>
                                          </p:stCondLst>
                                        </p:cTn>
                                        <p:tgtEl>
                                          <p:spTgt spid="39">
                                            <p:txEl>
                                              <p:pRg st="1" end="1"/>
                                            </p:txEl>
                                          </p:spTgt>
                                        </p:tgtEl>
                                        <p:attrNameLst>
                                          <p:attrName>style.visibility</p:attrName>
                                        </p:attrNameLst>
                                      </p:cBhvr>
                                      <p:to>
                                        <p:strVal val="visible"/>
                                      </p:to>
                                    </p:set>
                                    <p:animEffect transition="in" filter="wipe(up)">
                                      <p:cBhvr>
                                        <p:cTn id="22" dur="500"/>
                                        <p:tgtEl>
                                          <p:spTgt spid="39">
                                            <p:txEl>
                                              <p:pRg st="1" end="1"/>
                                            </p:txEl>
                                          </p:spTgt>
                                        </p:tgtEl>
                                      </p:cBhvr>
                                    </p:animEffect>
                                  </p:childTnLst>
                                </p:cTn>
                              </p:par>
                              <p:par>
                                <p:cTn id="23" presetID="10" presetClass="entr" presetSubtype="0" fill="hold" nodeType="withEffect">
                                  <p:stCondLst>
                                    <p:cond delay="25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par>
                          <p:cTn id="26" fill="hold">
                            <p:stCondLst>
                              <p:cond delay="2500"/>
                            </p:stCondLst>
                            <p:childTnLst>
                              <p:par>
                                <p:cTn id="27" presetID="10" presetClass="entr" presetSubtype="0" fill="hold" nodeType="afterEffect">
                                  <p:stCondLst>
                                    <p:cond delay="25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4070" y="463826"/>
            <a:ext cx="6811617" cy="6463308"/>
          </a:xfrm>
          <a:prstGeom prst="rect">
            <a:avLst/>
          </a:prstGeom>
          <a:solidFill>
            <a:srgbClr val="FFFF00"/>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600" b="1" dirty="0" smtClean="0">
                <a:latin typeface="Nunito Black" panose="00000A00000000000000" pitchFamily="2" charset="0"/>
              </a:rPr>
              <a:t>Neil Armstrong</a:t>
            </a:r>
            <a:r>
              <a:rPr lang="en-US" sz="3600" dirty="0" smtClean="0">
                <a:latin typeface="Nunito Black" panose="00000A00000000000000" pitchFamily="2" charset="0"/>
              </a:rPr>
              <a:t> </a:t>
            </a:r>
            <a:r>
              <a:rPr lang="vi-VN" sz="3600" dirty="0" smtClean="0">
                <a:latin typeface="Nunito Black" panose="00000A00000000000000" pitchFamily="2" charset="0"/>
              </a:rPr>
              <a:t>5/8/1930</a:t>
            </a:r>
            <a:r>
              <a:rPr lang="en-US" sz="3600" dirty="0" smtClean="0">
                <a:latin typeface="Nunito Black" panose="00000A00000000000000" pitchFamily="2" charset="0"/>
              </a:rPr>
              <a:t> – </a:t>
            </a:r>
            <a:r>
              <a:rPr lang="vi-VN" sz="3600" dirty="0" smtClean="0">
                <a:latin typeface="Nunito Black" panose="00000A00000000000000" pitchFamily="2" charset="0"/>
              </a:rPr>
              <a:t>25/8/2012</a:t>
            </a:r>
            <a:r>
              <a:rPr lang="en-US" sz="3600" dirty="0" smtClean="0">
                <a:latin typeface="Nunito Black" panose="00000A00000000000000" pitchFamily="2" charset="0"/>
              </a:rPr>
              <a:t> là một </a:t>
            </a:r>
            <a:r>
              <a:rPr lang="en-US" sz="3600" dirty="0" smtClean="0">
                <a:latin typeface="Nunito Black" panose="00000A00000000000000" pitchFamily="2" charset="0"/>
                <a:hlinkClick r:id="rId2" tooltip="Nhà du hành vũ trụ"/>
              </a:rPr>
              <a:t>phi hành gia</a:t>
            </a:r>
            <a:r>
              <a:rPr lang="en-US" sz="3600" dirty="0" smtClean="0">
                <a:latin typeface="Nunito Black" panose="00000A00000000000000" pitchFamily="2" charset="0"/>
              </a:rPr>
              <a:t> người </a:t>
            </a:r>
            <a:r>
              <a:rPr lang="en-US" sz="3600" dirty="0" smtClean="0">
                <a:latin typeface="Nunito Black" panose="00000A00000000000000" pitchFamily="2" charset="0"/>
                <a:hlinkClick r:id="rId3" tooltip="Mỹ"/>
              </a:rPr>
              <a:t>Mỹ</a:t>
            </a:r>
            <a:r>
              <a:rPr lang="en-US" sz="3600" dirty="0" smtClean="0">
                <a:latin typeface="Nunito Black" panose="00000A00000000000000" pitchFamily="2" charset="0"/>
              </a:rPr>
              <a:t>, và cũng là người đầu tiên đặt chân lên </a:t>
            </a:r>
            <a:r>
              <a:rPr lang="en-US" sz="3600" dirty="0" smtClean="0">
                <a:latin typeface="Nunito Black" panose="00000A00000000000000" pitchFamily="2" charset="0"/>
                <a:hlinkClick r:id="rId4" tooltip="Mặt Trăng"/>
              </a:rPr>
              <a:t>Mặt Trăng</a:t>
            </a:r>
            <a:r>
              <a:rPr lang="en-US" sz="3600" dirty="0" smtClean="0">
                <a:latin typeface="Nunito Black" panose="00000A00000000000000" pitchFamily="2" charset="0"/>
              </a:rPr>
              <a:t> vào ngày </a:t>
            </a:r>
            <a:r>
              <a:rPr lang="en-US" sz="3600" dirty="0" smtClean="0">
                <a:solidFill>
                  <a:srgbClr val="FF0000"/>
                </a:solidFill>
                <a:latin typeface="Nunito Black" panose="00000A00000000000000" pitchFamily="2" charset="0"/>
                <a:hlinkClick r:id="rId5" tooltip="20 tháng 7"/>
              </a:rPr>
              <a:t>20 </a:t>
            </a:r>
            <a:r>
              <a:rPr lang="vi-VN" sz="3600" dirty="0" smtClean="0">
                <a:solidFill>
                  <a:srgbClr val="FF0000"/>
                </a:solidFill>
                <a:latin typeface="Nunito Black" panose="00000A00000000000000" pitchFamily="2" charset="0"/>
                <a:hlinkClick r:id="rId5" tooltip="20 tháng 7"/>
              </a:rPr>
              <a:t>/</a:t>
            </a:r>
            <a:r>
              <a:rPr lang="en-US" sz="3600" dirty="0" smtClean="0">
                <a:solidFill>
                  <a:srgbClr val="FF0000"/>
                </a:solidFill>
                <a:latin typeface="Nunito Black" panose="00000A00000000000000" pitchFamily="2" charset="0"/>
                <a:hlinkClick r:id="rId5" tooltip="20 tháng 7"/>
              </a:rPr>
              <a:t> 7</a:t>
            </a:r>
            <a:r>
              <a:rPr lang="en-US" sz="3600" dirty="0" smtClean="0">
                <a:solidFill>
                  <a:srgbClr val="FF0000"/>
                </a:solidFill>
                <a:latin typeface="Nunito Black" panose="00000A00000000000000" pitchFamily="2" charset="0"/>
              </a:rPr>
              <a:t> </a:t>
            </a:r>
            <a:r>
              <a:rPr lang="vi-VN" sz="3600" dirty="0" smtClean="0">
                <a:solidFill>
                  <a:srgbClr val="0000CC"/>
                </a:solidFill>
                <a:latin typeface="Nunito Black" panose="00000A00000000000000" pitchFamily="2" charset="0"/>
              </a:rPr>
              <a:t>/</a:t>
            </a:r>
            <a:r>
              <a:rPr lang="en-US" sz="3600" dirty="0" smtClean="0">
                <a:solidFill>
                  <a:srgbClr val="FF0000"/>
                </a:solidFill>
                <a:latin typeface="Nunito Black" panose="00000A00000000000000" pitchFamily="2" charset="0"/>
                <a:hlinkClick r:id="rId6" tooltip="1969"/>
              </a:rPr>
              <a:t>1969</a:t>
            </a:r>
            <a:r>
              <a:rPr lang="en-US" sz="3600" dirty="0" smtClean="0">
                <a:latin typeface="Nunito Black" panose="00000A00000000000000" pitchFamily="2" charset="0"/>
              </a:rPr>
              <a:t>, trong chuyến </a:t>
            </a:r>
            <a:r>
              <a:rPr lang="en-US" sz="3600" dirty="0" smtClean="0">
                <a:latin typeface="Nunito Black" panose="00000A00000000000000" pitchFamily="2" charset="0"/>
                <a:hlinkClick r:id="rId7" tooltip="Du hành (trang chưa được viết)"/>
              </a:rPr>
              <a:t>du hành</a:t>
            </a:r>
            <a:r>
              <a:rPr lang="en-US" sz="3600" dirty="0" smtClean="0">
                <a:latin typeface="Nunito Black" panose="00000A00000000000000" pitchFamily="2" charset="0"/>
              </a:rPr>
              <a:t> trên tàu </a:t>
            </a:r>
            <a:r>
              <a:rPr lang="en-US" sz="3600" dirty="0" smtClean="0">
                <a:latin typeface="Nunito Black" panose="00000A00000000000000" pitchFamily="2" charset="0"/>
                <a:hlinkClick r:id="rId8" tooltip="Apollo 11"/>
              </a:rPr>
              <a:t>Apollo 11</a:t>
            </a:r>
            <a:r>
              <a:rPr lang="en-US" sz="3600" dirty="0" smtClean="0">
                <a:latin typeface="Nunito Black" panose="00000A00000000000000" pitchFamily="2" charset="0"/>
              </a:rPr>
              <a:t> cùng </a:t>
            </a:r>
            <a:r>
              <a:rPr lang="en-US" sz="3600" dirty="0" smtClean="0">
                <a:latin typeface="Nunito Black" panose="00000A00000000000000" pitchFamily="2" charset="0"/>
                <a:hlinkClick r:id="rId9" tooltip="Buzz Aldrin"/>
              </a:rPr>
              <a:t>Buzz Aldrin</a:t>
            </a:r>
            <a:r>
              <a:rPr lang="en-US" sz="3600" dirty="0" smtClean="0">
                <a:latin typeface="Nunito Black" panose="00000A00000000000000" pitchFamily="2" charset="0"/>
              </a:rPr>
              <a:t> &amp; Michael Collins. </a:t>
            </a:r>
            <a:endParaRPr lang="vi-VN" sz="3600" dirty="0" smtClean="0">
              <a:latin typeface="Nunito Black" panose="00000A00000000000000" pitchFamily="2" charset="0"/>
            </a:endParaRPr>
          </a:p>
          <a:p>
            <a:endParaRPr lang="en-US" sz="3600" dirty="0" smtClean="0"/>
          </a:p>
          <a:p>
            <a:endParaRPr lang="en-US" sz="3600" dirty="0" smtClean="0"/>
          </a:p>
          <a:p>
            <a:endParaRPr lang="en-US" dirty="0"/>
          </a:p>
        </p:txBody>
      </p:sp>
      <p:pic>
        <p:nvPicPr>
          <p:cNvPr id="184322" name="Picture 2" descr="Neil Armstrong"/>
          <p:cNvPicPr>
            <a:picLocks noChangeAspect="1" noChangeArrowheads="1"/>
          </p:cNvPicPr>
          <p:nvPr/>
        </p:nvPicPr>
        <p:blipFill>
          <a:blip r:embed="rId10"/>
          <a:srcRect/>
          <a:stretch>
            <a:fillRect/>
          </a:stretch>
        </p:blipFill>
        <p:spPr bwMode="auto">
          <a:xfrm>
            <a:off x="7447801" y="458856"/>
            <a:ext cx="4435948" cy="5411857"/>
          </a:xfrm>
          <a:prstGeom prst="rect">
            <a:avLst/>
          </a:prstGeom>
          <a:noFill/>
        </p:spPr>
      </p:pic>
      <p:sp>
        <p:nvSpPr>
          <p:cNvPr id="6" name="TextBox 5"/>
          <p:cNvSpPr txBox="1"/>
          <p:nvPr/>
        </p:nvSpPr>
        <p:spPr>
          <a:xfrm>
            <a:off x="7712764" y="5950227"/>
            <a:ext cx="4015409"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vi-VN" sz="2000" dirty="0" smtClean="0"/>
              <a:t>Armstrong vào tháng 7 năm 1969</a:t>
            </a:r>
            <a:endParaRPr lang="en-US" sz="2000" dirty="0"/>
          </a:p>
        </p:txBody>
      </p:sp>
    </p:spTree>
    <p:extLst>
      <p:ext uri="{BB962C8B-B14F-4D97-AF65-F5344CB8AC3E}">
        <p14:creationId xmlns:p14="http://schemas.microsoft.com/office/powerpoint/2010/main" val="397109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84322"/>
                                        </p:tgtEl>
                                        <p:attrNameLst>
                                          <p:attrName>style.visibility</p:attrName>
                                        </p:attrNameLst>
                                      </p:cBhvr>
                                      <p:to>
                                        <p:strVal val="visible"/>
                                      </p:to>
                                    </p:set>
                                    <p:anim calcmode="lin" valueType="num">
                                      <p:cBhvr>
                                        <p:cTn id="11" dur="500" fill="hold"/>
                                        <p:tgtEl>
                                          <p:spTgt spid="184322"/>
                                        </p:tgtEl>
                                        <p:attrNameLst>
                                          <p:attrName>ppt_w</p:attrName>
                                        </p:attrNameLst>
                                      </p:cBhvr>
                                      <p:tavLst>
                                        <p:tav tm="0">
                                          <p:val>
                                            <p:fltVal val="0"/>
                                          </p:val>
                                        </p:tav>
                                        <p:tav tm="100000">
                                          <p:val>
                                            <p:strVal val="#ppt_w"/>
                                          </p:val>
                                        </p:tav>
                                      </p:tavLst>
                                    </p:anim>
                                    <p:anim calcmode="lin" valueType="num">
                                      <p:cBhvr>
                                        <p:cTn id="12" dur="500" fill="hold"/>
                                        <p:tgtEl>
                                          <p:spTgt spid="184322"/>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hape 44"/>
          <p:cNvSpPr/>
          <p:nvPr/>
        </p:nvSpPr>
        <p:spPr>
          <a:xfrm>
            <a:off x="11572122" y="6263118"/>
            <a:ext cx="415645" cy="415645"/>
          </a:xfrm>
          <a:prstGeom prst="ellipse">
            <a:avLst/>
          </a:prstGeom>
          <a:solidFill>
            <a:srgbClr val="282828"/>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
        <p:nvSpPr>
          <p:cNvPr id="45" name="Shape 45"/>
          <p:cNvSpPr/>
          <p:nvPr/>
        </p:nvSpPr>
        <p:spPr>
          <a:xfrm>
            <a:off x="55987" y="83988"/>
            <a:ext cx="5913493" cy="1373876"/>
          </a:xfrm>
          <a:prstGeom prst="rect">
            <a:avLst/>
          </a:prstGeom>
          <a:solidFill>
            <a:srgbClr val="FF0000"/>
          </a:solidFill>
          <a:ln w="3175">
            <a:miter lim="400000"/>
          </a:ln>
          <a:extLst>
            <a:ext uri="{C572A759-6A51-4108-AA02-DFA0A04FC94B}">
              <ma14:wrappingTextBoxFlag xmlns:ma14="http://schemas.microsoft.com/office/mac/drawingml/2011/main" xmlns="" val="1"/>
            </a:ext>
          </a:extLst>
        </p:spPr>
        <p:txBody>
          <a:bodyPr lIns="19050" tIns="19050" rIns="19050" bIns="19050">
            <a:normAutofit fontScale="25000" lnSpcReduction="20000"/>
          </a:bodyPr>
          <a:lstStyle>
            <a:lvl1pPr>
              <a:lnSpc>
                <a:spcPct val="90000"/>
              </a:lnSpc>
              <a:defRPr sz="11000" b="1">
                <a:solidFill>
                  <a:srgbClr val="282828"/>
                </a:solidFill>
                <a:latin typeface="Signika"/>
                <a:ea typeface="Signika"/>
                <a:cs typeface="Signika"/>
                <a:sym typeface="Signika"/>
              </a:defRPr>
            </a:lvl1pPr>
          </a:lstStyle>
          <a:p>
            <a:pPr algn="ctr"/>
            <a:endParaRPr lang="en-US" sz="4000" dirty="0">
              <a:solidFill>
                <a:srgbClr val="FFFF00"/>
              </a:solidFill>
              <a:latin typeface="Nunito Black" panose="00000A00000000000000" pitchFamily="2" charset="0"/>
            </a:endParaRPr>
          </a:p>
          <a:p>
            <a:pPr algn="ctr">
              <a:lnSpc>
                <a:spcPct val="170000"/>
              </a:lnSpc>
            </a:pPr>
            <a:r>
              <a:rPr lang="en-US" sz="10800" dirty="0">
                <a:solidFill>
                  <a:srgbClr val="FFFF00"/>
                </a:solidFill>
                <a:latin typeface="Nunito Black" panose="00000A00000000000000" pitchFamily="2" charset="0"/>
              </a:rPr>
              <a:t>A. NHIỆM VỤ CỦA </a:t>
            </a:r>
          </a:p>
          <a:p>
            <a:pPr algn="ctr">
              <a:lnSpc>
                <a:spcPct val="170000"/>
              </a:lnSpc>
            </a:pPr>
            <a:r>
              <a:rPr lang="en-US" sz="10800" dirty="0">
                <a:solidFill>
                  <a:srgbClr val="FFFF00"/>
                </a:solidFill>
                <a:latin typeface="Nunito Black" panose="00000A00000000000000" pitchFamily="2" charset="0"/>
              </a:rPr>
              <a:t>VĂN HÓA</a:t>
            </a:r>
            <a:endParaRPr sz="10800" dirty="0">
              <a:solidFill>
                <a:srgbClr val="FFFF00"/>
              </a:solidFill>
              <a:latin typeface="Nunito Black" panose="00000A00000000000000" pitchFamily="2" charset="0"/>
            </a:endParaRPr>
          </a:p>
        </p:txBody>
      </p:sp>
      <p:sp>
        <p:nvSpPr>
          <p:cNvPr id="46" name="Shape 46"/>
          <p:cNvSpPr/>
          <p:nvPr/>
        </p:nvSpPr>
        <p:spPr>
          <a:xfrm>
            <a:off x="1075300" y="4093735"/>
            <a:ext cx="4435716" cy="2945760"/>
          </a:xfrm>
          <a:prstGeom prst="rect">
            <a:avLst/>
          </a:prstGeom>
          <a:ln w="3175">
            <a:miter lim="400000"/>
          </a:ln>
          <a:extLst>
            <a:ext uri="{C572A759-6A51-4108-AA02-DFA0A04FC94B}">
              <ma14:wrappingTextBoxFlag xmlns:ma14="http://schemas.microsoft.com/office/mac/drawingml/2011/main" xmlns="" val="1"/>
            </a:ext>
          </a:extLst>
        </p:spPr>
        <p:txBody>
          <a:bodyPr lIns="19050" tIns="19050" rIns="19050" bIns="19050">
            <a:noAutofit/>
          </a:bodyPr>
          <a:lstStyle/>
          <a:p>
            <a:pPr marL="342900" indent="-342900" algn="just">
              <a:buFont typeface="Arial" panose="020B0604020202020204" pitchFamily="34" charset="0"/>
              <a:buChar char="•"/>
            </a:pPr>
            <a:endParaRPr lang="en-US" sz="2400" dirty="0">
              <a:latin typeface="Nunito Black" panose="00000A00000000000000" pitchFamily="2" charset="0"/>
            </a:endParaRPr>
          </a:p>
        </p:txBody>
      </p:sp>
      <p:sp>
        <p:nvSpPr>
          <p:cNvPr id="47" name="Shape 47"/>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30</a:t>
            </a:fld>
            <a:endParaRPr/>
          </a:p>
        </p:txBody>
      </p:sp>
      <p:graphicFrame>
        <p:nvGraphicFramePr>
          <p:cNvPr id="2" name="Diagram 1">
            <a:extLst>
              <a:ext uri="{FF2B5EF4-FFF2-40B4-BE49-F238E27FC236}">
                <a16:creationId xmlns:a16="http://schemas.microsoft.com/office/drawing/2014/main" id="{C16E0268-32EF-490F-BDCD-B8B259DE8DA9}"/>
              </a:ext>
            </a:extLst>
          </p:cNvPr>
          <p:cNvGraphicFramePr/>
          <p:nvPr>
            <p:extLst>
              <p:ext uri="{D42A27DB-BD31-4B8C-83A1-F6EECF244321}">
                <p14:modId xmlns:p14="http://schemas.microsoft.com/office/powerpoint/2010/main" val="2088869180"/>
              </p:ext>
            </p:extLst>
          </p:nvPr>
        </p:nvGraphicFramePr>
        <p:xfrm>
          <a:off x="55987" y="1606058"/>
          <a:ext cx="5678850" cy="5251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CA15C573-A10A-438E-A05C-E1CE074E7AAD}"/>
              </a:ext>
            </a:extLst>
          </p:cNvPr>
          <p:cNvPicPr>
            <a:picLocks noChangeAspect="1"/>
          </p:cNvPicPr>
          <p:nvPr/>
        </p:nvPicPr>
        <p:blipFill>
          <a:blip r:embed="rId7"/>
          <a:stretch>
            <a:fillRect/>
          </a:stretch>
        </p:blipFill>
        <p:spPr>
          <a:xfrm>
            <a:off x="6326172" y="3429000"/>
            <a:ext cx="5644338" cy="3171825"/>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AD73EF20-E053-4A10-A446-C81513937F86}"/>
              </a:ext>
            </a:extLst>
          </p:cNvPr>
          <p:cNvPicPr>
            <a:picLocks noChangeAspect="1"/>
          </p:cNvPicPr>
          <p:nvPr/>
        </p:nvPicPr>
        <p:blipFill>
          <a:blip r:embed="rId8"/>
          <a:stretch>
            <a:fillRect/>
          </a:stretch>
        </p:blipFill>
        <p:spPr>
          <a:xfrm>
            <a:off x="6308917" y="83988"/>
            <a:ext cx="5678850" cy="3112224"/>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Graphic spid="2"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35934" b="27562"/>
          <a:stretch/>
        </p:blipFill>
        <p:spPr>
          <a:xfrm>
            <a:off x="0" y="-21433"/>
            <a:ext cx="12192000" cy="3860007"/>
          </a:xfrm>
          <a:solidFill>
            <a:schemeClr val="bg2"/>
          </a:solidFill>
        </p:spPr>
      </p:pic>
      <p:sp>
        <p:nvSpPr>
          <p:cNvPr id="127" name="Shape 127"/>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31</a:t>
            </a:fld>
            <a:endParaRPr/>
          </a:p>
        </p:txBody>
      </p:sp>
      <p:sp>
        <p:nvSpPr>
          <p:cNvPr id="128" name="Shape 128"/>
          <p:cNvSpPr/>
          <p:nvPr/>
        </p:nvSpPr>
        <p:spPr>
          <a:xfrm>
            <a:off x="2300901" y="4093499"/>
            <a:ext cx="8196276" cy="739376"/>
          </a:xfrm>
          <a:prstGeom prst="rect">
            <a:avLst/>
          </a:prstGeom>
          <a:ln w="3175">
            <a:miter lim="400000"/>
          </a:ln>
          <a:extLst>
            <a:ext uri="{C572A759-6A51-4108-AA02-DFA0A04FC94B}">
              <ma14:wrappingTextBoxFlag xmlns:ma14="http://schemas.microsoft.com/office/mac/drawingml/2011/main" xmlns="" val="1"/>
            </a:ext>
          </a:extLst>
        </p:spPr>
        <p:txBody>
          <a:bodyPr lIns="19050" tIns="19050" rIns="19050" bIns="19050">
            <a:normAutofit fontScale="92500"/>
          </a:bodyPr>
          <a:lstStyle>
            <a:lvl1pPr algn="ctr">
              <a:lnSpc>
                <a:spcPct val="90000"/>
              </a:lnSpc>
              <a:defRPr sz="11000" b="1">
                <a:solidFill>
                  <a:srgbClr val="282828"/>
                </a:solidFill>
                <a:latin typeface="Signika"/>
                <a:ea typeface="Signika"/>
                <a:cs typeface="Signika"/>
                <a:sym typeface="Signika"/>
              </a:defRPr>
            </a:lvl1pPr>
          </a:lstStyle>
          <a:p>
            <a:r>
              <a:rPr lang="en-US" sz="5500" dirty="0">
                <a:solidFill>
                  <a:srgbClr val="FF0000"/>
                </a:solidFill>
                <a:latin typeface="Nunito Black" panose="00000A00000000000000" pitchFamily="2" charset="0"/>
              </a:rPr>
              <a:t>CHÍNH SÁCH VĂN HÓA</a:t>
            </a:r>
            <a:endParaRPr sz="5500" dirty="0">
              <a:solidFill>
                <a:srgbClr val="FF0000"/>
              </a:solidFill>
              <a:latin typeface="Nunito Black" panose="00000A00000000000000" pitchFamily="2" charset="0"/>
            </a:endParaRPr>
          </a:p>
        </p:txBody>
      </p:sp>
      <p:sp>
        <p:nvSpPr>
          <p:cNvPr id="129" name="Shape 129"/>
          <p:cNvSpPr/>
          <p:nvPr/>
        </p:nvSpPr>
        <p:spPr>
          <a:xfrm>
            <a:off x="0" y="4824948"/>
            <a:ext cx="12191999" cy="2033052"/>
          </a:xfrm>
          <a:prstGeom prst="rect">
            <a:avLst/>
          </a:prstGeom>
          <a:solidFill>
            <a:srgbClr val="FF0000"/>
          </a:solidFill>
          <a:ln w="3175">
            <a:miter lim="400000"/>
          </a:ln>
          <a:extLst>
            <a:ext uri="{C572A759-6A51-4108-AA02-DFA0A04FC94B}">
              <ma14:wrappingTextBoxFlag xmlns:ma14="http://schemas.microsoft.com/office/mac/drawingml/2011/main" xmlns="" val="1"/>
            </a:ext>
          </a:extLst>
        </p:spPr>
        <p:txBody>
          <a:bodyPr lIns="19050" tIns="19050" rIns="19050" bIns="19050">
            <a:noAutofit/>
          </a:bodyPr>
          <a:lstStyle>
            <a:lvl1pPr algn="ctr"/>
          </a:lstStyle>
          <a:p>
            <a:r>
              <a:rPr lang="en-US" sz="3000" dirty="0" err="1">
                <a:solidFill>
                  <a:srgbClr val="FFFF00"/>
                </a:solidFill>
                <a:latin typeface="Nunito Black" panose="00000A00000000000000" pitchFamily="2" charset="0"/>
              </a:rPr>
              <a:t>Chính</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sách</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văn</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hoá</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là</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chủ</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trương</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biện</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pháp</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của</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Đảng</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và</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Nhà</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nước</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nhằm</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xây</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dựng</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nền</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văn</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hoá</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tiên</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tiến</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đậm</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đà</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bản</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sắc</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dân</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tộc</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phát</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triển</a:t>
            </a:r>
            <a:r>
              <a:rPr lang="en-US" sz="3000" dirty="0">
                <a:solidFill>
                  <a:srgbClr val="FFFF00"/>
                </a:solidFill>
                <a:latin typeface="Nunito Black" panose="00000A00000000000000" pitchFamily="2" charset="0"/>
              </a:rPr>
              <a:t> con </a:t>
            </a:r>
            <a:r>
              <a:rPr lang="en-US" sz="3000" dirty="0" err="1">
                <a:solidFill>
                  <a:srgbClr val="FFFF00"/>
                </a:solidFill>
                <a:latin typeface="Nunito Black" panose="00000A00000000000000" pitchFamily="2" charset="0"/>
              </a:rPr>
              <a:t>người</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toàn</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diện</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phục</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vụ</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đắc</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lực</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yêu</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cầu</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phát</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triển</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đất</a:t>
            </a:r>
            <a:r>
              <a:rPr lang="en-US" sz="3000" dirty="0">
                <a:solidFill>
                  <a:srgbClr val="FFFF00"/>
                </a:solidFill>
                <a:latin typeface="Nunito Black" panose="00000A00000000000000" pitchFamily="2" charset="0"/>
              </a:rPr>
              <a:t> </a:t>
            </a:r>
            <a:r>
              <a:rPr lang="en-US" sz="3000" dirty="0" err="1">
                <a:solidFill>
                  <a:srgbClr val="FFFF00"/>
                </a:solidFill>
                <a:latin typeface="Nunito Black" panose="00000A00000000000000" pitchFamily="2" charset="0"/>
              </a:rPr>
              <a:t>nước</a:t>
            </a:r>
            <a:r>
              <a:rPr lang="en-US" sz="3000" dirty="0">
                <a:solidFill>
                  <a:srgbClr val="FFFF00"/>
                </a:solidFill>
                <a:latin typeface="Nunito Black" panose="00000A00000000000000" pitchFamily="2" charset="0"/>
              </a:rPr>
              <a:t>.</a:t>
            </a:r>
          </a:p>
        </p:txBody>
      </p:sp>
      <p:grpSp>
        <p:nvGrpSpPr>
          <p:cNvPr id="132" name="Group 132"/>
          <p:cNvGrpSpPr/>
          <p:nvPr/>
        </p:nvGrpSpPr>
        <p:grpSpPr>
          <a:xfrm rot="16200000">
            <a:off x="5792963" y="2636592"/>
            <a:ext cx="606076" cy="606076"/>
            <a:chOff x="0" y="0"/>
            <a:chExt cx="1212150" cy="1212150"/>
          </a:xfrm>
        </p:grpSpPr>
        <p:sp>
          <p:nvSpPr>
            <p:cNvPr id="130" name="Shape 130"/>
            <p:cNvSpPr/>
            <p:nvPr/>
          </p:nvSpPr>
          <p:spPr>
            <a:xfrm>
              <a:off x="0" y="0"/>
              <a:ext cx="1212150" cy="1212150"/>
            </a:xfrm>
            <a:prstGeom prst="ellipse">
              <a:avLst/>
            </a:prstGeom>
            <a:solidFill>
              <a:srgbClr val="03C0FE"/>
            </a:solidFill>
            <a:ln w="3175" cap="flat">
              <a:noFill/>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p>
          </p:txBody>
        </p:sp>
        <p:sp>
          <p:nvSpPr>
            <p:cNvPr id="131" name="Shape 131"/>
            <p:cNvSpPr/>
            <p:nvPr/>
          </p:nvSpPr>
          <p:spPr>
            <a:xfrm rot="10800000">
              <a:off x="484447" y="448152"/>
              <a:ext cx="217856" cy="355601"/>
            </a:xfrm>
            <a:custGeom>
              <a:avLst/>
              <a:gdLst/>
              <a:ahLst/>
              <a:cxnLst>
                <a:cxn ang="0">
                  <a:pos x="wd2" y="hd2"/>
                </a:cxn>
                <a:cxn ang="5400000">
                  <a:pos x="wd2" y="hd2"/>
                </a:cxn>
                <a:cxn ang="10800000">
                  <a:pos x="wd2" y="hd2"/>
                </a:cxn>
                <a:cxn ang="16200000">
                  <a:pos x="wd2" y="hd2"/>
                </a:cxn>
              </a:cxnLst>
              <a:rect l="0" t="0" r="r" b="b"/>
              <a:pathLst>
                <a:path w="21600" h="21600" extrusionOk="0">
                  <a:moveTo>
                    <a:pt x="4010" y="0"/>
                  </a:moveTo>
                  <a:lnTo>
                    <a:pt x="0" y="2462"/>
                  </a:lnTo>
                  <a:lnTo>
                    <a:pt x="13671" y="10800"/>
                  </a:lnTo>
                  <a:lnTo>
                    <a:pt x="0" y="19194"/>
                  </a:lnTo>
                  <a:lnTo>
                    <a:pt x="4010" y="21600"/>
                  </a:lnTo>
                  <a:lnTo>
                    <a:pt x="21600" y="10800"/>
                  </a:lnTo>
                  <a:lnTo>
                    <a:pt x="4010" y="0"/>
                  </a:lnTo>
                </a:path>
              </a:pathLst>
            </a:custGeom>
            <a:solidFill>
              <a:srgbClr val="FFFFFF"/>
            </a:solidFill>
            <a:ln w="3175" cap="flat">
              <a:noFill/>
              <a:miter lim="400000"/>
            </a:ln>
            <a:effectLst/>
          </p:spPr>
          <p:txBody>
            <a:bodyPr wrap="square" lIns="22860" tIns="22860" rIns="22860" bIns="22860" numCol="1" anchor="ctr">
              <a:noAutofit/>
            </a:bodyPr>
            <a:lstStyle/>
            <a:p>
              <a:pPr>
                <a:defRPr sz="1800">
                  <a:solidFill>
                    <a:srgbClr val="000000"/>
                  </a:solidFill>
                  <a:latin typeface="Roboto Regular"/>
                  <a:ea typeface="Roboto Regular"/>
                  <a:cs typeface="Roboto Regular"/>
                  <a:sym typeface="Roboto Regular"/>
                </a:defRPr>
              </a:pPr>
              <a:endParaRPr sz="900"/>
            </a:p>
          </p:txBody>
        </p:sp>
      </p:gr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32"/>
                                        </p:tgtEl>
                                        <p:attrNameLst>
                                          <p:attrName>style.visibility</p:attrName>
                                        </p:attrNameLst>
                                      </p:cBhvr>
                                      <p:to>
                                        <p:strVal val="visible"/>
                                      </p:to>
                                    </p:set>
                                    <p:animEffect transition="in" filter="fade">
                                      <p:cBhvr>
                                        <p:cTn id="13" dur="1000"/>
                                        <p:tgtEl>
                                          <p:spTgt spid="132"/>
                                        </p:tgtEl>
                                      </p:cBhvr>
                                    </p:animEffect>
                                    <p:anim calcmode="lin" valueType="num">
                                      <p:cBhvr>
                                        <p:cTn id="14" dur="1000" fill="hold"/>
                                        <p:tgtEl>
                                          <p:spTgt spid="132"/>
                                        </p:tgtEl>
                                        <p:attrNameLst>
                                          <p:attrName>ppt_x</p:attrName>
                                        </p:attrNameLst>
                                      </p:cBhvr>
                                      <p:tavLst>
                                        <p:tav tm="0">
                                          <p:val>
                                            <p:strVal val="#ppt_x"/>
                                          </p:val>
                                        </p:tav>
                                        <p:tav tm="100000">
                                          <p:val>
                                            <p:strVal val="#ppt_x"/>
                                          </p:val>
                                        </p:tav>
                                      </p:tavLst>
                                    </p:anim>
                                    <p:anim calcmode="lin" valueType="num">
                                      <p:cBhvr>
                                        <p:cTn id="15" dur="1000" fill="hold"/>
                                        <p:tgtEl>
                                          <p:spTgt spid="13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28">
                                            <p:txEl>
                                              <p:pRg st="0" end="0"/>
                                            </p:txEl>
                                          </p:spTgt>
                                        </p:tgtEl>
                                        <p:attrNameLst>
                                          <p:attrName>style.visibility</p:attrName>
                                        </p:attrNameLst>
                                      </p:cBhvr>
                                      <p:to>
                                        <p:strVal val="visible"/>
                                      </p:to>
                                    </p:set>
                                    <p:animEffect transition="in" filter="wipe(up)">
                                      <p:cBhvr>
                                        <p:cTn id="20" dur="500"/>
                                        <p:tgtEl>
                                          <p:spTgt spid="12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29">
                                            <p:txEl>
                                              <p:pRg st="0" end="0"/>
                                            </p:txEl>
                                          </p:spTgt>
                                        </p:tgtEl>
                                        <p:attrNameLst>
                                          <p:attrName>style.visibility</p:attrName>
                                        </p:attrNameLst>
                                      </p:cBhvr>
                                      <p:to>
                                        <p:strVal val="visible"/>
                                      </p:to>
                                    </p:set>
                                    <p:animEffect transition="in" filter="wipe(up)">
                                      <p:cBhvr>
                                        <p:cTn id="25" dur="500"/>
                                        <p:tgtEl>
                                          <p:spTgt spid="1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457" b="7457"/>
          <a:stretch>
            <a:fillRect/>
          </a:stretch>
        </p:blipFill>
        <p:spPr>
          <a:xfrm>
            <a:off x="336257" y="178419"/>
            <a:ext cx="5752600" cy="32696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Placeholder 4"/>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5316" b="5316"/>
          <a:stretch>
            <a:fillRect/>
          </a:stretch>
        </p:blipFill>
        <p:spPr>
          <a:xfrm>
            <a:off x="6096000" y="3459163"/>
            <a:ext cx="5835922" cy="32538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6" name="Shape 96"/>
          <p:cNvSpPr/>
          <p:nvPr/>
        </p:nvSpPr>
        <p:spPr>
          <a:xfrm>
            <a:off x="11572122" y="6263118"/>
            <a:ext cx="415645" cy="415645"/>
          </a:xfrm>
          <a:prstGeom prst="ellipse">
            <a:avLst/>
          </a:prstGeom>
          <a:solidFill>
            <a:srgbClr val="282828"/>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
        <p:nvSpPr>
          <p:cNvPr id="98" name="Shape 98"/>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32</a:t>
            </a:fld>
            <a:endParaRPr/>
          </a:p>
        </p:txBody>
      </p:sp>
      <p:sp>
        <p:nvSpPr>
          <p:cNvPr id="99" name="Shape 99"/>
          <p:cNvSpPr/>
          <p:nvPr/>
        </p:nvSpPr>
        <p:spPr>
          <a:xfrm>
            <a:off x="6343922" y="169151"/>
            <a:ext cx="5656685" cy="616226"/>
          </a:xfrm>
          <a:prstGeom prst="rect">
            <a:avLst/>
          </a:prstGeom>
          <a:solidFill>
            <a:srgbClr val="FF0000"/>
          </a:solidFill>
          <a:ln w="3175">
            <a:miter lim="400000"/>
          </a:ln>
          <a:extLst>
            <a:ext uri="{C572A759-6A51-4108-AA02-DFA0A04FC94B}">
              <ma14:wrappingTextBoxFlag xmlns:ma14="http://schemas.microsoft.com/office/mac/drawingml/2011/main" xmlns="" val="1"/>
            </a:ext>
          </a:extLst>
        </p:spPr>
        <p:txBody>
          <a:bodyPr lIns="19050" tIns="19050" rIns="19050" bIns="19050">
            <a:normAutofit fontScale="85000" lnSpcReduction="20000"/>
          </a:bodyPr>
          <a:lstStyle>
            <a:lvl1pPr>
              <a:lnSpc>
                <a:spcPct val="90000"/>
              </a:lnSpc>
              <a:defRPr sz="6000" b="1">
                <a:solidFill>
                  <a:srgbClr val="282828"/>
                </a:solidFill>
                <a:latin typeface="Signika"/>
                <a:ea typeface="Signika"/>
                <a:cs typeface="Signika"/>
                <a:sym typeface="Signika"/>
              </a:defRPr>
            </a:lvl1pPr>
          </a:lstStyle>
          <a:p>
            <a:pPr algn="ctr"/>
            <a:endParaRPr lang="en-US" sz="3000" dirty="0" smtClean="0">
              <a:solidFill>
                <a:schemeClr val="bg1">
                  <a:lumMod val="60000"/>
                  <a:lumOff val="40000"/>
                </a:schemeClr>
              </a:solidFill>
              <a:latin typeface="Nunito Black" panose="00000A00000000000000" pitchFamily="2" charset="0"/>
            </a:endParaRPr>
          </a:p>
          <a:p>
            <a:pPr algn="ctr"/>
            <a:r>
              <a:rPr lang="en-US" sz="3000" dirty="0" smtClean="0">
                <a:solidFill>
                  <a:schemeClr val="bg1">
                    <a:lumMod val="60000"/>
                    <a:lumOff val="40000"/>
                  </a:schemeClr>
                </a:solidFill>
                <a:latin typeface="Nunito Black" panose="00000A00000000000000" pitchFamily="2" charset="0"/>
              </a:rPr>
              <a:t>NỀN </a:t>
            </a:r>
            <a:r>
              <a:rPr lang="en-US" sz="3000" dirty="0">
                <a:solidFill>
                  <a:schemeClr val="bg1">
                    <a:lumMod val="60000"/>
                    <a:lumOff val="40000"/>
                  </a:schemeClr>
                </a:solidFill>
                <a:latin typeface="Nunito Black" panose="00000A00000000000000" pitchFamily="2" charset="0"/>
              </a:rPr>
              <a:t>VĂN HÓA TIÊN TIẾN</a:t>
            </a:r>
            <a:endParaRPr sz="3000" dirty="0">
              <a:solidFill>
                <a:schemeClr val="bg1">
                  <a:lumMod val="60000"/>
                  <a:lumOff val="40000"/>
                </a:schemeClr>
              </a:solidFill>
              <a:latin typeface="Nunito Black" panose="00000A00000000000000" pitchFamily="2" charset="0"/>
            </a:endParaRPr>
          </a:p>
        </p:txBody>
      </p:sp>
      <p:sp>
        <p:nvSpPr>
          <p:cNvPr id="100" name="Shape 100"/>
          <p:cNvSpPr/>
          <p:nvPr/>
        </p:nvSpPr>
        <p:spPr>
          <a:xfrm>
            <a:off x="6331081" y="857319"/>
            <a:ext cx="5656686" cy="2541518"/>
          </a:xfrm>
          <a:prstGeom prst="rect">
            <a:avLst/>
          </a:prstGeom>
          <a:solidFill>
            <a:srgbClr val="002060"/>
          </a:solidFill>
          <a:ln w="3175">
            <a:miter lim="400000"/>
          </a:ln>
          <a:extLst>
            <a:ext uri="{C572A759-6A51-4108-AA02-DFA0A04FC94B}">
              <ma14:wrappingTextBoxFlag xmlns:ma14="http://schemas.microsoft.com/office/mac/drawingml/2011/main" xmlns="" val="1"/>
            </a:ext>
          </a:extLst>
        </p:spPr>
        <p:txBody>
          <a:bodyPr lIns="19050" tIns="19050" rIns="19050" bIns="19050">
            <a:noAutofit/>
          </a:bodyPr>
          <a:lstStyle/>
          <a:p>
            <a:pPr marL="285750" indent="-285750" algn="just">
              <a:buFont typeface="Arial" panose="020B0604020202020204" pitchFamily="34" charset="0"/>
              <a:buChar char="•"/>
            </a:pPr>
            <a:r>
              <a:rPr lang="vi-VN" sz="2000" dirty="0">
                <a:solidFill>
                  <a:schemeClr val="bg1"/>
                </a:solidFill>
                <a:latin typeface="Nunito Black" panose="00000A00000000000000" pitchFamily="2" charset="0"/>
              </a:rPr>
              <a:t>Thể hiện tinh thần yêu nước và tiến bộ</a:t>
            </a:r>
            <a:r>
              <a:rPr lang="en-US" sz="2000" dirty="0">
                <a:solidFill>
                  <a:schemeClr val="bg1"/>
                </a:solidFill>
                <a:latin typeface="Nunito Black" panose="00000A00000000000000" pitchFamily="2" charset="0"/>
              </a:rPr>
              <a:t>.</a:t>
            </a:r>
          </a:p>
          <a:p>
            <a:pPr marL="285750" indent="-285750" algn="just">
              <a:buFont typeface="Arial" panose="020B0604020202020204" pitchFamily="34" charset="0"/>
              <a:buChar char="•"/>
            </a:pPr>
            <a:r>
              <a:rPr lang="vi-VN" sz="2000" dirty="0">
                <a:solidFill>
                  <a:schemeClr val="bg1"/>
                </a:solidFill>
                <a:latin typeface="Nunito Black" panose="00000A00000000000000" pitchFamily="2" charset="0"/>
              </a:rPr>
              <a:t>Nội dung cốt lõi là lí tưởng độc tập dân tộc và CNXH theo Mác-Lê-nin, tư tưởng Hồ Chí Minh</a:t>
            </a:r>
            <a:r>
              <a:rPr lang="en-US" sz="2000" dirty="0">
                <a:solidFill>
                  <a:schemeClr val="bg1"/>
                </a:solidFill>
                <a:latin typeface="Nunito Black" panose="00000A00000000000000" pitchFamily="2" charset="0"/>
              </a:rPr>
              <a:t>.</a:t>
            </a:r>
          </a:p>
          <a:p>
            <a:pPr marL="285750" indent="-285750" algn="just">
              <a:buFont typeface="Arial" panose="020B0604020202020204" pitchFamily="34" charset="0"/>
              <a:buChar char="•"/>
            </a:pPr>
            <a:r>
              <a:rPr lang="vi-VN" sz="2000" dirty="0">
                <a:solidFill>
                  <a:schemeClr val="bg1"/>
                </a:solidFill>
                <a:latin typeface="Nunito Black" panose="00000A00000000000000" pitchFamily="2" charset="0"/>
              </a:rPr>
              <a:t>Vì hạnh phúc và sự phát triển phong phú, tự do, toàn diện của con người trong mối quan hệ hài hòa giữa cá nhân và cộng đồng, giữa xã hội và tự nhiên.</a:t>
            </a:r>
            <a:endParaRPr sz="2000" dirty="0">
              <a:solidFill>
                <a:schemeClr val="bg1"/>
              </a:solidFill>
              <a:latin typeface="Nunito Black" panose="00000A00000000000000" pitchFamily="2" charset="0"/>
            </a:endParaRPr>
          </a:p>
        </p:txBody>
      </p:sp>
      <p:sp>
        <p:nvSpPr>
          <p:cNvPr id="101" name="Shape 101"/>
          <p:cNvSpPr/>
          <p:nvPr/>
        </p:nvSpPr>
        <p:spPr>
          <a:xfrm>
            <a:off x="157655" y="3568774"/>
            <a:ext cx="5670545" cy="850605"/>
          </a:xfrm>
          <a:prstGeom prst="rect">
            <a:avLst/>
          </a:prstGeom>
          <a:solidFill>
            <a:srgbClr val="FF0000"/>
          </a:solidFill>
          <a:ln w="3175">
            <a:miter lim="400000"/>
          </a:ln>
          <a:extLst>
            <a:ext uri="{C572A759-6A51-4108-AA02-DFA0A04FC94B}">
              <ma14:wrappingTextBoxFlag xmlns:ma14="http://schemas.microsoft.com/office/mac/drawingml/2011/main" xmlns="" val="1"/>
            </a:ext>
          </a:extLst>
        </p:spPr>
        <p:txBody>
          <a:bodyPr lIns="19050" tIns="19050" rIns="19050" bIns="19050">
            <a:normAutofit fontScale="25000" lnSpcReduction="20000"/>
          </a:bodyPr>
          <a:lstStyle>
            <a:lvl1pPr algn="r">
              <a:lnSpc>
                <a:spcPct val="90000"/>
              </a:lnSpc>
              <a:defRPr sz="6000" b="1">
                <a:solidFill>
                  <a:srgbClr val="282828"/>
                </a:solidFill>
                <a:latin typeface="Signika"/>
                <a:ea typeface="Signika"/>
                <a:cs typeface="Signika"/>
                <a:sym typeface="Signika"/>
              </a:defRPr>
            </a:lvl1pPr>
          </a:lstStyle>
          <a:p>
            <a:pPr algn="ctr"/>
            <a:endParaRPr lang="en-US" sz="2950" dirty="0">
              <a:solidFill>
                <a:schemeClr val="bg1">
                  <a:lumMod val="60000"/>
                  <a:lumOff val="40000"/>
                </a:schemeClr>
              </a:solidFill>
              <a:latin typeface="Nunito Black" panose="00000A00000000000000" pitchFamily="2" charset="0"/>
            </a:endParaRPr>
          </a:p>
          <a:p>
            <a:pPr algn="ctr">
              <a:lnSpc>
                <a:spcPct val="120000"/>
              </a:lnSpc>
            </a:pPr>
            <a:r>
              <a:rPr lang="en-US" sz="8800" dirty="0">
                <a:solidFill>
                  <a:schemeClr val="bg1">
                    <a:lumMod val="60000"/>
                    <a:lumOff val="40000"/>
                  </a:schemeClr>
                </a:solidFill>
                <a:latin typeface="Nunito Black" panose="00000A00000000000000" pitchFamily="2" charset="0"/>
              </a:rPr>
              <a:t>NỀN VĂN HÓA ĐẬM ĐÀ BẢN SẮC DÂN TỘC</a:t>
            </a:r>
            <a:endParaRPr sz="8800" dirty="0">
              <a:solidFill>
                <a:schemeClr val="bg1">
                  <a:lumMod val="60000"/>
                  <a:lumOff val="40000"/>
                </a:schemeClr>
              </a:solidFill>
              <a:latin typeface="Nunito Black" panose="00000A00000000000000" pitchFamily="2" charset="0"/>
            </a:endParaRPr>
          </a:p>
        </p:txBody>
      </p:sp>
      <p:sp>
        <p:nvSpPr>
          <p:cNvPr id="102" name="Shape 102"/>
          <p:cNvSpPr/>
          <p:nvPr/>
        </p:nvSpPr>
        <p:spPr>
          <a:xfrm>
            <a:off x="75601" y="4523935"/>
            <a:ext cx="5752600" cy="1842449"/>
          </a:xfrm>
          <a:prstGeom prst="rect">
            <a:avLst/>
          </a:prstGeom>
          <a:solidFill>
            <a:srgbClr val="002060"/>
          </a:solidFill>
          <a:ln w="3175">
            <a:miter lim="400000"/>
          </a:ln>
          <a:extLst>
            <a:ext uri="{C572A759-6A51-4108-AA02-DFA0A04FC94B}">
              <ma14:wrappingTextBoxFlag xmlns:ma14="http://schemas.microsoft.com/office/mac/drawingml/2011/main" xmlns="" val="1"/>
            </a:ext>
          </a:extLst>
        </p:spPr>
        <p:txBody>
          <a:bodyPr lIns="19050" tIns="19050" rIns="19050" bIns="19050">
            <a:noAutofit/>
          </a:bodyPr>
          <a:lstStyle>
            <a:lvl1pPr algn="r"/>
          </a:lstStyle>
          <a:p>
            <a:pPr marL="228600" indent="-228600" algn="just">
              <a:buFont typeface="Arial" panose="020B0604020202020204" pitchFamily="34" charset="0"/>
              <a:buChar char="•"/>
            </a:pPr>
            <a:r>
              <a:rPr lang="vi-VN" sz="2000" dirty="0">
                <a:solidFill>
                  <a:schemeClr val="bg1"/>
                </a:solidFill>
                <a:latin typeface="Nunito Black" panose="00000A00000000000000" pitchFamily="2" charset="0"/>
              </a:rPr>
              <a:t>Chứa đựng yếu tố tạo ra sức sống, bản lĩnh dân tộc.</a:t>
            </a:r>
            <a:endParaRPr lang="en-US" sz="2000" dirty="0">
              <a:solidFill>
                <a:schemeClr val="bg1"/>
              </a:solidFill>
              <a:latin typeface="Nunito Black" panose="00000A00000000000000" pitchFamily="2" charset="0"/>
            </a:endParaRPr>
          </a:p>
          <a:p>
            <a:pPr marL="228600" indent="-228600" algn="just">
              <a:buFont typeface="Arial" panose="020B0604020202020204" pitchFamily="34" charset="0"/>
              <a:buChar char="•"/>
            </a:pPr>
            <a:r>
              <a:rPr lang="vi-VN" sz="2000" dirty="0">
                <a:solidFill>
                  <a:schemeClr val="bg1"/>
                </a:solidFill>
                <a:latin typeface="Nunito Black" panose="00000A00000000000000" pitchFamily="2" charset="0"/>
              </a:rPr>
              <a:t>Lòng yêu nước, ý chí tự cường, tinh thần đoàn kết, ý thức cộng đồng.</a:t>
            </a:r>
            <a:endParaRPr lang="en-US" sz="2000" dirty="0">
              <a:solidFill>
                <a:schemeClr val="bg1"/>
              </a:solidFill>
              <a:latin typeface="Nunito Black" panose="00000A00000000000000" pitchFamily="2" charset="0"/>
            </a:endParaRPr>
          </a:p>
          <a:p>
            <a:pPr marL="228600" indent="-228600" algn="just">
              <a:buFont typeface="Arial" panose="020B0604020202020204" pitchFamily="34" charset="0"/>
              <a:buChar char="•"/>
            </a:pPr>
            <a:r>
              <a:rPr lang="vi-VN" sz="2000" dirty="0">
                <a:solidFill>
                  <a:schemeClr val="bg1"/>
                </a:solidFill>
                <a:latin typeface="Nunito Black" panose="00000A00000000000000" pitchFamily="2" charset="0"/>
              </a:rPr>
              <a:t>Lòng nhân ái,</a:t>
            </a:r>
            <a:r>
              <a:rPr lang="en-US" sz="2000" dirty="0">
                <a:solidFill>
                  <a:schemeClr val="bg1"/>
                </a:solidFill>
                <a:latin typeface="Nunito Black" panose="00000A00000000000000" pitchFamily="2" charset="0"/>
              </a:rPr>
              <a:t> </a:t>
            </a:r>
            <a:r>
              <a:rPr lang="vi-VN" sz="2000" dirty="0">
                <a:solidFill>
                  <a:schemeClr val="bg1"/>
                </a:solidFill>
                <a:latin typeface="Nunito Black" panose="00000A00000000000000" pitchFamily="2" charset="0"/>
              </a:rPr>
              <a:t>trọng nghĩa tình, đạo lí, đức tính cần cù, sáng tạo trong lao động, tinh tế trong ứng xử, giản dị trong lối sống.</a:t>
            </a:r>
            <a:endParaRPr sz="2000" dirty="0">
              <a:solidFill>
                <a:schemeClr val="bg1"/>
              </a:solidFill>
              <a:latin typeface="Nunito Black" panose="00000A00000000000000" pitchFamily="2" charset="0"/>
            </a:endParaRPr>
          </a:p>
        </p:txBody>
      </p:sp>
      <p:grpSp>
        <p:nvGrpSpPr>
          <p:cNvPr id="105" name="Group 105"/>
          <p:cNvGrpSpPr/>
          <p:nvPr/>
        </p:nvGrpSpPr>
        <p:grpSpPr>
          <a:xfrm>
            <a:off x="5773913" y="1392334"/>
            <a:ext cx="606076" cy="606076"/>
            <a:chOff x="0" y="0"/>
            <a:chExt cx="1212150" cy="1212150"/>
          </a:xfrm>
        </p:grpSpPr>
        <p:sp>
          <p:nvSpPr>
            <p:cNvPr id="103" name="Shape 103"/>
            <p:cNvSpPr/>
            <p:nvPr/>
          </p:nvSpPr>
          <p:spPr>
            <a:xfrm>
              <a:off x="0" y="0"/>
              <a:ext cx="1212150" cy="1212150"/>
            </a:xfrm>
            <a:prstGeom prst="ellipse">
              <a:avLst/>
            </a:prstGeom>
            <a:solidFill>
              <a:srgbClr val="03C0FE"/>
            </a:solidFill>
            <a:ln w="3175" cap="flat">
              <a:noFill/>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p>
          </p:txBody>
        </p:sp>
        <p:sp>
          <p:nvSpPr>
            <p:cNvPr id="104" name="Shape 104"/>
            <p:cNvSpPr/>
            <p:nvPr/>
          </p:nvSpPr>
          <p:spPr>
            <a:xfrm rot="10800000">
              <a:off x="484447" y="428274"/>
              <a:ext cx="217856" cy="355601"/>
            </a:xfrm>
            <a:custGeom>
              <a:avLst/>
              <a:gdLst/>
              <a:ahLst/>
              <a:cxnLst>
                <a:cxn ang="0">
                  <a:pos x="wd2" y="hd2"/>
                </a:cxn>
                <a:cxn ang="5400000">
                  <a:pos x="wd2" y="hd2"/>
                </a:cxn>
                <a:cxn ang="10800000">
                  <a:pos x="wd2" y="hd2"/>
                </a:cxn>
                <a:cxn ang="16200000">
                  <a:pos x="wd2" y="hd2"/>
                </a:cxn>
              </a:cxnLst>
              <a:rect l="0" t="0" r="r" b="b"/>
              <a:pathLst>
                <a:path w="21600" h="21600" extrusionOk="0">
                  <a:moveTo>
                    <a:pt x="4010" y="0"/>
                  </a:moveTo>
                  <a:lnTo>
                    <a:pt x="0" y="2462"/>
                  </a:lnTo>
                  <a:lnTo>
                    <a:pt x="13671" y="10800"/>
                  </a:lnTo>
                  <a:lnTo>
                    <a:pt x="0" y="19194"/>
                  </a:lnTo>
                  <a:lnTo>
                    <a:pt x="4010" y="21600"/>
                  </a:lnTo>
                  <a:lnTo>
                    <a:pt x="21600" y="10800"/>
                  </a:lnTo>
                  <a:lnTo>
                    <a:pt x="4010" y="0"/>
                  </a:lnTo>
                </a:path>
              </a:pathLst>
            </a:custGeom>
            <a:solidFill>
              <a:srgbClr val="FFFFFF"/>
            </a:solidFill>
            <a:ln w="3175" cap="flat">
              <a:noFill/>
              <a:miter lim="400000"/>
            </a:ln>
            <a:effectLst/>
          </p:spPr>
          <p:txBody>
            <a:bodyPr wrap="square" lIns="22860" tIns="22860" rIns="22860" bIns="22860" numCol="1" anchor="ctr">
              <a:noAutofit/>
            </a:bodyPr>
            <a:lstStyle/>
            <a:p>
              <a:pPr>
                <a:defRPr sz="1800">
                  <a:solidFill>
                    <a:srgbClr val="000000"/>
                  </a:solidFill>
                  <a:latin typeface="Roboto Regular"/>
                  <a:ea typeface="Roboto Regular"/>
                  <a:cs typeface="Roboto Regular"/>
                  <a:sym typeface="Roboto Regular"/>
                </a:defRPr>
              </a:pPr>
              <a:endParaRPr sz="900"/>
            </a:p>
          </p:txBody>
        </p:sp>
      </p:grpSp>
      <p:grpSp>
        <p:nvGrpSpPr>
          <p:cNvPr id="108" name="Group 108"/>
          <p:cNvGrpSpPr/>
          <p:nvPr/>
        </p:nvGrpSpPr>
        <p:grpSpPr>
          <a:xfrm rot="10800000">
            <a:off x="5780262" y="4873031"/>
            <a:ext cx="606076" cy="606076"/>
            <a:chOff x="0" y="0"/>
            <a:chExt cx="1212150" cy="1212150"/>
          </a:xfrm>
        </p:grpSpPr>
        <p:sp>
          <p:nvSpPr>
            <p:cNvPr id="106" name="Shape 106"/>
            <p:cNvSpPr/>
            <p:nvPr/>
          </p:nvSpPr>
          <p:spPr>
            <a:xfrm>
              <a:off x="0" y="0"/>
              <a:ext cx="1212150" cy="1212150"/>
            </a:xfrm>
            <a:prstGeom prst="ellipse">
              <a:avLst/>
            </a:prstGeom>
            <a:solidFill>
              <a:srgbClr val="03C0FE"/>
            </a:solidFill>
            <a:ln w="3175" cap="flat">
              <a:noFill/>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p>
          </p:txBody>
        </p:sp>
        <p:sp>
          <p:nvSpPr>
            <p:cNvPr id="107" name="Shape 107"/>
            <p:cNvSpPr/>
            <p:nvPr/>
          </p:nvSpPr>
          <p:spPr>
            <a:xfrm rot="10800000">
              <a:off x="464570" y="428275"/>
              <a:ext cx="217856" cy="355601"/>
            </a:xfrm>
            <a:custGeom>
              <a:avLst/>
              <a:gdLst/>
              <a:ahLst/>
              <a:cxnLst>
                <a:cxn ang="0">
                  <a:pos x="wd2" y="hd2"/>
                </a:cxn>
                <a:cxn ang="5400000">
                  <a:pos x="wd2" y="hd2"/>
                </a:cxn>
                <a:cxn ang="10800000">
                  <a:pos x="wd2" y="hd2"/>
                </a:cxn>
                <a:cxn ang="16200000">
                  <a:pos x="wd2" y="hd2"/>
                </a:cxn>
              </a:cxnLst>
              <a:rect l="0" t="0" r="r" b="b"/>
              <a:pathLst>
                <a:path w="21600" h="21600" extrusionOk="0">
                  <a:moveTo>
                    <a:pt x="4010" y="0"/>
                  </a:moveTo>
                  <a:lnTo>
                    <a:pt x="0" y="2462"/>
                  </a:lnTo>
                  <a:lnTo>
                    <a:pt x="13671" y="10800"/>
                  </a:lnTo>
                  <a:lnTo>
                    <a:pt x="0" y="19194"/>
                  </a:lnTo>
                  <a:lnTo>
                    <a:pt x="4010" y="21600"/>
                  </a:lnTo>
                  <a:lnTo>
                    <a:pt x="21600" y="10800"/>
                  </a:lnTo>
                  <a:lnTo>
                    <a:pt x="4010" y="0"/>
                  </a:lnTo>
                </a:path>
              </a:pathLst>
            </a:custGeom>
            <a:solidFill>
              <a:srgbClr val="FFFFFF"/>
            </a:solidFill>
            <a:ln w="3175" cap="flat">
              <a:noFill/>
              <a:miter lim="400000"/>
            </a:ln>
            <a:effectLst/>
          </p:spPr>
          <p:txBody>
            <a:bodyPr wrap="square" lIns="22860" tIns="22860" rIns="22860" bIns="22860" numCol="1" anchor="ctr">
              <a:noAutofit/>
            </a:bodyPr>
            <a:lstStyle/>
            <a:p>
              <a:pPr>
                <a:defRPr sz="1800">
                  <a:solidFill>
                    <a:srgbClr val="000000"/>
                  </a:solidFill>
                  <a:latin typeface="Roboto Regular"/>
                  <a:ea typeface="Roboto Regular"/>
                  <a:cs typeface="Roboto Regular"/>
                  <a:sym typeface="Roboto Regular"/>
                </a:defRPr>
              </a:pPr>
              <a:endParaRPr sz="900"/>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barn(inVertical)">
                                      <p:cBhvr>
                                        <p:cTn id="7" dur="500"/>
                                        <p:tgtEl>
                                          <p:spTgt spid="99"/>
                                        </p:tgtEl>
                                      </p:cBhvr>
                                    </p:animEffect>
                                  </p:childTnLst>
                                </p:cTn>
                              </p:par>
                              <p:par>
                                <p:cTn id="8" presetID="16" presetClass="entr" presetSubtype="21" fill="hold"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barn(inVertical)">
                                      <p:cBhvr>
                                        <p:cTn id="10" dur="500"/>
                                        <p:tgtEl>
                                          <p:spTgt spid="105"/>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0"/>
                                        </p:tgtEl>
                                        <p:attrNameLst>
                                          <p:attrName>style.visibility</p:attrName>
                                        </p:attrNameLst>
                                      </p:cBhvr>
                                      <p:to>
                                        <p:strVal val="visible"/>
                                      </p:to>
                                    </p:set>
                                    <p:animEffect transition="in" filter="barn(inVertical)">
                                      <p:cBhvr>
                                        <p:cTn id="18" dur="500"/>
                                        <p:tgtEl>
                                          <p:spTgt spid="10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1"/>
                                        </p:tgtEl>
                                        <p:attrNameLst>
                                          <p:attrName>style.visibility</p:attrName>
                                        </p:attrNameLst>
                                      </p:cBhvr>
                                      <p:to>
                                        <p:strVal val="visible"/>
                                      </p:to>
                                    </p:set>
                                    <p:animEffect transition="in" filter="barn(inVertical)">
                                      <p:cBhvr>
                                        <p:cTn id="23" dur="500"/>
                                        <p:tgtEl>
                                          <p:spTgt spid="101"/>
                                        </p:tgtEl>
                                      </p:cBhvr>
                                    </p:animEffect>
                                  </p:childTnLst>
                                </p:cTn>
                              </p:par>
                              <p:par>
                                <p:cTn id="24" presetID="16" presetClass="entr" presetSubtype="21" fill="hold" nodeType="withEffect">
                                  <p:stCondLst>
                                    <p:cond delay="0"/>
                                  </p:stCondLst>
                                  <p:childTnLst>
                                    <p:set>
                                      <p:cBhvr>
                                        <p:cTn id="25" dur="1" fill="hold">
                                          <p:stCondLst>
                                            <p:cond delay="0"/>
                                          </p:stCondLst>
                                        </p:cTn>
                                        <p:tgtEl>
                                          <p:spTgt spid="108"/>
                                        </p:tgtEl>
                                        <p:attrNameLst>
                                          <p:attrName>style.visibility</p:attrName>
                                        </p:attrNameLst>
                                      </p:cBhvr>
                                      <p:to>
                                        <p:strVal val="visible"/>
                                      </p:to>
                                    </p:set>
                                    <p:animEffect transition="in" filter="barn(inVertical)">
                                      <p:cBhvr>
                                        <p:cTn id="26" dur="500"/>
                                        <p:tgtEl>
                                          <p:spTgt spid="108"/>
                                        </p:tgtEl>
                                      </p:cBhvr>
                                    </p:animEffect>
                                  </p:childTnLst>
                                </p:cTn>
                              </p:par>
                              <p:par>
                                <p:cTn id="27" presetID="16" presetClass="entr" presetSubtype="21"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barn(inVertical)">
                                      <p:cBhvr>
                                        <p:cTn id="34"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1" grpId="0" animBg="1"/>
      <p:bldP spid="10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6729" t="308" r="37273" b="370"/>
          <a:stretch/>
        </p:blipFill>
        <p:spPr>
          <a:xfrm>
            <a:off x="-15876" y="0"/>
            <a:ext cx="4120043" cy="6864350"/>
          </a:xfrm>
          <a:solidFill>
            <a:schemeClr val="bg2"/>
          </a:solidFill>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0560" r="10072"/>
          <a:stretch/>
        </p:blipFill>
        <p:spPr>
          <a:xfrm>
            <a:off x="-87340" y="0"/>
            <a:ext cx="4191507" cy="6949411"/>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0494" r="23187"/>
          <a:stretch/>
        </p:blipFill>
        <p:spPr>
          <a:xfrm>
            <a:off x="-130385" y="0"/>
            <a:ext cx="4223733" cy="6958192"/>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34252" r="9269"/>
          <a:stretch/>
        </p:blipFill>
        <p:spPr>
          <a:xfrm>
            <a:off x="-182237" y="-211566"/>
            <a:ext cx="4286404" cy="7287481"/>
          </a:xfrm>
          <a:prstGeom prst="rect">
            <a:avLst/>
          </a:prstGeom>
        </p:spPr>
      </p:pic>
      <p:sp>
        <p:nvSpPr>
          <p:cNvPr id="88" name="Shape 88"/>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33</a:t>
            </a:fld>
            <a:endParaRPr/>
          </a:p>
        </p:txBody>
      </p:sp>
      <p:sp>
        <p:nvSpPr>
          <p:cNvPr id="90" name="Shape 90"/>
          <p:cNvSpPr/>
          <p:nvPr/>
        </p:nvSpPr>
        <p:spPr>
          <a:xfrm>
            <a:off x="3379348" y="2716377"/>
            <a:ext cx="1425247" cy="1425247"/>
          </a:xfrm>
          <a:prstGeom prst="ellipse">
            <a:avLst/>
          </a:prstGeom>
          <a:solidFill>
            <a:srgbClr val="03C0FE"/>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
        <p:nvSpPr>
          <p:cNvPr id="92" name="Shape 92"/>
          <p:cNvSpPr/>
          <p:nvPr/>
        </p:nvSpPr>
        <p:spPr>
          <a:xfrm>
            <a:off x="4326467" y="127285"/>
            <a:ext cx="7780867" cy="1224714"/>
          </a:xfrm>
          <a:prstGeom prst="rect">
            <a:avLst/>
          </a:prstGeom>
          <a:solidFill>
            <a:srgbClr val="FF0000"/>
          </a:solidFill>
          <a:ln w="3175">
            <a:miter lim="400000"/>
          </a:ln>
          <a:extLst>
            <a:ext uri="{C572A759-6A51-4108-AA02-DFA0A04FC94B}">
              <ma14:wrappingTextBoxFlag xmlns:ma14="http://schemas.microsoft.com/office/mac/drawingml/2011/main" xmlns="" val="1"/>
            </a:ext>
          </a:extLst>
        </p:spPr>
        <p:txBody>
          <a:bodyPr lIns="19050" tIns="19050" rIns="19050" bIns="19050">
            <a:normAutofit/>
          </a:bodyPr>
          <a:lstStyle/>
          <a:p>
            <a:pPr algn="ctr">
              <a:lnSpc>
                <a:spcPct val="90000"/>
              </a:lnSpc>
              <a:defRPr sz="11000" b="1">
                <a:solidFill>
                  <a:srgbClr val="282828"/>
                </a:solidFill>
                <a:latin typeface="Signika"/>
                <a:ea typeface="Signika"/>
                <a:cs typeface="Signika"/>
                <a:sym typeface="Signika"/>
              </a:defRPr>
            </a:pPr>
            <a:r>
              <a:rPr lang="en-US" sz="2700" dirty="0">
                <a:solidFill>
                  <a:srgbClr val="FFFF00"/>
                </a:solidFill>
                <a:latin typeface="Nunito Black" panose="00000A00000000000000" pitchFamily="2" charset="0"/>
              </a:rPr>
              <a:t>B. PHƯƠNG HƯỚNG CƠ BẢN ĐỂ XÂY DỰNG NỀN VĂN HÓA TIÊN TIẾN, ĐẬM ĐÀ BẢN SẮC DÂN TỘC.</a:t>
            </a:r>
          </a:p>
        </p:txBody>
      </p:sp>
      <p:sp>
        <p:nvSpPr>
          <p:cNvPr id="8" name="Shape 104"/>
          <p:cNvSpPr/>
          <p:nvPr/>
        </p:nvSpPr>
        <p:spPr>
          <a:xfrm rot="10800000">
            <a:off x="3975417" y="3256852"/>
            <a:ext cx="233108" cy="350272"/>
          </a:xfrm>
          <a:custGeom>
            <a:avLst/>
            <a:gdLst/>
            <a:ahLst/>
            <a:cxnLst>
              <a:cxn ang="0">
                <a:pos x="wd2" y="hd2"/>
              </a:cxn>
              <a:cxn ang="5400000">
                <a:pos x="wd2" y="hd2"/>
              </a:cxn>
              <a:cxn ang="10800000">
                <a:pos x="wd2" y="hd2"/>
              </a:cxn>
              <a:cxn ang="16200000">
                <a:pos x="wd2" y="hd2"/>
              </a:cxn>
            </a:cxnLst>
            <a:rect l="0" t="0" r="r" b="b"/>
            <a:pathLst>
              <a:path w="21600" h="21600" extrusionOk="0">
                <a:moveTo>
                  <a:pt x="4010" y="0"/>
                </a:moveTo>
                <a:lnTo>
                  <a:pt x="0" y="2462"/>
                </a:lnTo>
                <a:lnTo>
                  <a:pt x="13671" y="10800"/>
                </a:lnTo>
                <a:lnTo>
                  <a:pt x="0" y="19194"/>
                </a:lnTo>
                <a:lnTo>
                  <a:pt x="4010" y="21600"/>
                </a:lnTo>
                <a:lnTo>
                  <a:pt x="21600" y="10800"/>
                </a:lnTo>
                <a:lnTo>
                  <a:pt x="4010" y="0"/>
                </a:lnTo>
              </a:path>
            </a:pathLst>
          </a:custGeom>
          <a:solidFill>
            <a:srgbClr val="FFFFFF"/>
          </a:solidFill>
          <a:ln w="3175" cap="flat">
            <a:noFill/>
            <a:miter lim="400000"/>
          </a:ln>
          <a:effectLst/>
        </p:spPr>
        <p:txBody>
          <a:bodyPr wrap="square" lIns="22860" tIns="22860" rIns="22860" bIns="22860" numCol="1" anchor="ctr">
            <a:noAutofit/>
          </a:bodyPr>
          <a:lstStyle/>
          <a:p>
            <a:pPr>
              <a:defRPr sz="1800">
                <a:solidFill>
                  <a:srgbClr val="000000"/>
                </a:solidFill>
                <a:latin typeface="Roboto Regular"/>
                <a:ea typeface="Roboto Regular"/>
                <a:cs typeface="Roboto Regular"/>
                <a:sym typeface="Roboto Regular"/>
              </a:defRPr>
            </a:pPr>
            <a:endParaRPr sz="900"/>
          </a:p>
        </p:txBody>
      </p:sp>
      <p:graphicFrame>
        <p:nvGraphicFramePr>
          <p:cNvPr id="2" name="Diagram 1">
            <a:extLst>
              <a:ext uri="{FF2B5EF4-FFF2-40B4-BE49-F238E27FC236}">
                <a16:creationId xmlns:a16="http://schemas.microsoft.com/office/drawing/2014/main" id="{99047674-C3DD-41DE-A5B6-7300107DE844}"/>
              </a:ext>
            </a:extLst>
          </p:cNvPr>
          <p:cNvGraphicFramePr/>
          <p:nvPr>
            <p:extLst>
              <p:ext uri="{D42A27DB-BD31-4B8C-83A1-F6EECF244321}">
                <p14:modId xmlns:p14="http://schemas.microsoft.com/office/powerpoint/2010/main" val="355137277"/>
              </p:ext>
            </p:extLst>
          </p:nvPr>
        </p:nvGraphicFramePr>
        <p:xfrm>
          <a:off x="4178019" y="1640049"/>
          <a:ext cx="7956505" cy="491979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
                                            <p:txEl>
                                              <p:pRg st="0" end="0"/>
                                            </p:txEl>
                                          </p:spTgt>
                                        </p:tgtEl>
                                        <p:attrNameLst>
                                          <p:attrName>style.visibility</p:attrName>
                                        </p:attrNameLst>
                                      </p:cBhvr>
                                      <p:to>
                                        <p:strVal val="visible"/>
                                      </p:to>
                                    </p:set>
                                    <p:animEffect transition="in" filter="fade">
                                      <p:cBhvr>
                                        <p:cTn id="7" dur="1000"/>
                                        <p:tgtEl>
                                          <p:spTgt spid="92">
                                            <p:txEl>
                                              <p:pRg st="0" end="0"/>
                                            </p:txEl>
                                          </p:spTgt>
                                        </p:tgtEl>
                                      </p:cBhvr>
                                    </p:animEffect>
                                    <p:anim calcmode="lin" valueType="num">
                                      <p:cBhvr>
                                        <p:cTn id="8" dur="1000" fill="hold"/>
                                        <p:tgtEl>
                                          <p:spTgt spid="9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2">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fade">
                                      <p:cBhvr>
                                        <p:cTn id="15" dur="500"/>
                                        <p:tgtEl>
                                          <p:spTgt spid="9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xit" presetSubtype="0" fill="hold" nodeType="with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4577" t="217" r="3423" b="-217"/>
          <a:stretch/>
        </p:blipFill>
        <p:spPr>
          <a:xfrm>
            <a:off x="263694" y="890907"/>
            <a:ext cx="5199342" cy="5199342"/>
          </a:xfrm>
          <a:prstGeom prst="ellipse">
            <a:avLst/>
          </a:prstGeom>
          <a:solidFill>
            <a:schemeClr val="bg2"/>
          </a:solidFill>
        </p:spPr>
      </p:pic>
      <p:sp>
        <p:nvSpPr>
          <p:cNvPr id="160" name="Shape 160"/>
          <p:cNvSpPr/>
          <p:nvPr/>
        </p:nvSpPr>
        <p:spPr>
          <a:xfrm>
            <a:off x="5384800" y="82987"/>
            <a:ext cx="6654800" cy="1220880"/>
          </a:xfrm>
          <a:prstGeom prst="rect">
            <a:avLst/>
          </a:prstGeom>
          <a:solidFill>
            <a:srgbClr val="FF0000"/>
          </a:solidFill>
          <a:ln w="3175">
            <a:miter lim="400000"/>
          </a:ln>
          <a:extLst>
            <a:ext uri="{C572A759-6A51-4108-AA02-DFA0A04FC94B}">
              <ma14:wrappingTextBoxFlag xmlns:ma14="http://schemas.microsoft.com/office/mac/drawingml/2011/main" xmlns="" val="1"/>
            </a:ext>
          </a:extLst>
        </p:spPr>
        <p:txBody>
          <a:bodyPr lIns="19050" tIns="19050" rIns="19050" bIns="19050">
            <a:normAutofit fontScale="47500" lnSpcReduction="20000"/>
          </a:bodyPr>
          <a:lstStyle>
            <a:lvl1pPr>
              <a:lnSpc>
                <a:spcPct val="90000"/>
              </a:lnSpc>
              <a:defRPr sz="11000" b="1">
                <a:solidFill>
                  <a:srgbClr val="282828"/>
                </a:solidFill>
                <a:latin typeface="Signika"/>
                <a:ea typeface="Signika"/>
                <a:cs typeface="Signika"/>
                <a:sym typeface="Signika"/>
              </a:defRPr>
            </a:lvl1pPr>
          </a:lstStyle>
          <a:p>
            <a:pPr algn="ctr"/>
            <a:endParaRPr lang="en-US" sz="4000" dirty="0">
              <a:solidFill>
                <a:srgbClr val="FFFF00"/>
              </a:solidFill>
              <a:latin typeface="Nunito Black" panose="00000A00000000000000" pitchFamily="2" charset="0"/>
            </a:endParaRPr>
          </a:p>
          <a:p>
            <a:pPr algn="ctr">
              <a:lnSpc>
                <a:spcPct val="120000"/>
              </a:lnSpc>
            </a:pPr>
            <a:r>
              <a:rPr lang="en-US" sz="4000" dirty="0">
                <a:solidFill>
                  <a:srgbClr val="FFFF00"/>
                </a:solidFill>
                <a:latin typeface="Nunito Black" panose="00000A00000000000000" pitchFamily="2" charset="0"/>
              </a:rPr>
              <a:t>4. TRÁCH NHIỆM CÔNG DÂN ĐỐI VỚI CHÍNH SÁCH GIÁO DỤC VÀ ĐÀO TẠO</a:t>
            </a:r>
            <a:r>
              <a:rPr lang="en-US" sz="4000" dirty="0" smtClean="0">
                <a:solidFill>
                  <a:srgbClr val="FFFF00"/>
                </a:solidFill>
                <a:latin typeface="Nunito Black" panose="00000A00000000000000" pitchFamily="2" charset="0"/>
              </a:rPr>
              <a:t>, KHOA </a:t>
            </a:r>
            <a:r>
              <a:rPr lang="en-US" sz="4000" dirty="0">
                <a:solidFill>
                  <a:srgbClr val="FFFF00"/>
                </a:solidFill>
                <a:latin typeface="Nunito Black" panose="00000A00000000000000" pitchFamily="2" charset="0"/>
              </a:rPr>
              <a:t>HỌC VÀ CÔNG NGHỆ, VĂN HÓA</a:t>
            </a:r>
            <a:endParaRPr sz="4000" dirty="0">
              <a:solidFill>
                <a:srgbClr val="FFFF00"/>
              </a:solidFill>
              <a:latin typeface="Nunito Black" panose="00000A00000000000000" pitchFamily="2" charset="0"/>
            </a:endParaRPr>
          </a:p>
        </p:txBody>
      </p:sp>
      <p:sp>
        <p:nvSpPr>
          <p:cNvPr id="162" name="Shape 162"/>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34</a:t>
            </a:fld>
            <a:endParaRPr/>
          </a:p>
        </p:txBody>
      </p:sp>
      <p:pic>
        <p:nvPicPr>
          <p:cNvPr id="15" name="Graphic 14" descr="Clipboard">
            <a:extLst>
              <a:ext uri="{FF2B5EF4-FFF2-40B4-BE49-F238E27FC236}">
                <a16:creationId xmlns:a16="http://schemas.microsoft.com/office/drawing/2014/main" id="{C3893646-28E2-4BE7-865B-3235E19F29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10800000">
            <a:off x="4866074" y="1080425"/>
            <a:ext cx="4289645" cy="3100316"/>
          </a:xfrm>
          <a:prstGeom prst="rect">
            <a:avLst/>
          </a:prstGeom>
        </p:spPr>
      </p:pic>
      <p:pic>
        <p:nvPicPr>
          <p:cNvPr id="21" name="Graphic 20" descr="Clipboard">
            <a:extLst>
              <a:ext uri="{FF2B5EF4-FFF2-40B4-BE49-F238E27FC236}">
                <a16:creationId xmlns:a16="http://schemas.microsoft.com/office/drawing/2014/main" id="{61BD229D-F349-44B3-A077-D4975E2372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8316253" y="3815825"/>
            <a:ext cx="4320309" cy="3082344"/>
          </a:xfrm>
          <a:prstGeom prst="rect">
            <a:avLst/>
          </a:prstGeom>
        </p:spPr>
      </p:pic>
      <p:pic>
        <p:nvPicPr>
          <p:cNvPr id="22" name="Graphic 21" descr="Clipboard">
            <a:extLst>
              <a:ext uri="{FF2B5EF4-FFF2-40B4-BE49-F238E27FC236}">
                <a16:creationId xmlns:a16="http://schemas.microsoft.com/office/drawing/2014/main" id="{CCD9890D-EE79-4833-B53B-0656F4B8FA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4902778" y="3783471"/>
            <a:ext cx="4320309" cy="3100316"/>
          </a:xfrm>
          <a:prstGeom prst="rect">
            <a:avLst/>
          </a:prstGeom>
        </p:spPr>
      </p:pic>
      <p:pic>
        <p:nvPicPr>
          <p:cNvPr id="23" name="Graphic 22" descr="Clipboard">
            <a:extLst>
              <a:ext uri="{FF2B5EF4-FFF2-40B4-BE49-F238E27FC236}">
                <a16:creationId xmlns:a16="http://schemas.microsoft.com/office/drawing/2014/main" id="{223CD1C3-CD42-4B54-86BC-3A63DFAE0B6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rot="10800000">
            <a:off x="8346917" y="1098397"/>
            <a:ext cx="4289645" cy="3100316"/>
          </a:xfrm>
          <a:prstGeom prst="rect">
            <a:avLst/>
          </a:prstGeom>
        </p:spPr>
      </p:pic>
      <p:sp>
        <p:nvSpPr>
          <p:cNvPr id="18" name="Rectangle 17">
            <a:extLst>
              <a:ext uri="{FF2B5EF4-FFF2-40B4-BE49-F238E27FC236}">
                <a16:creationId xmlns:a16="http://schemas.microsoft.com/office/drawing/2014/main" id="{4B7D923E-CF2B-4451-9108-D2C577C653D7}"/>
              </a:ext>
            </a:extLst>
          </p:cNvPr>
          <p:cNvSpPr/>
          <p:nvPr/>
        </p:nvSpPr>
        <p:spPr>
          <a:xfrm>
            <a:off x="5848454" y="1613136"/>
            <a:ext cx="2365221" cy="1754326"/>
          </a:xfrm>
          <a:prstGeom prst="rect">
            <a:avLst/>
          </a:prstGeom>
        </p:spPr>
        <p:txBody>
          <a:bodyPr wrap="square">
            <a:spAutoFit/>
          </a:bodyPr>
          <a:lstStyle/>
          <a:p>
            <a:pPr algn="ctr"/>
            <a:r>
              <a:rPr lang="vi-VN" dirty="0">
                <a:latin typeface="Nunito Black" panose="00000A00000000000000" pitchFamily="2" charset="0"/>
              </a:rPr>
              <a:t>Tin tưởng và chấp hành đúng những chủ trương, chính sách của Đảng và Nhà nước về văn hóa.</a:t>
            </a:r>
            <a:endParaRPr lang="en-US" dirty="0">
              <a:latin typeface="Nunito Black" panose="00000A00000000000000" pitchFamily="2" charset="0"/>
            </a:endParaRPr>
          </a:p>
        </p:txBody>
      </p:sp>
      <p:sp>
        <p:nvSpPr>
          <p:cNvPr id="19" name="Rectangle 18">
            <a:extLst>
              <a:ext uri="{FF2B5EF4-FFF2-40B4-BE49-F238E27FC236}">
                <a16:creationId xmlns:a16="http://schemas.microsoft.com/office/drawing/2014/main" id="{9B6C4EF1-4475-48D0-AA48-2C8AFB2D3433}"/>
              </a:ext>
            </a:extLst>
          </p:cNvPr>
          <p:cNvSpPr/>
          <p:nvPr/>
        </p:nvSpPr>
        <p:spPr>
          <a:xfrm>
            <a:off x="9397230" y="1591476"/>
            <a:ext cx="2189018" cy="1754326"/>
          </a:xfrm>
          <a:prstGeom prst="rect">
            <a:avLst/>
          </a:prstGeom>
          <a:solidFill>
            <a:schemeClr val="bg1"/>
          </a:solidFill>
        </p:spPr>
        <p:txBody>
          <a:bodyPr wrap="square">
            <a:spAutoFit/>
          </a:bodyPr>
          <a:lstStyle/>
          <a:p>
            <a:pPr algn="ctr"/>
            <a:r>
              <a:rPr lang="vi-VN" dirty="0">
                <a:solidFill>
                  <a:srgbClr val="FF0000"/>
                </a:solidFill>
                <a:latin typeface="Nunito Black" panose="00000A00000000000000" pitchFamily="2" charset="0"/>
              </a:rPr>
              <a:t>Thường xuyên nâng cao trình độ học vấn, coi trọng trau dồi chọn lọc tinh hoa văn hóa nhân loại.</a:t>
            </a:r>
            <a:endParaRPr lang="en-US" dirty="0">
              <a:solidFill>
                <a:srgbClr val="FF0000"/>
              </a:solidFill>
              <a:latin typeface="Nunito Black" panose="00000A00000000000000" pitchFamily="2" charset="0"/>
            </a:endParaRPr>
          </a:p>
        </p:txBody>
      </p:sp>
      <p:sp>
        <p:nvSpPr>
          <p:cNvPr id="20" name="Rectangle 19">
            <a:extLst>
              <a:ext uri="{FF2B5EF4-FFF2-40B4-BE49-F238E27FC236}">
                <a16:creationId xmlns:a16="http://schemas.microsoft.com/office/drawing/2014/main" id="{BE803DEB-4A17-408E-9E8A-2585B71E63ED}"/>
              </a:ext>
            </a:extLst>
          </p:cNvPr>
          <p:cNvSpPr/>
          <p:nvPr/>
        </p:nvSpPr>
        <p:spPr>
          <a:xfrm>
            <a:off x="5929746" y="4713452"/>
            <a:ext cx="2283930" cy="1477328"/>
          </a:xfrm>
          <a:prstGeom prst="rect">
            <a:avLst/>
          </a:prstGeom>
        </p:spPr>
        <p:txBody>
          <a:bodyPr wrap="square">
            <a:spAutoFit/>
          </a:bodyPr>
          <a:lstStyle/>
          <a:p>
            <a:pPr algn="ctr"/>
            <a:r>
              <a:rPr lang="vi-VN" dirty="0">
                <a:solidFill>
                  <a:srgbClr val="C00000"/>
                </a:solidFill>
                <a:latin typeface="Nunito Black" panose="00000A00000000000000" pitchFamily="2" charset="0"/>
              </a:rPr>
              <a:t>Tiếp thu phẩm chất đạo đức</a:t>
            </a:r>
            <a:r>
              <a:rPr lang="en-US" dirty="0">
                <a:solidFill>
                  <a:srgbClr val="C00000"/>
                </a:solidFill>
                <a:latin typeface="Nunito Black" panose="00000A00000000000000" pitchFamily="2" charset="0"/>
              </a:rPr>
              <a:t>, </a:t>
            </a:r>
            <a:r>
              <a:rPr lang="vi-VN" dirty="0">
                <a:solidFill>
                  <a:srgbClr val="C00000"/>
                </a:solidFill>
                <a:latin typeface="Nunito Black" panose="00000A00000000000000" pitchFamily="2" charset="0"/>
              </a:rPr>
              <a:t>chiếm lĩnh kiến thức khoa học - kĩ thuật hiện đại. </a:t>
            </a:r>
            <a:endParaRPr lang="en-US" dirty="0">
              <a:solidFill>
                <a:srgbClr val="C00000"/>
              </a:solidFill>
              <a:latin typeface="Nunito Black" panose="00000A00000000000000" pitchFamily="2" charset="0"/>
            </a:endParaRPr>
          </a:p>
        </p:txBody>
      </p:sp>
      <p:sp>
        <p:nvSpPr>
          <p:cNvPr id="24" name="Rectangle 23">
            <a:extLst>
              <a:ext uri="{FF2B5EF4-FFF2-40B4-BE49-F238E27FC236}">
                <a16:creationId xmlns:a16="http://schemas.microsoft.com/office/drawing/2014/main" id="{E149EE3F-4943-48EF-AB55-0037659EB89A}"/>
              </a:ext>
            </a:extLst>
          </p:cNvPr>
          <p:cNvSpPr/>
          <p:nvPr/>
        </p:nvSpPr>
        <p:spPr>
          <a:xfrm>
            <a:off x="9397230" y="4713452"/>
            <a:ext cx="2189018" cy="1200329"/>
          </a:xfrm>
          <a:prstGeom prst="rect">
            <a:avLst/>
          </a:prstGeom>
          <a:solidFill>
            <a:schemeClr val="bg1"/>
          </a:solidFill>
        </p:spPr>
        <p:txBody>
          <a:bodyPr wrap="square">
            <a:spAutoFit/>
          </a:bodyPr>
          <a:lstStyle/>
          <a:p>
            <a:pPr algn="ctr"/>
            <a:r>
              <a:rPr lang="vi-VN" dirty="0">
                <a:solidFill>
                  <a:srgbClr val="FF0000"/>
                </a:solidFill>
                <a:latin typeface="Nunito Black" panose="00000A00000000000000" pitchFamily="2" charset="0"/>
              </a:rPr>
              <a:t>Có quan hệ tốt đẹp với mọi người, phê phán thói hư tật xấu</a:t>
            </a:r>
            <a:r>
              <a:rPr lang="vi-VN" sz="1600" dirty="0">
                <a:solidFill>
                  <a:srgbClr val="FF0000"/>
                </a:solidFill>
                <a:latin typeface="Nunito Black" panose="00000A00000000000000" pitchFamily="2" charset="0"/>
              </a:rPr>
              <a:t>.</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0">
                                            <p:txEl>
                                              <p:pRg st="1" end="1"/>
                                            </p:txEl>
                                          </p:spTgt>
                                        </p:tgtEl>
                                        <p:attrNameLst>
                                          <p:attrName>style.visibility</p:attrName>
                                        </p:attrNameLst>
                                      </p:cBhvr>
                                      <p:to>
                                        <p:strVal val="visible"/>
                                      </p:to>
                                    </p:set>
                                    <p:anim calcmode="lin" valueType="num">
                                      <p:cBhvr>
                                        <p:cTn id="7" dur="1000" fill="hold"/>
                                        <p:tgtEl>
                                          <p:spTgt spid="160">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160">
                                            <p:txEl>
                                              <p:pRg st="1" end="1"/>
                                            </p:txEl>
                                          </p:spTgt>
                                        </p:tgtEl>
                                        <p:attrNameLst>
                                          <p:attrName>ppt_h</p:attrName>
                                        </p:attrNameLst>
                                      </p:cBhvr>
                                      <p:tavLst>
                                        <p:tav tm="0">
                                          <p:val>
                                            <p:fltVal val="0"/>
                                          </p:val>
                                        </p:tav>
                                        <p:tav tm="100000">
                                          <p:val>
                                            <p:strVal val="#ppt_h"/>
                                          </p:val>
                                        </p:tav>
                                      </p:tavLst>
                                    </p:anim>
                                    <p:animEffect transition="in" filter="fade">
                                      <p:cBhvr>
                                        <p:cTn id="9" dur="1000"/>
                                        <p:tgtEl>
                                          <p:spTgt spid="160">
                                            <p:txEl>
                                              <p:pRg st="1" end="1"/>
                                            </p:txEl>
                                          </p:spTgt>
                                        </p:tgtEl>
                                      </p:cBhvr>
                                    </p:animEffect>
                                  </p:childTnLst>
                                </p:cTn>
                              </p:par>
                              <p:par>
                                <p:cTn id="10" presetID="6" presetClass="entr" presetSubtype="3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out)">
                                      <p:cBhvr>
                                        <p:cTn id="12" dur="10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par>
                                <p:cTn id="19" presetID="16" presetClass="entr" presetSubtype="21"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Neil Armstrong vá»©t phÃ¢n trÃªn máº·t trÄng vÃ  nhá»¯ng chuyá»n chÆ°a ká» - áº¢nh 1."/>
          <p:cNvPicPr>
            <a:picLocks noChangeAspect="1" noChangeArrowheads="1"/>
          </p:cNvPicPr>
          <p:nvPr/>
        </p:nvPicPr>
        <p:blipFill>
          <a:blip r:embed="rId2"/>
          <a:srcRect/>
          <a:stretch>
            <a:fillRect/>
          </a:stretch>
        </p:blipFill>
        <p:spPr bwMode="auto">
          <a:xfrm>
            <a:off x="2804492" y="172278"/>
            <a:ext cx="9334500" cy="5662465"/>
          </a:xfrm>
          <a:prstGeom prst="rect">
            <a:avLst/>
          </a:prstGeom>
          <a:solidFill>
            <a:srgbClr val="FFFF00"/>
          </a:solidFill>
        </p:spPr>
      </p:pic>
      <p:sp>
        <p:nvSpPr>
          <p:cNvPr id="5" name="TextBox 4"/>
          <p:cNvSpPr txBox="1"/>
          <p:nvPr/>
        </p:nvSpPr>
        <p:spPr>
          <a:xfrm>
            <a:off x="2992506" y="5958477"/>
            <a:ext cx="8958471" cy="1200329"/>
          </a:xfrm>
          <a:prstGeom prst="rect">
            <a:avLst/>
          </a:prstGeom>
          <a:solidFill>
            <a:srgbClr val="FFFF00"/>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vi-VN" sz="2400" b="1" dirty="0" smtClean="0">
                <a:latin typeface="Nunito Black" panose="00000A00000000000000" pitchFamily="2" charset="0"/>
              </a:rPr>
              <a:t>Các phi hành gia Mỹ có mặt trên tàu Apollo 11 vào năm 1969 từ trái qua là </a:t>
            </a:r>
            <a:r>
              <a:rPr lang="vi-VN" sz="2400" b="1" dirty="0" smtClean="0">
                <a:latin typeface="Nunito Black" panose="00000A00000000000000" pitchFamily="2" charset="0"/>
                <a:hlinkClick r:id="rId3" tooltip="Neil Armstrong"/>
              </a:rPr>
              <a:t>Neil Armstrong</a:t>
            </a:r>
            <a:r>
              <a:rPr lang="vi-VN" sz="2400" b="1" dirty="0" smtClean="0">
                <a:latin typeface="Nunito Black" panose="00000A00000000000000" pitchFamily="2" charset="0"/>
              </a:rPr>
              <a:t>, Michael Collins và Buzz Aldrin </a:t>
            </a:r>
            <a:endParaRPr lang="en-US" sz="2400" b="1" dirty="0">
              <a:latin typeface="Nunito Black" panose="00000A00000000000000" pitchFamily="2" charset="0"/>
            </a:endParaRPr>
          </a:p>
        </p:txBody>
      </p:sp>
      <p:sp>
        <p:nvSpPr>
          <p:cNvPr id="6" name="TextBox 5"/>
          <p:cNvSpPr txBox="1"/>
          <p:nvPr/>
        </p:nvSpPr>
        <p:spPr>
          <a:xfrm>
            <a:off x="159026" y="172278"/>
            <a:ext cx="2570727" cy="6986528"/>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sz="3200" dirty="0" smtClean="0">
                <a:latin typeface="Nunito Black" panose="00000A00000000000000" pitchFamily="2" charset="0"/>
              </a:rPr>
              <a:t>Khi đặt chân xuống Mặt Trăng, ông đã nói một câu bất hủ: "</a:t>
            </a:r>
            <a:r>
              <a:rPr lang="vi-VN" sz="3200" dirty="0" smtClean="0">
                <a:latin typeface="Nunito Black" panose="00000A00000000000000" pitchFamily="2" charset="0"/>
                <a:hlinkClick r:id="rId4" tooltip="Tập tin:Frase de Neil Armstrong.ogg"/>
              </a:rPr>
              <a:t>Đây là bước đi nhỏ bé của một người, nhưng là bước tiến khổng lồ của nhân loại</a:t>
            </a:r>
            <a:r>
              <a:rPr lang="vi-VN" sz="3200" dirty="0" smtClean="0">
                <a:latin typeface="Nunito Black" panose="00000A00000000000000" pitchFamily="2" charset="0"/>
              </a:rPr>
              <a:t>"</a:t>
            </a:r>
            <a:endParaRPr lang="en-US" sz="3200" dirty="0">
              <a:latin typeface="Nunito Black" panose="00000A00000000000000" pitchFamily="2" charset="0"/>
            </a:endParaRPr>
          </a:p>
        </p:txBody>
      </p:sp>
    </p:spTree>
    <p:extLst>
      <p:ext uri="{BB962C8B-B14F-4D97-AF65-F5344CB8AC3E}">
        <p14:creationId xmlns:p14="http://schemas.microsoft.com/office/powerpoint/2010/main" val="2367965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3"/>
          <p:cNvSpPr>
            <a:spLocks noGrp="1"/>
          </p:cNvSpPr>
          <p:nvPr>
            <p:ph type="ctrTitle"/>
          </p:nvPr>
        </p:nvSpPr>
        <p:spPr/>
        <p:txBody>
          <a:bodyPr/>
          <a:lstStyle/>
          <a:p>
            <a:endParaRPr lang="vi-VN" dirty="0">
              <a:latin typeface="Corbel" panose="020B0503020204020204" pitchFamily="34" charset="0"/>
            </a:endParaRPr>
          </a:p>
        </p:txBody>
      </p:sp>
      <p:sp>
        <p:nvSpPr>
          <p:cNvPr id="5" name="Tiêu đề phụ 4"/>
          <p:cNvSpPr>
            <a:spLocks noGrp="1"/>
          </p:cNvSpPr>
          <p:nvPr>
            <p:ph type="subTitle" idx="1"/>
          </p:nvPr>
        </p:nvSpPr>
        <p:spPr/>
        <p:txBody>
          <a:bodyPr/>
          <a:lstStyle/>
          <a:p>
            <a:endParaRPr lang="vi-VN"/>
          </a:p>
        </p:txBody>
      </p:sp>
      <p:pic>
        <p:nvPicPr>
          <p:cNvPr id="7" name="Ảnh 6"/>
          <p:cNvPicPr>
            <a:picLocks noChangeAspect="1"/>
          </p:cNvPicPr>
          <p:nvPr/>
        </p:nvPicPr>
        <p:blipFill>
          <a:blip r:embed="rId2" cstate="print">
            <a:extLst>
              <a:ext uri="{BEBA8EAE-BF5A-486C-A8C5-ECC9F3942E4B}">
                <a14:imgProps xmlns:a14="http://schemas.microsoft.com/office/drawing/2010/main">
                  <a14:imgLayer r:embed="rId3">
                    <a14:imgEffect>
                      <a14:artisticFilmGrain/>
                    </a14:imgEffect>
                  </a14:imgLayer>
                </a14:imgProps>
              </a:ext>
              <a:ext uri="{28A0092B-C50C-407E-A947-70E740481C1C}">
                <a14:useLocalDpi xmlns:a14="http://schemas.microsoft.com/office/drawing/2010/main" val="0"/>
              </a:ext>
            </a:extLst>
          </a:blip>
          <a:stretch>
            <a:fillRect/>
          </a:stretch>
        </p:blipFill>
        <p:spPr>
          <a:xfrm>
            <a:off x="0" y="0"/>
            <a:ext cx="12192000" cy="6883440"/>
          </a:xfrm>
          <a:prstGeom prst="rect">
            <a:avLst/>
          </a:prstGeom>
        </p:spPr>
      </p:pic>
      <p:sp>
        <p:nvSpPr>
          <p:cNvPr id="8" name="Hình chữ nhật 7"/>
          <p:cNvSpPr/>
          <p:nvPr/>
        </p:nvSpPr>
        <p:spPr>
          <a:xfrm>
            <a:off x="39188" y="1"/>
            <a:ext cx="12126686" cy="226147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4000" dirty="0" smtClean="0">
              <a:solidFill>
                <a:srgbClr val="004274"/>
              </a:solidFill>
              <a:latin typeface="Nunito Black" panose="00000A00000000000000" pitchFamily="2" charset="0"/>
            </a:endParaRPr>
          </a:p>
          <a:p>
            <a:pPr algn="ctr"/>
            <a:r>
              <a:rPr lang="en-US" sz="4000" b="1" i="1" dirty="0" err="1" smtClean="0">
                <a:solidFill>
                  <a:srgbClr val="FF0000"/>
                </a:solidFill>
                <a:latin typeface="Nunito Black" panose="00000A00000000000000" pitchFamily="2" charset="0"/>
                <a:cs typeface="Times New Roman" pitchFamily="18" charset="0"/>
              </a:rPr>
              <a:t>Bài</a:t>
            </a:r>
            <a:r>
              <a:rPr lang="en-US" sz="4000" b="1" i="1" dirty="0" smtClean="0">
                <a:solidFill>
                  <a:srgbClr val="FF0000"/>
                </a:solidFill>
                <a:latin typeface="Nunito Black" panose="00000A00000000000000" pitchFamily="2" charset="0"/>
                <a:cs typeface="Times New Roman" pitchFamily="18" charset="0"/>
              </a:rPr>
              <a:t> 13 – </a:t>
            </a:r>
            <a:r>
              <a:rPr lang="en-US" sz="4000" b="1" i="1" dirty="0" err="1" smtClean="0">
                <a:solidFill>
                  <a:srgbClr val="FF0000"/>
                </a:solidFill>
                <a:latin typeface="Nunito Black" panose="00000A00000000000000" pitchFamily="2" charset="0"/>
                <a:cs typeface="Times New Roman" pitchFamily="18" charset="0"/>
              </a:rPr>
              <a:t>Tiết</a:t>
            </a:r>
            <a:r>
              <a:rPr lang="en-US" sz="4000" b="1" i="1" dirty="0" smtClean="0">
                <a:solidFill>
                  <a:srgbClr val="FF0000"/>
                </a:solidFill>
                <a:latin typeface="Nunito Black" panose="00000A00000000000000" pitchFamily="2" charset="0"/>
                <a:cs typeface="Times New Roman" pitchFamily="18" charset="0"/>
              </a:rPr>
              <a:t> 2</a:t>
            </a:r>
          </a:p>
          <a:p>
            <a:pPr algn="ctr"/>
            <a:r>
              <a:rPr lang="en-US" sz="5400" b="1" dirty="0" err="1" smtClean="0">
                <a:solidFill>
                  <a:srgbClr val="FF0000"/>
                </a:solidFill>
                <a:latin typeface="Nunito Black" panose="00000A00000000000000" pitchFamily="2" charset="0"/>
                <a:cs typeface="Times New Roman" pitchFamily="18" charset="0"/>
              </a:rPr>
              <a:t>Chính</a:t>
            </a:r>
            <a:r>
              <a:rPr lang="en-US" sz="5400" b="1" dirty="0" smtClean="0">
                <a:solidFill>
                  <a:srgbClr val="FF0000"/>
                </a:solidFill>
                <a:latin typeface="Nunito Black" panose="00000A00000000000000" pitchFamily="2" charset="0"/>
                <a:cs typeface="Times New Roman" pitchFamily="18" charset="0"/>
              </a:rPr>
              <a:t> </a:t>
            </a:r>
            <a:r>
              <a:rPr lang="en-US" sz="5400" b="1" dirty="0" err="1" smtClean="0">
                <a:solidFill>
                  <a:srgbClr val="FF0000"/>
                </a:solidFill>
                <a:latin typeface="Nunito Black" panose="00000A00000000000000" pitchFamily="2" charset="0"/>
                <a:cs typeface="Times New Roman" pitchFamily="18" charset="0"/>
              </a:rPr>
              <a:t>sách</a:t>
            </a:r>
            <a:r>
              <a:rPr lang="en-US" sz="5400" b="1" dirty="0" smtClean="0">
                <a:solidFill>
                  <a:srgbClr val="FF0000"/>
                </a:solidFill>
                <a:latin typeface="Nunito Black" panose="00000A00000000000000" pitchFamily="2" charset="0"/>
                <a:cs typeface="Times New Roman" pitchFamily="18" charset="0"/>
              </a:rPr>
              <a:t> </a:t>
            </a:r>
            <a:r>
              <a:rPr lang="en-US" sz="5400" b="1" dirty="0" err="1" smtClean="0">
                <a:solidFill>
                  <a:srgbClr val="FF0000"/>
                </a:solidFill>
                <a:latin typeface="Nunito Black" panose="00000A00000000000000" pitchFamily="2" charset="0"/>
                <a:cs typeface="Times New Roman" pitchFamily="18" charset="0"/>
              </a:rPr>
              <a:t>khoa</a:t>
            </a:r>
            <a:r>
              <a:rPr lang="en-US" sz="5400" b="1" dirty="0" smtClean="0">
                <a:solidFill>
                  <a:srgbClr val="FF0000"/>
                </a:solidFill>
                <a:latin typeface="Nunito Black" panose="00000A00000000000000" pitchFamily="2" charset="0"/>
                <a:cs typeface="Times New Roman" pitchFamily="18" charset="0"/>
              </a:rPr>
              <a:t> </a:t>
            </a:r>
            <a:r>
              <a:rPr lang="en-US" sz="5400" b="1" dirty="0" err="1" smtClean="0">
                <a:solidFill>
                  <a:srgbClr val="FF0000"/>
                </a:solidFill>
                <a:latin typeface="Nunito Black" panose="00000A00000000000000" pitchFamily="2" charset="0"/>
                <a:cs typeface="Times New Roman" pitchFamily="18" charset="0"/>
              </a:rPr>
              <a:t>học</a:t>
            </a:r>
            <a:r>
              <a:rPr lang="en-US" sz="5400" b="1" dirty="0" smtClean="0">
                <a:solidFill>
                  <a:srgbClr val="FF0000"/>
                </a:solidFill>
                <a:latin typeface="Nunito Black" panose="00000A00000000000000" pitchFamily="2" charset="0"/>
                <a:cs typeface="Times New Roman" pitchFamily="18" charset="0"/>
              </a:rPr>
              <a:t> </a:t>
            </a:r>
            <a:r>
              <a:rPr lang="en-US" sz="5400" b="1" dirty="0" err="1" smtClean="0">
                <a:solidFill>
                  <a:srgbClr val="FF0000"/>
                </a:solidFill>
                <a:latin typeface="Nunito Black" panose="00000A00000000000000" pitchFamily="2" charset="0"/>
                <a:cs typeface="Times New Roman" pitchFamily="18" charset="0"/>
              </a:rPr>
              <a:t>và</a:t>
            </a:r>
            <a:r>
              <a:rPr lang="en-US" sz="5400" b="1" dirty="0" smtClean="0">
                <a:solidFill>
                  <a:srgbClr val="FF0000"/>
                </a:solidFill>
                <a:latin typeface="Nunito Black" panose="00000A00000000000000" pitchFamily="2" charset="0"/>
                <a:cs typeface="Times New Roman" pitchFamily="18" charset="0"/>
              </a:rPr>
              <a:t> </a:t>
            </a:r>
            <a:r>
              <a:rPr lang="en-US" sz="5400" b="1" dirty="0" err="1" smtClean="0">
                <a:solidFill>
                  <a:srgbClr val="FF0000"/>
                </a:solidFill>
                <a:latin typeface="Nunito Black" panose="00000A00000000000000" pitchFamily="2" charset="0"/>
                <a:cs typeface="Times New Roman" pitchFamily="18" charset="0"/>
              </a:rPr>
              <a:t>công</a:t>
            </a:r>
            <a:r>
              <a:rPr lang="en-US" sz="5400" b="1" dirty="0" smtClean="0">
                <a:solidFill>
                  <a:srgbClr val="FF0000"/>
                </a:solidFill>
                <a:latin typeface="Nunito Black" panose="00000A00000000000000" pitchFamily="2" charset="0"/>
                <a:cs typeface="Times New Roman" pitchFamily="18" charset="0"/>
              </a:rPr>
              <a:t> </a:t>
            </a:r>
            <a:r>
              <a:rPr lang="en-US" sz="5400" b="1" dirty="0" err="1" smtClean="0">
                <a:solidFill>
                  <a:srgbClr val="FF0000"/>
                </a:solidFill>
                <a:latin typeface="Nunito Black" panose="00000A00000000000000" pitchFamily="2" charset="0"/>
                <a:cs typeface="Times New Roman" pitchFamily="18" charset="0"/>
              </a:rPr>
              <a:t>nghệ</a:t>
            </a:r>
            <a:endParaRPr lang="en-US" sz="5400" b="1" dirty="0" smtClean="0">
              <a:solidFill>
                <a:srgbClr val="FF0000"/>
              </a:solidFill>
              <a:latin typeface="Nunito Black" panose="00000A00000000000000" pitchFamily="2" charset="0"/>
              <a:cs typeface="Times New Roman" pitchFamily="18" charset="0"/>
            </a:endParaRPr>
          </a:p>
          <a:p>
            <a:pPr algn="ctr"/>
            <a:endParaRPr lang="en-US" sz="4000" dirty="0" smtClean="0">
              <a:latin typeface="Nunito Black" panose="00000A00000000000000" pitchFamily="2" charset="0"/>
            </a:endParaRPr>
          </a:p>
        </p:txBody>
      </p:sp>
      <p:pic>
        <p:nvPicPr>
          <p:cNvPr id="2" name="Ảnh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754" y="2325189"/>
            <a:ext cx="5213038" cy="3581910"/>
          </a:xfrm>
          <a:prstGeom prst="rect">
            <a:avLst/>
          </a:prstGeom>
        </p:spPr>
      </p:pic>
      <p:sp>
        <p:nvSpPr>
          <p:cNvPr id="11" name="Hình chữ nhật 10"/>
          <p:cNvSpPr/>
          <p:nvPr/>
        </p:nvSpPr>
        <p:spPr>
          <a:xfrm>
            <a:off x="145670" y="6019120"/>
            <a:ext cx="5224122" cy="69736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vi-VN" sz="2000" b="1" dirty="0" smtClean="0">
              <a:solidFill>
                <a:srgbClr val="002060"/>
              </a:solidFill>
              <a:latin typeface="Nunito Black" panose="00000A00000000000000" pitchFamily="2" charset="0"/>
            </a:endParaRPr>
          </a:p>
          <a:p>
            <a:pPr algn="ctr"/>
            <a:r>
              <a:rPr lang="en-US" sz="2000" b="1" dirty="0" smtClean="0">
                <a:solidFill>
                  <a:srgbClr val="FF0000"/>
                </a:solidFill>
                <a:latin typeface="Nunito Black" panose="00000A00000000000000" pitchFamily="2" charset="0"/>
              </a:rPr>
              <a:t>Trụ </a:t>
            </a:r>
            <a:r>
              <a:rPr lang="en-US" sz="2000" b="1" dirty="0">
                <a:solidFill>
                  <a:srgbClr val="FF0000"/>
                </a:solidFill>
                <a:latin typeface="Nunito Black" panose="00000A00000000000000" pitchFamily="2" charset="0"/>
              </a:rPr>
              <a:t>sở Bộ trên đường Trần Duy Hưng</a:t>
            </a:r>
            <a:endParaRPr lang="vi-VN" sz="2000" b="1" dirty="0">
              <a:solidFill>
                <a:srgbClr val="FF0000"/>
              </a:solidFill>
              <a:latin typeface="Nunito Black" panose="00000A00000000000000" pitchFamily="2" charset="0"/>
            </a:endParaRPr>
          </a:p>
          <a:p>
            <a:pPr algn="ctr"/>
            <a:endParaRPr lang="vi-VN" sz="2000" dirty="0">
              <a:latin typeface="Nunito Black" panose="00000A00000000000000" pitchFamily="2" charset="0"/>
            </a:endParaRPr>
          </a:p>
        </p:txBody>
      </p:sp>
      <p:sp>
        <p:nvSpPr>
          <p:cNvPr id="13" name="Hình chữ nhật 12"/>
          <p:cNvSpPr/>
          <p:nvPr/>
        </p:nvSpPr>
        <p:spPr>
          <a:xfrm>
            <a:off x="6391565" y="6026102"/>
            <a:ext cx="5695932" cy="69038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vi-VN" b="1" dirty="0" smtClean="0">
              <a:solidFill>
                <a:srgbClr val="002060"/>
              </a:solidFill>
              <a:latin typeface="Nunito Black" panose="00000A00000000000000" pitchFamily="2" charset="0"/>
            </a:endParaRPr>
          </a:p>
          <a:p>
            <a:pPr algn="ctr"/>
            <a:r>
              <a:rPr lang="en-US" b="1" dirty="0" smtClean="0">
                <a:solidFill>
                  <a:srgbClr val="FF0000"/>
                </a:solidFill>
                <a:latin typeface="Nunito Black" panose="00000A00000000000000" pitchFamily="2" charset="0"/>
              </a:rPr>
              <a:t>Bộ </a:t>
            </a:r>
            <a:r>
              <a:rPr lang="en-US" b="1" dirty="0">
                <a:solidFill>
                  <a:srgbClr val="FF0000"/>
                </a:solidFill>
                <a:latin typeface="Nunito Black" panose="00000A00000000000000" pitchFamily="2" charset="0"/>
              </a:rPr>
              <a:t>trưởng Bộ Khoa học và công </a:t>
            </a:r>
            <a:r>
              <a:rPr lang="en-US" b="1" dirty="0" err="1">
                <a:solidFill>
                  <a:srgbClr val="FF0000"/>
                </a:solidFill>
                <a:latin typeface="Nunito Black" panose="00000A00000000000000" pitchFamily="2" charset="0"/>
              </a:rPr>
              <a:t>nghệ</a:t>
            </a:r>
            <a:r>
              <a:rPr lang="en-US" b="1" dirty="0">
                <a:solidFill>
                  <a:srgbClr val="FF0000"/>
                </a:solidFill>
                <a:latin typeface="Nunito Black" panose="00000A00000000000000" pitchFamily="2" charset="0"/>
              </a:rPr>
              <a:t> </a:t>
            </a:r>
            <a:endParaRPr lang="en-US" b="1" dirty="0" smtClean="0">
              <a:solidFill>
                <a:srgbClr val="FF0000"/>
              </a:solidFill>
              <a:latin typeface="Nunito Black" panose="00000A00000000000000" pitchFamily="2" charset="0"/>
            </a:endParaRPr>
          </a:p>
          <a:p>
            <a:pPr algn="ctr"/>
            <a:r>
              <a:rPr lang="en-US" b="1" dirty="0" err="1" smtClean="0">
                <a:solidFill>
                  <a:srgbClr val="FF0000"/>
                </a:solidFill>
                <a:latin typeface="Nunito Black" panose="00000A00000000000000" pitchFamily="2" charset="0"/>
              </a:rPr>
              <a:t>Huỳnh</a:t>
            </a:r>
            <a:r>
              <a:rPr lang="en-US" b="1" dirty="0" smtClean="0">
                <a:solidFill>
                  <a:srgbClr val="FF0000"/>
                </a:solidFill>
                <a:latin typeface="Nunito Black" panose="00000A00000000000000" pitchFamily="2" charset="0"/>
              </a:rPr>
              <a:t> </a:t>
            </a:r>
            <a:r>
              <a:rPr lang="en-US" b="1" dirty="0" err="1" smtClean="0">
                <a:solidFill>
                  <a:srgbClr val="FF0000"/>
                </a:solidFill>
                <a:latin typeface="Nunito Black" panose="00000A00000000000000" pitchFamily="2" charset="0"/>
              </a:rPr>
              <a:t>Thành</a:t>
            </a:r>
            <a:r>
              <a:rPr lang="en-US" b="1" dirty="0" smtClean="0">
                <a:solidFill>
                  <a:srgbClr val="FF0000"/>
                </a:solidFill>
                <a:latin typeface="Nunito Black" panose="00000A00000000000000" pitchFamily="2" charset="0"/>
              </a:rPr>
              <a:t> </a:t>
            </a:r>
            <a:r>
              <a:rPr lang="en-US" b="1" dirty="0" err="1" smtClean="0">
                <a:solidFill>
                  <a:srgbClr val="FF0000"/>
                </a:solidFill>
                <a:latin typeface="Nunito Black" panose="00000A00000000000000" pitchFamily="2" charset="0"/>
              </a:rPr>
              <a:t>Đạt</a:t>
            </a:r>
            <a:endParaRPr lang="vi-VN" b="1" dirty="0">
              <a:solidFill>
                <a:srgbClr val="FF0000"/>
              </a:solidFill>
              <a:latin typeface="Nunito Black" panose="00000A00000000000000" pitchFamily="2" charset="0"/>
            </a:endParaRPr>
          </a:p>
          <a:p>
            <a:pPr algn="ctr"/>
            <a:endParaRPr lang="vi-VN" dirty="0">
              <a:latin typeface="Nunito Black" panose="00000A00000000000000" pitchFamily="2" charset="0"/>
            </a:endParaRPr>
          </a:p>
        </p:txBody>
      </p:sp>
      <p:pic>
        <p:nvPicPr>
          <p:cNvPr id="6" name="Picture 5"/>
          <p:cNvPicPr>
            <a:picLocks noChangeAspect="1"/>
          </p:cNvPicPr>
          <p:nvPr/>
        </p:nvPicPr>
        <p:blipFill>
          <a:blip r:embed="rId5"/>
          <a:stretch>
            <a:fillRect/>
          </a:stretch>
        </p:blipFill>
        <p:spPr>
          <a:xfrm>
            <a:off x="6391564" y="2325189"/>
            <a:ext cx="5643681" cy="3581910"/>
          </a:xfrm>
          <a:prstGeom prst="rect">
            <a:avLst/>
          </a:prstGeom>
        </p:spPr>
      </p:pic>
    </p:spTree>
    <p:extLst>
      <p:ext uri="{BB962C8B-B14F-4D97-AF65-F5344CB8AC3E}">
        <p14:creationId xmlns:p14="http://schemas.microsoft.com/office/powerpoint/2010/main" val="36623657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103"/>
            <a:ext cx="12192000" cy="595972"/>
          </a:xfrm>
          <a:solidFill>
            <a:srgbClr val="FF0000"/>
          </a:solidFill>
        </p:spPr>
        <p:txBody>
          <a:bodyPr>
            <a:normAutofit fontScale="90000"/>
          </a:bodyPr>
          <a:lstStyle/>
          <a:p>
            <a:pPr algn="ctr"/>
            <a:r>
              <a:rPr lang="en-US" b="1" dirty="0">
                <a:solidFill>
                  <a:srgbClr val="FFFF00"/>
                </a:solidFill>
                <a:latin typeface="Nunito Black" panose="00000A00000000000000" pitchFamily="2" charset="0"/>
              </a:rPr>
              <a:t>2. </a:t>
            </a:r>
            <a:r>
              <a:rPr lang="en-US" b="1" dirty="0" err="1">
                <a:solidFill>
                  <a:srgbClr val="FFFF00"/>
                </a:solidFill>
                <a:latin typeface="Nunito Black" panose="00000A00000000000000" pitchFamily="2" charset="0"/>
              </a:rPr>
              <a:t>Chính</a:t>
            </a:r>
            <a:r>
              <a:rPr lang="en-US" b="1" dirty="0">
                <a:solidFill>
                  <a:srgbClr val="FFFF00"/>
                </a:solidFill>
                <a:latin typeface="Nunito Black" panose="00000A00000000000000" pitchFamily="2" charset="0"/>
              </a:rPr>
              <a:t> </a:t>
            </a:r>
            <a:r>
              <a:rPr lang="en-US" b="1" dirty="0" err="1">
                <a:solidFill>
                  <a:srgbClr val="FFFF00"/>
                </a:solidFill>
                <a:latin typeface="Nunito Black" panose="00000A00000000000000" pitchFamily="2" charset="0"/>
              </a:rPr>
              <a:t>sách</a:t>
            </a:r>
            <a:r>
              <a:rPr lang="en-US" b="1" dirty="0">
                <a:solidFill>
                  <a:srgbClr val="FFFF00"/>
                </a:solidFill>
                <a:latin typeface="Nunito Black" panose="00000A00000000000000" pitchFamily="2" charset="0"/>
              </a:rPr>
              <a:t> </a:t>
            </a:r>
            <a:r>
              <a:rPr lang="en-US" b="1" dirty="0" err="1">
                <a:solidFill>
                  <a:srgbClr val="FFFF00"/>
                </a:solidFill>
                <a:latin typeface="Nunito Black" panose="00000A00000000000000" pitchFamily="2" charset="0"/>
              </a:rPr>
              <a:t>Khoa</a:t>
            </a:r>
            <a:r>
              <a:rPr lang="en-US" b="1" dirty="0">
                <a:solidFill>
                  <a:srgbClr val="FFFF00"/>
                </a:solidFill>
                <a:latin typeface="Nunito Black" panose="00000A00000000000000" pitchFamily="2" charset="0"/>
              </a:rPr>
              <a:t> </a:t>
            </a:r>
            <a:r>
              <a:rPr lang="en-US" b="1" dirty="0" err="1">
                <a:solidFill>
                  <a:srgbClr val="FFFF00"/>
                </a:solidFill>
                <a:latin typeface="Nunito Black" panose="00000A00000000000000" pitchFamily="2" charset="0"/>
              </a:rPr>
              <a:t>học</a:t>
            </a:r>
            <a:r>
              <a:rPr lang="en-US" b="1" dirty="0">
                <a:solidFill>
                  <a:srgbClr val="FFFF00"/>
                </a:solidFill>
                <a:latin typeface="Nunito Black" panose="00000A00000000000000" pitchFamily="2" charset="0"/>
              </a:rPr>
              <a:t> </a:t>
            </a:r>
            <a:r>
              <a:rPr lang="en-US" b="1" dirty="0" err="1">
                <a:solidFill>
                  <a:srgbClr val="FFFF00"/>
                </a:solidFill>
                <a:latin typeface="Nunito Black" panose="00000A00000000000000" pitchFamily="2" charset="0"/>
              </a:rPr>
              <a:t>và</a:t>
            </a:r>
            <a:r>
              <a:rPr lang="en-US" b="1" dirty="0">
                <a:solidFill>
                  <a:srgbClr val="FFFF00"/>
                </a:solidFill>
                <a:latin typeface="Nunito Black" panose="00000A00000000000000" pitchFamily="2" charset="0"/>
              </a:rPr>
              <a:t> </a:t>
            </a:r>
            <a:r>
              <a:rPr lang="en-US" b="1" dirty="0" err="1">
                <a:solidFill>
                  <a:srgbClr val="FFFF00"/>
                </a:solidFill>
                <a:latin typeface="Nunito Black" panose="00000A00000000000000" pitchFamily="2" charset="0"/>
              </a:rPr>
              <a:t>công</a:t>
            </a:r>
            <a:r>
              <a:rPr lang="en-US" b="1" dirty="0">
                <a:solidFill>
                  <a:srgbClr val="FFFF00"/>
                </a:solidFill>
                <a:latin typeface="Nunito Black" panose="00000A00000000000000" pitchFamily="2" charset="0"/>
              </a:rPr>
              <a:t> </a:t>
            </a:r>
            <a:r>
              <a:rPr lang="en-US" b="1" dirty="0" err="1">
                <a:solidFill>
                  <a:srgbClr val="FFFF00"/>
                </a:solidFill>
                <a:latin typeface="Nunito Black" panose="00000A00000000000000" pitchFamily="2" charset="0"/>
              </a:rPr>
              <a:t>nghệ</a:t>
            </a:r>
            <a:r>
              <a:rPr lang="en-US" b="1" dirty="0">
                <a:solidFill>
                  <a:srgbClr val="FFFF00"/>
                </a:solidFill>
                <a:latin typeface="Nunito Black" panose="00000A00000000000000" pitchFamily="2" charset="0"/>
              </a:rPr>
              <a:t> </a:t>
            </a:r>
            <a:endParaRPr lang="en-US" dirty="0">
              <a:solidFill>
                <a:srgbClr val="FFFF00"/>
              </a:solidFill>
              <a:latin typeface="Nunito Black" panose="00000A00000000000000" pitchFamily="2" charset="0"/>
            </a:endParaRPr>
          </a:p>
        </p:txBody>
      </p:sp>
      <p:sp>
        <p:nvSpPr>
          <p:cNvPr id="5" name="TextBox 4"/>
          <p:cNvSpPr txBox="1"/>
          <p:nvPr/>
        </p:nvSpPr>
        <p:spPr>
          <a:xfrm>
            <a:off x="0" y="721052"/>
            <a:ext cx="12192000" cy="861774"/>
          </a:xfrm>
          <a:prstGeom prst="rect">
            <a:avLst/>
          </a:prstGeom>
          <a:noFill/>
        </p:spPr>
        <p:txBody>
          <a:bodyPr wrap="square" rtlCol="0">
            <a:spAutoFit/>
          </a:bodyPr>
          <a:lstStyle/>
          <a:p>
            <a:r>
              <a:rPr lang="en-US" sz="3200" b="1" dirty="0">
                <a:solidFill>
                  <a:srgbClr val="FF0000"/>
                </a:solidFill>
                <a:latin typeface="Nunito Black" panose="00000A00000000000000" pitchFamily="2" charset="0"/>
              </a:rPr>
              <a:t>a. </a:t>
            </a:r>
            <a:r>
              <a:rPr lang="en-US" sz="3200" b="1" dirty="0" err="1">
                <a:solidFill>
                  <a:srgbClr val="FF0000"/>
                </a:solidFill>
                <a:latin typeface="Nunito Black" panose="00000A00000000000000" pitchFamily="2" charset="0"/>
              </a:rPr>
              <a:t>Nhiệm</a:t>
            </a:r>
            <a:r>
              <a:rPr lang="en-US" sz="3200" b="1" dirty="0">
                <a:solidFill>
                  <a:srgbClr val="FF0000"/>
                </a:solidFill>
                <a:latin typeface="Nunito Black" panose="00000A00000000000000" pitchFamily="2" charset="0"/>
              </a:rPr>
              <a:t> </a:t>
            </a:r>
            <a:r>
              <a:rPr lang="en-US" sz="3200" b="1" dirty="0" err="1">
                <a:solidFill>
                  <a:srgbClr val="FF0000"/>
                </a:solidFill>
                <a:latin typeface="Nunito Black" panose="00000A00000000000000" pitchFamily="2" charset="0"/>
              </a:rPr>
              <a:t>vụ</a:t>
            </a:r>
            <a:r>
              <a:rPr lang="en-US" sz="3200" b="1" dirty="0">
                <a:solidFill>
                  <a:srgbClr val="FF0000"/>
                </a:solidFill>
                <a:latin typeface="Nunito Black" panose="00000A00000000000000" pitchFamily="2" charset="0"/>
              </a:rPr>
              <a:t> </a:t>
            </a:r>
            <a:r>
              <a:rPr lang="en-US" sz="3200" b="1" dirty="0" err="1">
                <a:solidFill>
                  <a:srgbClr val="FF0000"/>
                </a:solidFill>
                <a:latin typeface="Nunito Black" panose="00000A00000000000000" pitchFamily="2" charset="0"/>
              </a:rPr>
              <a:t>của</a:t>
            </a:r>
            <a:r>
              <a:rPr lang="en-US" sz="3200" b="1" dirty="0">
                <a:solidFill>
                  <a:srgbClr val="FF0000"/>
                </a:solidFill>
                <a:latin typeface="Nunito Black" panose="00000A00000000000000" pitchFamily="2" charset="0"/>
              </a:rPr>
              <a:t> </a:t>
            </a:r>
            <a:r>
              <a:rPr lang="en-US" sz="3200" b="1" dirty="0" err="1">
                <a:solidFill>
                  <a:srgbClr val="FF0000"/>
                </a:solidFill>
                <a:latin typeface="Nunito Black" panose="00000A00000000000000" pitchFamily="2" charset="0"/>
              </a:rPr>
              <a:t>Khoa</a:t>
            </a:r>
            <a:r>
              <a:rPr lang="en-US" sz="3200" b="1" dirty="0">
                <a:solidFill>
                  <a:srgbClr val="FF0000"/>
                </a:solidFill>
                <a:latin typeface="Nunito Black" panose="00000A00000000000000" pitchFamily="2" charset="0"/>
              </a:rPr>
              <a:t> </a:t>
            </a:r>
            <a:r>
              <a:rPr lang="en-US" sz="3200" b="1" dirty="0" err="1">
                <a:solidFill>
                  <a:srgbClr val="FF0000"/>
                </a:solidFill>
                <a:latin typeface="Nunito Black" panose="00000A00000000000000" pitchFamily="2" charset="0"/>
              </a:rPr>
              <a:t>học</a:t>
            </a:r>
            <a:r>
              <a:rPr lang="en-US" sz="3200" b="1" dirty="0">
                <a:solidFill>
                  <a:srgbClr val="FF0000"/>
                </a:solidFill>
                <a:latin typeface="Nunito Black" panose="00000A00000000000000" pitchFamily="2" charset="0"/>
              </a:rPr>
              <a:t> </a:t>
            </a:r>
            <a:r>
              <a:rPr lang="en-US" sz="3200" b="1" dirty="0" err="1">
                <a:solidFill>
                  <a:srgbClr val="FF0000"/>
                </a:solidFill>
                <a:latin typeface="Nunito Black" panose="00000A00000000000000" pitchFamily="2" charset="0"/>
              </a:rPr>
              <a:t>và</a:t>
            </a:r>
            <a:r>
              <a:rPr lang="en-US" sz="3200" b="1" dirty="0">
                <a:solidFill>
                  <a:srgbClr val="FF0000"/>
                </a:solidFill>
                <a:latin typeface="Nunito Black" panose="00000A00000000000000" pitchFamily="2" charset="0"/>
              </a:rPr>
              <a:t> </a:t>
            </a:r>
            <a:r>
              <a:rPr lang="en-US" sz="3200" b="1" dirty="0" err="1">
                <a:solidFill>
                  <a:srgbClr val="FF0000"/>
                </a:solidFill>
                <a:latin typeface="Nunito Black" panose="00000A00000000000000" pitchFamily="2" charset="0"/>
              </a:rPr>
              <a:t>công</a:t>
            </a:r>
            <a:r>
              <a:rPr lang="en-US" sz="3200" b="1" dirty="0">
                <a:solidFill>
                  <a:srgbClr val="FF0000"/>
                </a:solidFill>
                <a:latin typeface="Nunito Black" panose="00000A00000000000000" pitchFamily="2" charset="0"/>
              </a:rPr>
              <a:t> </a:t>
            </a:r>
            <a:r>
              <a:rPr lang="en-US" sz="3200" b="1" dirty="0" err="1">
                <a:solidFill>
                  <a:srgbClr val="FF0000"/>
                </a:solidFill>
                <a:latin typeface="Nunito Black" panose="00000A00000000000000" pitchFamily="2" charset="0"/>
              </a:rPr>
              <a:t>nghệ</a:t>
            </a:r>
            <a:r>
              <a:rPr lang="en-US" dirty="0"/>
              <a:t/>
            </a:r>
            <a:br>
              <a:rPr lang="en-US" dirty="0"/>
            </a:br>
            <a:endParaRPr lang="en-US" dirty="0"/>
          </a:p>
        </p:txBody>
      </p:sp>
      <p:sp>
        <p:nvSpPr>
          <p:cNvPr id="6" name="TextBox 5"/>
          <p:cNvSpPr txBox="1"/>
          <p:nvPr/>
        </p:nvSpPr>
        <p:spPr>
          <a:xfrm>
            <a:off x="0" y="1997526"/>
            <a:ext cx="12191999" cy="830997"/>
          </a:xfrm>
          <a:prstGeom prst="rect">
            <a:avLst/>
          </a:prstGeom>
          <a:solidFill>
            <a:schemeClr val="accent1">
              <a:lumMod val="75000"/>
            </a:schemeClr>
          </a:solidFill>
        </p:spPr>
        <p:txBody>
          <a:bodyPr wrap="square" rtlCol="0">
            <a:spAutoFit/>
          </a:bodyPr>
          <a:lstStyle/>
          <a:p>
            <a:pPr marL="285750" indent="-285750" algn="ctr">
              <a:buFontTx/>
              <a:buChar char="-"/>
            </a:pPr>
            <a:r>
              <a:rPr lang="en-US" sz="2400" dirty="0">
                <a:solidFill>
                  <a:schemeClr val="bg1"/>
                </a:solidFill>
                <a:latin typeface="Nunito Black" panose="00000A00000000000000" pitchFamily="2" charset="0"/>
              </a:rPr>
              <a:t>Khoa </a:t>
            </a:r>
            <a:r>
              <a:rPr lang="en-US" sz="2400" dirty="0" err="1">
                <a:solidFill>
                  <a:schemeClr val="bg1"/>
                </a:solidFill>
                <a:latin typeface="Nunito Black" panose="00000A00000000000000" pitchFamily="2" charset="0"/>
              </a:rPr>
              <a:t>học</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là</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hệ</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thống</a:t>
            </a:r>
            <a:r>
              <a:rPr lang="en-US" sz="2400" dirty="0">
                <a:solidFill>
                  <a:schemeClr val="bg1"/>
                </a:solidFill>
                <a:latin typeface="Nunito Black" panose="00000A00000000000000" pitchFamily="2" charset="0"/>
              </a:rPr>
              <a:t> tri </a:t>
            </a:r>
            <a:r>
              <a:rPr lang="en-US" sz="2400" dirty="0" err="1">
                <a:solidFill>
                  <a:schemeClr val="bg1"/>
                </a:solidFill>
                <a:latin typeface="Nunito Black" panose="00000A00000000000000" pitchFamily="2" charset="0"/>
              </a:rPr>
              <a:t>thức</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về</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các</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hiện</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tượng</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sự</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vật</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quy</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luật</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của</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tự</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nhiên</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xã</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hội</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và</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tư</a:t>
            </a:r>
            <a:r>
              <a:rPr lang="en-US" sz="2400" dirty="0">
                <a:solidFill>
                  <a:schemeClr val="bg1"/>
                </a:solidFill>
                <a:latin typeface="Nunito Black" panose="00000A00000000000000" pitchFamily="2" charset="0"/>
              </a:rPr>
              <a:t> </a:t>
            </a:r>
            <a:r>
              <a:rPr lang="en-US" sz="2400" dirty="0" err="1">
                <a:solidFill>
                  <a:schemeClr val="bg1"/>
                </a:solidFill>
                <a:latin typeface="Nunito Black" panose="00000A00000000000000" pitchFamily="2" charset="0"/>
              </a:rPr>
              <a:t>duy</a:t>
            </a:r>
            <a:r>
              <a:rPr lang="en-US" sz="2400" dirty="0">
                <a:solidFill>
                  <a:schemeClr val="bg1"/>
                </a:solidFill>
                <a:latin typeface="Nunito Black" panose="00000A00000000000000" pitchFamily="2" charset="0"/>
              </a:rPr>
              <a:t>.</a:t>
            </a:r>
          </a:p>
        </p:txBody>
      </p:sp>
      <p:sp>
        <p:nvSpPr>
          <p:cNvPr id="7" name="TextBox 6"/>
          <p:cNvSpPr txBox="1"/>
          <p:nvPr/>
        </p:nvSpPr>
        <p:spPr>
          <a:xfrm>
            <a:off x="0" y="1351993"/>
            <a:ext cx="7448550" cy="461665"/>
          </a:xfrm>
          <a:prstGeom prst="rect">
            <a:avLst/>
          </a:prstGeom>
          <a:noFill/>
        </p:spPr>
        <p:txBody>
          <a:bodyPr wrap="square" rtlCol="0">
            <a:spAutoFit/>
          </a:bodyPr>
          <a:lstStyle/>
          <a:p>
            <a:r>
              <a:rPr lang="en-US" sz="2400" dirty="0">
                <a:solidFill>
                  <a:srgbClr val="FF0000"/>
                </a:solidFill>
                <a:latin typeface="Nunito Black" panose="00000A00000000000000" pitchFamily="2" charset="0"/>
              </a:rPr>
              <a:t>* </a:t>
            </a:r>
            <a:r>
              <a:rPr lang="en-US" sz="2400" dirty="0" err="1">
                <a:solidFill>
                  <a:srgbClr val="FF0000"/>
                </a:solidFill>
                <a:latin typeface="Nunito Black" panose="00000A00000000000000" pitchFamily="2" charset="0"/>
              </a:rPr>
              <a:t>Khái</a:t>
            </a:r>
            <a:r>
              <a:rPr lang="en-US" sz="2400" dirty="0">
                <a:solidFill>
                  <a:srgbClr val="FF0000"/>
                </a:solidFill>
                <a:latin typeface="Nunito Black" panose="00000A00000000000000" pitchFamily="2" charset="0"/>
              </a:rPr>
              <a:t> </a:t>
            </a:r>
            <a:r>
              <a:rPr lang="en-US" sz="2400" dirty="0" err="1">
                <a:solidFill>
                  <a:srgbClr val="FF0000"/>
                </a:solidFill>
                <a:latin typeface="Nunito Black" panose="00000A00000000000000" pitchFamily="2" charset="0"/>
              </a:rPr>
              <a:t>niệm</a:t>
            </a:r>
            <a:r>
              <a:rPr lang="en-US" sz="2400" dirty="0">
                <a:solidFill>
                  <a:srgbClr val="FF0000"/>
                </a:solidFill>
                <a:latin typeface="Nunito Black" panose="00000A00000000000000" pitchFamily="2" charset="0"/>
              </a:rPr>
              <a:t> Khoa </a:t>
            </a:r>
            <a:r>
              <a:rPr lang="en-US" sz="2400" dirty="0" err="1">
                <a:solidFill>
                  <a:srgbClr val="FF0000"/>
                </a:solidFill>
                <a:latin typeface="Nunito Black" panose="00000A00000000000000" pitchFamily="2" charset="0"/>
              </a:rPr>
              <a:t>học</a:t>
            </a:r>
            <a:r>
              <a:rPr lang="en-US" sz="2400" dirty="0">
                <a:solidFill>
                  <a:srgbClr val="FF0000"/>
                </a:solidFill>
                <a:latin typeface="Nunito Black" panose="00000A00000000000000" pitchFamily="2" charset="0"/>
              </a:rPr>
              <a:t> </a:t>
            </a:r>
            <a:r>
              <a:rPr lang="en-US" sz="2400" dirty="0" err="1">
                <a:solidFill>
                  <a:srgbClr val="FF0000"/>
                </a:solidFill>
                <a:latin typeface="Nunito Black" panose="00000A00000000000000" pitchFamily="2" charset="0"/>
              </a:rPr>
              <a:t>và</a:t>
            </a:r>
            <a:r>
              <a:rPr lang="en-US" sz="2400" dirty="0">
                <a:solidFill>
                  <a:srgbClr val="FF0000"/>
                </a:solidFill>
                <a:latin typeface="Nunito Black" panose="00000A00000000000000" pitchFamily="2" charset="0"/>
              </a:rPr>
              <a:t> </a:t>
            </a:r>
            <a:r>
              <a:rPr lang="en-US" sz="2400" dirty="0" err="1">
                <a:solidFill>
                  <a:srgbClr val="FF0000"/>
                </a:solidFill>
                <a:latin typeface="Nunito Black" panose="00000A00000000000000" pitchFamily="2" charset="0"/>
              </a:rPr>
              <a:t>công</a:t>
            </a:r>
            <a:r>
              <a:rPr lang="en-US" sz="2400" dirty="0">
                <a:solidFill>
                  <a:srgbClr val="FF0000"/>
                </a:solidFill>
                <a:latin typeface="Nunito Black" panose="00000A00000000000000" pitchFamily="2" charset="0"/>
              </a:rPr>
              <a:t> </a:t>
            </a:r>
            <a:r>
              <a:rPr lang="en-US" sz="2400" dirty="0" err="1">
                <a:solidFill>
                  <a:srgbClr val="FF0000"/>
                </a:solidFill>
                <a:latin typeface="Nunito Black" panose="00000A00000000000000" pitchFamily="2" charset="0"/>
              </a:rPr>
              <a:t>nghệ</a:t>
            </a:r>
            <a:r>
              <a:rPr lang="en-US" sz="2400" dirty="0">
                <a:solidFill>
                  <a:srgbClr val="FF0000"/>
                </a:solidFill>
                <a:latin typeface="Nunito Black" panose="00000A00000000000000" pitchFamily="2" charset="0"/>
              </a:rPr>
              <a:t>.</a:t>
            </a:r>
            <a:endParaRPr lang="en-US" dirty="0">
              <a:solidFill>
                <a:srgbClr val="FF0000"/>
              </a:solidFill>
              <a:latin typeface="Nunito Black" panose="00000A00000000000000" pitchFamily="2" charset="0"/>
            </a:endParaRPr>
          </a:p>
        </p:txBody>
      </p:sp>
      <p:sp>
        <p:nvSpPr>
          <p:cNvPr id="11" name="TextBox 10"/>
          <p:cNvSpPr txBox="1"/>
          <p:nvPr/>
        </p:nvSpPr>
        <p:spPr>
          <a:xfrm>
            <a:off x="1545463" y="2844944"/>
            <a:ext cx="7083380" cy="369332"/>
          </a:xfrm>
          <a:prstGeom prst="rect">
            <a:avLst/>
          </a:prstGeom>
          <a:noFill/>
        </p:spPr>
        <p:txBody>
          <a:bodyPr wrap="square" rtlCol="0">
            <a:spAutoFit/>
          </a:bodyPr>
          <a:lstStyle/>
          <a:p>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551" y="3140231"/>
            <a:ext cx="5749168" cy="3161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036" y="3177254"/>
            <a:ext cx="5572413" cy="31613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p:cNvSpPr txBox="1"/>
          <p:nvPr/>
        </p:nvSpPr>
        <p:spPr>
          <a:xfrm>
            <a:off x="6981825" y="6363747"/>
            <a:ext cx="4630089" cy="461665"/>
          </a:xfrm>
          <a:prstGeom prst="rect">
            <a:avLst/>
          </a:prstGeom>
          <a:noFill/>
        </p:spPr>
        <p:txBody>
          <a:bodyPr wrap="square" rtlCol="0">
            <a:spAutoFit/>
          </a:bodyPr>
          <a:lstStyle/>
          <a:p>
            <a:r>
              <a:rPr lang="en-US" sz="2400" dirty="0" err="1">
                <a:latin typeface="Nunito Black" panose="00000A00000000000000" pitchFamily="2" charset="0"/>
              </a:rPr>
              <a:t>Phương</a:t>
            </a:r>
            <a:r>
              <a:rPr lang="en-US" sz="2400" dirty="0">
                <a:latin typeface="Nunito Black" panose="00000A00000000000000" pitchFamily="2" charset="0"/>
              </a:rPr>
              <a:t> </a:t>
            </a:r>
            <a:r>
              <a:rPr lang="en-US" sz="2400" dirty="0" err="1">
                <a:latin typeface="Nunito Black" panose="00000A00000000000000" pitchFamily="2" charset="0"/>
              </a:rPr>
              <a:t>tiện</a:t>
            </a:r>
            <a:r>
              <a:rPr lang="en-US" sz="2400" dirty="0">
                <a:latin typeface="Nunito Black" panose="00000A00000000000000" pitchFamily="2" charset="0"/>
              </a:rPr>
              <a:t> </a:t>
            </a:r>
            <a:r>
              <a:rPr lang="en-US" sz="2400" dirty="0" err="1">
                <a:latin typeface="Nunito Black" panose="00000A00000000000000" pitchFamily="2" charset="0"/>
              </a:rPr>
              <a:t>giao</a:t>
            </a:r>
            <a:r>
              <a:rPr lang="en-US" sz="2400" dirty="0">
                <a:latin typeface="Nunito Black" panose="00000A00000000000000" pitchFamily="2" charset="0"/>
              </a:rPr>
              <a:t> </a:t>
            </a:r>
            <a:r>
              <a:rPr lang="en-US" sz="2400" dirty="0" err="1">
                <a:latin typeface="Nunito Black" panose="00000A00000000000000" pitchFamily="2" charset="0"/>
              </a:rPr>
              <a:t>thông</a:t>
            </a:r>
            <a:endParaRPr lang="en-US" sz="2400" dirty="0">
              <a:latin typeface="Nunito Black" panose="00000A00000000000000" pitchFamily="2" charset="0"/>
            </a:endParaRPr>
          </a:p>
        </p:txBody>
      </p:sp>
      <p:sp>
        <p:nvSpPr>
          <p:cNvPr id="15" name="TextBox 14"/>
          <p:cNvSpPr txBox="1"/>
          <p:nvPr/>
        </p:nvSpPr>
        <p:spPr>
          <a:xfrm>
            <a:off x="1028700" y="6366028"/>
            <a:ext cx="4296578" cy="461665"/>
          </a:xfrm>
          <a:prstGeom prst="rect">
            <a:avLst/>
          </a:prstGeom>
          <a:noFill/>
        </p:spPr>
        <p:txBody>
          <a:bodyPr wrap="square" rtlCol="0">
            <a:spAutoFit/>
          </a:bodyPr>
          <a:lstStyle/>
          <a:p>
            <a:r>
              <a:rPr lang="en-US" sz="2400" dirty="0" err="1">
                <a:latin typeface="Nunito Black" panose="00000A00000000000000" pitchFamily="2" charset="0"/>
              </a:rPr>
              <a:t>Rải</a:t>
            </a:r>
            <a:r>
              <a:rPr lang="en-US" sz="2400" dirty="0">
                <a:latin typeface="Nunito Black" panose="00000A00000000000000" pitchFamily="2" charset="0"/>
              </a:rPr>
              <a:t> </a:t>
            </a:r>
            <a:r>
              <a:rPr lang="en-US" sz="2400" dirty="0" err="1">
                <a:latin typeface="Nunito Black" panose="00000A00000000000000" pitchFamily="2" charset="0"/>
              </a:rPr>
              <a:t>bom</a:t>
            </a:r>
            <a:r>
              <a:rPr lang="en-US" sz="2400" dirty="0">
                <a:latin typeface="Nunito Black" panose="00000A00000000000000" pitchFamily="2" charset="0"/>
              </a:rPr>
              <a:t> </a:t>
            </a:r>
            <a:r>
              <a:rPr lang="en-US" sz="2400" dirty="0" err="1">
                <a:latin typeface="Nunito Black" panose="00000A00000000000000" pitchFamily="2" charset="0"/>
              </a:rPr>
              <a:t>trong</a:t>
            </a:r>
            <a:r>
              <a:rPr lang="en-US" sz="2400" dirty="0">
                <a:latin typeface="Nunito Black" panose="00000A00000000000000" pitchFamily="2" charset="0"/>
              </a:rPr>
              <a:t> </a:t>
            </a:r>
            <a:r>
              <a:rPr lang="en-US" sz="2400" dirty="0" err="1">
                <a:latin typeface="Nunito Black" panose="00000A00000000000000" pitchFamily="2" charset="0"/>
              </a:rPr>
              <a:t>chiến</a:t>
            </a:r>
            <a:r>
              <a:rPr lang="en-US" sz="2400" dirty="0">
                <a:latin typeface="Nunito Black" panose="00000A00000000000000" pitchFamily="2" charset="0"/>
              </a:rPr>
              <a:t> </a:t>
            </a:r>
            <a:r>
              <a:rPr lang="en-US" sz="2400" dirty="0" err="1">
                <a:latin typeface="Nunito Black" panose="00000A00000000000000" pitchFamily="2" charset="0"/>
              </a:rPr>
              <a:t>tranh</a:t>
            </a:r>
            <a:endParaRPr lang="en-US" sz="2400" dirty="0">
              <a:latin typeface="Nunito Black" panose="00000A00000000000000" pitchFamily="2" charset="0"/>
            </a:endParaRPr>
          </a:p>
        </p:txBody>
      </p:sp>
    </p:spTree>
    <p:extLst>
      <p:ext uri="{BB962C8B-B14F-4D97-AF65-F5344CB8AC3E}">
        <p14:creationId xmlns:p14="http://schemas.microsoft.com/office/powerpoint/2010/main" val="6018072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186" y="101600"/>
            <a:ext cx="4598468" cy="28757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6468" y="101600"/>
            <a:ext cx="4578438" cy="28757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Left-Right Arrow 6"/>
          <p:cNvSpPr/>
          <p:nvPr/>
        </p:nvSpPr>
        <p:spPr>
          <a:xfrm>
            <a:off x="4733654" y="1190580"/>
            <a:ext cx="2745953" cy="134942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642345" y="1633886"/>
            <a:ext cx="2928568" cy="338554"/>
          </a:xfrm>
          <a:prstGeom prst="rect">
            <a:avLst/>
          </a:prstGeom>
          <a:noFill/>
        </p:spPr>
        <p:txBody>
          <a:bodyPr wrap="square" rtlCol="0">
            <a:spAutoFit/>
          </a:bodyPr>
          <a:lstStyle/>
          <a:p>
            <a:pPr algn="ctr"/>
            <a:r>
              <a:rPr lang="en-US" sz="1600" dirty="0" err="1">
                <a:solidFill>
                  <a:srgbClr val="FFFF00"/>
                </a:solidFill>
                <a:latin typeface="Nunito Black" panose="00000A00000000000000" pitchFamily="2" charset="0"/>
              </a:rPr>
              <a:t>Khoa</a:t>
            </a:r>
            <a:r>
              <a:rPr lang="en-US" sz="1600" dirty="0">
                <a:solidFill>
                  <a:srgbClr val="FFFF00"/>
                </a:solidFill>
                <a:latin typeface="Nunito Black" panose="00000A00000000000000" pitchFamily="2" charset="0"/>
              </a:rPr>
              <a:t> </a:t>
            </a:r>
            <a:r>
              <a:rPr lang="en-US" sz="1600" dirty="0" err="1">
                <a:solidFill>
                  <a:srgbClr val="FFFF00"/>
                </a:solidFill>
                <a:latin typeface="Nunito Black" panose="00000A00000000000000" pitchFamily="2" charset="0"/>
              </a:rPr>
              <a:t>học</a:t>
            </a:r>
            <a:r>
              <a:rPr lang="en-US" sz="1600" dirty="0">
                <a:solidFill>
                  <a:srgbClr val="FFFF00"/>
                </a:solidFill>
                <a:latin typeface="Nunito Black" panose="00000A00000000000000" pitchFamily="2" charset="0"/>
              </a:rPr>
              <a:t> </a:t>
            </a:r>
            <a:r>
              <a:rPr lang="en-US" sz="1600" dirty="0" err="1">
                <a:solidFill>
                  <a:srgbClr val="FFFF00"/>
                </a:solidFill>
                <a:latin typeface="Nunito Black" panose="00000A00000000000000" pitchFamily="2" charset="0"/>
              </a:rPr>
              <a:t>môi</a:t>
            </a:r>
            <a:r>
              <a:rPr lang="en-US" sz="1600" dirty="0">
                <a:solidFill>
                  <a:srgbClr val="FFFF00"/>
                </a:solidFill>
                <a:latin typeface="Nunito Black" panose="00000A00000000000000" pitchFamily="2" charset="0"/>
              </a:rPr>
              <a:t> </a:t>
            </a:r>
            <a:r>
              <a:rPr lang="en-US" sz="1600" dirty="0" err="1">
                <a:solidFill>
                  <a:srgbClr val="FFFF00"/>
                </a:solidFill>
                <a:latin typeface="Nunito Black" panose="00000A00000000000000" pitchFamily="2" charset="0"/>
              </a:rPr>
              <a:t>trường</a:t>
            </a:r>
            <a:r>
              <a:rPr lang="en-US" sz="1600" dirty="0">
                <a:solidFill>
                  <a:srgbClr val="FFFF00"/>
                </a:solidFill>
                <a:latin typeface="Nunito Black" panose="00000A00000000000000" pitchFamily="2" charset="0"/>
              </a:rPr>
              <a:t> </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186" y="3633812"/>
            <a:ext cx="4598468" cy="27747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6468" y="3589176"/>
            <a:ext cx="4578438" cy="28193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Left-Right Arrow 10"/>
          <p:cNvSpPr/>
          <p:nvPr/>
        </p:nvSpPr>
        <p:spPr>
          <a:xfrm>
            <a:off x="4821628" y="4767272"/>
            <a:ext cx="2570003" cy="144034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223676" y="5341762"/>
            <a:ext cx="2057601" cy="369332"/>
          </a:xfrm>
          <a:prstGeom prst="rect">
            <a:avLst/>
          </a:prstGeom>
          <a:noFill/>
        </p:spPr>
        <p:txBody>
          <a:bodyPr wrap="square" rtlCol="0">
            <a:spAutoFit/>
          </a:bodyPr>
          <a:lstStyle/>
          <a:p>
            <a:r>
              <a:rPr lang="en-US" dirty="0" err="1">
                <a:solidFill>
                  <a:srgbClr val="FFFF00"/>
                </a:solidFill>
                <a:latin typeface="Nunito Black" panose="00000A00000000000000" pitchFamily="2" charset="0"/>
              </a:rPr>
              <a:t>Khoa</a:t>
            </a:r>
            <a:r>
              <a:rPr lang="en-US" dirty="0">
                <a:solidFill>
                  <a:srgbClr val="FFFF00"/>
                </a:solidFill>
                <a:latin typeface="Nunito Black" panose="00000A00000000000000" pitchFamily="2" charset="0"/>
              </a:rPr>
              <a:t> </a:t>
            </a:r>
            <a:r>
              <a:rPr lang="en-US" dirty="0" err="1">
                <a:solidFill>
                  <a:srgbClr val="FFFF00"/>
                </a:solidFill>
                <a:latin typeface="Nunito Black" panose="00000A00000000000000" pitchFamily="2" charset="0"/>
              </a:rPr>
              <a:t>học</a:t>
            </a:r>
            <a:r>
              <a:rPr lang="en-US" dirty="0">
                <a:solidFill>
                  <a:srgbClr val="FFFF00"/>
                </a:solidFill>
                <a:latin typeface="Nunito Black" panose="00000A00000000000000" pitchFamily="2" charset="0"/>
              </a:rPr>
              <a:t> </a:t>
            </a:r>
            <a:r>
              <a:rPr lang="en-US" dirty="0" err="1">
                <a:solidFill>
                  <a:srgbClr val="FFFF00"/>
                </a:solidFill>
                <a:latin typeface="Nunito Black" panose="00000A00000000000000" pitchFamily="2" charset="0"/>
              </a:rPr>
              <a:t>vũ</a:t>
            </a:r>
            <a:r>
              <a:rPr lang="en-US" dirty="0">
                <a:solidFill>
                  <a:srgbClr val="FFFF00"/>
                </a:solidFill>
                <a:latin typeface="Nunito Black" panose="00000A00000000000000" pitchFamily="2" charset="0"/>
              </a:rPr>
              <a:t> </a:t>
            </a:r>
            <a:r>
              <a:rPr lang="en-US" dirty="0" err="1">
                <a:solidFill>
                  <a:srgbClr val="FFFF00"/>
                </a:solidFill>
                <a:latin typeface="Nunito Black" panose="00000A00000000000000" pitchFamily="2" charset="0"/>
              </a:rPr>
              <a:t>trụ</a:t>
            </a:r>
            <a:endParaRPr lang="en-US" dirty="0">
              <a:solidFill>
                <a:srgbClr val="FFFF00"/>
              </a:solidFill>
              <a:latin typeface="Nunito Black" panose="00000A00000000000000" pitchFamily="2" charset="0"/>
            </a:endParaRPr>
          </a:p>
        </p:txBody>
      </p:sp>
    </p:spTree>
    <p:extLst>
      <p:ext uri="{BB962C8B-B14F-4D97-AF65-F5344CB8AC3E}">
        <p14:creationId xmlns:p14="http://schemas.microsoft.com/office/powerpoint/2010/main" val="8227786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087155" cy="360433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7623" y="0"/>
            <a:ext cx="5134377" cy="3604333"/>
          </a:xfrm>
          <a:prstGeom prst="rect">
            <a:avLst/>
          </a:prstGeom>
        </p:spPr>
      </p:pic>
      <p:sp>
        <p:nvSpPr>
          <p:cNvPr id="8" name="Left-Right Arrow 7"/>
          <p:cNvSpPr/>
          <p:nvPr/>
        </p:nvSpPr>
        <p:spPr>
          <a:xfrm>
            <a:off x="5125791" y="2876792"/>
            <a:ext cx="1925391" cy="152019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68877" y="3313721"/>
            <a:ext cx="1439218" cy="646331"/>
          </a:xfrm>
          <a:prstGeom prst="rect">
            <a:avLst/>
          </a:prstGeom>
          <a:noFill/>
        </p:spPr>
        <p:txBody>
          <a:bodyPr wrap="square" rtlCol="0">
            <a:spAutoFit/>
          </a:bodyPr>
          <a:lstStyle/>
          <a:p>
            <a:pPr algn="ctr"/>
            <a:r>
              <a:rPr lang="en-US" dirty="0" err="1">
                <a:solidFill>
                  <a:srgbClr val="FFFF00"/>
                </a:solidFill>
                <a:latin typeface="Nunito Black" panose="00000A00000000000000" pitchFamily="2" charset="0"/>
              </a:rPr>
              <a:t>Khoa</a:t>
            </a:r>
            <a:r>
              <a:rPr lang="en-US" dirty="0">
                <a:solidFill>
                  <a:srgbClr val="FFFF00"/>
                </a:solidFill>
                <a:latin typeface="Nunito Black" panose="00000A00000000000000" pitchFamily="2" charset="0"/>
              </a:rPr>
              <a:t> </a:t>
            </a:r>
            <a:r>
              <a:rPr lang="en-US" dirty="0" err="1">
                <a:solidFill>
                  <a:srgbClr val="FFFF00"/>
                </a:solidFill>
                <a:latin typeface="Nunito Black" panose="00000A00000000000000" pitchFamily="2" charset="0"/>
              </a:rPr>
              <a:t>học</a:t>
            </a:r>
            <a:r>
              <a:rPr lang="en-US" dirty="0">
                <a:solidFill>
                  <a:srgbClr val="FFFF00"/>
                </a:solidFill>
                <a:latin typeface="Nunito Black" panose="00000A00000000000000" pitchFamily="2" charset="0"/>
              </a:rPr>
              <a:t> </a:t>
            </a:r>
            <a:r>
              <a:rPr lang="en-US" dirty="0" err="1">
                <a:solidFill>
                  <a:srgbClr val="FFFF00"/>
                </a:solidFill>
                <a:latin typeface="Nunito Black" panose="00000A00000000000000" pitchFamily="2" charset="0"/>
              </a:rPr>
              <a:t>công</a:t>
            </a:r>
            <a:r>
              <a:rPr lang="en-US" dirty="0">
                <a:solidFill>
                  <a:srgbClr val="FFFF00"/>
                </a:solidFill>
                <a:latin typeface="Nunito Black" panose="00000A00000000000000" pitchFamily="2" charset="0"/>
              </a:rPr>
              <a:t> </a:t>
            </a:r>
            <a:r>
              <a:rPr lang="en-US" dirty="0" err="1">
                <a:solidFill>
                  <a:srgbClr val="FFFF00"/>
                </a:solidFill>
                <a:latin typeface="Nunito Black" panose="00000A00000000000000" pitchFamily="2" charset="0"/>
              </a:rPr>
              <a:t>nghệ</a:t>
            </a:r>
            <a:endParaRPr lang="en-US" dirty="0">
              <a:solidFill>
                <a:srgbClr val="FFFF00"/>
              </a:solidFill>
              <a:latin typeface="Nunito Black" panose="00000A00000000000000" pitchFamily="2" charset="0"/>
            </a:endParaRPr>
          </a:p>
        </p:txBody>
      </p:sp>
      <p:pic>
        <p:nvPicPr>
          <p:cNvPr id="3075" name="Picture 3" descr="C:\Users\lethuy\Desktop\Du-hoc-my-nganh-cong-nghe-thong-t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16614"/>
            <a:ext cx="5115799" cy="314138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lethuy\Desktop\nghiencuukh_131b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1182" y="3676037"/>
            <a:ext cx="5140818" cy="3181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7642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7623" y="3597994"/>
            <a:ext cx="5134377" cy="3236482"/>
          </a:xfrm>
          <a:prstGeom prst="rect">
            <a:avLst/>
          </a:prstGeom>
        </p:spPr>
      </p:pic>
      <p:sp>
        <p:nvSpPr>
          <p:cNvPr id="5" name="Left-Right Arrow 4"/>
          <p:cNvSpPr/>
          <p:nvPr/>
        </p:nvSpPr>
        <p:spPr>
          <a:xfrm>
            <a:off x="5074274" y="2715779"/>
            <a:ext cx="1983347" cy="150456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320145" y="3148967"/>
            <a:ext cx="1441264" cy="646331"/>
          </a:xfrm>
          <a:prstGeom prst="rect">
            <a:avLst/>
          </a:prstGeom>
          <a:noFill/>
        </p:spPr>
        <p:txBody>
          <a:bodyPr wrap="square" rtlCol="0">
            <a:spAutoFit/>
          </a:bodyPr>
          <a:lstStyle/>
          <a:p>
            <a:pPr algn="ctr"/>
            <a:r>
              <a:rPr lang="en-US" dirty="0" err="1">
                <a:solidFill>
                  <a:srgbClr val="FFFF00"/>
                </a:solidFill>
                <a:latin typeface="Nunito Black" panose="00000A00000000000000" pitchFamily="2" charset="0"/>
              </a:rPr>
              <a:t>Khoa</a:t>
            </a:r>
            <a:r>
              <a:rPr lang="en-US" dirty="0">
                <a:solidFill>
                  <a:srgbClr val="FFFF00"/>
                </a:solidFill>
                <a:latin typeface="Nunito Black" panose="00000A00000000000000" pitchFamily="2" charset="0"/>
              </a:rPr>
              <a:t> </a:t>
            </a:r>
            <a:r>
              <a:rPr lang="en-US" dirty="0" err="1">
                <a:solidFill>
                  <a:srgbClr val="FFFF00"/>
                </a:solidFill>
                <a:latin typeface="Nunito Black" panose="00000A00000000000000" pitchFamily="2" charset="0"/>
              </a:rPr>
              <a:t>học</a:t>
            </a:r>
            <a:r>
              <a:rPr lang="en-US" dirty="0">
                <a:solidFill>
                  <a:srgbClr val="FFFF00"/>
                </a:solidFill>
                <a:latin typeface="Nunito Black" panose="00000A00000000000000" pitchFamily="2" charset="0"/>
              </a:rPr>
              <a:t> </a:t>
            </a:r>
            <a:r>
              <a:rPr lang="en-US" dirty="0" err="1">
                <a:solidFill>
                  <a:srgbClr val="FFFF00"/>
                </a:solidFill>
                <a:latin typeface="Nunito Black" panose="00000A00000000000000" pitchFamily="2" charset="0"/>
              </a:rPr>
              <a:t>viễn</a:t>
            </a:r>
            <a:r>
              <a:rPr lang="en-US" dirty="0">
                <a:solidFill>
                  <a:srgbClr val="FFFF00"/>
                </a:solidFill>
                <a:latin typeface="Nunito Black" panose="00000A00000000000000" pitchFamily="2" charset="0"/>
              </a:rPr>
              <a:t> </a:t>
            </a:r>
            <a:r>
              <a:rPr lang="en-US" dirty="0" err="1">
                <a:solidFill>
                  <a:srgbClr val="FFFF00"/>
                </a:solidFill>
                <a:latin typeface="Nunito Black" panose="00000A00000000000000" pitchFamily="2" charset="0"/>
              </a:rPr>
              <a:t>tưởng</a:t>
            </a:r>
            <a:r>
              <a:rPr lang="en-US" dirty="0">
                <a:solidFill>
                  <a:srgbClr val="FFFF00"/>
                </a:solidFill>
                <a:latin typeface="Nunito Black" panose="00000A00000000000000" pitchFamily="2" charset="0"/>
              </a:rPr>
              <a:t>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97994"/>
            <a:ext cx="5087156" cy="3481100"/>
          </a:xfrm>
          <a:prstGeom prst="rect">
            <a:avLst/>
          </a:prstGeom>
        </p:spPr>
      </p:pic>
      <p:pic>
        <p:nvPicPr>
          <p:cNvPr id="4098" name="Picture 2" descr="C:\Users\lethuy\Desktop\nhan-vat-chinh-douglas-quai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074274" cy="337946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lethuy\Desktop\phim-khoa-hoc-vien-tuong-ha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1452" y="1"/>
            <a:ext cx="5020548" cy="3292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82054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                   &amp;#x0D;&amp;#x0A;Chính sách giáo dục và đào tạo, khoa học và công nghệ, văn hóa&amp;#x0D;&amp;#x0A;&amp;quot;&quot;/&gt;&lt;property id=&quot;20307&quot; value=&quot;256&quot;/&gt;&lt;/object&gt;&lt;object type=&quot;3&quot; unique_id=&quot;10005&quot;&gt;&lt;property id=&quot;20148&quot; value=&quot;5&quot;/&gt;&lt;property id=&quot;20300&quot; value=&quot;Slide 2 - &amp;quot;2. Chính sách Khoa học và công nghệ &amp;quot;&quot;/&gt;&lt;property id=&quot;20307&quot; value=&quot;257&quot;/&gt;&lt;/object&gt;&lt;object type=&quot;3&quot; unique_id=&quot;10006&quot;&gt;&lt;property id=&quot;20148&quot; value=&quot;5&quot;/&gt;&lt;property id=&quot;20300&quot; value=&quot;Slide 3&quot;/&gt;&lt;property id=&quot;20307&quot; value=&quot;258&quot;/&gt;&lt;/object&gt;&lt;object type=&quot;3&quot; unique_id=&quot;10007&quot;&gt;&lt;property id=&quot;20148&quot; value=&quot;5&quot;/&gt;&lt;property id=&quot;20300&quot; value=&quot;Slide 4&quot;/&gt;&lt;property id=&quot;20307&quot; value=&quot;259&quot;/&gt;&lt;/object&gt;&lt;object type=&quot;3&quot; unique_id=&quot;10008&quot;&gt;&lt;property id=&quot;20148&quot; value=&quot;5&quot;/&gt;&lt;property id=&quot;20300&quot; value=&quot;Slide 5&quot;/&gt;&lt;property id=&quot;20307&quot; value=&quot;265&quot;/&gt;&lt;/object&gt;&lt;object type=&quot;3&quot; unique_id=&quot;10009&quot;&gt;&lt;property id=&quot;20148&quot; value=&quot;5&quot;/&gt;&lt;property id=&quot;20300&quot; value=&quot;Slide 6&quot;/&gt;&lt;property id=&quot;20307&quot; value=&quot;260&quot;/&gt;&lt;/object&gt;&lt;object type=&quot;3&quot; unique_id=&quot;10010&quot;&gt;&lt;property id=&quot;20148&quot; value=&quot;5&quot;/&gt;&lt;property id=&quot;20300&quot; value=&quot;Slide 7&quot;/&gt;&lt;property id=&quot;20307&quot; value=&quot;261&quot;/&gt;&lt;/object&gt;&lt;object type=&quot;3&quot; unique_id=&quot;10011&quot;&gt;&lt;property id=&quot;20148&quot; value=&quot;5&quot;/&gt;&lt;property id=&quot;20300&quot; value=&quot;Slide 8&quot;/&gt;&lt;property id=&quot;20307&quot; value=&quot;264&quot;/&gt;&lt;/object&gt;&lt;object type=&quot;3&quot; unique_id=&quot;10012&quot;&gt;&lt;property id=&quot;20148&quot; value=&quot;5&quot;/&gt;&lt;property id=&quot;20300&quot; value=&quot;Slide 9&quot;/&gt;&lt;property id=&quot;20307&quot; value=&quot;262&quot;/&gt;&lt;/object&gt;&lt;object type=&quot;3&quot; unique_id=&quot;10013&quot;&gt;&lt;property id=&quot;20148&quot; value=&quot;5&quot;/&gt;&lt;property id=&quot;20300&quot; value=&quot;Slide 10&quot;/&gt;&lt;property id=&quot;20307&quot; value=&quot;263&quot;/&gt;&lt;/object&gt;&lt;object type=&quot;3&quot; unique_id=&quot;10014&quot;&gt;&lt;property id=&quot;20148&quot; value=&quot;5&quot;/&gt;&lt;property id=&quot;20300&quot; value=&quot;Slide 11 - &amp;quot;2. Chính sách Khoa học và công nghệ &amp;quot;&quot;/&gt;&lt;property id=&quot;20307&quot; value=&quot;266&quot;/&gt;&lt;/object&gt;&lt;object type=&quot;3&quot; unique_id=&quot;10015&quot;&gt;&lt;property id=&quot;20148&quot; value=&quot;5&quot;/&gt;&lt;property id=&quot;20300&quot; value=&quot;Slide 12 - &amp;quot;- Đổi mới quản lí khoa học và công nghệ&amp;#x0D;&amp;#x0A;- Tạo thị trường cho khoa học và công nghệ&amp;#x0D;&amp;#x0A;- Xây dựng tiềm lực khoa học và&quot;/&gt;&lt;property id=&quot;20307&quot; value=&quot;267&quot;/&gt;&lt;/object&gt;&lt;object type=&quot;3&quot; unique_id=&quot;10016&quot;&gt;&lt;property id=&quot;20148&quot; value=&quot;5&quot;/&gt;&lt;property id=&quot;20300&quot; value=&quot;Slide 13&quot;/&gt;&lt;property id=&quot;20307&quot; value=&quot;268&quot;/&gt;&lt;/object&gt;&lt;/object&gt;&lt;/object&gt;&lt;/database&gt;"/>
  <p:tag name="SECTOMILLISECCONVERTED" val="1"/>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2654</TotalTime>
  <Words>1472</Words>
  <Application>Microsoft Office PowerPoint</Application>
  <PresentationFormat>Widescreen</PresentationFormat>
  <Paragraphs>152</Paragraphs>
  <Slides>34</Slides>
  <Notes>10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34</vt:i4>
      </vt:variant>
    </vt:vector>
  </HeadingPairs>
  <TitlesOfParts>
    <vt:vector size="50" baseType="lpstr">
      <vt:lpstr>Arial</vt:lpstr>
      <vt:lpstr>Calibri</vt:lpstr>
      <vt:lpstr>Comic Sans MS</vt:lpstr>
      <vt:lpstr>Corbel</vt:lpstr>
      <vt:lpstr>Georgia</vt:lpstr>
      <vt:lpstr>Helvetica Light</vt:lpstr>
      <vt:lpstr>Nunito Black</vt:lpstr>
      <vt:lpstr>PT Sans</vt:lpstr>
      <vt:lpstr>Roboto Regular</vt:lpstr>
      <vt:lpstr>Signika</vt:lpstr>
      <vt:lpstr>Source Sans Pro</vt:lpstr>
      <vt:lpstr>Tahoma</vt:lpstr>
      <vt:lpstr>Times New Roman</vt:lpstr>
      <vt:lpstr>Trebuchet MS</vt:lpstr>
      <vt:lpstr>Wingdings 3</vt:lpstr>
      <vt:lpstr>Facet</vt:lpstr>
      <vt:lpstr>  Bài 13:  Chính sách giáo dục và đào tạo, khoa học và công nghệ, văn hóa                  </vt:lpstr>
      <vt:lpstr>PowerPoint Presentation</vt:lpstr>
      <vt:lpstr>PowerPoint Presentation</vt:lpstr>
      <vt:lpstr>PowerPoint Presentation</vt:lpstr>
      <vt:lpstr>PowerPoint Presentation</vt:lpstr>
      <vt:lpstr>2. Chính sách Khoa học và công nghệ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Nhiệm vụ của khoa học và công nghệ</vt:lpstr>
      <vt:lpstr>b. PHƯƠNG HƯỚNG CƠ BẢN ĐỂ PHÁT TRIỂN KHOA HỌC VÀ CÔNG NGHỆ</vt:lpstr>
      <vt:lpstr>PowerPoint Presentation</vt:lpstr>
      <vt:lpstr>PowerPoint Presentation</vt:lpstr>
      <vt:lpstr>PowerPoint Presentation</vt:lpstr>
      <vt:lpstr>PowerPoint Presentation</vt:lpstr>
      <vt:lpstr>PowerPoint Presentation</vt:lpstr>
      <vt:lpstr>PowerPoint Presentation</vt:lpstr>
      <vt:lpstr>  Bài 13:  Chính sách giáo dục và đào tạo, khoa học và công nghệ, văn hóa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Chính sách giáo dục và đào tạo, khoa học và công nghệ, văn hóa</dc:title>
  <dc:creator>User</dc:creator>
  <cp:lastModifiedBy>Admin</cp:lastModifiedBy>
  <cp:revision>42</cp:revision>
  <dcterms:created xsi:type="dcterms:W3CDTF">2016-03-24T12:23:03Z</dcterms:created>
  <dcterms:modified xsi:type="dcterms:W3CDTF">2023-03-15T03:16:38Z</dcterms:modified>
</cp:coreProperties>
</file>