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4"/>
  </p:notesMasterIdLst>
  <p:sldIdLst>
    <p:sldId id="301" r:id="rId3"/>
    <p:sldId id="284" r:id="rId4"/>
    <p:sldId id="287" r:id="rId5"/>
    <p:sldId id="303" r:id="rId6"/>
    <p:sldId id="358" r:id="rId7"/>
    <p:sldId id="350" r:id="rId8"/>
    <p:sldId id="359" r:id="rId9"/>
    <p:sldId id="360" r:id="rId10"/>
    <p:sldId id="367" r:id="rId11"/>
    <p:sldId id="368" r:id="rId12"/>
    <p:sldId id="369" r:id="rId13"/>
    <p:sldId id="372" r:id="rId14"/>
    <p:sldId id="370" r:id="rId15"/>
    <p:sldId id="371" r:id="rId16"/>
    <p:sldId id="329" r:id="rId17"/>
    <p:sldId id="361" r:id="rId18"/>
    <p:sldId id="362" r:id="rId19"/>
    <p:sldId id="363" r:id="rId20"/>
    <p:sldId id="364" r:id="rId21"/>
    <p:sldId id="365" r:id="rId22"/>
    <p:sldId id="366" r:id="rId23"/>
  </p:sldIdLst>
  <p:sldSz cx="24384000" cy="13716000"/>
  <p:notesSz cx="6858000" cy="9144000"/>
  <p:custDataLst>
    <p:tags r:id="rId25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  <a:srgbClr val="0000FF"/>
    <a:srgbClr val="DAE3F3"/>
    <a:srgbClr val="ECF9FF"/>
    <a:srgbClr val="002060"/>
    <a:srgbClr val="3333FF"/>
    <a:srgbClr val="135F82"/>
    <a:srgbClr val="FFA700"/>
    <a:srgbClr val="242452"/>
    <a:srgbClr val="270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86355" autoAdjust="0"/>
  </p:normalViewPr>
  <p:slideViewPr>
    <p:cSldViewPr>
      <p:cViewPr varScale="1">
        <p:scale>
          <a:sx n="51" d="100"/>
          <a:sy n="51" d="100"/>
        </p:scale>
        <p:origin x="396" y="3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66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68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83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79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68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244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974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28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926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98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914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1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03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5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8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7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51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78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9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1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17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32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96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01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59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98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34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81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8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00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29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297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45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953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613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323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9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591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1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82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832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718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650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969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39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59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365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984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56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47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873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521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8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053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040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688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263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999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564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345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57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821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169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181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550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425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85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626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575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395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076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59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949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925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239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421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641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8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366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723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328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124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8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image" Target="../media/image1.png"/><Relationship Id="rId81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8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8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xmlns="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831" r:id="rId3"/>
    <p:sldLayoutId id="2147483830" r:id="rId4"/>
    <p:sldLayoutId id="2147483829" r:id="rId5"/>
    <p:sldLayoutId id="2147483828" r:id="rId6"/>
    <p:sldLayoutId id="2147483827" r:id="rId7"/>
    <p:sldLayoutId id="2147483826" r:id="rId8"/>
    <p:sldLayoutId id="2147483825" r:id="rId9"/>
    <p:sldLayoutId id="2147483824" r:id="rId10"/>
    <p:sldLayoutId id="2147483823" r:id="rId11"/>
    <p:sldLayoutId id="2147483822" r:id="rId12"/>
    <p:sldLayoutId id="2147483821" r:id="rId13"/>
    <p:sldLayoutId id="2147483820" r:id="rId14"/>
    <p:sldLayoutId id="2147483819" r:id="rId15"/>
    <p:sldLayoutId id="2147483818" r:id="rId16"/>
    <p:sldLayoutId id="2147483811" r:id="rId17"/>
    <p:sldLayoutId id="2147483810" r:id="rId18"/>
    <p:sldLayoutId id="2147483809" r:id="rId19"/>
    <p:sldLayoutId id="2147483808" r:id="rId20"/>
    <p:sldLayoutId id="2147483807" r:id="rId21"/>
    <p:sldLayoutId id="2147483806" r:id="rId22"/>
    <p:sldLayoutId id="2147483805" r:id="rId23"/>
    <p:sldLayoutId id="2147483804" r:id="rId24"/>
    <p:sldLayoutId id="2147483803" r:id="rId25"/>
    <p:sldLayoutId id="2147483802" r:id="rId26"/>
    <p:sldLayoutId id="2147483801" r:id="rId27"/>
    <p:sldLayoutId id="2147483800" r:id="rId28"/>
    <p:sldLayoutId id="2147483799" r:id="rId29"/>
    <p:sldLayoutId id="2147483798" r:id="rId30"/>
    <p:sldLayoutId id="2147483797" r:id="rId31"/>
    <p:sldLayoutId id="2147483796" r:id="rId32"/>
    <p:sldLayoutId id="2147483795" r:id="rId33"/>
    <p:sldLayoutId id="2147483794" r:id="rId34"/>
    <p:sldLayoutId id="2147483793" r:id="rId35"/>
    <p:sldLayoutId id="2147483792" r:id="rId36"/>
    <p:sldLayoutId id="2147483791" r:id="rId37"/>
    <p:sldLayoutId id="2147483790" r:id="rId38"/>
    <p:sldLayoutId id="2147483789" r:id="rId39"/>
    <p:sldLayoutId id="2147483788" r:id="rId40"/>
    <p:sldLayoutId id="2147483787" r:id="rId41"/>
    <p:sldLayoutId id="2147483786" r:id="rId42"/>
    <p:sldLayoutId id="2147483785" r:id="rId43"/>
    <p:sldLayoutId id="2147483784" r:id="rId44"/>
    <p:sldLayoutId id="2147483783" r:id="rId45"/>
    <p:sldLayoutId id="2147483782" r:id="rId46"/>
    <p:sldLayoutId id="2147483781" r:id="rId47"/>
    <p:sldLayoutId id="2147483780" r:id="rId48"/>
    <p:sldLayoutId id="2147483779" r:id="rId49"/>
    <p:sldLayoutId id="2147483778" r:id="rId50"/>
    <p:sldLayoutId id="2147483777" r:id="rId51"/>
    <p:sldLayoutId id="2147483776" r:id="rId52"/>
    <p:sldLayoutId id="2147483775" r:id="rId53"/>
    <p:sldLayoutId id="2147483774" r:id="rId54"/>
    <p:sldLayoutId id="2147483773" r:id="rId55"/>
    <p:sldLayoutId id="2147483772" r:id="rId56"/>
    <p:sldLayoutId id="2147483771" r:id="rId57"/>
    <p:sldLayoutId id="2147483770" r:id="rId58"/>
    <p:sldLayoutId id="2147483769" r:id="rId59"/>
    <p:sldLayoutId id="2147483768" r:id="rId60"/>
    <p:sldLayoutId id="2147483741" r:id="rId61"/>
    <p:sldLayoutId id="2147483742" r:id="rId62"/>
    <p:sldLayoutId id="2147483743" r:id="rId63"/>
    <p:sldLayoutId id="2147483744" r:id="rId64"/>
    <p:sldLayoutId id="2147483745" r:id="rId65"/>
    <p:sldLayoutId id="2147483817" r:id="rId66"/>
    <p:sldLayoutId id="2147483816" r:id="rId67"/>
    <p:sldLayoutId id="2147483815" r:id="rId68"/>
    <p:sldLayoutId id="2147483814" r:id="rId69"/>
    <p:sldLayoutId id="2147483813" r:id="rId70"/>
    <p:sldLayoutId id="2147483812" r:id="rId71"/>
    <p:sldLayoutId id="2147483746" r:id="rId72"/>
    <p:sldLayoutId id="2147483747" r:id="rId73"/>
    <p:sldLayoutId id="2147483748" r:id="rId74"/>
    <p:sldLayoutId id="2147483749" r:id="rId75"/>
    <p:sldLayoutId id="2147483750" r:id="rId76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4.png"/><Relationship Id="rId7" Type="http://schemas.openxmlformats.org/officeDocument/2006/relationships/image" Target="../media/image6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620.png"/><Relationship Id="rId5" Type="http://schemas.openxmlformats.org/officeDocument/2006/relationships/image" Target="../media/image610.png"/><Relationship Id="rId4" Type="http://schemas.openxmlformats.org/officeDocument/2006/relationships/image" Target="../media/image60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4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64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5" Type="http://schemas.openxmlformats.org/officeDocument/2006/relationships/image" Target="../media/image116.png"/><Relationship Id="rId10" Type="http://schemas.openxmlformats.org/officeDocument/2006/relationships/image" Target="../media/image121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14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125.png"/><Relationship Id="rId10" Type="http://schemas.openxmlformats.org/officeDocument/2006/relationships/image" Target="../media/image130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image" Target="../media/image143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12" Type="http://schemas.openxmlformats.org/officeDocument/2006/relationships/image" Target="../media/image1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36.png"/><Relationship Id="rId11" Type="http://schemas.openxmlformats.org/officeDocument/2006/relationships/image" Target="../media/image141.png"/><Relationship Id="rId5" Type="http://schemas.openxmlformats.org/officeDocument/2006/relationships/image" Target="../media/image135.png"/><Relationship Id="rId10" Type="http://schemas.openxmlformats.org/officeDocument/2006/relationships/image" Target="../media/image140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emf"/><Relationship Id="rId4" Type="http://schemas.openxmlformats.org/officeDocument/2006/relationships/image" Target="../media/image14.emf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7" Type="http://schemas.openxmlformats.org/officeDocument/2006/relationships/image" Target="../media/image28.emf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27.emf"/><Relationship Id="rId11" Type="http://schemas.openxmlformats.org/officeDocument/2006/relationships/image" Target="../media/image32.png"/><Relationship Id="rId5" Type="http://schemas.openxmlformats.org/officeDocument/2006/relationships/image" Target="../media/image26.emf"/><Relationship Id="rId15" Type="http://schemas.openxmlformats.org/officeDocument/2006/relationships/image" Target="../media/image36.png"/><Relationship Id="rId10" Type="http://schemas.openxmlformats.org/officeDocument/2006/relationships/image" Target="../media/image31.emf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601178" y="6114283"/>
            <a:ext cx="21348573" cy="5648175"/>
          </a:xfrm>
          <a:prstGeom prst="roundRect">
            <a:avLst>
              <a:gd name="adj" fmla="val 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68751" y="1907684"/>
            <a:ext cx="3613429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HỌC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65627" y="5519923"/>
            <a:ext cx="18867605" cy="861744"/>
            <a:chOff x="3198591" y="4446051"/>
            <a:chExt cx="18867605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198591" y="4446051"/>
              <a:ext cx="18867605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 PHƯƠNG TRÌNH MẶT PHẲNG ( </a:t>
              </a: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Tiết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1)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879715" y="1519170"/>
            <a:ext cx="1814128" cy="1759474"/>
            <a:chOff x="13257631" y="1114221"/>
            <a:chExt cx="1814128" cy="1767346"/>
          </a:xfrm>
        </p:grpSpPr>
        <p:sp>
          <p:nvSpPr>
            <p:cNvPr id="24" name="TextBox 23"/>
            <p:cNvSpPr txBox="1"/>
            <p:nvPr/>
          </p:nvSpPr>
          <p:spPr>
            <a:xfrm>
              <a:off x="13257631" y="111422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369789" y="1536779"/>
              <a:ext cx="1319531" cy="134478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816671" y="1618826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1601178" y="7456114"/>
            <a:ext cx="13408578" cy="907184"/>
            <a:chOff x="7459670" y="7086600"/>
            <a:chExt cx="13410132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1777346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VÉC TƠ PHÁP TUYẾN CỦA MẶT PHẲNG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594754" y="9846439"/>
            <a:ext cx="10301238" cy="933611"/>
            <a:chOff x="7459670" y="8524495"/>
            <a:chExt cx="10302430" cy="933718"/>
          </a:xfrm>
        </p:grpSpPr>
        <p:sp>
          <p:nvSpPr>
            <p:cNvPr id="75" name="Rectangle 74"/>
            <p:cNvSpPr/>
            <p:nvPr/>
          </p:nvSpPr>
          <p:spPr>
            <a:xfrm>
              <a:off x="9195944" y="8642511"/>
              <a:ext cx="8566156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vi-VN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</a:t>
              </a: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HƯƠNG TRÌNH MẶT PHẲNG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F5D49A7-84BC-4C3A-8EB6-5AA0484D9D89}"/>
              </a:ext>
            </a:extLst>
          </p:cNvPr>
          <p:cNvSpPr txBox="1"/>
          <p:nvPr/>
        </p:nvSpPr>
        <p:spPr>
          <a:xfrm>
            <a:off x="4161900" y="3325122"/>
            <a:ext cx="17478899" cy="92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699" tIns="22850" rIns="45699" bIns="2285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4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4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en-US" sz="44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PHƯƠNG PHÁP TỌA ĐỘ TRONG KHÔNG GIAN 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DA4F5D8B-AD06-44AF-80C4-702A5540B420}"/>
              </a:ext>
            </a:extLst>
          </p:cNvPr>
          <p:cNvSpPr txBox="1"/>
          <p:nvPr/>
        </p:nvSpPr>
        <p:spPr>
          <a:xfrm>
            <a:off x="648742" y="1610956"/>
            <a:ext cx="15013258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PHƯƠNG TRÌNH TỔNG QUÁT CỦA MẶT PHẲNG </a:t>
            </a:r>
            <a:endParaRPr lang="en-US" sz="4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3D8019A-C9A4-4485-9B61-5BDC51AF8A68}"/>
              </a:ext>
            </a:extLst>
          </p:cNvPr>
          <p:cNvSpPr txBox="1"/>
          <p:nvPr/>
        </p:nvSpPr>
        <p:spPr>
          <a:xfrm>
            <a:off x="1447800" y="2438400"/>
            <a:ext cx="15013258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Các trường hợp riêng</a:t>
            </a:r>
            <a:endParaRPr lang="en-US" sz="4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2A6B7506-AD79-498E-8187-15332C8057DE}"/>
                  </a:ext>
                </a:extLst>
              </p:cNvPr>
              <p:cNvSpPr txBox="1"/>
              <p:nvPr/>
            </p:nvSpPr>
            <p:spPr>
              <a:xfrm>
                <a:off x="1447800" y="3344756"/>
                <a:ext cx="221742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𝑶𝒙𝒚𝒛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sz="4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𝑪𝒛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A6B7506-AD79-498E-8187-15332C805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344756"/>
                <a:ext cx="22174200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127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xmlns="" id="{81C62A02-1043-430C-84BD-C49A36AFFD13}"/>
              </a:ext>
            </a:extLst>
          </p:cNvPr>
          <p:cNvSpPr/>
          <p:nvPr/>
        </p:nvSpPr>
        <p:spPr>
          <a:xfrm>
            <a:off x="648742" y="5425986"/>
            <a:ext cx="10400258" cy="4233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AB3F8745-2414-40B1-9320-62F81A1C1193}"/>
                  </a:ext>
                </a:extLst>
              </p:cNvPr>
              <p:cNvSpPr txBox="1"/>
              <p:nvPr/>
            </p:nvSpPr>
            <p:spPr>
              <a:xfrm>
                <a:off x="2308767" y="6478682"/>
                <a:ext cx="635526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VTPT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mp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3F8745-2414-40B1-9320-62F81A1C1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767" y="6478682"/>
                <a:ext cx="6355266" cy="1446550"/>
              </a:xfrm>
              <a:prstGeom prst="rect">
                <a:avLst/>
              </a:prstGeom>
              <a:blipFill>
                <a:blip r:embed="rId4"/>
                <a:stretch>
                  <a:fillRect l="-2783" t="-9283" r="-5470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xmlns="" id="{1396A96A-39E6-4714-A44D-81B1F9057A13}"/>
              </a:ext>
            </a:extLst>
          </p:cNvPr>
          <p:cNvSpPr/>
          <p:nvPr/>
        </p:nvSpPr>
        <p:spPr>
          <a:xfrm>
            <a:off x="12801600" y="9372600"/>
            <a:ext cx="10210800" cy="3810000"/>
          </a:xfrm>
          <a:prstGeom prst="cloudCallout">
            <a:avLst>
              <a:gd name="adj1" fmla="val -76966"/>
              <a:gd name="adj2" fmla="val -97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2329E98A-8E14-43ED-8595-9D6FC23883FA}"/>
                  </a:ext>
                </a:extLst>
              </p:cNvPr>
              <p:cNvSpPr txBox="1"/>
              <p:nvPr/>
            </p:nvSpPr>
            <p:spPr>
              <a:xfrm>
                <a:off x="14173200" y="10249525"/>
                <a:ext cx="57150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mp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sz="4400" i="1" dirty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4400" i="1" dirty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329E98A-8E14-43ED-8595-9D6FC2388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3200" y="10249525"/>
                <a:ext cx="5715000" cy="1446550"/>
              </a:xfrm>
              <a:prstGeom prst="rect">
                <a:avLst/>
              </a:prstGeom>
              <a:blipFill>
                <a:blip r:embed="rId5"/>
                <a:stretch>
                  <a:fillRect l="-1173" t="-8824" r="-1173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A7849605-CAD3-4065-9854-0856A49F895F}"/>
                  </a:ext>
                </a:extLst>
              </p:cNvPr>
              <p:cNvSpPr txBox="1"/>
              <p:nvPr/>
            </p:nvSpPr>
            <p:spPr>
              <a:xfrm>
                <a:off x="1828799" y="6142119"/>
                <a:ext cx="8256317" cy="2800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mp</a:t>
                </a:r>
                <a:r>
                  <a:rPr lang="en-US" sz="4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7849605-CAD3-4065-9854-0856A49F8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799" y="6142119"/>
                <a:ext cx="8256317" cy="2800767"/>
              </a:xfrm>
              <a:prstGeom prst="rect">
                <a:avLst/>
              </a:prstGeom>
              <a:blipFill>
                <a:blip r:embed="rId6"/>
                <a:stretch>
                  <a:fillRect l="-2954" t="-5447" r="-2585" b="-9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D7A4AA93-3AB1-4958-941F-866625B52A46}"/>
                  </a:ext>
                </a:extLst>
              </p:cNvPr>
              <p:cNvSpPr txBox="1"/>
              <p:nvPr/>
            </p:nvSpPr>
            <p:spPr>
              <a:xfrm>
                <a:off x="13792200" y="10261084"/>
                <a:ext cx="9067801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mp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A4AA93-3AB1-4958-941F-866625B52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2200" y="10261084"/>
                <a:ext cx="9067801" cy="1446550"/>
              </a:xfrm>
              <a:prstGeom prst="rect">
                <a:avLst/>
              </a:prstGeom>
              <a:blipFill>
                <a:blip r:embed="rId7"/>
                <a:stretch>
                  <a:fillRect l="-2757" t="-8824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447800" y="4218469"/>
                <a:ext cx="16466174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Nếu một trong ba hệ số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chẳng hạn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218469"/>
                <a:ext cx="16466174" cy="816827"/>
              </a:xfrm>
              <a:prstGeom prst="rect">
                <a:avLst/>
              </a:prstGeom>
              <a:blipFill rotWithShape="0">
                <a:blip r:embed="rId8"/>
                <a:stretch>
                  <a:fillRect l="-1518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986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 animBg="1"/>
      <p:bldP spid="7" grpId="0" build="allAtOnce"/>
      <p:bldP spid="2" grpId="0" animBg="1"/>
      <p:bldP spid="3" grpId="0"/>
      <p:bldP spid="3" grpId="1"/>
      <p:bldP spid="13" grpId="0"/>
      <p:bldP spid="5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2219624" y="7769917"/>
            <a:ext cx="95151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4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DA4F5D8B-AD06-44AF-80C4-702A5540B420}"/>
              </a:ext>
            </a:extLst>
          </p:cNvPr>
          <p:cNvSpPr txBox="1"/>
          <p:nvPr/>
        </p:nvSpPr>
        <p:spPr>
          <a:xfrm>
            <a:off x="648742" y="1610956"/>
            <a:ext cx="15013258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PHƯƠNG TRÌNH TỔNG QUÁT CỦA MẶT PHẲNG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3D8019A-C9A4-4485-9B61-5BDC51AF8A68}"/>
              </a:ext>
            </a:extLst>
          </p:cNvPr>
          <p:cNvSpPr txBox="1"/>
          <p:nvPr/>
        </p:nvSpPr>
        <p:spPr>
          <a:xfrm>
            <a:off x="1447800" y="2438400"/>
            <a:ext cx="15013258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Các trường hợp riêng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2A6B7506-AD79-498E-8187-15332C8057DE}"/>
                  </a:ext>
                </a:extLst>
              </p:cNvPr>
              <p:cNvSpPr txBox="1"/>
              <p:nvPr/>
            </p:nvSpPr>
            <p:spPr>
              <a:xfrm>
                <a:off x="1447800" y="3344756"/>
                <a:ext cx="221742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𝑶𝒙𝒚𝒛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sz="4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𝑪𝒛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A6B7506-AD79-498E-8187-15332C805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344756"/>
                <a:ext cx="22174200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127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000547" y="4463553"/>
                <a:ext cx="1737174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Nếu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song hoặc chứa trục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547" y="4463553"/>
                <a:ext cx="17371742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1404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7854" y="7233628"/>
            <a:ext cx="5531146" cy="62846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060533" y="6262560"/>
                <a:ext cx="1737174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Nếu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</m:t>
                    </m:r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song hoặc chứa trục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533" y="6262560"/>
                <a:ext cx="17371742" cy="769441"/>
              </a:xfrm>
              <a:prstGeom prst="rect">
                <a:avLst/>
              </a:prstGeom>
              <a:blipFill rotWithShape="0">
                <a:blip r:embed="rId6"/>
                <a:stretch>
                  <a:fillRect l="-1404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21200" y="7006713"/>
            <a:ext cx="4741498" cy="64246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600" y="7367352"/>
            <a:ext cx="7108230" cy="599231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2060533" y="5356054"/>
                <a:ext cx="1737174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Nếu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song hoặc chứa trục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533" y="5356054"/>
                <a:ext cx="17371742" cy="769441"/>
              </a:xfrm>
              <a:prstGeom prst="rect">
                <a:avLst/>
              </a:prstGeom>
              <a:blipFill rotWithShape="0">
                <a:blip r:embed="rId9"/>
                <a:stretch>
                  <a:fillRect l="-1404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849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2219624" y="7769917"/>
            <a:ext cx="10505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DA4F5D8B-AD06-44AF-80C4-702A5540B420}"/>
              </a:ext>
            </a:extLst>
          </p:cNvPr>
          <p:cNvSpPr txBox="1"/>
          <p:nvPr/>
        </p:nvSpPr>
        <p:spPr>
          <a:xfrm>
            <a:off x="648741" y="1610956"/>
            <a:ext cx="16576249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PHƯƠNG TRÌNH TỔNG QUÁT CỦA MẶT PHẲNG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3D8019A-C9A4-4485-9B61-5BDC51AF8A68}"/>
              </a:ext>
            </a:extLst>
          </p:cNvPr>
          <p:cNvSpPr txBox="1"/>
          <p:nvPr/>
        </p:nvSpPr>
        <p:spPr>
          <a:xfrm>
            <a:off x="1447799" y="2438400"/>
            <a:ext cx="16576249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Các trường hợp riêng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2A6B7506-AD79-498E-8187-15332C8057DE}"/>
                  </a:ext>
                </a:extLst>
              </p:cNvPr>
              <p:cNvSpPr txBox="1"/>
              <p:nvPr/>
            </p:nvSpPr>
            <p:spPr>
              <a:xfrm>
                <a:off x="1447800" y="3344756"/>
                <a:ext cx="2448269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𝑶𝒙𝒚𝒛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sz="4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𝑪𝒛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A6B7506-AD79-498E-8187-15332C805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344756"/>
                <a:ext cx="24482698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021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447800" y="4343119"/>
                <a:ext cx="20944139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Nếu hai trong trong ba hệ số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chẳng hạn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343119"/>
                <a:ext cx="20944139" cy="816827"/>
              </a:xfrm>
              <a:prstGeom prst="rect">
                <a:avLst/>
              </a:prstGeom>
              <a:blipFill rotWithShape="0">
                <a:blip r:embed="rId4"/>
                <a:stretch>
                  <a:fillRect l="-1194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xmlns="" id="{75A086BF-1512-4B81-BCC4-877A74D6DAAB}"/>
              </a:ext>
            </a:extLst>
          </p:cNvPr>
          <p:cNvSpPr/>
          <p:nvPr/>
        </p:nvSpPr>
        <p:spPr>
          <a:xfrm>
            <a:off x="1245915" y="5447928"/>
            <a:ext cx="10991923" cy="44849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98E3305D-090B-472E-872F-5D30204C55FA}"/>
                  </a:ext>
                </a:extLst>
              </p:cNvPr>
              <p:cNvSpPr txBox="1"/>
              <p:nvPr/>
            </p:nvSpPr>
            <p:spPr>
              <a:xfrm>
                <a:off x="2308767" y="6478682"/>
                <a:ext cx="701689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</m:t>
                    </m:r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𝐁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VTPT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8E3305D-090B-472E-872F-5D30204C5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767" y="6478682"/>
                <a:ext cx="7016896" cy="1446550"/>
              </a:xfrm>
              <a:prstGeom prst="rect">
                <a:avLst/>
              </a:prstGeom>
              <a:blipFill rotWithShape="0">
                <a:blip r:embed="rId5"/>
                <a:stretch>
                  <a:fillRect t="-9283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2E251CB9-CBB6-4842-90A8-1D532352227B}"/>
                  </a:ext>
                </a:extLst>
              </p:cNvPr>
              <p:cNvSpPr txBox="1"/>
              <p:nvPr/>
            </p:nvSpPr>
            <p:spPr>
              <a:xfrm>
                <a:off x="2514600" y="6239709"/>
                <a:ext cx="9075515" cy="2901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mặt hẳng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𝑶𝒙𝒚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E251CB9-CBB6-4842-90A8-1D5323522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6239709"/>
                <a:ext cx="9075515" cy="2901435"/>
              </a:xfrm>
              <a:prstGeom prst="rect">
                <a:avLst/>
              </a:prstGeom>
              <a:blipFill rotWithShape="0">
                <a:blip r:embed="rId6"/>
                <a:stretch>
                  <a:fillRect l="-2755" t="-4412" r="-874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xmlns="" id="{F3F8CEF9-982F-4BD1-AA7F-F1D29E4013E5}"/>
              </a:ext>
            </a:extLst>
          </p:cNvPr>
          <p:cNvSpPr/>
          <p:nvPr/>
        </p:nvSpPr>
        <p:spPr>
          <a:xfrm>
            <a:off x="12801600" y="9372600"/>
            <a:ext cx="11273820" cy="3810000"/>
          </a:xfrm>
          <a:prstGeom prst="cloudCallout">
            <a:avLst>
              <a:gd name="adj1" fmla="val -76966"/>
              <a:gd name="adj2" fmla="val -97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30FBAF44-6632-4ABD-8F2C-19A14576ACC0}"/>
                  </a:ext>
                </a:extLst>
              </p:cNvPr>
              <p:cNvSpPr txBox="1"/>
              <p:nvPr/>
            </p:nvSpPr>
            <p:spPr>
              <a:xfrm>
                <a:off x="13944599" y="9932926"/>
                <a:ext cx="10011826" cy="2223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mp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0FBAF44-6632-4ABD-8F2C-19A14576A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4599" y="9932926"/>
                <a:ext cx="10011826" cy="2223814"/>
              </a:xfrm>
              <a:prstGeom prst="rect">
                <a:avLst/>
              </a:prstGeom>
              <a:blipFill rotWithShape="0">
                <a:blip r:embed="rId7"/>
                <a:stretch>
                  <a:fillRect l="-2435" t="-1370" b="-11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4DFA0030-6957-4EF0-A89A-EC2324ED6E5A}"/>
                  </a:ext>
                </a:extLst>
              </p:cNvPr>
              <p:cNvSpPr txBox="1"/>
              <p:nvPr/>
            </p:nvSpPr>
            <p:spPr>
              <a:xfrm>
                <a:off x="15049500" y="10245479"/>
                <a:ext cx="630997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</m:t>
                    </m:r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𝐁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dirty="0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DFA0030-6957-4EF0-A89A-EC2324ED6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9500" y="10245479"/>
                <a:ext cx="6309974" cy="1446550"/>
              </a:xfrm>
              <a:prstGeom prst="rect">
                <a:avLst/>
              </a:prstGeom>
              <a:blipFill rotWithShape="0">
                <a:blip r:embed="rId8"/>
                <a:stretch>
                  <a:fillRect l="-1739" t="-9283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103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4" grpId="0"/>
      <p:bldP spid="14" grpId="1"/>
      <p:bldP spid="15" grpId="0"/>
      <p:bldP spid="17" grpId="0" animBg="1"/>
      <p:bldP spid="20" grpId="0"/>
      <p:bldP spid="21" grpId="0"/>
      <p:bldP spid="2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2219623" y="7769917"/>
            <a:ext cx="99211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DA4F5D8B-AD06-44AF-80C4-702A5540B420}"/>
              </a:ext>
            </a:extLst>
          </p:cNvPr>
          <p:cNvSpPr txBox="1"/>
          <p:nvPr/>
        </p:nvSpPr>
        <p:spPr>
          <a:xfrm>
            <a:off x="648741" y="1610956"/>
            <a:ext cx="15653883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PHƯƠNG TRÌNH TỔNG QUÁT CỦA MẶT PHẲNG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3D8019A-C9A4-4485-9B61-5BDC51AF8A68}"/>
              </a:ext>
            </a:extLst>
          </p:cNvPr>
          <p:cNvSpPr txBox="1"/>
          <p:nvPr/>
        </p:nvSpPr>
        <p:spPr>
          <a:xfrm>
            <a:off x="1447799" y="2438400"/>
            <a:ext cx="15653883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Các trường hợp riêng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2A6B7506-AD79-498E-8187-15332C8057DE}"/>
                  </a:ext>
                </a:extLst>
              </p:cNvPr>
              <p:cNvSpPr txBox="1"/>
              <p:nvPr/>
            </p:nvSpPr>
            <p:spPr>
              <a:xfrm>
                <a:off x="1447799" y="3344756"/>
                <a:ext cx="2312038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𝑶𝒙𝒚𝒛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sz="4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𝑪𝒛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A6B7506-AD79-498E-8187-15332C805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799" y="3344756"/>
                <a:ext cx="23120387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055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447800" y="4343119"/>
                <a:ext cx="13313671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Nếu hai trong trong ba hệ số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343119"/>
                <a:ext cx="13313671" cy="816827"/>
              </a:xfrm>
              <a:prstGeom prst="rect">
                <a:avLst/>
              </a:prstGeom>
              <a:blipFill rotWithShape="0">
                <a:blip r:embed="rId4"/>
                <a:stretch>
                  <a:fillRect l="-1877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478280" y="5432162"/>
                <a:ext cx="21838920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Nếu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 song hoặc trùng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𝑶𝒙𝒚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80" y="5432162"/>
                <a:ext cx="21838920" cy="816827"/>
              </a:xfrm>
              <a:prstGeom prst="rect">
                <a:avLst/>
              </a:prstGeom>
              <a:blipFill rotWithShape="0">
                <a:blip r:embed="rId5"/>
                <a:stretch>
                  <a:fillRect l="-1145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599" y="8539358"/>
            <a:ext cx="5132567" cy="47435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1478280" y="6441238"/>
                <a:ext cx="21838920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Nếu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 song hoặc trùng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𝑶𝒙</m:t>
                        </m:r>
                        <m:r>
                          <a:rPr lang="vi-VN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80" y="6441238"/>
                <a:ext cx="21838920" cy="816827"/>
              </a:xfrm>
              <a:prstGeom prst="rect">
                <a:avLst/>
              </a:prstGeom>
              <a:blipFill rotWithShape="0">
                <a:blip r:embed="rId7"/>
                <a:stretch>
                  <a:fillRect l="-1145" t="-1791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4673" y="9051210"/>
            <a:ext cx="4191773" cy="457859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1478280" y="7515578"/>
                <a:ext cx="21838920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Nếu </a:t>
                </a:r>
                <a14:m>
                  <m:oMath xmlns:m="http://schemas.openxmlformats.org/officeDocument/2006/math">
                    <m:r>
                      <a:rPr lang="vi-VN" sz="4400" b="1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 song hoặc trùng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  <m:r>
                          <a:rPr lang="vi-VN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𝒚𝒛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80" y="7515578"/>
                <a:ext cx="21838920" cy="816827"/>
              </a:xfrm>
              <a:prstGeom prst="rect">
                <a:avLst/>
              </a:prstGeom>
              <a:blipFill rotWithShape="0">
                <a:blip r:embed="rId9"/>
                <a:stretch>
                  <a:fillRect l="-1145" t="-1791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782800" y="9051210"/>
            <a:ext cx="4595232" cy="438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7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9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2219624" y="7769917"/>
            <a:ext cx="121821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4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DA4F5D8B-AD06-44AF-80C4-702A5540B420}"/>
              </a:ext>
            </a:extLst>
          </p:cNvPr>
          <p:cNvSpPr txBox="1"/>
          <p:nvPr/>
        </p:nvSpPr>
        <p:spPr>
          <a:xfrm>
            <a:off x="648742" y="1610956"/>
            <a:ext cx="15013258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PHƯƠNG TRÌNH TỔNG QUÁT CỦA MẶT PHẲNG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3D8019A-C9A4-4485-9B61-5BDC51AF8A68}"/>
              </a:ext>
            </a:extLst>
          </p:cNvPr>
          <p:cNvSpPr txBox="1"/>
          <p:nvPr/>
        </p:nvSpPr>
        <p:spPr>
          <a:xfrm>
            <a:off x="1447800" y="2438400"/>
            <a:ext cx="15013258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Các trường hợp riêng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2A6B7506-AD79-498E-8187-15332C8057DE}"/>
                  </a:ext>
                </a:extLst>
              </p:cNvPr>
              <p:cNvSpPr txBox="1"/>
              <p:nvPr/>
            </p:nvSpPr>
            <p:spPr>
              <a:xfrm>
                <a:off x="1447800" y="3344756"/>
                <a:ext cx="221742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𝑶𝒙𝒚𝒛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sz="4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𝑪𝒛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A6B7506-AD79-498E-8187-15332C805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344756"/>
                <a:ext cx="22174200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127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478280" y="5650467"/>
                <a:ext cx="10541732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cả bốn hệ số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vi-VN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 khác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80" y="5650467"/>
                <a:ext cx="10541732" cy="816827"/>
              </a:xfrm>
              <a:prstGeom prst="rect">
                <a:avLst/>
              </a:prstGeom>
              <a:blipFill rotWithShape="0">
                <a:blip r:embed="rId4"/>
                <a:stretch>
                  <a:fillRect l="-2371" t="-1791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447800" y="4465877"/>
            <a:ext cx="990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 xét: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883027" y="6690508"/>
                <a:ext cx="10721140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 phương trình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𝑨𝒙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𝑩𝒚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𝑪𝒛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027" y="6690508"/>
                <a:ext cx="10721140" cy="816827"/>
              </a:xfrm>
              <a:prstGeom prst="rect">
                <a:avLst/>
              </a:prstGeom>
              <a:blipFill rotWithShape="0">
                <a:blip r:embed="rId5"/>
                <a:stretch>
                  <a:fillRect l="-2331" t="-1791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7315200" y="7417320"/>
                <a:ext cx="7924800" cy="1282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f>
                      <m:f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num>
                      <m:den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  <m:r>
                      <a:rPr lang="en-US" sz="5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</m:t>
                    </m:r>
                    <m:d>
                      <m:d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7417320"/>
                <a:ext cx="7924800" cy="1282146"/>
              </a:xfrm>
              <a:prstGeom prst="rect">
                <a:avLst/>
              </a:prstGeom>
              <a:blipFill rotWithShape="0">
                <a:blip r:embed="rId6"/>
                <a:stretch>
                  <a:fillRect t="-2381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1478280" y="10408780"/>
                <a:ext cx="18934702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gọi phương trình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phương trình mặt phẳng theo đoạn chắn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80" y="10408780"/>
                <a:ext cx="18934702" cy="816827"/>
              </a:xfrm>
              <a:prstGeom prst="rect">
                <a:avLst/>
              </a:prstGeom>
              <a:blipFill rotWithShape="0">
                <a:blip r:embed="rId7"/>
                <a:stretch>
                  <a:fillRect l="-1320" t="-17164" r="-1095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2849572" y="8860160"/>
                <a:ext cx="8732828" cy="1135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den>
                    </m:f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den>
                    </m:f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572" y="8860160"/>
                <a:ext cx="8732828" cy="1135375"/>
              </a:xfrm>
              <a:prstGeom prst="rect">
                <a:avLst/>
              </a:prstGeom>
              <a:blipFill rotWithShape="0">
                <a:blip r:embed="rId8"/>
                <a:stretch>
                  <a:fillRect l="-2791"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52502" y="4114197"/>
            <a:ext cx="7311987" cy="587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0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4" grpId="0"/>
      <p:bldP spid="17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2">
            <a:extLst>
              <a:ext uri="{FF2B5EF4-FFF2-40B4-BE49-F238E27FC236}">
                <a16:creationId xmlns:a16="http://schemas.microsoft.com/office/drawing/2014/main" xmlns="" id="{96C669B3-1243-47AD-BDFF-02914209CF17}"/>
              </a:ext>
            </a:extLst>
          </p:cNvPr>
          <p:cNvSpPr/>
          <p:nvPr/>
        </p:nvSpPr>
        <p:spPr>
          <a:xfrm>
            <a:off x="1034427" y="8127927"/>
            <a:ext cx="22185627" cy="4681363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ounded Rectangle 109">
            <a:extLst>
              <a:ext uri="{FF2B5EF4-FFF2-40B4-BE49-F238E27FC236}">
                <a16:creationId xmlns:a16="http://schemas.microsoft.com/office/drawing/2014/main" xmlns="" id="{D3F642B3-6C66-4892-A065-C25715A5798B}"/>
              </a:ext>
            </a:extLst>
          </p:cNvPr>
          <p:cNvSpPr/>
          <p:nvPr/>
        </p:nvSpPr>
        <p:spPr>
          <a:xfrm>
            <a:off x="944039" y="3973076"/>
            <a:ext cx="22427577" cy="3799324"/>
          </a:xfrm>
          <a:prstGeom prst="roundRect">
            <a:avLst>
              <a:gd name="adj" fmla="val 10158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0160151-E12D-4F07-A0BB-543B89FF64C8}"/>
              </a:ext>
            </a:extLst>
          </p:cNvPr>
          <p:cNvGrpSpPr/>
          <p:nvPr/>
        </p:nvGrpSpPr>
        <p:grpSpPr>
          <a:xfrm>
            <a:off x="-290522" y="1524000"/>
            <a:ext cx="18502322" cy="1451083"/>
            <a:chOff x="-288924" y="1892299"/>
            <a:chExt cx="18505669" cy="1451081"/>
          </a:xfrm>
        </p:grpSpPr>
        <p:sp>
          <p:nvSpPr>
            <p:cNvPr id="8" name="Rounded Rectangle 35">
              <a:extLst>
                <a:ext uri="{FF2B5EF4-FFF2-40B4-BE49-F238E27FC236}">
                  <a16:creationId xmlns:a16="http://schemas.microsoft.com/office/drawing/2014/main" xmlns="" id="{80D9459E-845E-4B34-A336-7BC413A6E20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9E3497DC-D9D9-4688-B546-AF9215D5F1BE}"/>
                </a:ext>
              </a:extLst>
            </p:cNvPr>
            <p:cNvSpPr txBox="1"/>
            <p:nvPr/>
          </p:nvSpPr>
          <p:spPr>
            <a:xfrm>
              <a:off x="1082675" y="1922269"/>
              <a:ext cx="561474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FF40489-8D98-45A0-AF0B-C82FBBB573E9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 VÀ VẬN DỤNG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1FF0CD4-D226-43EC-830B-11191E15A4A0}"/>
                </a:ext>
              </a:extLst>
            </p:cNvPr>
            <p:cNvSpPr txBox="1"/>
            <p:nvPr/>
          </p:nvSpPr>
          <p:spPr>
            <a:xfrm>
              <a:off x="9384293" y="2573940"/>
              <a:ext cx="8832452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sp>
        <p:nvSpPr>
          <p:cNvPr id="41" name="Rectangle 3">
            <a:extLst>
              <a:ext uri="{FF2B5EF4-FFF2-40B4-BE49-F238E27FC236}">
                <a16:creationId xmlns:a16="http://schemas.microsoft.com/office/drawing/2014/main" xmlns="" id="{3A6BA5A7-8AFE-49D2-8146-C9481E68E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8035" y="3897773"/>
            <a:ext cx="36099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43" name="Rectangle 7">
            <a:extLst>
              <a:ext uri="{FF2B5EF4-FFF2-40B4-BE49-F238E27FC236}">
                <a16:creationId xmlns:a16="http://schemas.microsoft.com/office/drawing/2014/main" xmlns="" id="{96181EBE-B225-44F6-80EC-3A6A05DBC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9156" y="8193365"/>
            <a:ext cx="7239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B5EE3BB4-55D9-4B0B-84EF-C657CC975DA2}"/>
                  </a:ext>
                </a:extLst>
              </p:cNvPr>
              <p:cNvSpPr txBox="1"/>
              <p:nvPr/>
            </p:nvSpPr>
            <p:spPr>
              <a:xfrm>
                <a:off x="4377975" y="4191000"/>
                <a:ext cx="1549853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𝑶𝒙𝒚𝒛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5EE3BB4-55D9-4B0B-84EF-C657CC975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975" y="4191000"/>
                <a:ext cx="15498532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573" t="-17460" r="-157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8879404E-2AE2-4DBB-AC46-5A2871D54956}"/>
                  </a:ext>
                </a:extLst>
              </p:cNvPr>
              <p:cNvSpPr txBox="1"/>
              <p:nvPr/>
            </p:nvSpPr>
            <p:spPr>
              <a:xfrm>
                <a:off x="2289492" y="5097959"/>
                <a:ext cx="1318074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VTPT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879404E-2AE2-4DBB-AC46-5A2871D54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492" y="5097959"/>
                <a:ext cx="13180740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1896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FECF733C-432A-4511-BBE5-BF7716BE41D1}"/>
                  </a:ext>
                </a:extLst>
              </p:cNvPr>
              <p:cNvSpPr/>
              <p:nvPr/>
            </p:nvSpPr>
            <p:spPr>
              <a:xfrm>
                <a:off x="2527076" y="6162269"/>
                <a:ext cx="305808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ECF733C-432A-4511-BBE5-BF7716BE4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076" y="6162269"/>
                <a:ext cx="3058081" cy="769441"/>
              </a:xfrm>
              <a:prstGeom prst="rect">
                <a:avLst/>
              </a:prstGeom>
              <a:blipFill rotWithShape="0">
                <a:blip r:embed="rId5"/>
                <a:stretch>
                  <a:fillRect l="-8184" t="-17460" r="-7186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33B8FED8-59E0-4987-A298-09934442790A}"/>
                  </a:ext>
                </a:extLst>
              </p:cNvPr>
              <p:cNvSpPr/>
              <p:nvPr/>
            </p:nvSpPr>
            <p:spPr>
              <a:xfrm>
                <a:off x="6781800" y="6088559"/>
                <a:ext cx="322319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3B8FED8-59E0-4987-A298-0993444279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6088559"/>
                <a:ext cx="3223190" cy="769441"/>
              </a:xfrm>
              <a:prstGeom prst="rect">
                <a:avLst/>
              </a:prstGeom>
              <a:blipFill rotWithShape="0">
                <a:blip r:embed="rId6"/>
                <a:stretch>
                  <a:fillRect l="-2652" t="-17460" r="-6818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FF5D542C-A726-4D03-A708-985963FD5322}"/>
                  </a:ext>
                </a:extLst>
              </p:cNvPr>
              <p:cNvSpPr/>
              <p:nvPr/>
            </p:nvSpPr>
            <p:spPr>
              <a:xfrm>
                <a:off x="11601805" y="6088559"/>
                <a:ext cx="321357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F5D542C-A726-4D03-A708-985963FD53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1805" y="6088559"/>
                <a:ext cx="3213572" cy="769441"/>
              </a:xfrm>
              <a:prstGeom prst="rect">
                <a:avLst/>
              </a:prstGeom>
              <a:blipFill rotWithShape="0">
                <a:blip r:embed="rId7"/>
                <a:stretch>
                  <a:fillRect l="-2467" t="-17460" r="-6831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3F0D5A52-EF71-461F-BD23-AA6FB8123858}"/>
                  </a:ext>
                </a:extLst>
              </p:cNvPr>
              <p:cNvSpPr/>
              <p:nvPr/>
            </p:nvSpPr>
            <p:spPr>
              <a:xfrm>
                <a:off x="16432961" y="6088559"/>
                <a:ext cx="309975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F0D5A52-EF71-461F-BD23-AA6FB81238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2961" y="6088559"/>
                <a:ext cx="3099759" cy="769441"/>
              </a:xfrm>
              <a:prstGeom prst="rect">
                <a:avLst/>
              </a:prstGeom>
              <a:blipFill rotWithShape="0">
                <a:blip r:embed="rId8"/>
                <a:stretch>
                  <a:fillRect l="-8071" t="-17460" r="-708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>
            <a:extLst>
              <a:ext uri="{FF2B5EF4-FFF2-40B4-BE49-F238E27FC236}">
                <a16:creationId xmlns:a16="http://schemas.microsoft.com/office/drawing/2014/main" xmlns="" id="{AC6FEB80-677A-473D-8804-2BCC713A80EC}"/>
              </a:ext>
            </a:extLst>
          </p:cNvPr>
          <p:cNvSpPr/>
          <p:nvPr/>
        </p:nvSpPr>
        <p:spPr>
          <a:xfrm>
            <a:off x="16322990" y="6088558"/>
            <a:ext cx="822960" cy="822960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AA89DDB4-BD6B-4418-AFDB-498EB4DEB7D0}"/>
              </a:ext>
            </a:extLst>
          </p:cNvPr>
          <p:cNvSpPr txBox="1"/>
          <p:nvPr/>
        </p:nvSpPr>
        <p:spPr>
          <a:xfrm>
            <a:off x="9875414" y="9187174"/>
            <a:ext cx="10156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23DF9162-30D7-4E6F-8E09-460CBC008ABB}"/>
              </a:ext>
            </a:extLst>
          </p:cNvPr>
          <p:cNvSpPr txBox="1"/>
          <p:nvPr/>
        </p:nvSpPr>
        <p:spPr>
          <a:xfrm>
            <a:off x="918019" y="3029883"/>
            <a:ext cx="15013258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 1: Tìm véc tơ pháp tuyến của mặt phẳng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8" name="Group 1">
            <a:extLst>
              <a:ext uri="{FF2B5EF4-FFF2-40B4-BE49-F238E27FC236}">
                <a16:creationId xmlns:a16="http://schemas.microsoft.com/office/drawing/2014/main" xmlns="" id="{1DE4B9D0-E804-4169-BFE4-033120265DF8}"/>
              </a:ext>
            </a:extLst>
          </p:cNvPr>
          <p:cNvGrpSpPr/>
          <p:nvPr/>
        </p:nvGrpSpPr>
        <p:grpSpPr>
          <a:xfrm>
            <a:off x="944039" y="3766901"/>
            <a:ext cx="2940416" cy="929311"/>
            <a:chOff x="1296987" y="6768285"/>
            <a:chExt cx="2442701" cy="822960"/>
          </a:xfrm>
        </p:grpSpPr>
        <p:sp>
          <p:nvSpPr>
            <p:cNvPr id="59" name="TextBox 2">
              <a:extLst>
                <a:ext uri="{FF2B5EF4-FFF2-40B4-BE49-F238E27FC236}">
                  <a16:creationId xmlns:a16="http://schemas.microsoft.com/office/drawing/2014/main" xmlns="" id="{579E029F-FC71-45D5-A8CE-1ABFDD6BADE6}"/>
                </a:ext>
              </a:extLst>
            </p:cNvPr>
            <p:cNvSpPr txBox="1"/>
            <p:nvPr/>
          </p:nvSpPr>
          <p:spPr>
            <a:xfrm>
              <a:off x="1888403" y="6870564"/>
              <a:ext cx="1851285" cy="708641"/>
            </a:xfrm>
            <a:prstGeom prst="rect">
              <a:avLst/>
            </a:prstGeom>
            <a:solidFill>
              <a:srgbClr val="548235"/>
            </a:solidFill>
          </p:spPr>
          <p:txBody>
            <a:bodyPr wrap="non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6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1: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0" name="Group 70">
              <a:extLst>
                <a:ext uri="{FF2B5EF4-FFF2-40B4-BE49-F238E27FC236}">
                  <a16:creationId xmlns:a16="http://schemas.microsoft.com/office/drawing/2014/main" xmlns="" id="{8BE650C1-40AD-4B33-985B-C51D53969D02}"/>
                </a:ext>
              </a:extLst>
            </p:cNvPr>
            <p:cNvGrpSpPr/>
            <p:nvPr/>
          </p:nvGrpSpPr>
          <p:grpSpPr>
            <a:xfrm>
              <a:off x="1296987" y="6768285"/>
              <a:ext cx="822960" cy="822960"/>
              <a:chOff x="1311958" y="3405486"/>
              <a:chExt cx="950173" cy="940513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8313A49C-4506-4843-B03C-A2FD77D3952C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62" name="Freeform 13">
                <a:extLst>
                  <a:ext uri="{FF2B5EF4-FFF2-40B4-BE49-F238E27FC236}">
                    <a16:creationId xmlns:a16="http://schemas.microsoft.com/office/drawing/2014/main" xmlns="" id="{EE3B45BA-849E-4398-998D-D8E8FD2D36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63" name="Freeform 14">
                <a:extLst>
                  <a:ext uri="{FF2B5EF4-FFF2-40B4-BE49-F238E27FC236}">
                    <a16:creationId xmlns:a16="http://schemas.microsoft.com/office/drawing/2014/main" xmlns="" id="{CF9B8A51-D1AF-4679-9280-ABB1CD1B0A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64" name="Freeform 15">
                <a:extLst>
                  <a:ext uri="{FF2B5EF4-FFF2-40B4-BE49-F238E27FC236}">
                    <a16:creationId xmlns:a16="http://schemas.microsoft.com/office/drawing/2014/main" xmlns="" id="{3D251C47-1520-4750-A0F6-7E1E97AFAE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65" name="Freeform 16">
                <a:extLst>
                  <a:ext uri="{FF2B5EF4-FFF2-40B4-BE49-F238E27FC236}">
                    <a16:creationId xmlns:a16="http://schemas.microsoft.com/office/drawing/2014/main" xmlns="" id="{8D7B11DA-4AB4-4F92-9BA9-06702A42C1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66" name="Freeform 17">
                <a:extLst>
                  <a:ext uri="{FF2B5EF4-FFF2-40B4-BE49-F238E27FC236}">
                    <a16:creationId xmlns:a16="http://schemas.microsoft.com/office/drawing/2014/main" xmlns="" id="{9704348B-0918-4F03-BEA1-5808644340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67" name="Freeform 18">
                <a:extLst>
                  <a:ext uri="{FF2B5EF4-FFF2-40B4-BE49-F238E27FC236}">
                    <a16:creationId xmlns:a16="http://schemas.microsoft.com/office/drawing/2014/main" xmlns="" id="{86DEE6C6-6D38-402B-A6F9-2923A7D925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75" name="Freeform 19">
                <a:extLst>
                  <a:ext uri="{FF2B5EF4-FFF2-40B4-BE49-F238E27FC236}">
                    <a16:creationId xmlns:a16="http://schemas.microsoft.com/office/drawing/2014/main" xmlns="" id="{03B903D9-9FD8-4FBB-92F1-A404CE19EC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76" name="Freeform 20">
                <a:extLst>
                  <a:ext uri="{FF2B5EF4-FFF2-40B4-BE49-F238E27FC236}">
                    <a16:creationId xmlns:a16="http://schemas.microsoft.com/office/drawing/2014/main" xmlns="" id="{4E40E074-CF27-4BFE-89B4-8757DAD94F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77" name="Freeform 21">
                <a:extLst>
                  <a:ext uri="{FF2B5EF4-FFF2-40B4-BE49-F238E27FC236}">
                    <a16:creationId xmlns:a16="http://schemas.microsoft.com/office/drawing/2014/main" xmlns="" id="{BFC0B4D3-AC43-4567-A8F6-7D51101D81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78" name="Freeform 22">
                <a:extLst>
                  <a:ext uri="{FF2B5EF4-FFF2-40B4-BE49-F238E27FC236}">
                    <a16:creationId xmlns:a16="http://schemas.microsoft.com/office/drawing/2014/main" xmlns="" id="{EAE19157-159C-4CF5-ADD1-69EEDF46ED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79" name="Freeform 23">
                <a:extLst>
                  <a:ext uri="{FF2B5EF4-FFF2-40B4-BE49-F238E27FC236}">
                    <a16:creationId xmlns:a16="http://schemas.microsoft.com/office/drawing/2014/main" xmlns="" id="{7122DBCB-7C0C-4E6B-8430-8D4C12C935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0" name="Freeform 24">
                <a:extLst>
                  <a:ext uri="{FF2B5EF4-FFF2-40B4-BE49-F238E27FC236}">
                    <a16:creationId xmlns:a16="http://schemas.microsoft.com/office/drawing/2014/main" xmlns="" id="{7ABE1912-501A-4CD2-9A8A-FA3D2F8394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1" name="Freeform 25">
                <a:extLst>
                  <a:ext uri="{FF2B5EF4-FFF2-40B4-BE49-F238E27FC236}">
                    <a16:creationId xmlns:a16="http://schemas.microsoft.com/office/drawing/2014/main" xmlns="" id="{5245E1A5-1146-45D9-9AA6-785E56346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2" name="Freeform 26">
                <a:extLst>
                  <a:ext uri="{FF2B5EF4-FFF2-40B4-BE49-F238E27FC236}">
                    <a16:creationId xmlns:a16="http://schemas.microsoft.com/office/drawing/2014/main" xmlns="" id="{2B58B9ED-C407-43CC-995A-8088C8018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3" name="Freeform 27">
                <a:extLst>
                  <a:ext uri="{FF2B5EF4-FFF2-40B4-BE49-F238E27FC236}">
                    <a16:creationId xmlns:a16="http://schemas.microsoft.com/office/drawing/2014/main" xmlns="" id="{E4C78E15-9C0D-4EF9-A3DF-C74D71605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4" name="Freeform 28">
                <a:extLst>
                  <a:ext uri="{FF2B5EF4-FFF2-40B4-BE49-F238E27FC236}">
                    <a16:creationId xmlns:a16="http://schemas.microsoft.com/office/drawing/2014/main" xmlns="" id="{910A648A-09A5-4CDE-B7AF-FDECECB17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5" name="Freeform 29">
                <a:extLst>
                  <a:ext uri="{FF2B5EF4-FFF2-40B4-BE49-F238E27FC236}">
                    <a16:creationId xmlns:a16="http://schemas.microsoft.com/office/drawing/2014/main" xmlns="" id="{863343FC-5C0B-41DB-BA48-71E473F1A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6" name="Freeform 30">
                <a:extLst>
                  <a:ext uri="{FF2B5EF4-FFF2-40B4-BE49-F238E27FC236}">
                    <a16:creationId xmlns:a16="http://schemas.microsoft.com/office/drawing/2014/main" xmlns="" id="{D8395449-564F-4EA3-ABA8-47B05CE20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7" name="Freeform 31">
                <a:extLst>
                  <a:ext uri="{FF2B5EF4-FFF2-40B4-BE49-F238E27FC236}">
                    <a16:creationId xmlns:a16="http://schemas.microsoft.com/office/drawing/2014/main" xmlns="" id="{501D32B7-EF90-4D34-92F7-3228818F6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8" name="Freeform 32">
                <a:extLst>
                  <a:ext uri="{FF2B5EF4-FFF2-40B4-BE49-F238E27FC236}">
                    <a16:creationId xmlns:a16="http://schemas.microsoft.com/office/drawing/2014/main" xmlns="" id="{7BC581B6-D7DD-4AAE-9862-999F6D84C8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9" name="Freeform 33">
                <a:extLst>
                  <a:ext uri="{FF2B5EF4-FFF2-40B4-BE49-F238E27FC236}">
                    <a16:creationId xmlns:a16="http://schemas.microsoft.com/office/drawing/2014/main" xmlns="" id="{EE3B5C02-502D-4B59-9F84-5F1BCEB44F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90" name="Freeform 34">
                <a:extLst>
                  <a:ext uri="{FF2B5EF4-FFF2-40B4-BE49-F238E27FC236}">
                    <a16:creationId xmlns:a16="http://schemas.microsoft.com/office/drawing/2014/main" xmlns="" id="{9D05627C-868A-407F-B25C-930F15E3D2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91" name="Freeform 35">
                <a:extLst>
                  <a:ext uri="{FF2B5EF4-FFF2-40B4-BE49-F238E27FC236}">
                    <a16:creationId xmlns:a16="http://schemas.microsoft.com/office/drawing/2014/main" xmlns="" id="{2C49264E-5DC6-46E7-8866-46C9C15AB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92" name="Freeform 36">
                <a:extLst>
                  <a:ext uri="{FF2B5EF4-FFF2-40B4-BE49-F238E27FC236}">
                    <a16:creationId xmlns:a16="http://schemas.microsoft.com/office/drawing/2014/main" xmlns="" id="{42242559-F690-45CF-9478-C416BA637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</p:grpSp>
      </p:grpSp>
      <p:grpSp>
        <p:nvGrpSpPr>
          <p:cNvPr id="93" name="Group 92"/>
          <p:cNvGrpSpPr/>
          <p:nvPr/>
        </p:nvGrpSpPr>
        <p:grpSpPr>
          <a:xfrm>
            <a:off x="966571" y="7902690"/>
            <a:ext cx="3747211" cy="886231"/>
            <a:chOff x="1128876" y="7919594"/>
            <a:chExt cx="3747211" cy="886231"/>
          </a:xfrm>
        </p:grpSpPr>
        <p:sp>
          <p:nvSpPr>
            <p:cNvPr id="94" name="Freeform 20">
              <a:extLst>
                <a:ext uri="{FF2B5EF4-FFF2-40B4-BE49-F238E27FC236}">
                  <a16:creationId xmlns:a16="http://schemas.microsoft.com/office/drawing/2014/main" xmlns="" id="{6A29FC5E-2885-4BC5-91AF-81D32AAFF3E2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770098" y="7031055"/>
              <a:ext cx="874836" cy="267470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6DACE2BD-215B-4CAB-9D7C-037634404D95}"/>
                </a:ext>
              </a:extLst>
            </p:cNvPr>
            <p:cNvSpPr txBox="1"/>
            <p:nvPr/>
          </p:nvSpPr>
          <p:spPr>
            <a:xfrm>
              <a:off x="2122610" y="7983685"/>
              <a:ext cx="275347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6" name="Round Diagonal Corner Rectangle 58">
              <a:extLst>
                <a:ext uri="{FF2B5EF4-FFF2-40B4-BE49-F238E27FC236}">
                  <a16:creationId xmlns:a16="http://schemas.microsoft.com/office/drawing/2014/main" xmlns="" id="{264E3EF5-9F21-42C9-80DB-1494431EA8D9}"/>
                </a:ext>
              </a:extLst>
            </p:cNvPr>
            <p:cNvSpPr/>
            <p:nvPr/>
          </p:nvSpPr>
          <p:spPr>
            <a:xfrm flipV="1">
              <a:off x="1128876" y="7919594"/>
              <a:ext cx="889894" cy="881696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Freeform 15">
              <a:extLst>
                <a:ext uri="{FF2B5EF4-FFF2-40B4-BE49-F238E27FC236}">
                  <a16:creationId xmlns:a16="http://schemas.microsoft.com/office/drawing/2014/main" xmlns="" id="{A4560605-E3FB-4201-B8B9-B822E78E00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283" y="8026017"/>
              <a:ext cx="403776" cy="584583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197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68" grpId="0"/>
      <p:bldP spid="69" grpId="0"/>
      <p:bldP spid="70" grpId="0"/>
      <p:bldP spid="71" grpId="0"/>
      <p:bldP spid="72" grpId="0" animBg="1"/>
      <p:bldP spid="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2">
            <a:extLst>
              <a:ext uri="{FF2B5EF4-FFF2-40B4-BE49-F238E27FC236}">
                <a16:creationId xmlns:a16="http://schemas.microsoft.com/office/drawing/2014/main" xmlns="" id="{96C669B3-1243-47AD-BDFF-02914209CF17}"/>
              </a:ext>
            </a:extLst>
          </p:cNvPr>
          <p:cNvSpPr/>
          <p:nvPr/>
        </p:nvSpPr>
        <p:spPr>
          <a:xfrm>
            <a:off x="963089" y="7933281"/>
            <a:ext cx="22408527" cy="4681363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ounded Rectangle 109">
            <a:extLst>
              <a:ext uri="{FF2B5EF4-FFF2-40B4-BE49-F238E27FC236}">
                <a16:creationId xmlns:a16="http://schemas.microsoft.com/office/drawing/2014/main" xmlns="" id="{D3F642B3-6C66-4892-A065-C25715A5798B}"/>
              </a:ext>
            </a:extLst>
          </p:cNvPr>
          <p:cNvSpPr/>
          <p:nvPr/>
        </p:nvSpPr>
        <p:spPr>
          <a:xfrm>
            <a:off x="944039" y="3973076"/>
            <a:ext cx="22427577" cy="3799324"/>
          </a:xfrm>
          <a:prstGeom prst="roundRect">
            <a:avLst>
              <a:gd name="adj" fmla="val 10158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0160151-E12D-4F07-A0BB-543B89FF64C8}"/>
              </a:ext>
            </a:extLst>
          </p:cNvPr>
          <p:cNvGrpSpPr/>
          <p:nvPr/>
        </p:nvGrpSpPr>
        <p:grpSpPr>
          <a:xfrm>
            <a:off x="-290522" y="1524000"/>
            <a:ext cx="18502322" cy="1451083"/>
            <a:chOff x="-288924" y="1892299"/>
            <a:chExt cx="18505669" cy="1451081"/>
          </a:xfrm>
        </p:grpSpPr>
        <p:sp>
          <p:nvSpPr>
            <p:cNvPr id="8" name="Rounded Rectangle 35">
              <a:extLst>
                <a:ext uri="{FF2B5EF4-FFF2-40B4-BE49-F238E27FC236}">
                  <a16:creationId xmlns:a16="http://schemas.microsoft.com/office/drawing/2014/main" xmlns="" id="{80D9459E-845E-4B34-A336-7BC413A6E20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9E3497DC-D9D9-4688-B546-AF9215D5F1BE}"/>
                </a:ext>
              </a:extLst>
            </p:cNvPr>
            <p:cNvSpPr txBox="1"/>
            <p:nvPr/>
          </p:nvSpPr>
          <p:spPr>
            <a:xfrm>
              <a:off x="1082675" y="1922269"/>
              <a:ext cx="561474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FF40489-8D98-45A0-AF0B-C82FBBB573E9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 VÀ VẬN DỤNG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1FF0CD4-D226-43EC-830B-11191E15A4A0}"/>
                </a:ext>
              </a:extLst>
            </p:cNvPr>
            <p:cNvSpPr txBox="1"/>
            <p:nvPr/>
          </p:nvSpPr>
          <p:spPr>
            <a:xfrm>
              <a:off x="9384293" y="2573940"/>
              <a:ext cx="8832452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sp>
        <p:nvSpPr>
          <p:cNvPr id="41" name="Rectangle 3">
            <a:extLst>
              <a:ext uri="{FF2B5EF4-FFF2-40B4-BE49-F238E27FC236}">
                <a16:creationId xmlns:a16="http://schemas.microsoft.com/office/drawing/2014/main" xmlns="" id="{3A6BA5A7-8AFE-49D2-8146-C9481E68E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8035" y="3897773"/>
            <a:ext cx="36099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43" name="Rectangle 7">
            <a:extLst>
              <a:ext uri="{FF2B5EF4-FFF2-40B4-BE49-F238E27FC236}">
                <a16:creationId xmlns:a16="http://schemas.microsoft.com/office/drawing/2014/main" xmlns="" id="{96181EBE-B225-44F6-80EC-3A6A05DBC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08500" y="8337373"/>
            <a:ext cx="7239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63089" y="7921887"/>
            <a:ext cx="3747211" cy="886231"/>
            <a:chOff x="1128876" y="7919594"/>
            <a:chExt cx="3747211" cy="886231"/>
          </a:xfrm>
        </p:grpSpPr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xmlns="" id="{6A29FC5E-2885-4BC5-91AF-81D32AAFF3E2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770098" y="7031055"/>
              <a:ext cx="874836" cy="267470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6DACE2BD-215B-4CAB-9D7C-037634404D95}"/>
                </a:ext>
              </a:extLst>
            </p:cNvPr>
            <p:cNvSpPr txBox="1"/>
            <p:nvPr/>
          </p:nvSpPr>
          <p:spPr>
            <a:xfrm>
              <a:off x="2122610" y="7983685"/>
              <a:ext cx="275347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6" name="Round Diagonal Corner Rectangle 58">
              <a:extLst>
                <a:ext uri="{FF2B5EF4-FFF2-40B4-BE49-F238E27FC236}">
                  <a16:creationId xmlns:a16="http://schemas.microsoft.com/office/drawing/2014/main" xmlns="" id="{264E3EF5-9F21-42C9-80DB-1494431EA8D9}"/>
                </a:ext>
              </a:extLst>
            </p:cNvPr>
            <p:cNvSpPr/>
            <p:nvPr/>
          </p:nvSpPr>
          <p:spPr>
            <a:xfrm flipV="1">
              <a:off x="1128876" y="7919594"/>
              <a:ext cx="889894" cy="881696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xmlns="" id="{A4560605-E3FB-4201-B8B9-B822E78E00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283" y="8026017"/>
              <a:ext cx="403776" cy="584583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B5EE3BB4-55D9-4B0B-84EF-C657CC975DA2}"/>
                  </a:ext>
                </a:extLst>
              </p:cNvPr>
              <p:cNvSpPr txBox="1"/>
              <p:nvPr/>
            </p:nvSpPr>
            <p:spPr>
              <a:xfrm>
                <a:off x="4442734" y="4167637"/>
                <a:ext cx="1861855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𝑶𝒙𝒚𝒛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mặt phẳng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5EE3BB4-55D9-4B0B-84EF-C657CC975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734" y="4167637"/>
                <a:ext cx="18618556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343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8879404E-2AE2-4DBB-AC46-5A2871D54956}"/>
              </a:ext>
            </a:extLst>
          </p:cNvPr>
          <p:cNvSpPr txBox="1"/>
          <p:nvPr/>
        </p:nvSpPr>
        <p:spPr>
          <a:xfrm>
            <a:off x="2289492" y="5097959"/>
            <a:ext cx="131807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Tọa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VTPT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là: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FECF733C-432A-4511-BBE5-BF7716BE41D1}"/>
                  </a:ext>
                </a:extLst>
              </p:cNvPr>
              <p:cNvSpPr/>
              <p:nvPr/>
            </p:nvSpPr>
            <p:spPr>
              <a:xfrm>
                <a:off x="2527076" y="6162269"/>
                <a:ext cx="305808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ECF733C-432A-4511-BBE5-BF7716BE4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076" y="6162269"/>
                <a:ext cx="3058081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8184" t="-17460" r="-7186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33B8FED8-59E0-4987-A298-09934442790A}"/>
                  </a:ext>
                </a:extLst>
              </p:cNvPr>
              <p:cNvSpPr/>
              <p:nvPr/>
            </p:nvSpPr>
            <p:spPr>
              <a:xfrm>
                <a:off x="6781800" y="6088559"/>
                <a:ext cx="322319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3B8FED8-59E0-4987-A298-0993444279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6088559"/>
                <a:ext cx="3223190" cy="769441"/>
              </a:xfrm>
              <a:prstGeom prst="rect">
                <a:avLst/>
              </a:prstGeom>
              <a:blipFill rotWithShape="0">
                <a:blip r:embed="rId5"/>
                <a:stretch>
                  <a:fillRect l="-2652" t="-17460" r="-6818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FF5D542C-A726-4D03-A708-985963FD5322}"/>
                  </a:ext>
                </a:extLst>
              </p:cNvPr>
              <p:cNvSpPr/>
              <p:nvPr/>
            </p:nvSpPr>
            <p:spPr>
              <a:xfrm>
                <a:off x="11601805" y="6088559"/>
                <a:ext cx="405675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F5D542C-A726-4D03-A708-985963FD53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1805" y="6088559"/>
                <a:ext cx="4056752" cy="769441"/>
              </a:xfrm>
              <a:prstGeom prst="rect">
                <a:avLst/>
              </a:prstGeom>
              <a:blipFill rotWithShape="0">
                <a:blip r:embed="rId6"/>
                <a:stretch>
                  <a:fillRect l="-1952" t="-17460" r="-5105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3F0D5A52-EF71-461F-BD23-AA6FB8123858}"/>
                  </a:ext>
                </a:extLst>
              </p:cNvPr>
              <p:cNvSpPr/>
              <p:nvPr/>
            </p:nvSpPr>
            <p:spPr>
              <a:xfrm>
                <a:off x="16776476" y="6088559"/>
                <a:ext cx="352134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F0D5A52-EF71-461F-BD23-AA6FB81238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6476" y="6088559"/>
                <a:ext cx="3521349" cy="769441"/>
              </a:xfrm>
              <a:prstGeom prst="rect">
                <a:avLst/>
              </a:prstGeom>
              <a:blipFill rotWithShape="0">
                <a:blip r:embed="rId7"/>
                <a:stretch>
                  <a:fillRect l="-6920" t="-17460" r="-6055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>
            <a:extLst>
              <a:ext uri="{FF2B5EF4-FFF2-40B4-BE49-F238E27FC236}">
                <a16:creationId xmlns:a16="http://schemas.microsoft.com/office/drawing/2014/main" xmlns="" id="{AC6FEB80-677A-473D-8804-2BCC713A80EC}"/>
              </a:ext>
            </a:extLst>
          </p:cNvPr>
          <p:cNvSpPr/>
          <p:nvPr/>
        </p:nvSpPr>
        <p:spPr>
          <a:xfrm>
            <a:off x="11601805" y="6102601"/>
            <a:ext cx="822960" cy="822960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AA89DDB4-BD6B-4418-AFDB-498EB4DEB7D0}"/>
              </a:ext>
            </a:extLst>
          </p:cNvPr>
          <p:cNvSpPr txBox="1"/>
          <p:nvPr/>
        </p:nvSpPr>
        <p:spPr>
          <a:xfrm>
            <a:off x="9694758" y="9331182"/>
            <a:ext cx="10156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23DF9162-30D7-4E6F-8E09-460CBC008ABB}"/>
              </a:ext>
            </a:extLst>
          </p:cNvPr>
          <p:cNvSpPr txBox="1"/>
          <p:nvPr/>
        </p:nvSpPr>
        <p:spPr>
          <a:xfrm>
            <a:off x="918019" y="3029883"/>
            <a:ext cx="15013258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 1: Tìm véc tơ pháp tuyến của mặt phẳng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9" name="Group 1">
            <a:extLst>
              <a:ext uri="{FF2B5EF4-FFF2-40B4-BE49-F238E27FC236}">
                <a16:creationId xmlns:a16="http://schemas.microsoft.com/office/drawing/2014/main" xmlns="" id="{1DE4B9D0-E804-4169-BFE4-033120265DF8}"/>
              </a:ext>
            </a:extLst>
          </p:cNvPr>
          <p:cNvGrpSpPr/>
          <p:nvPr/>
        </p:nvGrpSpPr>
        <p:grpSpPr>
          <a:xfrm>
            <a:off x="928464" y="3788368"/>
            <a:ext cx="2940416" cy="929311"/>
            <a:chOff x="1296987" y="6768285"/>
            <a:chExt cx="2442701" cy="822960"/>
          </a:xfrm>
        </p:grpSpPr>
        <p:sp>
          <p:nvSpPr>
            <p:cNvPr id="60" name="TextBox 2">
              <a:extLst>
                <a:ext uri="{FF2B5EF4-FFF2-40B4-BE49-F238E27FC236}">
                  <a16:creationId xmlns:a16="http://schemas.microsoft.com/office/drawing/2014/main" xmlns="" id="{579E029F-FC71-45D5-A8CE-1ABFDD6BADE6}"/>
                </a:ext>
              </a:extLst>
            </p:cNvPr>
            <p:cNvSpPr txBox="1"/>
            <p:nvPr/>
          </p:nvSpPr>
          <p:spPr>
            <a:xfrm>
              <a:off x="1888403" y="6870564"/>
              <a:ext cx="1851285" cy="708641"/>
            </a:xfrm>
            <a:prstGeom prst="rect">
              <a:avLst/>
            </a:prstGeom>
            <a:solidFill>
              <a:srgbClr val="548235"/>
            </a:solidFill>
          </p:spPr>
          <p:txBody>
            <a:bodyPr wrap="non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6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2: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1" name="Group 70">
              <a:extLst>
                <a:ext uri="{FF2B5EF4-FFF2-40B4-BE49-F238E27FC236}">
                  <a16:creationId xmlns:a16="http://schemas.microsoft.com/office/drawing/2014/main" xmlns="" id="{8BE650C1-40AD-4B33-985B-C51D53969D02}"/>
                </a:ext>
              </a:extLst>
            </p:cNvPr>
            <p:cNvGrpSpPr/>
            <p:nvPr/>
          </p:nvGrpSpPr>
          <p:grpSpPr>
            <a:xfrm>
              <a:off x="1296987" y="6768285"/>
              <a:ext cx="822960" cy="822960"/>
              <a:chOff x="1311958" y="3405486"/>
              <a:chExt cx="950173" cy="940513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8313A49C-4506-4843-B03C-A2FD77D3952C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63" name="Freeform 13">
                <a:extLst>
                  <a:ext uri="{FF2B5EF4-FFF2-40B4-BE49-F238E27FC236}">
                    <a16:creationId xmlns:a16="http://schemas.microsoft.com/office/drawing/2014/main" xmlns="" id="{EE3B45BA-849E-4398-998D-D8E8FD2D36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64" name="Freeform 14">
                <a:extLst>
                  <a:ext uri="{FF2B5EF4-FFF2-40B4-BE49-F238E27FC236}">
                    <a16:creationId xmlns:a16="http://schemas.microsoft.com/office/drawing/2014/main" xmlns="" id="{CF9B8A51-D1AF-4679-9280-ABB1CD1B0A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65" name="Freeform 15">
                <a:extLst>
                  <a:ext uri="{FF2B5EF4-FFF2-40B4-BE49-F238E27FC236}">
                    <a16:creationId xmlns:a16="http://schemas.microsoft.com/office/drawing/2014/main" xmlns="" id="{3D251C47-1520-4750-A0F6-7E1E97AFAE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66" name="Freeform 16">
                <a:extLst>
                  <a:ext uri="{FF2B5EF4-FFF2-40B4-BE49-F238E27FC236}">
                    <a16:creationId xmlns:a16="http://schemas.microsoft.com/office/drawing/2014/main" xmlns="" id="{8D7B11DA-4AB4-4F92-9BA9-06702A42C1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67" name="Freeform 17">
                <a:extLst>
                  <a:ext uri="{FF2B5EF4-FFF2-40B4-BE49-F238E27FC236}">
                    <a16:creationId xmlns:a16="http://schemas.microsoft.com/office/drawing/2014/main" xmlns="" id="{9704348B-0918-4F03-BEA1-5808644340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75" name="Freeform 18">
                <a:extLst>
                  <a:ext uri="{FF2B5EF4-FFF2-40B4-BE49-F238E27FC236}">
                    <a16:creationId xmlns:a16="http://schemas.microsoft.com/office/drawing/2014/main" xmlns="" id="{86DEE6C6-6D38-402B-A6F9-2923A7D925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76" name="Freeform 19">
                <a:extLst>
                  <a:ext uri="{FF2B5EF4-FFF2-40B4-BE49-F238E27FC236}">
                    <a16:creationId xmlns:a16="http://schemas.microsoft.com/office/drawing/2014/main" xmlns="" id="{03B903D9-9FD8-4FBB-92F1-A404CE19EC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77" name="Freeform 20">
                <a:extLst>
                  <a:ext uri="{FF2B5EF4-FFF2-40B4-BE49-F238E27FC236}">
                    <a16:creationId xmlns:a16="http://schemas.microsoft.com/office/drawing/2014/main" xmlns="" id="{4E40E074-CF27-4BFE-89B4-8757DAD94F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78" name="Freeform 21">
                <a:extLst>
                  <a:ext uri="{FF2B5EF4-FFF2-40B4-BE49-F238E27FC236}">
                    <a16:creationId xmlns:a16="http://schemas.microsoft.com/office/drawing/2014/main" xmlns="" id="{BFC0B4D3-AC43-4567-A8F6-7D51101D81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79" name="Freeform 22">
                <a:extLst>
                  <a:ext uri="{FF2B5EF4-FFF2-40B4-BE49-F238E27FC236}">
                    <a16:creationId xmlns:a16="http://schemas.microsoft.com/office/drawing/2014/main" xmlns="" id="{EAE19157-159C-4CF5-ADD1-69EEDF46ED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0" name="Freeform 23">
                <a:extLst>
                  <a:ext uri="{FF2B5EF4-FFF2-40B4-BE49-F238E27FC236}">
                    <a16:creationId xmlns:a16="http://schemas.microsoft.com/office/drawing/2014/main" xmlns="" id="{7122DBCB-7C0C-4E6B-8430-8D4C12C935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1" name="Freeform 24">
                <a:extLst>
                  <a:ext uri="{FF2B5EF4-FFF2-40B4-BE49-F238E27FC236}">
                    <a16:creationId xmlns:a16="http://schemas.microsoft.com/office/drawing/2014/main" xmlns="" id="{7ABE1912-501A-4CD2-9A8A-FA3D2F8394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2" name="Freeform 25">
                <a:extLst>
                  <a:ext uri="{FF2B5EF4-FFF2-40B4-BE49-F238E27FC236}">
                    <a16:creationId xmlns:a16="http://schemas.microsoft.com/office/drawing/2014/main" xmlns="" id="{5245E1A5-1146-45D9-9AA6-785E56346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3" name="Freeform 26">
                <a:extLst>
                  <a:ext uri="{FF2B5EF4-FFF2-40B4-BE49-F238E27FC236}">
                    <a16:creationId xmlns:a16="http://schemas.microsoft.com/office/drawing/2014/main" xmlns="" id="{2B58B9ED-C407-43CC-995A-8088C8018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4" name="Freeform 27">
                <a:extLst>
                  <a:ext uri="{FF2B5EF4-FFF2-40B4-BE49-F238E27FC236}">
                    <a16:creationId xmlns:a16="http://schemas.microsoft.com/office/drawing/2014/main" xmlns="" id="{E4C78E15-9C0D-4EF9-A3DF-C74D71605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5" name="Freeform 28">
                <a:extLst>
                  <a:ext uri="{FF2B5EF4-FFF2-40B4-BE49-F238E27FC236}">
                    <a16:creationId xmlns:a16="http://schemas.microsoft.com/office/drawing/2014/main" xmlns="" id="{910A648A-09A5-4CDE-B7AF-FDECECB17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6" name="Freeform 29">
                <a:extLst>
                  <a:ext uri="{FF2B5EF4-FFF2-40B4-BE49-F238E27FC236}">
                    <a16:creationId xmlns:a16="http://schemas.microsoft.com/office/drawing/2014/main" xmlns="" id="{863343FC-5C0B-41DB-BA48-71E473F1A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7" name="Freeform 30">
                <a:extLst>
                  <a:ext uri="{FF2B5EF4-FFF2-40B4-BE49-F238E27FC236}">
                    <a16:creationId xmlns:a16="http://schemas.microsoft.com/office/drawing/2014/main" xmlns="" id="{D8395449-564F-4EA3-ABA8-47B05CE20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8" name="Freeform 31">
                <a:extLst>
                  <a:ext uri="{FF2B5EF4-FFF2-40B4-BE49-F238E27FC236}">
                    <a16:creationId xmlns:a16="http://schemas.microsoft.com/office/drawing/2014/main" xmlns="" id="{501D32B7-EF90-4D34-92F7-3228818F6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9" name="Freeform 32">
                <a:extLst>
                  <a:ext uri="{FF2B5EF4-FFF2-40B4-BE49-F238E27FC236}">
                    <a16:creationId xmlns:a16="http://schemas.microsoft.com/office/drawing/2014/main" xmlns="" id="{7BC581B6-D7DD-4AAE-9862-999F6D84C8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90" name="Freeform 33">
                <a:extLst>
                  <a:ext uri="{FF2B5EF4-FFF2-40B4-BE49-F238E27FC236}">
                    <a16:creationId xmlns:a16="http://schemas.microsoft.com/office/drawing/2014/main" xmlns="" id="{EE3B5C02-502D-4B59-9F84-5F1BCEB44F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91" name="Freeform 34">
                <a:extLst>
                  <a:ext uri="{FF2B5EF4-FFF2-40B4-BE49-F238E27FC236}">
                    <a16:creationId xmlns:a16="http://schemas.microsoft.com/office/drawing/2014/main" xmlns="" id="{9D05627C-868A-407F-B25C-930F15E3D2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92" name="Freeform 35">
                <a:extLst>
                  <a:ext uri="{FF2B5EF4-FFF2-40B4-BE49-F238E27FC236}">
                    <a16:creationId xmlns:a16="http://schemas.microsoft.com/office/drawing/2014/main" xmlns="" id="{2C49264E-5DC6-46E7-8866-46C9C15AB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93" name="Freeform 36">
                <a:extLst>
                  <a:ext uri="{FF2B5EF4-FFF2-40B4-BE49-F238E27FC236}">
                    <a16:creationId xmlns:a16="http://schemas.microsoft.com/office/drawing/2014/main" xmlns="" id="{42242559-F690-45CF-9478-C416BA637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033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68" grpId="0"/>
      <p:bldP spid="69" grpId="0"/>
      <p:bldP spid="70" grpId="0"/>
      <p:bldP spid="71" grpId="0"/>
      <p:bldP spid="72" grpId="0" animBg="1"/>
      <p:bldP spid="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2">
            <a:extLst>
              <a:ext uri="{FF2B5EF4-FFF2-40B4-BE49-F238E27FC236}">
                <a16:creationId xmlns:a16="http://schemas.microsoft.com/office/drawing/2014/main" xmlns="" id="{96C669B3-1243-47AD-BDFF-02914209CF17}"/>
              </a:ext>
            </a:extLst>
          </p:cNvPr>
          <p:cNvSpPr/>
          <p:nvPr/>
        </p:nvSpPr>
        <p:spPr>
          <a:xfrm>
            <a:off x="966571" y="7947684"/>
            <a:ext cx="23188829" cy="4681363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ounded Rectangle 109">
            <a:extLst>
              <a:ext uri="{FF2B5EF4-FFF2-40B4-BE49-F238E27FC236}">
                <a16:creationId xmlns:a16="http://schemas.microsoft.com/office/drawing/2014/main" xmlns="" id="{D3F642B3-6C66-4892-A065-C25715A5798B}"/>
              </a:ext>
            </a:extLst>
          </p:cNvPr>
          <p:cNvSpPr/>
          <p:nvPr/>
        </p:nvSpPr>
        <p:spPr>
          <a:xfrm>
            <a:off x="944039" y="3973076"/>
            <a:ext cx="23211361" cy="3799324"/>
          </a:xfrm>
          <a:prstGeom prst="roundRect">
            <a:avLst>
              <a:gd name="adj" fmla="val 10158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0160151-E12D-4F07-A0BB-543B89FF64C8}"/>
              </a:ext>
            </a:extLst>
          </p:cNvPr>
          <p:cNvGrpSpPr/>
          <p:nvPr/>
        </p:nvGrpSpPr>
        <p:grpSpPr>
          <a:xfrm>
            <a:off x="-290522" y="1524000"/>
            <a:ext cx="18502322" cy="1451083"/>
            <a:chOff x="-288924" y="1892299"/>
            <a:chExt cx="18505669" cy="1451081"/>
          </a:xfrm>
        </p:grpSpPr>
        <p:sp>
          <p:nvSpPr>
            <p:cNvPr id="8" name="Rounded Rectangle 35">
              <a:extLst>
                <a:ext uri="{FF2B5EF4-FFF2-40B4-BE49-F238E27FC236}">
                  <a16:creationId xmlns:a16="http://schemas.microsoft.com/office/drawing/2014/main" xmlns="" id="{80D9459E-845E-4B34-A336-7BC413A6E20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9E3497DC-D9D9-4688-B546-AF9215D5F1BE}"/>
                </a:ext>
              </a:extLst>
            </p:cNvPr>
            <p:cNvSpPr txBox="1"/>
            <p:nvPr/>
          </p:nvSpPr>
          <p:spPr>
            <a:xfrm>
              <a:off x="1082675" y="1922269"/>
              <a:ext cx="561474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FF40489-8D98-45A0-AF0B-C82FBBB573E9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 VÀ VẬN DỤNG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1FF0CD4-D226-43EC-830B-11191E15A4A0}"/>
                </a:ext>
              </a:extLst>
            </p:cNvPr>
            <p:cNvSpPr txBox="1"/>
            <p:nvPr/>
          </p:nvSpPr>
          <p:spPr>
            <a:xfrm>
              <a:off x="9384293" y="2573940"/>
              <a:ext cx="8832452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sp>
        <p:nvSpPr>
          <p:cNvPr id="41" name="Rectangle 3">
            <a:extLst>
              <a:ext uri="{FF2B5EF4-FFF2-40B4-BE49-F238E27FC236}">
                <a16:creationId xmlns:a16="http://schemas.microsoft.com/office/drawing/2014/main" xmlns="" id="{3A6BA5A7-8AFE-49D2-8146-C9481E68E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8035" y="3897773"/>
            <a:ext cx="34977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43" name="Rectangle 7">
            <a:extLst>
              <a:ext uri="{FF2B5EF4-FFF2-40B4-BE49-F238E27FC236}">
                <a16:creationId xmlns:a16="http://schemas.microsoft.com/office/drawing/2014/main" xmlns="" id="{96181EBE-B225-44F6-80EC-3A6A05DBC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19742" y="8226391"/>
            <a:ext cx="7239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B5EE3BB4-55D9-4B0B-84EF-C657CC975DA2}"/>
                  </a:ext>
                </a:extLst>
              </p:cNvPr>
              <p:cNvSpPr txBox="1"/>
              <p:nvPr/>
            </p:nvSpPr>
            <p:spPr>
              <a:xfrm>
                <a:off x="997193" y="4686399"/>
                <a:ext cx="24125660" cy="154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𝑶𝒙𝒚𝒛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(P)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fr-FR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5EE3BB4-55D9-4B0B-84EF-C657CC975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193" y="4686399"/>
                <a:ext cx="24125660" cy="1547218"/>
              </a:xfrm>
              <a:prstGeom prst="rect">
                <a:avLst/>
              </a:prstGeom>
              <a:blipFill rotWithShape="0">
                <a:blip r:embed="rId3"/>
                <a:stretch>
                  <a:fillRect l="-1036" t="-2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8879404E-2AE2-4DBB-AC46-5A2871D54956}"/>
              </a:ext>
            </a:extLst>
          </p:cNvPr>
          <p:cNvSpPr txBox="1"/>
          <p:nvPr/>
        </p:nvSpPr>
        <p:spPr>
          <a:xfrm>
            <a:off x="1981200" y="5650353"/>
            <a:ext cx="131807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(P)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VTPT là: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FECF733C-432A-4511-BBE5-BF7716BE41D1}"/>
                  </a:ext>
                </a:extLst>
              </p:cNvPr>
              <p:cNvSpPr/>
              <p:nvPr/>
            </p:nvSpPr>
            <p:spPr>
              <a:xfrm>
                <a:off x="2362200" y="6621959"/>
                <a:ext cx="4480778" cy="1446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fr-FR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ECF733C-432A-4511-BBE5-BF7716BE4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6621959"/>
                <a:ext cx="4480778" cy="1446550"/>
              </a:xfrm>
              <a:prstGeom prst="rect">
                <a:avLst/>
              </a:prstGeom>
              <a:blipFill rotWithShape="0">
                <a:blip r:embed="rId4"/>
                <a:stretch>
                  <a:fillRect l="-5578" t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33B8FED8-59E0-4987-A298-09934442790A}"/>
                  </a:ext>
                </a:extLst>
              </p:cNvPr>
              <p:cNvSpPr/>
              <p:nvPr/>
            </p:nvSpPr>
            <p:spPr>
              <a:xfrm>
                <a:off x="8039447" y="6568095"/>
                <a:ext cx="5105950" cy="1446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fr-FR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3B8FED8-59E0-4987-A298-0993444279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9447" y="6568095"/>
                <a:ext cx="5105950" cy="1446550"/>
              </a:xfrm>
              <a:prstGeom prst="rect">
                <a:avLst/>
              </a:prstGeom>
              <a:blipFill rotWithShape="0">
                <a:blip r:embed="rId5"/>
                <a:stretch>
                  <a:fillRect l="-1673" t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FF5D542C-A726-4D03-A708-985963FD5322}"/>
                  </a:ext>
                </a:extLst>
              </p:cNvPr>
              <p:cNvSpPr/>
              <p:nvPr/>
            </p:nvSpPr>
            <p:spPr>
              <a:xfrm>
                <a:off x="13116932" y="6577676"/>
                <a:ext cx="4839851" cy="1446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fr-FR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F5D542C-A726-4D03-A708-985963FD53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6932" y="6577676"/>
                <a:ext cx="4839851" cy="1446550"/>
              </a:xfrm>
              <a:prstGeom prst="rect">
                <a:avLst/>
              </a:prstGeom>
              <a:blipFill rotWithShape="0">
                <a:blip r:embed="rId6"/>
                <a:stretch>
                  <a:fillRect t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3F0D5A52-EF71-461F-BD23-AA6FB8123858}"/>
                  </a:ext>
                </a:extLst>
              </p:cNvPr>
              <p:cNvSpPr/>
              <p:nvPr/>
            </p:nvSpPr>
            <p:spPr>
              <a:xfrm>
                <a:off x="18529076" y="6621959"/>
                <a:ext cx="4520853" cy="1446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fr-FR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F0D5A52-EF71-461F-BD23-AA6FB81238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9076" y="6621959"/>
                <a:ext cx="4520853" cy="1446550"/>
              </a:xfrm>
              <a:prstGeom prst="rect">
                <a:avLst/>
              </a:prstGeom>
              <a:blipFill rotWithShape="0">
                <a:blip r:embed="rId7"/>
                <a:stretch>
                  <a:fillRect l="-5533" t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AA89DDB4-BD6B-4418-AFDB-498EB4DEB7D0}"/>
              </a:ext>
            </a:extLst>
          </p:cNvPr>
          <p:cNvSpPr txBox="1"/>
          <p:nvPr/>
        </p:nvSpPr>
        <p:spPr>
          <a:xfrm>
            <a:off x="5562600" y="11574959"/>
            <a:ext cx="10156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23DF9162-30D7-4E6F-8E09-460CBC008ABB}"/>
              </a:ext>
            </a:extLst>
          </p:cNvPr>
          <p:cNvSpPr txBox="1"/>
          <p:nvPr/>
        </p:nvSpPr>
        <p:spPr>
          <a:xfrm>
            <a:off x="918019" y="3029883"/>
            <a:ext cx="15013258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 1: Tìm véc tơ pháp tuyến của mặt phẳng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2D4B118-CCAE-4370-9A43-1CB94C6FC488}"/>
              </a:ext>
            </a:extLst>
          </p:cNvPr>
          <p:cNvSpPr txBox="1"/>
          <p:nvPr/>
        </p:nvSpPr>
        <p:spPr>
          <a:xfrm>
            <a:off x="5572440" y="8245126"/>
            <a:ext cx="15244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tuyến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BDA46551-637B-4FC8-A6A2-323369E6EA99}"/>
                  </a:ext>
                </a:extLst>
              </p:cNvPr>
              <p:cNvSpPr txBox="1"/>
              <p:nvPr/>
            </p:nvSpPr>
            <p:spPr>
              <a:xfrm>
                <a:off x="-290522" y="8991293"/>
                <a:ext cx="12333248" cy="924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fr-FR" sz="4400" b="1" i="1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, 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DA46551-637B-4FC8-A6A2-323369E6E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0522" y="8991293"/>
                <a:ext cx="12333248" cy="92435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2D827DC5-588C-44A0-BA8E-1059FDC4F40F}"/>
                  </a:ext>
                </a:extLst>
              </p:cNvPr>
              <p:cNvSpPr txBox="1"/>
              <p:nvPr/>
            </p:nvSpPr>
            <p:spPr>
              <a:xfrm>
                <a:off x="7334235" y="9220200"/>
                <a:ext cx="7543800" cy="1221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sz="44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FR" sz="4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4400" b="1" i="1" dirty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e>
                                    <m:r>
                                      <a:rPr lang="en-US" sz="4400" b="1" i="1" dirty="0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4400" b="1" i="1" dirty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e>
                                    <m:r>
                                      <a:rPr lang="en-US" sz="4400" b="1" i="1" dirty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;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fr-FR" sz="44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FR" sz="4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4400" b="1" i="1" dirty="0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  <m:e>
                                    <m:r>
                                      <a:rPr lang="en-US" sz="4400" b="1" i="1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400" b="1" i="1" dirty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4400" b="1" i="1" dirty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lang="en-US" sz="4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;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fr-FR" sz="44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FR" sz="4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4400" b="1" i="1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400" b="1" i="1" dirty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lang="en-US" sz="4400" b="1" i="1" dirty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4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e>
                                    <m:r>
                                      <a:rPr lang="en-US" sz="4400" b="1" i="1" dirty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D827DC5-588C-44A0-BA8E-1059FDC4F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235" y="9220200"/>
                <a:ext cx="7543800" cy="122142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54BCD819-C362-40B1-95E4-6064346BAF17}"/>
                  </a:ext>
                </a:extLst>
              </p:cNvPr>
              <p:cNvSpPr/>
              <p:nvPr/>
            </p:nvSpPr>
            <p:spPr>
              <a:xfrm>
                <a:off x="7085847" y="10667886"/>
                <a:ext cx="5410953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4BCD819-C362-40B1-95E4-6064346BAF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847" y="10667886"/>
                <a:ext cx="5410953" cy="144655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Oval 62">
            <a:extLst>
              <a:ext uri="{FF2B5EF4-FFF2-40B4-BE49-F238E27FC236}">
                <a16:creationId xmlns:a16="http://schemas.microsoft.com/office/drawing/2014/main" xmlns="" id="{1AB33EB8-D6B9-498E-980A-1820834C0148}"/>
              </a:ext>
            </a:extLst>
          </p:cNvPr>
          <p:cNvSpPr/>
          <p:nvPr/>
        </p:nvSpPr>
        <p:spPr>
          <a:xfrm>
            <a:off x="7872230" y="6661238"/>
            <a:ext cx="822960" cy="822960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966571" y="7902690"/>
            <a:ext cx="3747211" cy="886231"/>
            <a:chOff x="1128876" y="7919594"/>
            <a:chExt cx="3747211" cy="886231"/>
          </a:xfrm>
        </p:grpSpPr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xmlns="" id="{6A29FC5E-2885-4BC5-91AF-81D32AAFF3E2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770098" y="7031055"/>
              <a:ext cx="874836" cy="267470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6DACE2BD-215B-4CAB-9D7C-037634404D95}"/>
                </a:ext>
              </a:extLst>
            </p:cNvPr>
            <p:cNvSpPr txBox="1"/>
            <p:nvPr/>
          </p:nvSpPr>
          <p:spPr>
            <a:xfrm>
              <a:off x="2122610" y="7983685"/>
              <a:ext cx="275347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Round Diagonal Corner Rectangle 58">
              <a:extLst>
                <a:ext uri="{FF2B5EF4-FFF2-40B4-BE49-F238E27FC236}">
                  <a16:creationId xmlns:a16="http://schemas.microsoft.com/office/drawing/2014/main" xmlns="" id="{264E3EF5-9F21-42C9-80DB-1494431EA8D9}"/>
                </a:ext>
              </a:extLst>
            </p:cNvPr>
            <p:cNvSpPr/>
            <p:nvPr/>
          </p:nvSpPr>
          <p:spPr>
            <a:xfrm flipV="1">
              <a:off x="1128876" y="7919594"/>
              <a:ext cx="889894" cy="881696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Freeform 15">
              <a:extLst>
                <a:ext uri="{FF2B5EF4-FFF2-40B4-BE49-F238E27FC236}">
                  <a16:creationId xmlns:a16="http://schemas.microsoft.com/office/drawing/2014/main" xmlns="" id="{A4560605-E3FB-4201-B8B9-B822E78E00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283" y="8026017"/>
              <a:ext cx="403776" cy="584583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7" name="Group 1">
            <a:extLst>
              <a:ext uri="{FF2B5EF4-FFF2-40B4-BE49-F238E27FC236}">
                <a16:creationId xmlns:a16="http://schemas.microsoft.com/office/drawing/2014/main" xmlns="" id="{1DE4B9D0-E804-4169-BFE4-033120265DF8}"/>
              </a:ext>
            </a:extLst>
          </p:cNvPr>
          <p:cNvGrpSpPr/>
          <p:nvPr/>
        </p:nvGrpSpPr>
        <p:grpSpPr>
          <a:xfrm>
            <a:off x="918019" y="3737809"/>
            <a:ext cx="2850647" cy="929311"/>
            <a:chOff x="1296987" y="6768285"/>
            <a:chExt cx="2368127" cy="822960"/>
          </a:xfrm>
        </p:grpSpPr>
        <p:sp>
          <p:nvSpPr>
            <p:cNvPr id="72" name="TextBox 2">
              <a:extLst>
                <a:ext uri="{FF2B5EF4-FFF2-40B4-BE49-F238E27FC236}">
                  <a16:creationId xmlns:a16="http://schemas.microsoft.com/office/drawing/2014/main" xmlns="" id="{579E029F-FC71-45D5-A8CE-1ABFDD6BADE6}"/>
                </a:ext>
              </a:extLst>
            </p:cNvPr>
            <p:cNvSpPr txBox="1"/>
            <p:nvPr/>
          </p:nvSpPr>
          <p:spPr>
            <a:xfrm>
              <a:off x="1888403" y="6870564"/>
              <a:ext cx="1776711" cy="681386"/>
            </a:xfrm>
            <a:prstGeom prst="rect">
              <a:avLst/>
            </a:prstGeom>
            <a:solidFill>
              <a:srgbClr val="548235"/>
            </a:solidFill>
          </p:spPr>
          <p:txBody>
            <a:bodyPr wrap="non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en-US" sz="4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3:</a:t>
              </a:r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5" name="Group 70">
              <a:extLst>
                <a:ext uri="{FF2B5EF4-FFF2-40B4-BE49-F238E27FC236}">
                  <a16:creationId xmlns:a16="http://schemas.microsoft.com/office/drawing/2014/main" xmlns="" id="{8BE650C1-40AD-4B33-985B-C51D53969D02}"/>
                </a:ext>
              </a:extLst>
            </p:cNvPr>
            <p:cNvGrpSpPr/>
            <p:nvPr/>
          </p:nvGrpSpPr>
          <p:grpSpPr>
            <a:xfrm>
              <a:off x="1296987" y="6768285"/>
              <a:ext cx="822960" cy="822960"/>
              <a:chOff x="1311958" y="3405486"/>
              <a:chExt cx="950173" cy="940513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8313A49C-4506-4843-B03C-A2FD77D3952C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1200"/>
                  </a:spcBef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7" name="Freeform 13">
                <a:extLst>
                  <a:ext uri="{FF2B5EF4-FFF2-40B4-BE49-F238E27FC236}">
                    <a16:creationId xmlns:a16="http://schemas.microsoft.com/office/drawing/2014/main" xmlns="" id="{EE3B45BA-849E-4398-998D-D8E8FD2D36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8" name="Freeform 14">
                <a:extLst>
                  <a:ext uri="{FF2B5EF4-FFF2-40B4-BE49-F238E27FC236}">
                    <a16:creationId xmlns:a16="http://schemas.microsoft.com/office/drawing/2014/main" xmlns="" id="{CF9B8A51-D1AF-4679-9280-ABB1CD1B0A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9" name="Freeform 15">
                <a:extLst>
                  <a:ext uri="{FF2B5EF4-FFF2-40B4-BE49-F238E27FC236}">
                    <a16:creationId xmlns:a16="http://schemas.microsoft.com/office/drawing/2014/main" xmlns="" id="{3D251C47-1520-4750-A0F6-7E1E97AFAE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0" name="Freeform 16">
                <a:extLst>
                  <a:ext uri="{FF2B5EF4-FFF2-40B4-BE49-F238E27FC236}">
                    <a16:creationId xmlns:a16="http://schemas.microsoft.com/office/drawing/2014/main" xmlns="" id="{8D7B11DA-4AB4-4F92-9BA9-06702A42C1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1" name="Freeform 17">
                <a:extLst>
                  <a:ext uri="{FF2B5EF4-FFF2-40B4-BE49-F238E27FC236}">
                    <a16:creationId xmlns:a16="http://schemas.microsoft.com/office/drawing/2014/main" xmlns="" id="{9704348B-0918-4F03-BEA1-5808644340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Freeform 18">
                <a:extLst>
                  <a:ext uri="{FF2B5EF4-FFF2-40B4-BE49-F238E27FC236}">
                    <a16:creationId xmlns:a16="http://schemas.microsoft.com/office/drawing/2014/main" xmlns="" id="{86DEE6C6-6D38-402B-A6F9-2923A7D925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3" name="Freeform 19">
                <a:extLst>
                  <a:ext uri="{FF2B5EF4-FFF2-40B4-BE49-F238E27FC236}">
                    <a16:creationId xmlns:a16="http://schemas.microsoft.com/office/drawing/2014/main" xmlns="" id="{03B903D9-9FD8-4FBB-92F1-A404CE19EC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4" name="Freeform 20">
                <a:extLst>
                  <a:ext uri="{FF2B5EF4-FFF2-40B4-BE49-F238E27FC236}">
                    <a16:creationId xmlns:a16="http://schemas.microsoft.com/office/drawing/2014/main" xmlns="" id="{4E40E074-CF27-4BFE-89B4-8757DAD94F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5" name="Freeform 21">
                <a:extLst>
                  <a:ext uri="{FF2B5EF4-FFF2-40B4-BE49-F238E27FC236}">
                    <a16:creationId xmlns:a16="http://schemas.microsoft.com/office/drawing/2014/main" xmlns="" id="{BFC0B4D3-AC43-4567-A8F6-7D51101D81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6" name="Freeform 22">
                <a:extLst>
                  <a:ext uri="{FF2B5EF4-FFF2-40B4-BE49-F238E27FC236}">
                    <a16:creationId xmlns:a16="http://schemas.microsoft.com/office/drawing/2014/main" xmlns="" id="{EAE19157-159C-4CF5-ADD1-69EEDF46ED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Freeform 23">
                <a:extLst>
                  <a:ext uri="{FF2B5EF4-FFF2-40B4-BE49-F238E27FC236}">
                    <a16:creationId xmlns:a16="http://schemas.microsoft.com/office/drawing/2014/main" xmlns="" id="{7122DBCB-7C0C-4E6B-8430-8D4C12C935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8" name="Freeform 24">
                <a:extLst>
                  <a:ext uri="{FF2B5EF4-FFF2-40B4-BE49-F238E27FC236}">
                    <a16:creationId xmlns:a16="http://schemas.microsoft.com/office/drawing/2014/main" xmlns="" id="{7ABE1912-501A-4CD2-9A8A-FA3D2F8394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9" name="Freeform 25">
                <a:extLst>
                  <a:ext uri="{FF2B5EF4-FFF2-40B4-BE49-F238E27FC236}">
                    <a16:creationId xmlns:a16="http://schemas.microsoft.com/office/drawing/2014/main" xmlns="" id="{5245E1A5-1146-45D9-9AA6-785E56346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0" name="Freeform 26">
                <a:extLst>
                  <a:ext uri="{FF2B5EF4-FFF2-40B4-BE49-F238E27FC236}">
                    <a16:creationId xmlns:a16="http://schemas.microsoft.com/office/drawing/2014/main" xmlns="" id="{2B58B9ED-C407-43CC-995A-8088C8018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Freeform 27">
                <a:extLst>
                  <a:ext uri="{FF2B5EF4-FFF2-40B4-BE49-F238E27FC236}">
                    <a16:creationId xmlns:a16="http://schemas.microsoft.com/office/drawing/2014/main" xmlns="" id="{E4C78E15-9C0D-4EF9-A3DF-C74D71605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" name="Freeform 28">
                <a:extLst>
                  <a:ext uri="{FF2B5EF4-FFF2-40B4-BE49-F238E27FC236}">
                    <a16:creationId xmlns:a16="http://schemas.microsoft.com/office/drawing/2014/main" xmlns="" id="{910A648A-09A5-4CDE-B7AF-FDECECB17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3" name="Freeform 29">
                <a:extLst>
                  <a:ext uri="{FF2B5EF4-FFF2-40B4-BE49-F238E27FC236}">
                    <a16:creationId xmlns:a16="http://schemas.microsoft.com/office/drawing/2014/main" xmlns="" id="{863343FC-5C0B-41DB-BA48-71E473F1A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4" name="Freeform 30">
                <a:extLst>
                  <a:ext uri="{FF2B5EF4-FFF2-40B4-BE49-F238E27FC236}">
                    <a16:creationId xmlns:a16="http://schemas.microsoft.com/office/drawing/2014/main" xmlns="" id="{D8395449-564F-4EA3-ABA8-47B05CE20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5" name="Freeform 31">
                <a:extLst>
                  <a:ext uri="{FF2B5EF4-FFF2-40B4-BE49-F238E27FC236}">
                    <a16:creationId xmlns:a16="http://schemas.microsoft.com/office/drawing/2014/main" xmlns="" id="{501D32B7-EF90-4D34-92F7-3228818F6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6" name="Freeform 32">
                <a:extLst>
                  <a:ext uri="{FF2B5EF4-FFF2-40B4-BE49-F238E27FC236}">
                    <a16:creationId xmlns:a16="http://schemas.microsoft.com/office/drawing/2014/main" xmlns="" id="{7BC581B6-D7DD-4AAE-9862-999F6D84C8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7" name="Freeform 33">
                <a:extLst>
                  <a:ext uri="{FF2B5EF4-FFF2-40B4-BE49-F238E27FC236}">
                    <a16:creationId xmlns:a16="http://schemas.microsoft.com/office/drawing/2014/main" xmlns="" id="{EE3B5C02-502D-4B59-9F84-5F1BCEB44F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8" name="Freeform 34">
                <a:extLst>
                  <a:ext uri="{FF2B5EF4-FFF2-40B4-BE49-F238E27FC236}">
                    <a16:creationId xmlns:a16="http://schemas.microsoft.com/office/drawing/2014/main" xmlns="" id="{9D05627C-868A-407F-B25C-930F15E3D2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9" name="Freeform 35">
                <a:extLst>
                  <a:ext uri="{FF2B5EF4-FFF2-40B4-BE49-F238E27FC236}">
                    <a16:creationId xmlns:a16="http://schemas.microsoft.com/office/drawing/2014/main" xmlns="" id="{2C49264E-5DC6-46E7-8866-46C9C15AB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0" name="Freeform 36">
                <a:extLst>
                  <a:ext uri="{FF2B5EF4-FFF2-40B4-BE49-F238E27FC236}">
                    <a16:creationId xmlns:a16="http://schemas.microsoft.com/office/drawing/2014/main" xmlns="" id="{42242559-F690-45CF-9478-C416BA637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189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68" grpId="0"/>
      <p:bldP spid="69" grpId="0"/>
      <p:bldP spid="70" grpId="0"/>
      <p:bldP spid="71" grpId="0"/>
      <p:bldP spid="73" grpId="0"/>
      <p:bldP spid="5" grpId="0"/>
      <p:bldP spid="60" grpId="0"/>
      <p:bldP spid="61" grpId="0"/>
      <p:bldP spid="62" grpId="0"/>
      <p:bldP spid="6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2">
            <a:extLst>
              <a:ext uri="{FF2B5EF4-FFF2-40B4-BE49-F238E27FC236}">
                <a16:creationId xmlns:a16="http://schemas.microsoft.com/office/drawing/2014/main" xmlns="" id="{96C669B3-1243-47AD-BDFF-02914209CF17}"/>
              </a:ext>
            </a:extLst>
          </p:cNvPr>
          <p:cNvSpPr/>
          <p:nvPr/>
        </p:nvSpPr>
        <p:spPr>
          <a:xfrm>
            <a:off x="944039" y="8460239"/>
            <a:ext cx="22259440" cy="5027161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/>
          </a:p>
          <a:p>
            <a:pPr algn="ctr"/>
            <a:endParaRPr lang="en-US" sz="4400" b="1"/>
          </a:p>
        </p:txBody>
      </p:sp>
      <p:sp>
        <p:nvSpPr>
          <p:cNvPr id="3" name="Rounded Rectangle 109">
            <a:extLst>
              <a:ext uri="{FF2B5EF4-FFF2-40B4-BE49-F238E27FC236}">
                <a16:creationId xmlns:a16="http://schemas.microsoft.com/office/drawing/2014/main" xmlns="" id="{D3F642B3-6C66-4892-A065-C25715A5798B}"/>
              </a:ext>
            </a:extLst>
          </p:cNvPr>
          <p:cNvSpPr/>
          <p:nvPr/>
        </p:nvSpPr>
        <p:spPr>
          <a:xfrm>
            <a:off x="944039" y="3973075"/>
            <a:ext cx="22427577" cy="4345439"/>
          </a:xfrm>
          <a:prstGeom prst="roundRect">
            <a:avLst>
              <a:gd name="adj" fmla="val 10158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0160151-E12D-4F07-A0BB-543B89FF64C8}"/>
              </a:ext>
            </a:extLst>
          </p:cNvPr>
          <p:cNvGrpSpPr/>
          <p:nvPr/>
        </p:nvGrpSpPr>
        <p:grpSpPr>
          <a:xfrm>
            <a:off x="-290522" y="1524000"/>
            <a:ext cx="18502322" cy="1451083"/>
            <a:chOff x="-288924" y="1892299"/>
            <a:chExt cx="18505669" cy="1451081"/>
          </a:xfrm>
        </p:grpSpPr>
        <p:sp>
          <p:nvSpPr>
            <p:cNvPr id="8" name="Rounded Rectangle 35">
              <a:extLst>
                <a:ext uri="{FF2B5EF4-FFF2-40B4-BE49-F238E27FC236}">
                  <a16:creationId xmlns:a16="http://schemas.microsoft.com/office/drawing/2014/main" xmlns="" id="{80D9459E-845E-4B34-A336-7BC413A6E20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9E3497DC-D9D9-4688-B546-AF9215D5F1BE}"/>
                </a:ext>
              </a:extLst>
            </p:cNvPr>
            <p:cNvSpPr txBox="1"/>
            <p:nvPr/>
          </p:nvSpPr>
          <p:spPr>
            <a:xfrm>
              <a:off x="1082675" y="1922269"/>
              <a:ext cx="561474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FF40489-8D98-45A0-AF0B-C82FBBB573E9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 VÀ VẬN DỤNG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1FF0CD4-D226-43EC-830B-11191E15A4A0}"/>
                </a:ext>
              </a:extLst>
            </p:cNvPr>
            <p:cNvSpPr txBox="1"/>
            <p:nvPr/>
          </p:nvSpPr>
          <p:spPr>
            <a:xfrm>
              <a:off x="9384293" y="2573940"/>
              <a:ext cx="8832452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p:sp>
        <p:nvSpPr>
          <p:cNvPr id="41" name="Rectangle 3">
            <a:extLst>
              <a:ext uri="{FF2B5EF4-FFF2-40B4-BE49-F238E27FC236}">
                <a16:creationId xmlns:a16="http://schemas.microsoft.com/office/drawing/2014/main" xmlns="" id="{3A6BA5A7-8AFE-49D2-8146-C9481E68E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8035" y="3897773"/>
            <a:ext cx="34977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43" name="Rectangle 7">
            <a:extLst>
              <a:ext uri="{FF2B5EF4-FFF2-40B4-BE49-F238E27FC236}">
                <a16:creationId xmlns:a16="http://schemas.microsoft.com/office/drawing/2014/main" xmlns="" id="{96181EBE-B225-44F6-80EC-3A6A05DBC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82952" y="8209261"/>
            <a:ext cx="7239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B5EE3BB4-55D9-4B0B-84EF-C657CC975DA2}"/>
                  </a:ext>
                </a:extLst>
              </p:cNvPr>
              <p:cNvSpPr txBox="1"/>
              <p:nvPr/>
            </p:nvSpPr>
            <p:spPr>
              <a:xfrm>
                <a:off x="4555730" y="4114800"/>
                <a:ext cx="15498532" cy="847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ổ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qu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5EE3BB4-55D9-4B0B-84EF-C657CC975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730" y="4114800"/>
                <a:ext cx="15498532" cy="847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8879404E-2AE2-4DBB-AC46-5A2871D54956}"/>
                  </a:ext>
                </a:extLst>
              </p:cNvPr>
              <p:cNvSpPr txBox="1"/>
              <p:nvPr/>
            </p:nvSpPr>
            <p:spPr>
              <a:xfrm>
                <a:off x="4421460" y="5050766"/>
                <a:ext cx="14552340" cy="8166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qua</m:t>
                    </m:r>
                    <m:r>
                      <m:rPr>
                        <m:nor/>
                      </m:rPr>
                      <a:rPr lang="en-GB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đ</m:t>
                    </m:r>
                    <m:r>
                      <m:rPr>
                        <m:nor/>
                      </m:rPr>
                      <a:rPr lang="en-GB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GB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ể</m:t>
                    </m:r>
                    <m:r>
                      <m:rPr>
                        <m:nor/>
                      </m:rPr>
                      <a:rPr lang="en-GB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ó 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VTPT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879404E-2AE2-4DBB-AC46-5A2871D54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460" y="5050766"/>
                <a:ext cx="14552340" cy="816634"/>
              </a:xfrm>
              <a:prstGeom prst="rect">
                <a:avLst/>
              </a:prstGeom>
              <a:blipFill rotWithShape="0">
                <a:blip r:embed="rId4"/>
                <a:stretch>
                  <a:fillRect l="-796" t="-13433" b="-31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FECF733C-432A-4511-BBE5-BF7716BE41D1}"/>
                  </a:ext>
                </a:extLst>
              </p:cNvPr>
              <p:cNvSpPr/>
              <p:nvPr/>
            </p:nvSpPr>
            <p:spPr>
              <a:xfrm>
                <a:off x="2527076" y="6162269"/>
                <a:ext cx="640265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m:rPr>
                        <m:nor/>
                      </m:rPr>
                      <a:rPr lang="en-GB" sz="4400" b="1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.</m:t>
                    </m:r>
                  </m:oMath>
                </a14:m>
                <a:endParaRPr lang="en-US" sz="4400" b="1" dirty="0"/>
              </a:p>
            </p:txBody>
          </p:sp>
        </mc:Choice>
        <mc:Fallback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ECF733C-432A-4511-BBE5-BF7716BE4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076" y="6162269"/>
                <a:ext cx="6402650" cy="769441"/>
              </a:xfrm>
              <a:prstGeom prst="rect">
                <a:avLst/>
              </a:prstGeom>
              <a:blipFill rotWithShape="0">
                <a:blip r:embed="rId5"/>
                <a:stretch>
                  <a:fillRect l="-3905" t="-18254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33B8FED8-59E0-4987-A298-09934442790A}"/>
                  </a:ext>
                </a:extLst>
              </p:cNvPr>
              <p:cNvSpPr/>
              <p:nvPr/>
            </p:nvSpPr>
            <p:spPr>
              <a:xfrm>
                <a:off x="14706600" y="6154575"/>
                <a:ext cx="591052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B. </a:t>
                </a:r>
                <a14:m>
                  <m:oMath xmlns:m="http://schemas.openxmlformats.org/officeDocument/2006/math">
                    <m:r>
                      <a:rPr lang="en-US" sz="4400" b="1" i="1" spc="-75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m:rPr>
                        <m:nor/>
                      </m:rPr>
                      <a:rPr lang="en-GB" sz="4400" b="1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.</m:t>
                    </m:r>
                  </m:oMath>
                </a14:m>
                <a:endParaRPr lang="en-US" sz="4400" b="1" dirty="0"/>
              </a:p>
            </p:txBody>
          </p:sp>
        </mc:Choice>
        <mc:Fallback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3B8FED8-59E0-4987-A298-0993444279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6600" y="6154575"/>
                <a:ext cx="5910529" cy="769441"/>
              </a:xfrm>
              <a:prstGeom prst="rect">
                <a:avLst/>
              </a:prstGeom>
              <a:blipFill rotWithShape="0">
                <a:blip r:embed="rId6"/>
                <a:stretch>
                  <a:fillRect l="-1858" t="-18254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FF5D542C-A726-4D03-A708-985963FD5322}"/>
                  </a:ext>
                </a:extLst>
              </p:cNvPr>
              <p:cNvSpPr/>
              <p:nvPr/>
            </p:nvSpPr>
            <p:spPr>
              <a:xfrm>
                <a:off x="2365716" y="7079159"/>
                <a:ext cx="585121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m:rPr>
                        <m:nor/>
                      </m:rPr>
                      <a:rPr lang="en-GB" sz="4400" b="1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.</m:t>
                    </m:r>
                  </m:oMath>
                </a14:m>
                <a:endParaRPr lang="en-US" sz="4400" b="1" dirty="0"/>
              </a:p>
            </p:txBody>
          </p:sp>
        </mc:Choice>
        <mc:Fallback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F5D542C-A726-4D03-A708-985963FD53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716" y="7079159"/>
                <a:ext cx="5851217" cy="769441"/>
              </a:xfrm>
              <a:prstGeom prst="rect">
                <a:avLst/>
              </a:prstGeom>
              <a:blipFill rotWithShape="0">
                <a:blip r:embed="rId7"/>
                <a:stretch>
                  <a:fillRect l="-1771" t="-17323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3F0D5A52-EF71-461F-BD23-AA6FB8123858}"/>
                  </a:ext>
                </a:extLst>
              </p:cNvPr>
              <p:cNvSpPr/>
              <p:nvPr/>
            </p:nvSpPr>
            <p:spPr>
              <a:xfrm>
                <a:off x="14859000" y="7231559"/>
                <a:ext cx="571015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m:rPr>
                        <m:nor/>
                      </m:rPr>
                      <a:rPr lang="en-GB" sz="4400" b="1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.</m:t>
                    </m:r>
                  </m:oMath>
                </a14:m>
                <a:endParaRPr lang="en-US" sz="4400" b="1" dirty="0"/>
              </a:p>
            </p:txBody>
          </p:sp>
        </mc:Choice>
        <mc:Fallback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F0D5A52-EF71-461F-BD23-AA6FB81238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0" y="7231559"/>
                <a:ext cx="5710153" cy="769441"/>
              </a:xfrm>
              <a:prstGeom prst="rect">
                <a:avLst/>
              </a:prstGeom>
              <a:blipFill rotWithShape="0">
                <a:blip r:embed="rId8"/>
                <a:stretch>
                  <a:fillRect l="-4380" t="-17323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>
            <a:extLst>
              <a:ext uri="{FF2B5EF4-FFF2-40B4-BE49-F238E27FC236}">
                <a16:creationId xmlns:a16="http://schemas.microsoft.com/office/drawing/2014/main" xmlns="" id="{AC6FEB80-677A-473D-8804-2BCC713A80EC}"/>
              </a:ext>
            </a:extLst>
          </p:cNvPr>
          <p:cNvSpPr/>
          <p:nvPr/>
        </p:nvSpPr>
        <p:spPr>
          <a:xfrm>
            <a:off x="14607538" y="7186490"/>
            <a:ext cx="890770" cy="769441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AA89DDB4-BD6B-4418-AFDB-498EB4DEB7D0}"/>
              </a:ext>
            </a:extLst>
          </p:cNvPr>
          <p:cNvSpPr txBox="1"/>
          <p:nvPr/>
        </p:nvSpPr>
        <p:spPr>
          <a:xfrm>
            <a:off x="1833688" y="12396029"/>
            <a:ext cx="10156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23DF9162-30D7-4E6F-8E09-460CBC008ABB}"/>
              </a:ext>
            </a:extLst>
          </p:cNvPr>
          <p:cNvSpPr txBox="1"/>
          <p:nvPr/>
        </p:nvSpPr>
        <p:spPr>
          <a:xfrm>
            <a:off x="923817" y="2994541"/>
            <a:ext cx="22516143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 2: VIẾT PHƯƠNG TRÌNH MẶT PHẲNG KHI BIẾT MỘT ĐIỂM VÀ VTPT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6406F334-BF09-4EC5-B2B3-23DE5035465E}"/>
                  </a:ext>
                </a:extLst>
              </p:cNvPr>
              <p:cNvSpPr txBox="1"/>
              <p:nvPr/>
            </p:nvSpPr>
            <p:spPr>
              <a:xfrm>
                <a:off x="5730610" y="8515877"/>
                <a:ext cx="10064548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𝐌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𝐩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ầ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ì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ó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𝑽𝑻𝑷𝑻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sz="4400" b="1" i="1" dirty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;−</m:t>
                                  </m:r>
                                  <m:r>
                                    <a:rPr lang="en-US" sz="4400" b="1" i="1" dirty="0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fr-FR" sz="4400" b="1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4400" b="1" i="1" dirty="0" smtClean="0">
                                  <a:latin typeface="Cambria Math" panose="02040503050406030204" pitchFamily="18" charset="0"/>
                                </a:rPr>
                                <m:t>đ</m:t>
                              </m:r>
                              <m:r>
                                <a:rPr lang="en-US" sz="4400" b="1" i="1" dirty="0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4400" b="1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400" b="1" i="1" dirty="0" smtClean="0">
                                  <a:latin typeface="Cambria Math" panose="02040503050406030204" pitchFamily="18" charset="0"/>
                                </a:rPr>
                                <m:t>𝒒𝒖𝒂</m:t>
                              </m:r>
                              <m:r>
                                <a:rPr lang="en-US" sz="4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en-US" sz="4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sz="44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406F334-BF09-4EC5-B2B3-23DE50354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0610" y="8515877"/>
                <a:ext cx="10064548" cy="160268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B45EC877-139D-49F1-8C06-6FB227F8A5CA}"/>
              </a:ext>
            </a:extLst>
          </p:cNvPr>
          <p:cNvSpPr txBox="1"/>
          <p:nvPr/>
        </p:nvSpPr>
        <p:spPr>
          <a:xfrm>
            <a:off x="1312771" y="10422270"/>
            <a:ext cx="100645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DAEFA240-FD57-47C0-AFA5-38EA13A69D6A}"/>
                  </a:ext>
                </a:extLst>
              </p:cNvPr>
              <p:cNvSpPr txBox="1"/>
              <p:nvPr/>
            </p:nvSpPr>
            <p:spPr>
              <a:xfrm>
                <a:off x="8092810" y="10422270"/>
                <a:ext cx="1283505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AEFA240-FD57-47C0-AFA5-38EA13A69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810" y="10422270"/>
                <a:ext cx="12835052" cy="76944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5D048FBD-0869-47C3-8A80-822EFA816980}"/>
                  </a:ext>
                </a:extLst>
              </p:cNvPr>
              <p:cNvSpPr txBox="1"/>
              <p:nvPr/>
            </p:nvSpPr>
            <p:spPr>
              <a:xfrm>
                <a:off x="5967400" y="11251476"/>
                <a:ext cx="1283505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𝒛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D048FBD-0869-47C3-8A80-822EFA816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400" y="11251476"/>
                <a:ext cx="12835052" cy="76944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679E5194-834C-492A-9C4B-50FD09F18453}"/>
                  </a:ext>
                </a:extLst>
              </p:cNvPr>
              <p:cNvSpPr txBox="1"/>
              <p:nvPr/>
            </p:nvSpPr>
            <p:spPr>
              <a:xfrm>
                <a:off x="5637684" y="11865838"/>
                <a:ext cx="1283505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𝒛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79E5194-834C-492A-9C4B-50FD09F18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684" y="11865838"/>
                <a:ext cx="12835052" cy="76944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/>
          <p:cNvGrpSpPr/>
          <p:nvPr/>
        </p:nvGrpSpPr>
        <p:grpSpPr>
          <a:xfrm>
            <a:off x="944039" y="8477557"/>
            <a:ext cx="3747211" cy="886231"/>
            <a:chOff x="1128876" y="7919594"/>
            <a:chExt cx="3747211" cy="886231"/>
          </a:xfrm>
        </p:grpSpPr>
        <p:sp>
          <p:nvSpPr>
            <p:cNvPr id="64" name="Freeform 20">
              <a:extLst>
                <a:ext uri="{FF2B5EF4-FFF2-40B4-BE49-F238E27FC236}">
                  <a16:creationId xmlns:a16="http://schemas.microsoft.com/office/drawing/2014/main" xmlns="" id="{6A29FC5E-2885-4BC5-91AF-81D32AAFF3E2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770098" y="7031055"/>
              <a:ext cx="874836" cy="267470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6DACE2BD-215B-4CAB-9D7C-037634404D95}"/>
                </a:ext>
              </a:extLst>
            </p:cNvPr>
            <p:cNvSpPr txBox="1"/>
            <p:nvPr/>
          </p:nvSpPr>
          <p:spPr>
            <a:xfrm>
              <a:off x="2122610" y="7983685"/>
              <a:ext cx="275347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Round Diagonal Corner Rectangle 58">
              <a:extLst>
                <a:ext uri="{FF2B5EF4-FFF2-40B4-BE49-F238E27FC236}">
                  <a16:creationId xmlns:a16="http://schemas.microsoft.com/office/drawing/2014/main" xmlns="" id="{264E3EF5-9F21-42C9-80DB-1494431EA8D9}"/>
                </a:ext>
              </a:extLst>
            </p:cNvPr>
            <p:cNvSpPr/>
            <p:nvPr/>
          </p:nvSpPr>
          <p:spPr>
            <a:xfrm flipV="1">
              <a:off x="1128876" y="7919594"/>
              <a:ext cx="889894" cy="881696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Freeform 15">
              <a:extLst>
                <a:ext uri="{FF2B5EF4-FFF2-40B4-BE49-F238E27FC236}">
                  <a16:creationId xmlns:a16="http://schemas.microsoft.com/office/drawing/2014/main" xmlns="" id="{A4560605-E3FB-4201-B8B9-B822E78E00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283" y="8026017"/>
              <a:ext cx="403776" cy="584583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5" name="Group 1">
            <a:extLst>
              <a:ext uri="{FF2B5EF4-FFF2-40B4-BE49-F238E27FC236}">
                <a16:creationId xmlns:a16="http://schemas.microsoft.com/office/drawing/2014/main" xmlns="" id="{1DE4B9D0-E804-4169-BFE4-033120265DF8}"/>
              </a:ext>
            </a:extLst>
          </p:cNvPr>
          <p:cNvGrpSpPr/>
          <p:nvPr/>
        </p:nvGrpSpPr>
        <p:grpSpPr>
          <a:xfrm>
            <a:off x="890364" y="3817837"/>
            <a:ext cx="2725613" cy="929311"/>
            <a:chOff x="1296987" y="6768285"/>
            <a:chExt cx="2264257" cy="822960"/>
          </a:xfrm>
        </p:grpSpPr>
        <p:sp>
          <p:nvSpPr>
            <p:cNvPr id="76" name="TextBox 2">
              <a:extLst>
                <a:ext uri="{FF2B5EF4-FFF2-40B4-BE49-F238E27FC236}">
                  <a16:creationId xmlns:a16="http://schemas.microsoft.com/office/drawing/2014/main" xmlns="" id="{579E029F-FC71-45D5-A8CE-1ABFDD6BADE6}"/>
                </a:ext>
              </a:extLst>
            </p:cNvPr>
            <p:cNvSpPr txBox="1"/>
            <p:nvPr/>
          </p:nvSpPr>
          <p:spPr>
            <a:xfrm>
              <a:off x="1888403" y="6870564"/>
              <a:ext cx="1672841" cy="708641"/>
            </a:xfrm>
            <a:prstGeom prst="rect">
              <a:avLst/>
            </a:prstGeom>
            <a:solidFill>
              <a:srgbClr val="548235"/>
            </a:solidFill>
          </p:spPr>
          <p:txBody>
            <a:bodyPr wrap="non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6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4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7" name="Group 70">
              <a:extLst>
                <a:ext uri="{FF2B5EF4-FFF2-40B4-BE49-F238E27FC236}">
                  <a16:creationId xmlns:a16="http://schemas.microsoft.com/office/drawing/2014/main" xmlns="" id="{8BE650C1-40AD-4B33-985B-C51D53969D02}"/>
                </a:ext>
              </a:extLst>
            </p:cNvPr>
            <p:cNvGrpSpPr/>
            <p:nvPr/>
          </p:nvGrpSpPr>
          <p:grpSpPr>
            <a:xfrm>
              <a:off x="1296987" y="6768285"/>
              <a:ext cx="822960" cy="822960"/>
              <a:chOff x="1311958" y="3405486"/>
              <a:chExt cx="950173" cy="940513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8313A49C-4506-4843-B03C-A2FD77D3952C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79" name="Freeform 13">
                <a:extLst>
                  <a:ext uri="{FF2B5EF4-FFF2-40B4-BE49-F238E27FC236}">
                    <a16:creationId xmlns:a16="http://schemas.microsoft.com/office/drawing/2014/main" xmlns="" id="{EE3B45BA-849E-4398-998D-D8E8FD2D36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0" name="Freeform 14">
                <a:extLst>
                  <a:ext uri="{FF2B5EF4-FFF2-40B4-BE49-F238E27FC236}">
                    <a16:creationId xmlns:a16="http://schemas.microsoft.com/office/drawing/2014/main" xmlns="" id="{CF9B8A51-D1AF-4679-9280-ABB1CD1B0A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1" name="Freeform 15">
                <a:extLst>
                  <a:ext uri="{FF2B5EF4-FFF2-40B4-BE49-F238E27FC236}">
                    <a16:creationId xmlns:a16="http://schemas.microsoft.com/office/drawing/2014/main" xmlns="" id="{3D251C47-1520-4750-A0F6-7E1E97AFAE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2" name="Freeform 16">
                <a:extLst>
                  <a:ext uri="{FF2B5EF4-FFF2-40B4-BE49-F238E27FC236}">
                    <a16:creationId xmlns:a16="http://schemas.microsoft.com/office/drawing/2014/main" xmlns="" id="{8D7B11DA-4AB4-4F92-9BA9-06702A42C1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3" name="Freeform 17">
                <a:extLst>
                  <a:ext uri="{FF2B5EF4-FFF2-40B4-BE49-F238E27FC236}">
                    <a16:creationId xmlns:a16="http://schemas.microsoft.com/office/drawing/2014/main" xmlns="" id="{9704348B-0918-4F03-BEA1-5808644340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4" name="Freeform 18">
                <a:extLst>
                  <a:ext uri="{FF2B5EF4-FFF2-40B4-BE49-F238E27FC236}">
                    <a16:creationId xmlns:a16="http://schemas.microsoft.com/office/drawing/2014/main" xmlns="" id="{86DEE6C6-6D38-402B-A6F9-2923A7D925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5" name="Freeform 19">
                <a:extLst>
                  <a:ext uri="{FF2B5EF4-FFF2-40B4-BE49-F238E27FC236}">
                    <a16:creationId xmlns:a16="http://schemas.microsoft.com/office/drawing/2014/main" xmlns="" id="{03B903D9-9FD8-4FBB-92F1-A404CE19EC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6" name="Freeform 20">
                <a:extLst>
                  <a:ext uri="{FF2B5EF4-FFF2-40B4-BE49-F238E27FC236}">
                    <a16:creationId xmlns:a16="http://schemas.microsoft.com/office/drawing/2014/main" xmlns="" id="{4E40E074-CF27-4BFE-89B4-8757DAD94F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7" name="Freeform 21">
                <a:extLst>
                  <a:ext uri="{FF2B5EF4-FFF2-40B4-BE49-F238E27FC236}">
                    <a16:creationId xmlns:a16="http://schemas.microsoft.com/office/drawing/2014/main" xmlns="" id="{BFC0B4D3-AC43-4567-A8F6-7D51101D81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8" name="Freeform 22">
                <a:extLst>
                  <a:ext uri="{FF2B5EF4-FFF2-40B4-BE49-F238E27FC236}">
                    <a16:creationId xmlns:a16="http://schemas.microsoft.com/office/drawing/2014/main" xmlns="" id="{EAE19157-159C-4CF5-ADD1-69EEDF46ED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9" name="Freeform 23">
                <a:extLst>
                  <a:ext uri="{FF2B5EF4-FFF2-40B4-BE49-F238E27FC236}">
                    <a16:creationId xmlns:a16="http://schemas.microsoft.com/office/drawing/2014/main" xmlns="" id="{7122DBCB-7C0C-4E6B-8430-8D4C12C935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90" name="Freeform 24">
                <a:extLst>
                  <a:ext uri="{FF2B5EF4-FFF2-40B4-BE49-F238E27FC236}">
                    <a16:creationId xmlns:a16="http://schemas.microsoft.com/office/drawing/2014/main" xmlns="" id="{7ABE1912-501A-4CD2-9A8A-FA3D2F8394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91" name="Freeform 25">
                <a:extLst>
                  <a:ext uri="{FF2B5EF4-FFF2-40B4-BE49-F238E27FC236}">
                    <a16:creationId xmlns:a16="http://schemas.microsoft.com/office/drawing/2014/main" xmlns="" id="{5245E1A5-1146-45D9-9AA6-785E56346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92" name="Freeform 26">
                <a:extLst>
                  <a:ext uri="{FF2B5EF4-FFF2-40B4-BE49-F238E27FC236}">
                    <a16:creationId xmlns:a16="http://schemas.microsoft.com/office/drawing/2014/main" xmlns="" id="{2B58B9ED-C407-43CC-995A-8088C8018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93" name="Freeform 27">
                <a:extLst>
                  <a:ext uri="{FF2B5EF4-FFF2-40B4-BE49-F238E27FC236}">
                    <a16:creationId xmlns:a16="http://schemas.microsoft.com/office/drawing/2014/main" xmlns="" id="{E4C78E15-9C0D-4EF9-A3DF-C74D71605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94" name="Freeform 28">
                <a:extLst>
                  <a:ext uri="{FF2B5EF4-FFF2-40B4-BE49-F238E27FC236}">
                    <a16:creationId xmlns:a16="http://schemas.microsoft.com/office/drawing/2014/main" xmlns="" id="{910A648A-09A5-4CDE-B7AF-FDECECB17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95" name="Freeform 29">
                <a:extLst>
                  <a:ext uri="{FF2B5EF4-FFF2-40B4-BE49-F238E27FC236}">
                    <a16:creationId xmlns:a16="http://schemas.microsoft.com/office/drawing/2014/main" xmlns="" id="{863343FC-5C0B-41DB-BA48-71E473F1A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96" name="Freeform 30">
                <a:extLst>
                  <a:ext uri="{FF2B5EF4-FFF2-40B4-BE49-F238E27FC236}">
                    <a16:creationId xmlns:a16="http://schemas.microsoft.com/office/drawing/2014/main" xmlns="" id="{D8395449-564F-4EA3-ABA8-47B05CE20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97" name="Freeform 31">
                <a:extLst>
                  <a:ext uri="{FF2B5EF4-FFF2-40B4-BE49-F238E27FC236}">
                    <a16:creationId xmlns:a16="http://schemas.microsoft.com/office/drawing/2014/main" xmlns="" id="{501D32B7-EF90-4D34-92F7-3228818F6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98" name="Freeform 32">
                <a:extLst>
                  <a:ext uri="{FF2B5EF4-FFF2-40B4-BE49-F238E27FC236}">
                    <a16:creationId xmlns:a16="http://schemas.microsoft.com/office/drawing/2014/main" xmlns="" id="{7BC581B6-D7DD-4AAE-9862-999F6D84C8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99" name="Freeform 33">
                <a:extLst>
                  <a:ext uri="{FF2B5EF4-FFF2-40B4-BE49-F238E27FC236}">
                    <a16:creationId xmlns:a16="http://schemas.microsoft.com/office/drawing/2014/main" xmlns="" id="{EE3B5C02-502D-4B59-9F84-5F1BCEB44F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100" name="Freeform 34">
                <a:extLst>
                  <a:ext uri="{FF2B5EF4-FFF2-40B4-BE49-F238E27FC236}">
                    <a16:creationId xmlns:a16="http://schemas.microsoft.com/office/drawing/2014/main" xmlns="" id="{9D05627C-868A-407F-B25C-930F15E3D2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101" name="Freeform 35">
                <a:extLst>
                  <a:ext uri="{FF2B5EF4-FFF2-40B4-BE49-F238E27FC236}">
                    <a16:creationId xmlns:a16="http://schemas.microsoft.com/office/drawing/2014/main" xmlns="" id="{2C49264E-5DC6-46E7-8866-46C9C15AB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102" name="Freeform 36">
                <a:extLst>
                  <a:ext uri="{FF2B5EF4-FFF2-40B4-BE49-F238E27FC236}">
                    <a16:creationId xmlns:a16="http://schemas.microsoft.com/office/drawing/2014/main" xmlns="" id="{42242559-F690-45CF-9478-C416BA637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838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68" grpId="0"/>
      <p:bldP spid="69" grpId="0"/>
      <p:bldP spid="70" grpId="0"/>
      <p:bldP spid="71" grpId="0"/>
      <p:bldP spid="72" grpId="0" animBg="1"/>
      <p:bldP spid="73" grpId="0"/>
      <p:bldP spid="58" grpId="0"/>
      <p:bldP spid="59" grpId="0"/>
      <p:bldP spid="60" grpId="0"/>
      <p:bldP spid="61" grpId="0"/>
      <p:bldP spid="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2">
            <a:extLst>
              <a:ext uri="{FF2B5EF4-FFF2-40B4-BE49-F238E27FC236}">
                <a16:creationId xmlns:a16="http://schemas.microsoft.com/office/drawing/2014/main" xmlns="" id="{96C669B3-1243-47AD-BDFF-02914209CF17}"/>
              </a:ext>
            </a:extLst>
          </p:cNvPr>
          <p:cNvSpPr/>
          <p:nvPr/>
        </p:nvSpPr>
        <p:spPr>
          <a:xfrm>
            <a:off x="951376" y="8474989"/>
            <a:ext cx="22259440" cy="5012411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ounded Rectangle 109">
            <a:extLst>
              <a:ext uri="{FF2B5EF4-FFF2-40B4-BE49-F238E27FC236}">
                <a16:creationId xmlns:a16="http://schemas.microsoft.com/office/drawing/2014/main" xmlns="" id="{D3F642B3-6C66-4892-A065-C25715A5798B}"/>
              </a:ext>
            </a:extLst>
          </p:cNvPr>
          <p:cNvSpPr/>
          <p:nvPr/>
        </p:nvSpPr>
        <p:spPr>
          <a:xfrm>
            <a:off x="944039" y="3973075"/>
            <a:ext cx="22427577" cy="4345439"/>
          </a:xfrm>
          <a:prstGeom prst="roundRect">
            <a:avLst>
              <a:gd name="adj" fmla="val 10158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0160151-E12D-4F07-A0BB-543B89FF64C8}"/>
              </a:ext>
            </a:extLst>
          </p:cNvPr>
          <p:cNvGrpSpPr/>
          <p:nvPr/>
        </p:nvGrpSpPr>
        <p:grpSpPr>
          <a:xfrm>
            <a:off x="-290522" y="1524000"/>
            <a:ext cx="18502322" cy="1451083"/>
            <a:chOff x="-288924" y="1892299"/>
            <a:chExt cx="18505669" cy="1451081"/>
          </a:xfrm>
        </p:grpSpPr>
        <p:sp>
          <p:nvSpPr>
            <p:cNvPr id="8" name="Rounded Rectangle 35">
              <a:extLst>
                <a:ext uri="{FF2B5EF4-FFF2-40B4-BE49-F238E27FC236}">
                  <a16:creationId xmlns:a16="http://schemas.microsoft.com/office/drawing/2014/main" xmlns="" id="{80D9459E-845E-4B34-A336-7BC413A6E20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9E3497DC-D9D9-4688-B546-AF9215D5F1BE}"/>
                </a:ext>
              </a:extLst>
            </p:cNvPr>
            <p:cNvSpPr txBox="1"/>
            <p:nvPr/>
          </p:nvSpPr>
          <p:spPr>
            <a:xfrm>
              <a:off x="1082675" y="1922269"/>
              <a:ext cx="561474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FF40489-8D98-45A0-AF0B-C82FBBB573E9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 VÀ VẬN DỤNG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1FF0CD4-D226-43EC-830B-11191E15A4A0}"/>
                </a:ext>
              </a:extLst>
            </p:cNvPr>
            <p:cNvSpPr txBox="1"/>
            <p:nvPr/>
          </p:nvSpPr>
          <p:spPr>
            <a:xfrm>
              <a:off x="9384293" y="2573940"/>
              <a:ext cx="8832452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sp>
        <p:nvSpPr>
          <p:cNvPr id="41" name="Rectangle 3">
            <a:extLst>
              <a:ext uri="{FF2B5EF4-FFF2-40B4-BE49-F238E27FC236}">
                <a16:creationId xmlns:a16="http://schemas.microsoft.com/office/drawing/2014/main" xmlns="" id="{3A6BA5A7-8AFE-49D2-8146-C9481E68E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8035" y="3897773"/>
            <a:ext cx="34977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43" name="Rectangle 7">
            <a:extLst>
              <a:ext uri="{FF2B5EF4-FFF2-40B4-BE49-F238E27FC236}">
                <a16:creationId xmlns:a16="http://schemas.microsoft.com/office/drawing/2014/main" xmlns="" id="{96181EBE-B225-44F6-80EC-3A6A05DBC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19742" y="8226391"/>
            <a:ext cx="7239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B5EE3BB4-55D9-4B0B-84EF-C657CC975DA2}"/>
                  </a:ext>
                </a:extLst>
              </p:cNvPr>
              <p:cNvSpPr txBox="1"/>
              <p:nvPr/>
            </p:nvSpPr>
            <p:spPr>
              <a:xfrm>
                <a:off x="4555730" y="4114800"/>
                <a:ext cx="15498532" cy="847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ổ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qu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5EE3BB4-55D9-4B0B-84EF-C657CC975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730" y="4114800"/>
                <a:ext cx="15498532" cy="847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8879404E-2AE2-4DBB-AC46-5A2871D54956}"/>
                  </a:ext>
                </a:extLst>
              </p:cNvPr>
              <p:cNvSpPr txBox="1"/>
              <p:nvPr/>
            </p:nvSpPr>
            <p:spPr>
              <a:xfrm>
                <a:off x="4421460" y="5050766"/>
                <a:ext cx="19018500" cy="8166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qua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GB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đ</m:t>
                    </m:r>
                    <m:r>
                      <m:rPr>
                        <m:nor/>
                      </m:rPr>
                      <a:rPr lang="en-GB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GB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ể</m:t>
                    </m:r>
                    <m:r>
                      <m:rPr>
                        <m:nor/>
                      </m:rPr>
                      <a:rPr lang="en-GB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e>
                    </m:d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vu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ô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g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ó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ớ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é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ơ </m:t>
                    </m:r>
                    <m:acc>
                      <m:accPr>
                        <m:chr m:val="⃗"/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879404E-2AE2-4DBB-AC46-5A2871D54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460" y="5050766"/>
                <a:ext cx="19018500" cy="816634"/>
              </a:xfrm>
              <a:prstGeom prst="rect">
                <a:avLst/>
              </a:prstGeom>
              <a:blipFill rotWithShape="0">
                <a:blip r:embed="rId4"/>
                <a:stretch>
                  <a:fillRect l="-417" t="-11194" b="-33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FECF733C-432A-4511-BBE5-BF7716BE41D1}"/>
                  </a:ext>
                </a:extLst>
              </p:cNvPr>
              <p:cNvSpPr/>
              <p:nvPr/>
            </p:nvSpPr>
            <p:spPr>
              <a:xfrm>
                <a:off x="2527076" y="6162269"/>
                <a:ext cx="646677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 spc="-75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m:rPr>
                        <m:nor/>
                      </m:rPr>
                      <a:rPr lang="en-GB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ECF733C-432A-4511-BBE5-BF7716BE4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076" y="6162269"/>
                <a:ext cx="6466770" cy="769441"/>
              </a:xfrm>
              <a:prstGeom prst="rect">
                <a:avLst/>
              </a:prstGeom>
              <a:blipFill rotWithShape="0">
                <a:blip r:embed="rId5"/>
                <a:stretch>
                  <a:fillRect l="-3868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33B8FED8-59E0-4987-A298-09934442790A}"/>
                  </a:ext>
                </a:extLst>
              </p:cNvPr>
              <p:cNvSpPr/>
              <p:nvPr/>
            </p:nvSpPr>
            <p:spPr>
              <a:xfrm>
                <a:off x="14706600" y="6154575"/>
                <a:ext cx="667516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B.</a:t>
                </a:r>
                <a14:m>
                  <m:oMath xmlns:m="http://schemas.openxmlformats.org/officeDocument/2006/math">
                    <m:r>
                      <a:rPr lang="en-US" sz="4400" b="1" i="0" spc="-75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  </m:t>
                    </m:r>
                    <m:r>
                      <a:rPr lang="en-US" sz="4400" b="1" i="1" spc="-75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m:rPr>
                        <m:nor/>
                      </m:rPr>
                      <a:rPr lang="en-GB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3B8FED8-59E0-4987-A298-0993444279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6600" y="6154575"/>
                <a:ext cx="6675161" cy="769441"/>
              </a:xfrm>
              <a:prstGeom prst="rect">
                <a:avLst/>
              </a:prstGeom>
              <a:blipFill rotWithShape="0">
                <a:blip r:embed="rId6"/>
                <a:stretch>
                  <a:fillRect l="-1279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FF5D542C-A726-4D03-A708-985963FD5322}"/>
                  </a:ext>
                </a:extLst>
              </p:cNvPr>
              <p:cNvSpPr/>
              <p:nvPr/>
            </p:nvSpPr>
            <p:spPr>
              <a:xfrm>
                <a:off x="2365716" y="7079159"/>
                <a:ext cx="630326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m:rPr>
                        <m:nor/>
                      </m:rPr>
                      <a:rPr lang="en-GB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F5D542C-A726-4D03-A708-985963FD53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716" y="7079159"/>
                <a:ext cx="6303264" cy="769441"/>
              </a:xfrm>
              <a:prstGeom prst="rect">
                <a:avLst/>
              </a:prstGeom>
              <a:blipFill rotWithShape="0">
                <a:blip r:embed="rId7"/>
                <a:stretch>
                  <a:fillRect l="-1257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3F0D5A52-EF71-461F-BD23-AA6FB8123858}"/>
                  </a:ext>
                </a:extLst>
              </p:cNvPr>
              <p:cNvSpPr/>
              <p:nvPr/>
            </p:nvSpPr>
            <p:spPr>
              <a:xfrm>
                <a:off x="14859000" y="7231559"/>
                <a:ext cx="652768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m:rPr>
                        <m:nor/>
                      </m:rPr>
                      <a:rPr lang="en-GB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F0D5A52-EF71-461F-BD23-AA6FB81238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0" y="7231559"/>
                <a:ext cx="6527684" cy="769441"/>
              </a:xfrm>
              <a:prstGeom prst="rect">
                <a:avLst/>
              </a:prstGeom>
              <a:blipFill rotWithShape="0">
                <a:blip r:embed="rId8"/>
                <a:stretch>
                  <a:fillRect l="-3832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>
            <a:extLst>
              <a:ext uri="{FF2B5EF4-FFF2-40B4-BE49-F238E27FC236}">
                <a16:creationId xmlns:a16="http://schemas.microsoft.com/office/drawing/2014/main" xmlns="" id="{AC6FEB80-677A-473D-8804-2BCC713A80EC}"/>
              </a:ext>
            </a:extLst>
          </p:cNvPr>
          <p:cNvSpPr/>
          <p:nvPr/>
        </p:nvSpPr>
        <p:spPr>
          <a:xfrm>
            <a:off x="2273036" y="7120476"/>
            <a:ext cx="890770" cy="769441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AA89DDB4-BD6B-4418-AFDB-498EB4DEB7D0}"/>
              </a:ext>
            </a:extLst>
          </p:cNvPr>
          <p:cNvSpPr txBox="1"/>
          <p:nvPr/>
        </p:nvSpPr>
        <p:spPr>
          <a:xfrm>
            <a:off x="1970478" y="12717959"/>
            <a:ext cx="10156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23DF9162-30D7-4E6F-8E09-460CBC008ABB}"/>
              </a:ext>
            </a:extLst>
          </p:cNvPr>
          <p:cNvSpPr txBox="1"/>
          <p:nvPr/>
        </p:nvSpPr>
        <p:spPr>
          <a:xfrm>
            <a:off x="923817" y="2994541"/>
            <a:ext cx="22516143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 2: VIẾT PHƯƠNG TRÌNH MẶT PHẲNG KHI BIẾT MỘT ĐIỂM VÀ VTPT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6406F334-BF09-4EC5-B2B3-23DE5035465E}"/>
                  </a:ext>
                </a:extLst>
              </p:cNvPr>
              <p:cNvSpPr txBox="1"/>
              <p:nvPr/>
            </p:nvSpPr>
            <p:spPr>
              <a:xfrm>
                <a:off x="5867400" y="8533007"/>
                <a:ext cx="10064548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𝐌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𝐩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ầ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ì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ó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𝑽𝑻𝑷𝑻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sz="4400" b="1" i="1" dirty="0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;−</m:t>
                                  </m:r>
                                  <m:r>
                                    <a:rPr lang="en-US" sz="4400" b="1" i="1" dirty="0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  <m:r>
                                    <a:rPr lang="fr-FR" sz="4400" b="1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4400" b="1" i="1" dirty="0" smtClean="0">
                                  <a:latin typeface="Cambria Math" panose="02040503050406030204" pitchFamily="18" charset="0"/>
                                </a:rPr>
                                <m:t>đ</m:t>
                              </m:r>
                              <m:r>
                                <a:rPr lang="en-US" sz="4400" b="1" i="1" dirty="0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4400" b="1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400" b="1" i="1" dirty="0" smtClean="0">
                                  <a:latin typeface="Cambria Math" panose="02040503050406030204" pitchFamily="18" charset="0"/>
                                </a:rPr>
                                <m:t>𝒒𝒖𝒂</m:t>
                              </m:r>
                              <m:r>
                                <a:rPr lang="en-US" sz="4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𝐀</m:t>
                              </m:r>
                              <m:r>
                                <a:rPr lang="en-US" sz="4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sz="44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406F334-BF09-4EC5-B2B3-23DE50354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8533007"/>
                <a:ext cx="10064548" cy="160268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B45EC877-139D-49F1-8C06-6FB227F8A5CA}"/>
              </a:ext>
            </a:extLst>
          </p:cNvPr>
          <p:cNvSpPr txBox="1"/>
          <p:nvPr/>
        </p:nvSpPr>
        <p:spPr>
          <a:xfrm>
            <a:off x="1449561" y="10439400"/>
            <a:ext cx="100645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DAEFA240-FD57-47C0-AFA5-38EA13A69D6A}"/>
                  </a:ext>
                </a:extLst>
              </p:cNvPr>
              <p:cNvSpPr txBox="1"/>
              <p:nvPr/>
            </p:nvSpPr>
            <p:spPr>
              <a:xfrm>
                <a:off x="8229600" y="10439400"/>
                <a:ext cx="1283505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AEFA240-FD57-47C0-AFA5-38EA13A69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10439400"/>
                <a:ext cx="12835052" cy="76944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5D048FBD-0869-47C3-8A80-822EFA816980}"/>
                  </a:ext>
                </a:extLst>
              </p:cNvPr>
              <p:cNvSpPr txBox="1"/>
              <p:nvPr/>
            </p:nvSpPr>
            <p:spPr>
              <a:xfrm>
                <a:off x="6062548" y="12268200"/>
                <a:ext cx="1283505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𝒛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D048FBD-0869-47C3-8A80-822EFA816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548" y="12268200"/>
                <a:ext cx="12835052" cy="76944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EE467ECB-4BFE-468C-9156-A361E741119A}"/>
                  </a:ext>
                </a:extLst>
              </p:cNvPr>
              <p:cNvSpPr txBox="1"/>
              <p:nvPr/>
            </p:nvSpPr>
            <p:spPr>
              <a:xfrm>
                <a:off x="6248400" y="11346359"/>
                <a:ext cx="1283505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𝒛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E467ECB-4BFE-468C-9156-A361E7411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11346359"/>
                <a:ext cx="12835052" cy="76944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/>
          <p:cNvGrpSpPr/>
          <p:nvPr/>
        </p:nvGrpSpPr>
        <p:grpSpPr>
          <a:xfrm>
            <a:off x="923817" y="8435475"/>
            <a:ext cx="3747211" cy="886231"/>
            <a:chOff x="1128876" y="7919594"/>
            <a:chExt cx="3747211" cy="886231"/>
          </a:xfrm>
        </p:grpSpPr>
        <p:sp>
          <p:nvSpPr>
            <p:cNvPr id="64" name="Freeform 20">
              <a:extLst>
                <a:ext uri="{FF2B5EF4-FFF2-40B4-BE49-F238E27FC236}">
                  <a16:creationId xmlns:a16="http://schemas.microsoft.com/office/drawing/2014/main" xmlns="" id="{6A29FC5E-2885-4BC5-91AF-81D32AAFF3E2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770098" y="7031055"/>
              <a:ext cx="874836" cy="267470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6DACE2BD-215B-4CAB-9D7C-037634404D95}"/>
                </a:ext>
              </a:extLst>
            </p:cNvPr>
            <p:cNvSpPr txBox="1"/>
            <p:nvPr/>
          </p:nvSpPr>
          <p:spPr>
            <a:xfrm>
              <a:off x="2122610" y="7983685"/>
              <a:ext cx="275347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Round Diagonal Corner Rectangle 58">
              <a:extLst>
                <a:ext uri="{FF2B5EF4-FFF2-40B4-BE49-F238E27FC236}">
                  <a16:creationId xmlns:a16="http://schemas.microsoft.com/office/drawing/2014/main" xmlns="" id="{264E3EF5-9F21-42C9-80DB-1494431EA8D9}"/>
                </a:ext>
              </a:extLst>
            </p:cNvPr>
            <p:cNvSpPr/>
            <p:nvPr/>
          </p:nvSpPr>
          <p:spPr>
            <a:xfrm flipV="1">
              <a:off x="1128876" y="7919594"/>
              <a:ext cx="889894" cy="881696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Freeform 15">
              <a:extLst>
                <a:ext uri="{FF2B5EF4-FFF2-40B4-BE49-F238E27FC236}">
                  <a16:creationId xmlns:a16="http://schemas.microsoft.com/office/drawing/2014/main" xmlns="" id="{A4560605-E3FB-4201-B8B9-B822E78E00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283" y="8026017"/>
              <a:ext cx="403776" cy="584583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5" name="Group 1">
            <a:extLst>
              <a:ext uri="{FF2B5EF4-FFF2-40B4-BE49-F238E27FC236}">
                <a16:creationId xmlns:a16="http://schemas.microsoft.com/office/drawing/2014/main" xmlns="" id="{1DE4B9D0-E804-4169-BFE4-033120265DF8}"/>
              </a:ext>
            </a:extLst>
          </p:cNvPr>
          <p:cNvGrpSpPr/>
          <p:nvPr/>
        </p:nvGrpSpPr>
        <p:grpSpPr>
          <a:xfrm>
            <a:off x="923817" y="3776032"/>
            <a:ext cx="2940416" cy="929311"/>
            <a:chOff x="1296987" y="6768285"/>
            <a:chExt cx="2442701" cy="822960"/>
          </a:xfrm>
        </p:grpSpPr>
        <p:sp>
          <p:nvSpPr>
            <p:cNvPr id="76" name="TextBox 2">
              <a:extLst>
                <a:ext uri="{FF2B5EF4-FFF2-40B4-BE49-F238E27FC236}">
                  <a16:creationId xmlns:a16="http://schemas.microsoft.com/office/drawing/2014/main" xmlns="" id="{579E029F-FC71-45D5-A8CE-1ABFDD6BADE6}"/>
                </a:ext>
              </a:extLst>
            </p:cNvPr>
            <p:cNvSpPr txBox="1"/>
            <p:nvPr/>
          </p:nvSpPr>
          <p:spPr>
            <a:xfrm>
              <a:off x="1888403" y="6870564"/>
              <a:ext cx="1851285" cy="708641"/>
            </a:xfrm>
            <a:prstGeom prst="rect">
              <a:avLst/>
            </a:prstGeom>
            <a:solidFill>
              <a:srgbClr val="548235"/>
            </a:solidFill>
          </p:spPr>
          <p:txBody>
            <a:bodyPr wrap="non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6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7" name="Group 70">
              <a:extLst>
                <a:ext uri="{FF2B5EF4-FFF2-40B4-BE49-F238E27FC236}">
                  <a16:creationId xmlns:a16="http://schemas.microsoft.com/office/drawing/2014/main" xmlns="" id="{8BE650C1-40AD-4B33-985B-C51D53969D02}"/>
                </a:ext>
              </a:extLst>
            </p:cNvPr>
            <p:cNvGrpSpPr/>
            <p:nvPr/>
          </p:nvGrpSpPr>
          <p:grpSpPr>
            <a:xfrm>
              <a:off x="1296987" y="6768285"/>
              <a:ext cx="822960" cy="822960"/>
              <a:chOff x="1311958" y="3405486"/>
              <a:chExt cx="950173" cy="940513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8313A49C-4506-4843-B03C-A2FD77D3952C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79" name="Freeform 13">
                <a:extLst>
                  <a:ext uri="{FF2B5EF4-FFF2-40B4-BE49-F238E27FC236}">
                    <a16:creationId xmlns:a16="http://schemas.microsoft.com/office/drawing/2014/main" xmlns="" id="{EE3B45BA-849E-4398-998D-D8E8FD2D36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0" name="Freeform 14">
                <a:extLst>
                  <a:ext uri="{FF2B5EF4-FFF2-40B4-BE49-F238E27FC236}">
                    <a16:creationId xmlns:a16="http://schemas.microsoft.com/office/drawing/2014/main" xmlns="" id="{CF9B8A51-D1AF-4679-9280-ABB1CD1B0A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1" name="Freeform 15">
                <a:extLst>
                  <a:ext uri="{FF2B5EF4-FFF2-40B4-BE49-F238E27FC236}">
                    <a16:creationId xmlns:a16="http://schemas.microsoft.com/office/drawing/2014/main" xmlns="" id="{3D251C47-1520-4750-A0F6-7E1E97AFAE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2" name="Freeform 16">
                <a:extLst>
                  <a:ext uri="{FF2B5EF4-FFF2-40B4-BE49-F238E27FC236}">
                    <a16:creationId xmlns:a16="http://schemas.microsoft.com/office/drawing/2014/main" xmlns="" id="{8D7B11DA-4AB4-4F92-9BA9-06702A42C1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3" name="Freeform 17">
                <a:extLst>
                  <a:ext uri="{FF2B5EF4-FFF2-40B4-BE49-F238E27FC236}">
                    <a16:creationId xmlns:a16="http://schemas.microsoft.com/office/drawing/2014/main" xmlns="" id="{9704348B-0918-4F03-BEA1-5808644340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4" name="Freeform 18">
                <a:extLst>
                  <a:ext uri="{FF2B5EF4-FFF2-40B4-BE49-F238E27FC236}">
                    <a16:creationId xmlns:a16="http://schemas.microsoft.com/office/drawing/2014/main" xmlns="" id="{86DEE6C6-6D38-402B-A6F9-2923A7D925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5" name="Freeform 19">
                <a:extLst>
                  <a:ext uri="{FF2B5EF4-FFF2-40B4-BE49-F238E27FC236}">
                    <a16:creationId xmlns:a16="http://schemas.microsoft.com/office/drawing/2014/main" xmlns="" id="{03B903D9-9FD8-4FBB-92F1-A404CE19EC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6" name="Freeform 20">
                <a:extLst>
                  <a:ext uri="{FF2B5EF4-FFF2-40B4-BE49-F238E27FC236}">
                    <a16:creationId xmlns:a16="http://schemas.microsoft.com/office/drawing/2014/main" xmlns="" id="{4E40E074-CF27-4BFE-89B4-8757DAD94F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7" name="Freeform 21">
                <a:extLst>
                  <a:ext uri="{FF2B5EF4-FFF2-40B4-BE49-F238E27FC236}">
                    <a16:creationId xmlns:a16="http://schemas.microsoft.com/office/drawing/2014/main" xmlns="" id="{BFC0B4D3-AC43-4567-A8F6-7D51101D81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8" name="Freeform 22">
                <a:extLst>
                  <a:ext uri="{FF2B5EF4-FFF2-40B4-BE49-F238E27FC236}">
                    <a16:creationId xmlns:a16="http://schemas.microsoft.com/office/drawing/2014/main" xmlns="" id="{EAE19157-159C-4CF5-ADD1-69EEDF46ED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9" name="Freeform 23">
                <a:extLst>
                  <a:ext uri="{FF2B5EF4-FFF2-40B4-BE49-F238E27FC236}">
                    <a16:creationId xmlns:a16="http://schemas.microsoft.com/office/drawing/2014/main" xmlns="" id="{7122DBCB-7C0C-4E6B-8430-8D4C12C935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90" name="Freeform 24">
                <a:extLst>
                  <a:ext uri="{FF2B5EF4-FFF2-40B4-BE49-F238E27FC236}">
                    <a16:creationId xmlns:a16="http://schemas.microsoft.com/office/drawing/2014/main" xmlns="" id="{7ABE1912-501A-4CD2-9A8A-FA3D2F8394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91" name="Freeform 25">
                <a:extLst>
                  <a:ext uri="{FF2B5EF4-FFF2-40B4-BE49-F238E27FC236}">
                    <a16:creationId xmlns:a16="http://schemas.microsoft.com/office/drawing/2014/main" xmlns="" id="{5245E1A5-1146-45D9-9AA6-785E56346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92" name="Freeform 26">
                <a:extLst>
                  <a:ext uri="{FF2B5EF4-FFF2-40B4-BE49-F238E27FC236}">
                    <a16:creationId xmlns:a16="http://schemas.microsoft.com/office/drawing/2014/main" xmlns="" id="{2B58B9ED-C407-43CC-995A-8088C8018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93" name="Freeform 27">
                <a:extLst>
                  <a:ext uri="{FF2B5EF4-FFF2-40B4-BE49-F238E27FC236}">
                    <a16:creationId xmlns:a16="http://schemas.microsoft.com/office/drawing/2014/main" xmlns="" id="{E4C78E15-9C0D-4EF9-A3DF-C74D71605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94" name="Freeform 28">
                <a:extLst>
                  <a:ext uri="{FF2B5EF4-FFF2-40B4-BE49-F238E27FC236}">
                    <a16:creationId xmlns:a16="http://schemas.microsoft.com/office/drawing/2014/main" xmlns="" id="{910A648A-09A5-4CDE-B7AF-FDECECB17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95" name="Freeform 29">
                <a:extLst>
                  <a:ext uri="{FF2B5EF4-FFF2-40B4-BE49-F238E27FC236}">
                    <a16:creationId xmlns:a16="http://schemas.microsoft.com/office/drawing/2014/main" xmlns="" id="{863343FC-5C0B-41DB-BA48-71E473F1A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96" name="Freeform 30">
                <a:extLst>
                  <a:ext uri="{FF2B5EF4-FFF2-40B4-BE49-F238E27FC236}">
                    <a16:creationId xmlns:a16="http://schemas.microsoft.com/office/drawing/2014/main" xmlns="" id="{D8395449-564F-4EA3-ABA8-47B05CE20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97" name="Freeform 31">
                <a:extLst>
                  <a:ext uri="{FF2B5EF4-FFF2-40B4-BE49-F238E27FC236}">
                    <a16:creationId xmlns:a16="http://schemas.microsoft.com/office/drawing/2014/main" xmlns="" id="{501D32B7-EF90-4D34-92F7-3228818F6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98" name="Freeform 32">
                <a:extLst>
                  <a:ext uri="{FF2B5EF4-FFF2-40B4-BE49-F238E27FC236}">
                    <a16:creationId xmlns:a16="http://schemas.microsoft.com/office/drawing/2014/main" xmlns="" id="{7BC581B6-D7DD-4AAE-9862-999F6D84C8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99" name="Freeform 33">
                <a:extLst>
                  <a:ext uri="{FF2B5EF4-FFF2-40B4-BE49-F238E27FC236}">
                    <a16:creationId xmlns:a16="http://schemas.microsoft.com/office/drawing/2014/main" xmlns="" id="{EE3B5C02-502D-4B59-9F84-5F1BCEB44F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100" name="Freeform 34">
                <a:extLst>
                  <a:ext uri="{FF2B5EF4-FFF2-40B4-BE49-F238E27FC236}">
                    <a16:creationId xmlns:a16="http://schemas.microsoft.com/office/drawing/2014/main" xmlns="" id="{9D05627C-868A-407F-B25C-930F15E3D2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101" name="Freeform 35">
                <a:extLst>
                  <a:ext uri="{FF2B5EF4-FFF2-40B4-BE49-F238E27FC236}">
                    <a16:creationId xmlns:a16="http://schemas.microsoft.com/office/drawing/2014/main" xmlns="" id="{2C49264E-5DC6-46E7-8866-46C9C15AB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102" name="Freeform 36">
                <a:extLst>
                  <a:ext uri="{FF2B5EF4-FFF2-40B4-BE49-F238E27FC236}">
                    <a16:creationId xmlns:a16="http://schemas.microsoft.com/office/drawing/2014/main" xmlns="" id="{42242559-F690-45CF-9478-C416BA637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502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68" grpId="0"/>
      <p:bldP spid="69" grpId="0"/>
      <p:bldP spid="70" grpId="0"/>
      <p:bldP spid="71" grpId="0"/>
      <p:bldP spid="72" grpId="0" animBg="1"/>
      <p:bldP spid="73" grpId="0"/>
      <p:bldP spid="58" grpId="0"/>
      <p:bldP spid="59" grpId="0"/>
      <p:bldP spid="60" grpId="0"/>
      <p:bldP spid="61" grpId="0"/>
      <p:bldP spid="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511901" y="2895600"/>
            <a:ext cx="23408640" cy="5638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C8EF7E53-7643-4F3A-BC66-216911EAD326}"/>
              </a:ext>
            </a:extLst>
          </p:cNvPr>
          <p:cNvSpPr txBox="1">
            <a:spLocks/>
          </p:cNvSpPr>
          <p:nvPr/>
        </p:nvSpPr>
        <p:spPr>
          <a:xfrm>
            <a:off x="865516" y="3081785"/>
            <a:ext cx="23360880" cy="5257800"/>
          </a:xfrm>
          <a:prstGeom prst="rect">
            <a:avLst/>
          </a:prstGeom>
          <a:noFill/>
          <a:ln>
            <a:noFill/>
          </a:ln>
        </p:spPr>
        <p:txBody>
          <a:bodyPr vert="horz" lIns="182880" tIns="91440" rIns="182880" bIns="9144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ĐỊNH NGHĨA</a:t>
            </a:r>
          </a:p>
          <a:p>
            <a:pPr>
              <a:lnSpc>
                <a:spcPct val="130000"/>
              </a:lnSpc>
            </a:pPr>
            <a:endParaRPr lang="fr-FR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30000"/>
              </a:lnSpc>
            </a:pP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9A79C99-C07C-42E3-8CC2-819AF51DC471}"/>
              </a:ext>
            </a:extLst>
          </p:cNvPr>
          <p:cNvSpPr txBox="1"/>
          <p:nvPr/>
        </p:nvSpPr>
        <p:spPr>
          <a:xfrm>
            <a:off x="511901" y="1810503"/>
            <a:ext cx="15013258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VÉC TƠ PHÁP TUYẾN CỦA MẶT PHẲNG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8A8BFD39-EF25-4521-8D51-A5ADE2859C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4541" y="9120184"/>
                <a:ext cx="23256000" cy="2462215"/>
              </a:xfrm>
              <a:prstGeom prst="roundRect">
                <a:avLst>
                  <a:gd name="adj" fmla="val 2251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34950">
                  <a:lnSpc>
                    <a:spcPct val="130000"/>
                  </a:lnSpc>
                </a:pP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34950">
                  <a:lnSpc>
                    <a:spcPct val="130000"/>
                  </a:lnSpc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</m:acc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là  VTPT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𝐤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fr-FR" sz="4400" b="1" dirty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fr-FR" sz="4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 dirty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fr-FR" sz="4400" b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4400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VTPT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34950">
                  <a:lnSpc>
                    <a:spcPct val="130000"/>
                  </a:lnSpc>
                </a:pPr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A8BFD39-EF25-4521-8D51-A5ADE2859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41" y="9120184"/>
                <a:ext cx="23256000" cy="2462215"/>
              </a:xfrm>
              <a:prstGeom prst="roundRect">
                <a:avLst>
                  <a:gd name="adj" fmla="val 22517"/>
                </a:avLst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E656D4B-399F-45C3-BDED-9F201F2F6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1600" y="3862385"/>
            <a:ext cx="6400800" cy="3696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E1BA7CF8-17FD-418C-8131-7BCFCE69CDFA}"/>
                  </a:ext>
                </a:extLst>
              </p:cNvPr>
              <p:cNvSpPr txBox="1"/>
              <p:nvPr/>
            </p:nvSpPr>
            <p:spPr>
              <a:xfrm>
                <a:off x="865516" y="4585167"/>
                <a:ext cx="7107044" cy="972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(</m:t>
                    </m:r>
                    <m:r>
                      <a:rPr lang="fr-FR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𝜶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1BA7CF8-17FD-418C-8131-7BCFCE69C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516" y="4585167"/>
                <a:ext cx="7107044" cy="972574"/>
              </a:xfrm>
              <a:prstGeom prst="rect">
                <a:avLst/>
              </a:prstGeom>
              <a:blipFill rotWithShape="0">
                <a:blip r:embed="rId4"/>
                <a:stretch>
                  <a:fillRect l="-3516" t="-2500" b="-1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0F290E6E-5273-43EA-85AD-93EE0AA59DEE}"/>
                  </a:ext>
                </a:extLst>
              </p:cNvPr>
              <p:cNvSpPr txBox="1"/>
              <p:nvPr/>
            </p:nvSpPr>
            <p:spPr>
              <a:xfrm>
                <a:off x="817756" y="5604195"/>
                <a:ext cx="15336644" cy="2845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</m:acc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khác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F290E6E-5273-43EA-85AD-93EE0AA59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756" y="5604195"/>
                <a:ext cx="15336644" cy="2845651"/>
              </a:xfrm>
              <a:prstGeom prst="rect">
                <a:avLst/>
              </a:prstGeom>
              <a:blipFill rotWithShape="0">
                <a:blip r:embed="rId5"/>
                <a:stretch>
                  <a:fillRect l="-1590" r="-835" b="-5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149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2">
            <a:extLst>
              <a:ext uri="{FF2B5EF4-FFF2-40B4-BE49-F238E27FC236}">
                <a16:creationId xmlns:a16="http://schemas.microsoft.com/office/drawing/2014/main" xmlns="" id="{96C669B3-1243-47AD-BDFF-02914209CF17}"/>
              </a:ext>
            </a:extLst>
          </p:cNvPr>
          <p:cNvSpPr/>
          <p:nvPr/>
        </p:nvSpPr>
        <p:spPr>
          <a:xfrm>
            <a:off x="1122471" y="8844770"/>
            <a:ext cx="22259440" cy="4718830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/>
          </a:p>
          <a:p>
            <a:pPr algn="ctr"/>
            <a:endParaRPr lang="en-US" sz="4400" b="1"/>
          </a:p>
        </p:txBody>
      </p:sp>
      <p:sp>
        <p:nvSpPr>
          <p:cNvPr id="3" name="Rounded Rectangle 109">
            <a:extLst>
              <a:ext uri="{FF2B5EF4-FFF2-40B4-BE49-F238E27FC236}">
                <a16:creationId xmlns:a16="http://schemas.microsoft.com/office/drawing/2014/main" xmlns="" id="{D3F642B3-6C66-4892-A065-C25715A5798B}"/>
              </a:ext>
            </a:extLst>
          </p:cNvPr>
          <p:cNvSpPr/>
          <p:nvPr/>
        </p:nvSpPr>
        <p:spPr>
          <a:xfrm>
            <a:off x="1038402" y="3845739"/>
            <a:ext cx="22427577" cy="4808341"/>
          </a:xfrm>
          <a:prstGeom prst="roundRect">
            <a:avLst>
              <a:gd name="adj" fmla="val 10158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0160151-E12D-4F07-A0BB-543B89FF64C8}"/>
              </a:ext>
            </a:extLst>
          </p:cNvPr>
          <p:cNvGrpSpPr/>
          <p:nvPr/>
        </p:nvGrpSpPr>
        <p:grpSpPr>
          <a:xfrm>
            <a:off x="-290522" y="1524000"/>
            <a:ext cx="18502322" cy="1451083"/>
            <a:chOff x="-288924" y="1892299"/>
            <a:chExt cx="18505669" cy="1451081"/>
          </a:xfrm>
        </p:grpSpPr>
        <p:sp>
          <p:nvSpPr>
            <p:cNvPr id="8" name="Rounded Rectangle 35">
              <a:extLst>
                <a:ext uri="{FF2B5EF4-FFF2-40B4-BE49-F238E27FC236}">
                  <a16:creationId xmlns:a16="http://schemas.microsoft.com/office/drawing/2014/main" xmlns="" id="{80D9459E-845E-4B34-A336-7BC413A6E20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9E3497DC-D9D9-4688-B546-AF9215D5F1BE}"/>
                </a:ext>
              </a:extLst>
            </p:cNvPr>
            <p:cNvSpPr txBox="1"/>
            <p:nvPr/>
          </p:nvSpPr>
          <p:spPr>
            <a:xfrm>
              <a:off x="1082675" y="1922269"/>
              <a:ext cx="561474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FF40489-8D98-45A0-AF0B-C82FBBB573E9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 VÀ VẬN DỤNG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1FF0CD4-D226-43EC-830B-11191E15A4A0}"/>
                </a:ext>
              </a:extLst>
            </p:cNvPr>
            <p:cNvSpPr txBox="1"/>
            <p:nvPr/>
          </p:nvSpPr>
          <p:spPr>
            <a:xfrm>
              <a:off x="9384293" y="2573940"/>
              <a:ext cx="8832452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p:sp>
        <p:nvSpPr>
          <p:cNvPr id="41" name="Rectangle 3">
            <a:extLst>
              <a:ext uri="{FF2B5EF4-FFF2-40B4-BE49-F238E27FC236}">
                <a16:creationId xmlns:a16="http://schemas.microsoft.com/office/drawing/2014/main" xmlns="" id="{3A6BA5A7-8AFE-49D2-8146-C9481E68E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8035" y="3897773"/>
            <a:ext cx="34977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43" name="Rectangle 7">
            <a:extLst>
              <a:ext uri="{FF2B5EF4-FFF2-40B4-BE49-F238E27FC236}">
                <a16:creationId xmlns:a16="http://schemas.microsoft.com/office/drawing/2014/main" xmlns="" id="{96181EBE-B225-44F6-80EC-3A6A05DBC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19742" y="8226391"/>
            <a:ext cx="7239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B5EE3BB4-55D9-4B0B-84EF-C657CC975DA2}"/>
                  </a:ext>
                </a:extLst>
              </p:cNvPr>
              <p:cNvSpPr txBox="1"/>
              <p:nvPr/>
            </p:nvSpPr>
            <p:spPr>
              <a:xfrm>
                <a:off x="3958341" y="4106289"/>
                <a:ext cx="747274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Trong</m:t>
                    </m:r>
                    <m:r>
                      <m:rPr>
                        <m:nor/>
                      </m:rPr>
                      <a:rPr lang="fr-FR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kh</m:t>
                    </m:r>
                    <m:r>
                      <m:rPr>
                        <m:nor/>
                      </m:rPr>
                      <a:rPr lang="fr-FR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ô</m:t>
                    </m:r>
                    <m:r>
                      <m:rPr>
                        <m:nor/>
                      </m:rPr>
                      <a:rPr lang="fr-FR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fr-FR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gian</m:t>
                    </m:r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𝑶𝒙𝒚𝒛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5EE3BB4-55D9-4B0B-84EF-C657CC975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341" y="4106289"/>
                <a:ext cx="7472740" cy="769441"/>
              </a:xfrm>
              <a:prstGeom prst="rect">
                <a:avLst/>
              </a:prstGeom>
              <a:blipFill rotWithShape="0">
                <a:blip r:embed="rId3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8879404E-2AE2-4DBB-AC46-5A2871D54956}"/>
                  </a:ext>
                </a:extLst>
              </p:cNvPr>
              <p:cNvSpPr txBox="1"/>
              <p:nvPr/>
            </p:nvSpPr>
            <p:spPr>
              <a:xfrm>
                <a:off x="10528001" y="4180632"/>
                <a:ext cx="1518671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solidFill>
                      <a:srgbClr val="22222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solidFill>
                      <a:srgbClr val="22222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22222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2222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22222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22222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879404E-2AE2-4DBB-AC46-5A2871D54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8001" y="4180632"/>
                <a:ext cx="15186716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763" t="-19841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>
            <a:extLst>
              <a:ext uri="{FF2B5EF4-FFF2-40B4-BE49-F238E27FC236}">
                <a16:creationId xmlns:a16="http://schemas.microsoft.com/office/drawing/2014/main" xmlns="" id="{AC6FEB80-677A-473D-8804-2BCC713A80EC}"/>
              </a:ext>
            </a:extLst>
          </p:cNvPr>
          <p:cNvSpPr/>
          <p:nvPr/>
        </p:nvSpPr>
        <p:spPr>
          <a:xfrm>
            <a:off x="13411200" y="7320148"/>
            <a:ext cx="822960" cy="822960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23DF9162-30D7-4E6F-8E09-460CBC008ABB}"/>
              </a:ext>
            </a:extLst>
          </p:cNvPr>
          <p:cNvSpPr txBox="1"/>
          <p:nvPr/>
        </p:nvSpPr>
        <p:spPr>
          <a:xfrm>
            <a:off x="923817" y="2994541"/>
            <a:ext cx="22516143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 3: PH</a:t>
            </a:r>
            <a:r>
              <a:rPr lang="vi-VN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ƠNG TRÌNH MẶT PHẲNG THEO ĐOẠN CHẮN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64E5124C-2598-467E-9DE6-71220915C71B}"/>
                  </a:ext>
                </a:extLst>
              </p:cNvPr>
              <p:cNvSpPr/>
              <p:nvPr/>
            </p:nvSpPr>
            <p:spPr>
              <a:xfrm>
                <a:off x="3129975" y="6037145"/>
                <a:ext cx="708082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 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𝒛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/>
              </a:p>
            </p:txBody>
          </p:sp>
        </mc:Choice>
        <mc:Fallback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4E5124C-2598-467E-9DE6-71220915C7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975" y="6037145"/>
                <a:ext cx="7080825" cy="769441"/>
              </a:xfrm>
              <a:prstGeom prst="rect">
                <a:avLst/>
              </a:prstGeom>
              <a:blipFill rotWithShape="0">
                <a:blip r:embed="rId5"/>
                <a:stretch>
                  <a:fillRect l="-3442" t="-17323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1B812036-F772-41D2-93AF-A746E267CE39}"/>
                  </a:ext>
                </a:extLst>
              </p:cNvPr>
              <p:cNvSpPr/>
              <p:nvPr/>
            </p:nvSpPr>
            <p:spPr>
              <a:xfrm>
                <a:off x="13411200" y="6057343"/>
                <a:ext cx="627170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B.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 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𝒛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fr-FR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B812036-F772-41D2-93AF-A746E267C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1200" y="6057343"/>
                <a:ext cx="6271708" cy="769441"/>
              </a:xfrm>
              <a:prstGeom prst="rect">
                <a:avLst/>
              </a:prstGeom>
              <a:blipFill rotWithShape="0">
                <a:blip r:embed="rId6"/>
                <a:stretch>
                  <a:fillRect l="-1652"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4978D8B2-7F50-4EC2-B8C1-C3DADFC27583}"/>
                  </a:ext>
                </a:extLst>
              </p:cNvPr>
              <p:cNvSpPr/>
              <p:nvPr/>
            </p:nvSpPr>
            <p:spPr>
              <a:xfrm>
                <a:off x="2962298" y="7272454"/>
                <a:ext cx="6638902" cy="9953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C. 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+</m:t>
                    </m:r>
                    <m:f>
                      <m:fPr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+</m:t>
                    </m:r>
                    <m:f>
                      <m:fPr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num>
                      <m:den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/>
              </a:p>
            </p:txBody>
          </p:sp>
        </mc:Choice>
        <mc:Fallback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978D8B2-7F50-4EC2-B8C1-C3DADFC275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298" y="7272454"/>
                <a:ext cx="6638902" cy="995337"/>
              </a:xfrm>
              <a:prstGeom prst="rect">
                <a:avLst/>
              </a:prstGeom>
              <a:blipFill rotWithShape="0">
                <a:blip r:embed="rId7"/>
                <a:stretch>
                  <a:fillRect l="-1653" t="-5521" b="-13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36EEC98F-FAE3-472C-918D-9A9B42034564}"/>
                  </a:ext>
                </a:extLst>
              </p:cNvPr>
              <p:cNvSpPr/>
              <p:nvPr/>
            </p:nvSpPr>
            <p:spPr>
              <a:xfrm>
                <a:off x="13563600" y="7272454"/>
                <a:ext cx="4588885" cy="9953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+</m:t>
                    </m:r>
                    <m:f>
                      <m:fPr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+</m:t>
                    </m:r>
                    <m:f>
                      <m:fPr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num>
                      <m:den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/>
              </a:p>
            </p:txBody>
          </p:sp>
        </mc:Choice>
        <mc:Fallback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6EEC98F-FAE3-472C-918D-9A9B420345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3600" y="7272454"/>
                <a:ext cx="4588885" cy="995337"/>
              </a:xfrm>
              <a:prstGeom prst="rect">
                <a:avLst/>
              </a:prstGeom>
              <a:blipFill rotWithShape="0">
                <a:blip r:embed="rId8"/>
                <a:stretch>
                  <a:fillRect l="-5312" t="-5521" b="-13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0B7674FC-8085-44F7-8121-2858DD6F1058}"/>
                  </a:ext>
                </a:extLst>
              </p:cNvPr>
              <p:cNvSpPr txBox="1"/>
              <p:nvPr/>
            </p:nvSpPr>
            <p:spPr>
              <a:xfrm>
                <a:off x="2688628" y="4996755"/>
                <a:ext cx="146849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22222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</a:t>
                </a:r>
                <a:r>
                  <a:rPr lang="en-US" sz="4400" b="1" dirty="0" err="1">
                    <a:solidFill>
                      <a:srgbClr val="22222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solidFill>
                      <a:srgbClr val="22222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2222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solidFill>
                      <a:srgbClr val="22222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3 </a:t>
                </a:r>
                <a:r>
                  <a:rPr lang="en-US" sz="4400" b="1" dirty="0" err="1">
                    <a:solidFill>
                      <a:srgbClr val="22222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22222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rgbClr val="22222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2222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22222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2222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22222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2222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22222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2222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22222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B7674FC-8085-44F7-8121-2858DD6F1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628" y="4996755"/>
                <a:ext cx="14684972" cy="769441"/>
              </a:xfrm>
              <a:prstGeom prst="rect">
                <a:avLst/>
              </a:prstGeom>
              <a:blipFill rotWithShape="0">
                <a:blip r:embed="rId9"/>
                <a:stretch>
                  <a:fillRect l="-1660" t="-17460" r="-1453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1088692" y="8834057"/>
            <a:ext cx="3747211" cy="886231"/>
            <a:chOff x="1128876" y="7919594"/>
            <a:chExt cx="3747211" cy="886231"/>
          </a:xfrm>
        </p:grpSpPr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xmlns="" id="{6A29FC5E-2885-4BC5-91AF-81D32AAFF3E2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770098" y="7031055"/>
              <a:ext cx="874836" cy="267470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6DACE2BD-215B-4CAB-9D7C-037634404D95}"/>
                </a:ext>
              </a:extLst>
            </p:cNvPr>
            <p:cNvSpPr txBox="1"/>
            <p:nvPr/>
          </p:nvSpPr>
          <p:spPr>
            <a:xfrm>
              <a:off x="2122610" y="7983685"/>
              <a:ext cx="275347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Round Diagonal Corner Rectangle 58">
              <a:extLst>
                <a:ext uri="{FF2B5EF4-FFF2-40B4-BE49-F238E27FC236}">
                  <a16:creationId xmlns:a16="http://schemas.microsoft.com/office/drawing/2014/main" xmlns="" id="{264E3EF5-9F21-42C9-80DB-1494431EA8D9}"/>
                </a:ext>
              </a:extLst>
            </p:cNvPr>
            <p:cNvSpPr/>
            <p:nvPr/>
          </p:nvSpPr>
          <p:spPr>
            <a:xfrm flipV="1">
              <a:off x="1128876" y="7919594"/>
              <a:ext cx="889894" cy="881696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Freeform 15">
              <a:extLst>
                <a:ext uri="{FF2B5EF4-FFF2-40B4-BE49-F238E27FC236}">
                  <a16:creationId xmlns:a16="http://schemas.microsoft.com/office/drawing/2014/main" xmlns="" id="{A4560605-E3FB-4201-B8B9-B822E78E00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283" y="8026017"/>
              <a:ext cx="403776" cy="584583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3" name="Group 1">
            <a:extLst>
              <a:ext uri="{FF2B5EF4-FFF2-40B4-BE49-F238E27FC236}">
                <a16:creationId xmlns:a16="http://schemas.microsoft.com/office/drawing/2014/main" xmlns="" id="{1DE4B9D0-E804-4169-BFE4-033120265DF8}"/>
              </a:ext>
            </a:extLst>
          </p:cNvPr>
          <p:cNvGrpSpPr/>
          <p:nvPr/>
        </p:nvGrpSpPr>
        <p:grpSpPr>
          <a:xfrm>
            <a:off x="1080828" y="3637338"/>
            <a:ext cx="2850647" cy="929311"/>
            <a:chOff x="1296987" y="6768285"/>
            <a:chExt cx="2368127" cy="822960"/>
          </a:xfrm>
        </p:grpSpPr>
        <p:sp>
          <p:nvSpPr>
            <p:cNvPr id="64" name="TextBox 2">
              <a:extLst>
                <a:ext uri="{FF2B5EF4-FFF2-40B4-BE49-F238E27FC236}">
                  <a16:creationId xmlns:a16="http://schemas.microsoft.com/office/drawing/2014/main" xmlns="" id="{579E029F-FC71-45D5-A8CE-1ABFDD6BADE6}"/>
                </a:ext>
              </a:extLst>
            </p:cNvPr>
            <p:cNvSpPr txBox="1"/>
            <p:nvPr/>
          </p:nvSpPr>
          <p:spPr>
            <a:xfrm>
              <a:off x="1888403" y="6870564"/>
              <a:ext cx="1776711" cy="681386"/>
            </a:xfrm>
            <a:prstGeom prst="rect">
              <a:avLst/>
            </a:prstGeom>
            <a:solidFill>
              <a:srgbClr val="548235"/>
            </a:solidFill>
          </p:spPr>
          <p:txBody>
            <a:bodyPr wrap="non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  <a:r>
                <a:rPr lang="en-US" sz="44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6:</a:t>
              </a:r>
            </a:p>
          </p:txBody>
        </p:sp>
        <p:grpSp>
          <p:nvGrpSpPr>
            <p:cNvPr id="65" name="Group 70">
              <a:extLst>
                <a:ext uri="{FF2B5EF4-FFF2-40B4-BE49-F238E27FC236}">
                  <a16:creationId xmlns:a16="http://schemas.microsoft.com/office/drawing/2014/main" xmlns="" id="{8BE650C1-40AD-4B33-985B-C51D53969D02}"/>
                </a:ext>
              </a:extLst>
            </p:cNvPr>
            <p:cNvGrpSpPr/>
            <p:nvPr/>
          </p:nvGrpSpPr>
          <p:grpSpPr>
            <a:xfrm>
              <a:off x="1296987" y="6768285"/>
              <a:ext cx="822960" cy="822960"/>
              <a:chOff x="1311958" y="3405486"/>
              <a:chExt cx="950173" cy="940513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8313A49C-4506-4843-B03C-A2FD77D3952C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1200"/>
                  </a:spcBef>
                </a:pPr>
                <a:endParaRPr lang="en-US" sz="4400" b="1"/>
              </a:p>
            </p:txBody>
          </p:sp>
          <p:sp>
            <p:nvSpPr>
              <p:cNvPr id="67" name="Freeform 13">
                <a:extLst>
                  <a:ext uri="{FF2B5EF4-FFF2-40B4-BE49-F238E27FC236}">
                    <a16:creationId xmlns:a16="http://schemas.microsoft.com/office/drawing/2014/main" xmlns="" id="{EE3B45BA-849E-4398-998D-D8E8FD2D36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/>
              </a:p>
            </p:txBody>
          </p:sp>
          <p:sp>
            <p:nvSpPr>
              <p:cNvPr id="68" name="Freeform 14">
                <a:extLst>
                  <a:ext uri="{FF2B5EF4-FFF2-40B4-BE49-F238E27FC236}">
                    <a16:creationId xmlns:a16="http://schemas.microsoft.com/office/drawing/2014/main" xmlns="" id="{CF9B8A51-D1AF-4679-9280-ABB1CD1B0A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/>
              </a:p>
            </p:txBody>
          </p:sp>
          <p:sp>
            <p:nvSpPr>
              <p:cNvPr id="69" name="Freeform 15">
                <a:extLst>
                  <a:ext uri="{FF2B5EF4-FFF2-40B4-BE49-F238E27FC236}">
                    <a16:creationId xmlns:a16="http://schemas.microsoft.com/office/drawing/2014/main" xmlns="" id="{3D251C47-1520-4750-A0F6-7E1E97AFAE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/>
              </a:p>
            </p:txBody>
          </p:sp>
          <p:sp>
            <p:nvSpPr>
              <p:cNvPr id="70" name="Freeform 16">
                <a:extLst>
                  <a:ext uri="{FF2B5EF4-FFF2-40B4-BE49-F238E27FC236}">
                    <a16:creationId xmlns:a16="http://schemas.microsoft.com/office/drawing/2014/main" xmlns="" id="{8D7B11DA-4AB4-4F92-9BA9-06702A42C1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/>
              </a:p>
            </p:txBody>
          </p:sp>
          <p:sp>
            <p:nvSpPr>
              <p:cNvPr id="71" name="Freeform 17">
                <a:extLst>
                  <a:ext uri="{FF2B5EF4-FFF2-40B4-BE49-F238E27FC236}">
                    <a16:creationId xmlns:a16="http://schemas.microsoft.com/office/drawing/2014/main" xmlns="" id="{9704348B-0918-4F03-BEA1-5808644340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/>
              </a:p>
            </p:txBody>
          </p:sp>
          <p:sp>
            <p:nvSpPr>
              <p:cNvPr id="77" name="Freeform 18">
                <a:extLst>
                  <a:ext uri="{FF2B5EF4-FFF2-40B4-BE49-F238E27FC236}">
                    <a16:creationId xmlns:a16="http://schemas.microsoft.com/office/drawing/2014/main" xmlns="" id="{86DEE6C6-6D38-402B-A6F9-2923A7D925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/>
              </a:p>
            </p:txBody>
          </p:sp>
          <p:sp>
            <p:nvSpPr>
              <p:cNvPr id="80" name="Freeform 19">
                <a:extLst>
                  <a:ext uri="{FF2B5EF4-FFF2-40B4-BE49-F238E27FC236}">
                    <a16:creationId xmlns:a16="http://schemas.microsoft.com/office/drawing/2014/main" xmlns="" id="{03B903D9-9FD8-4FBB-92F1-A404CE19EC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/>
              </a:p>
            </p:txBody>
          </p:sp>
          <p:sp>
            <p:nvSpPr>
              <p:cNvPr id="81" name="Freeform 20">
                <a:extLst>
                  <a:ext uri="{FF2B5EF4-FFF2-40B4-BE49-F238E27FC236}">
                    <a16:creationId xmlns:a16="http://schemas.microsoft.com/office/drawing/2014/main" xmlns="" id="{4E40E074-CF27-4BFE-89B4-8757DAD94F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/>
              </a:p>
            </p:txBody>
          </p:sp>
          <p:sp>
            <p:nvSpPr>
              <p:cNvPr id="82" name="Freeform 21">
                <a:extLst>
                  <a:ext uri="{FF2B5EF4-FFF2-40B4-BE49-F238E27FC236}">
                    <a16:creationId xmlns:a16="http://schemas.microsoft.com/office/drawing/2014/main" xmlns="" id="{BFC0B4D3-AC43-4567-A8F6-7D51101D81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/>
              </a:p>
            </p:txBody>
          </p:sp>
          <p:sp>
            <p:nvSpPr>
              <p:cNvPr id="83" name="Freeform 22">
                <a:extLst>
                  <a:ext uri="{FF2B5EF4-FFF2-40B4-BE49-F238E27FC236}">
                    <a16:creationId xmlns:a16="http://schemas.microsoft.com/office/drawing/2014/main" xmlns="" id="{EAE19157-159C-4CF5-ADD1-69EEDF46ED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/>
              </a:p>
            </p:txBody>
          </p:sp>
          <p:sp>
            <p:nvSpPr>
              <p:cNvPr id="84" name="Freeform 23">
                <a:extLst>
                  <a:ext uri="{FF2B5EF4-FFF2-40B4-BE49-F238E27FC236}">
                    <a16:creationId xmlns:a16="http://schemas.microsoft.com/office/drawing/2014/main" xmlns="" id="{7122DBCB-7C0C-4E6B-8430-8D4C12C935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/>
              </a:p>
            </p:txBody>
          </p:sp>
          <p:sp>
            <p:nvSpPr>
              <p:cNvPr id="85" name="Freeform 24">
                <a:extLst>
                  <a:ext uri="{FF2B5EF4-FFF2-40B4-BE49-F238E27FC236}">
                    <a16:creationId xmlns:a16="http://schemas.microsoft.com/office/drawing/2014/main" xmlns="" id="{7ABE1912-501A-4CD2-9A8A-FA3D2F8394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/>
              </a:p>
            </p:txBody>
          </p:sp>
          <p:sp>
            <p:nvSpPr>
              <p:cNvPr id="86" name="Freeform 25">
                <a:extLst>
                  <a:ext uri="{FF2B5EF4-FFF2-40B4-BE49-F238E27FC236}">
                    <a16:creationId xmlns:a16="http://schemas.microsoft.com/office/drawing/2014/main" xmlns="" id="{5245E1A5-1146-45D9-9AA6-785E56346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/>
              </a:p>
            </p:txBody>
          </p:sp>
          <p:sp>
            <p:nvSpPr>
              <p:cNvPr id="87" name="Freeform 26">
                <a:extLst>
                  <a:ext uri="{FF2B5EF4-FFF2-40B4-BE49-F238E27FC236}">
                    <a16:creationId xmlns:a16="http://schemas.microsoft.com/office/drawing/2014/main" xmlns="" id="{2B58B9ED-C407-43CC-995A-8088C8018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/>
              </a:p>
            </p:txBody>
          </p:sp>
          <p:sp>
            <p:nvSpPr>
              <p:cNvPr id="88" name="Freeform 27">
                <a:extLst>
                  <a:ext uri="{FF2B5EF4-FFF2-40B4-BE49-F238E27FC236}">
                    <a16:creationId xmlns:a16="http://schemas.microsoft.com/office/drawing/2014/main" xmlns="" id="{E4C78E15-9C0D-4EF9-A3DF-C74D71605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/>
              </a:p>
            </p:txBody>
          </p:sp>
          <p:sp>
            <p:nvSpPr>
              <p:cNvPr id="89" name="Freeform 28">
                <a:extLst>
                  <a:ext uri="{FF2B5EF4-FFF2-40B4-BE49-F238E27FC236}">
                    <a16:creationId xmlns:a16="http://schemas.microsoft.com/office/drawing/2014/main" xmlns="" id="{910A648A-09A5-4CDE-B7AF-FDECECB17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/>
              </a:p>
            </p:txBody>
          </p:sp>
          <p:sp>
            <p:nvSpPr>
              <p:cNvPr id="90" name="Freeform 29">
                <a:extLst>
                  <a:ext uri="{FF2B5EF4-FFF2-40B4-BE49-F238E27FC236}">
                    <a16:creationId xmlns:a16="http://schemas.microsoft.com/office/drawing/2014/main" xmlns="" id="{863343FC-5C0B-41DB-BA48-71E473F1A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/>
              </a:p>
            </p:txBody>
          </p:sp>
          <p:sp>
            <p:nvSpPr>
              <p:cNvPr id="91" name="Freeform 30">
                <a:extLst>
                  <a:ext uri="{FF2B5EF4-FFF2-40B4-BE49-F238E27FC236}">
                    <a16:creationId xmlns:a16="http://schemas.microsoft.com/office/drawing/2014/main" xmlns="" id="{D8395449-564F-4EA3-ABA8-47B05CE20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/>
              </a:p>
            </p:txBody>
          </p:sp>
          <p:sp>
            <p:nvSpPr>
              <p:cNvPr id="92" name="Freeform 31">
                <a:extLst>
                  <a:ext uri="{FF2B5EF4-FFF2-40B4-BE49-F238E27FC236}">
                    <a16:creationId xmlns:a16="http://schemas.microsoft.com/office/drawing/2014/main" xmlns="" id="{501D32B7-EF90-4D34-92F7-3228818F6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/>
              </a:p>
            </p:txBody>
          </p:sp>
          <p:sp>
            <p:nvSpPr>
              <p:cNvPr id="93" name="Freeform 32">
                <a:extLst>
                  <a:ext uri="{FF2B5EF4-FFF2-40B4-BE49-F238E27FC236}">
                    <a16:creationId xmlns:a16="http://schemas.microsoft.com/office/drawing/2014/main" xmlns="" id="{7BC581B6-D7DD-4AAE-9862-999F6D84C8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/>
              </a:p>
            </p:txBody>
          </p:sp>
          <p:sp>
            <p:nvSpPr>
              <p:cNvPr id="94" name="Freeform 33">
                <a:extLst>
                  <a:ext uri="{FF2B5EF4-FFF2-40B4-BE49-F238E27FC236}">
                    <a16:creationId xmlns:a16="http://schemas.microsoft.com/office/drawing/2014/main" xmlns="" id="{EE3B5C02-502D-4B59-9F84-5F1BCEB44F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/>
              </a:p>
            </p:txBody>
          </p:sp>
          <p:sp>
            <p:nvSpPr>
              <p:cNvPr id="95" name="Freeform 34">
                <a:extLst>
                  <a:ext uri="{FF2B5EF4-FFF2-40B4-BE49-F238E27FC236}">
                    <a16:creationId xmlns:a16="http://schemas.microsoft.com/office/drawing/2014/main" xmlns="" id="{9D05627C-868A-407F-B25C-930F15E3D2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/>
              </a:p>
            </p:txBody>
          </p:sp>
          <p:sp>
            <p:nvSpPr>
              <p:cNvPr id="96" name="Freeform 35">
                <a:extLst>
                  <a:ext uri="{FF2B5EF4-FFF2-40B4-BE49-F238E27FC236}">
                    <a16:creationId xmlns:a16="http://schemas.microsoft.com/office/drawing/2014/main" xmlns="" id="{2C49264E-5DC6-46E7-8866-46C9C15AB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/>
              </a:p>
            </p:txBody>
          </p:sp>
          <p:sp>
            <p:nvSpPr>
              <p:cNvPr id="97" name="Freeform 36">
                <a:extLst>
                  <a:ext uri="{FF2B5EF4-FFF2-40B4-BE49-F238E27FC236}">
                    <a16:creationId xmlns:a16="http://schemas.microsoft.com/office/drawing/2014/main" xmlns="" id="{42242559-F690-45CF-9478-C416BA637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/>
              </a:p>
            </p:txBody>
          </p:sp>
        </p:grp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AA89DDB4-BD6B-4418-AFDB-498EB4DEB7D0}"/>
              </a:ext>
            </a:extLst>
          </p:cNvPr>
          <p:cNvSpPr txBox="1"/>
          <p:nvPr/>
        </p:nvSpPr>
        <p:spPr>
          <a:xfrm>
            <a:off x="12649200" y="12663478"/>
            <a:ext cx="10156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xmlns="" id="{F8F8B093-C8E4-463D-94C9-32AABFA2BE45}"/>
                  </a:ext>
                </a:extLst>
              </p:cNvPr>
              <p:cNvSpPr/>
              <p:nvPr/>
            </p:nvSpPr>
            <p:spPr>
              <a:xfrm>
                <a:off x="4797803" y="9018183"/>
                <a:ext cx="18151627" cy="2679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  <m:r>
                      <m:rPr>
                        <m:nor/>
                      </m:rPr>
                      <a:rPr lang="en-US" sz="44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rgbClr val="22222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rgbClr val="22222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ắ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rgbClr val="22222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rgbClr val="22222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𝑶𝒙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𝑶𝒚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𝑶𝒛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ầ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ượ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ạ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𝑪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sz="4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dirty="0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d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: </m:t>
                      </m:r>
                      <m:f>
                        <m:fPr>
                          <m:ctrlPr>
                            <a:rPr lang="en-US" sz="44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4400" b="1" i="1" dirty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US" sz="4400" b="1" i="1" dirty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num>
                        <m:den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  <m:r>
                        <a:rPr lang="en-US" sz="4400" b="1" i="1" dirty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8F8B093-C8E4-463D-94C9-32AABFA2BE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803" y="9018183"/>
                <a:ext cx="18151627" cy="2679067"/>
              </a:xfrm>
              <a:prstGeom prst="rect">
                <a:avLst/>
              </a:prstGeom>
              <a:blipFill rotWithShape="0">
                <a:blip r:embed="rId10"/>
                <a:stretch>
                  <a:fillRect l="-1343" t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707065FA-6947-40A5-912A-E144CC69110B}"/>
                  </a:ext>
                </a:extLst>
              </p:cNvPr>
              <p:cNvSpPr/>
              <p:nvPr/>
            </p:nvSpPr>
            <p:spPr>
              <a:xfrm>
                <a:off x="15389380" y="9968575"/>
                <a:ext cx="7518020" cy="2599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sub>
                              </m:sSub>
                              <m: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sSub>
                                <m:sSubPr>
                                  <m:ctrlP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sub>
                              </m:sSub>
                              <m: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sSub>
                                <m:sSubPr>
                                  <m:ctrlP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sub>
                              </m:sSub>
                              <m: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sSub>
                                <m:sSubPr>
                                  <m:ctrlP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sub>
                              </m:sSub>
                            </m:e>
                          </m:eqArr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⇔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e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e>
                                <m:e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07065FA-6947-40A5-912A-E144CC6911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9380" y="9968575"/>
                <a:ext cx="7518020" cy="259955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611F9C38-F7AE-462A-9AED-08E7E1DA35D6}"/>
                  </a:ext>
                </a:extLst>
              </p:cNvPr>
              <p:cNvSpPr/>
              <p:nvPr/>
            </p:nvSpPr>
            <p:spPr>
              <a:xfrm>
                <a:off x="1371600" y="12420600"/>
                <a:ext cx="11341364" cy="9953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sz="44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4400" b="1" i="1" dirty="0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+</m:t>
                    </m:r>
                    <m:f>
                      <m:fPr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4400" b="1" i="1" dirty="0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+</m:t>
                    </m:r>
                    <m:f>
                      <m:fPr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num>
                      <m:den>
                        <m:r>
                          <a:rPr lang="en-US" sz="4400" b="1" i="1" dirty="0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11F9C38-F7AE-462A-9AED-08E7E1DA35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2420600"/>
                <a:ext cx="11341364" cy="995337"/>
              </a:xfrm>
              <a:prstGeom prst="rect">
                <a:avLst/>
              </a:prstGeom>
              <a:blipFill rotWithShape="0">
                <a:blip r:embed="rId12"/>
                <a:stretch>
                  <a:fillRect l="-2151" t="-7362" b="-1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xmlns="" id="{739D5D79-4005-4582-ACC6-D8F375685E1C}"/>
                  </a:ext>
                </a:extLst>
              </p:cNvPr>
              <p:cNvSpPr txBox="1"/>
              <p:nvPr/>
            </p:nvSpPr>
            <p:spPr>
              <a:xfrm>
                <a:off x="3249314" y="11298104"/>
                <a:ext cx="13563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𝐆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22222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400" b="1" dirty="0" err="1">
                    <a:solidFill>
                      <a:srgbClr val="22222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solidFill>
                      <a:srgbClr val="22222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2222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srgbClr val="22222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rgbClr val="22222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rgbClr val="22222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𝐁𝐂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</a:p>
            </p:txBody>
          </p:sp>
        </mc:Choice>
        <mc:Fallback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39D5D79-4005-4582-ACC6-D8F375685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314" y="11298104"/>
                <a:ext cx="13563600" cy="769441"/>
              </a:xfrm>
              <a:prstGeom prst="rect">
                <a:avLst/>
              </a:prstGeom>
              <a:blipFill rotWithShape="0">
                <a:blip r:embed="rId13"/>
                <a:stretch>
                  <a:fillRect l="-1798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913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72" grpId="0" animBg="1"/>
      <p:bldP spid="75" grpId="0"/>
      <p:bldP spid="76" grpId="0"/>
      <p:bldP spid="78" grpId="0"/>
      <p:bldP spid="79" grpId="0"/>
      <p:bldP spid="4" grpId="0"/>
      <p:bldP spid="98" grpId="0"/>
      <p:bldP spid="99" grpId="0"/>
      <p:bldP spid="100" grpId="0"/>
      <p:bldP spid="101" grpId="0"/>
      <p:bldP spid="10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601178" y="4495800"/>
            <a:ext cx="21348573" cy="5648175"/>
          </a:xfrm>
          <a:prstGeom prst="roundRect">
            <a:avLst>
              <a:gd name="adj" fmla="val 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610600" y="4091256"/>
            <a:ext cx="7924800" cy="861744"/>
            <a:chOff x="5747658" y="2509378"/>
            <a:chExt cx="13632086" cy="3801553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369215" y="2509378"/>
              <a:ext cx="6422810" cy="38015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DẶN DÒ</a:t>
              </a:r>
            </a:p>
          </p:txBody>
        </p:sp>
      </p:grpSp>
      <p:grpSp>
        <p:nvGrpSpPr>
          <p:cNvPr id="56" name="Group 60"/>
          <p:cNvGrpSpPr/>
          <p:nvPr/>
        </p:nvGrpSpPr>
        <p:grpSpPr>
          <a:xfrm>
            <a:off x="1601178" y="6273096"/>
            <a:ext cx="10628711" cy="953320"/>
            <a:chOff x="7459670" y="7086600"/>
            <a:chExt cx="10629938" cy="953430"/>
          </a:xfrm>
        </p:grpSpPr>
        <p:sp>
          <p:nvSpPr>
            <p:cNvPr id="57" name="Rectangle 56"/>
            <p:cNvSpPr/>
            <p:nvPr/>
          </p:nvSpPr>
          <p:spPr>
            <a:xfrm>
              <a:off x="9106625" y="7224328"/>
              <a:ext cx="898298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Xem</a:t>
              </a: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lại</a:t>
              </a: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dạng</a:t>
              </a: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trên</a:t>
              </a: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610774" y="8194063"/>
            <a:ext cx="20445037" cy="1687662"/>
            <a:chOff x="7459670" y="8524495"/>
            <a:chExt cx="20447403" cy="1687856"/>
          </a:xfrm>
        </p:grpSpPr>
        <p:sp>
          <p:nvSpPr>
            <p:cNvPr id="75" name="Rectangle 74"/>
            <p:cNvSpPr/>
            <p:nvPr/>
          </p:nvSpPr>
          <p:spPr>
            <a:xfrm>
              <a:off x="9195944" y="8642511"/>
              <a:ext cx="18711129" cy="1569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Xem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trước bài 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ĐIỀU KIỆN ĐỂ HAI MẶT PHẲNG SONG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SONG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VUÔNG GÓC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6331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1CD41A9D-AFD4-4098-81D8-4A6EAAD77EF4}"/>
              </a:ext>
            </a:extLst>
          </p:cNvPr>
          <p:cNvSpPr txBox="1">
            <a:spLocks/>
          </p:cNvSpPr>
          <p:nvPr/>
        </p:nvSpPr>
        <p:spPr>
          <a:xfrm>
            <a:off x="685800" y="6715288"/>
            <a:ext cx="22336416" cy="3892739"/>
          </a:xfrm>
          <a:prstGeom prst="roundRect">
            <a:avLst>
              <a:gd name="adj" fmla="val 2251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>
              <a:lnSpc>
                <a:spcPct val="130000"/>
              </a:lnSpc>
            </a:pP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 ý: 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34950">
              <a:lnSpc>
                <a:spcPct val="130000"/>
              </a:lnSpc>
            </a:pP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C86A3C73-29B2-4BD1-9ED2-5BBDB7615942}"/>
                  </a:ext>
                </a:extLst>
              </p:cNvPr>
              <p:cNvSpPr/>
              <p:nvPr/>
            </p:nvSpPr>
            <p:spPr>
              <a:xfrm>
                <a:off x="1638628" y="6892929"/>
                <a:ext cx="12983124" cy="3680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fr-FR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𝐛</m:t>
                        </m:r>
                      </m:e>
                    </m:acc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endParaRPr lang="fr-FR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𝐧</m:t>
                        </m:r>
                      </m:e>
                    </m:acc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=[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m:rPr>
                        <m:nor/>
                      </m:rPr>
                      <a:rPr lang="fr-FR" sz="44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𝐛</m:t>
                        </m:r>
                      </m:e>
                    </m:acc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VTPT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86A3C73-29B2-4BD1-9ED2-5BBDB76159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628" y="6892929"/>
                <a:ext cx="12983124" cy="3680046"/>
              </a:xfrm>
              <a:prstGeom prst="rect">
                <a:avLst/>
              </a:prstGeom>
              <a:blipFill rotWithShape="0">
                <a:blip r:embed="rId3"/>
                <a:stretch>
                  <a:fillRect l="-1925" b="-6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86E8FE4-BC2C-44A3-B106-E285CC80B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05202" y="6447773"/>
            <a:ext cx="4821688" cy="389273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ound Same Side Corner Rectangle 4">
                <a:extLst>
                  <a:ext uri="{FF2B5EF4-FFF2-40B4-BE49-F238E27FC236}">
                    <a16:creationId xmlns:a16="http://schemas.microsoft.com/office/drawing/2014/main" xmlns="" id="{867FBE86-1ACD-404A-ACEB-2C4F82062DE7}"/>
                  </a:ext>
                </a:extLst>
              </p:cNvPr>
              <p:cNvSpPr/>
              <p:nvPr/>
            </p:nvSpPr>
            <p:spPr>
              <a:xfrm>
                <a:off x="685800" y="2468802"/>
                <a:ext cx="22336416" cy="4014513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*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endParaRPr lang="fr-FR" sz="44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fr-FR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fr-FR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fr-FR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fr-FR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</a:p>
              <a:p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</a:t>
                </a:r>
                <a:endParaRPr lang="fr-FR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i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" name="Round Same Side Corner Rectangle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67FBE86-1ACD-404A-ACEB-2C4F82062D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468802"/>
                <a:ext cx="22336416" cy="4014513"/>
              </a:xfrm>
              <a:prstGeom prst="roundRect">
                <a:avLst/>
              </a:prstGeom>
              <a:blipFill rotWithShape="0">
                <a:blip r:embed="rId5"/>
                <a:stretch>
                  <a:fillRect l="-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81B74171-FD4B-4F14-A9C6-D85204525530}"/>
                  </a:ext>
                </a:extLst>
              </p:cNvPr>
              <p:cNvSpPr txBox="1"/>
              <p:nvPr/>
            </p:nvSpPr>
            <p:spPr>
              <a:xfrm>
                <a:off x="13335000" y="3915409"/>
                <a:ext cx="7543800" cy="1297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sz="44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FR" sz="4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fr-FR" sz="4400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4400" b="1" i="1" dirty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US" sz="4400" b="1" i="1" dirty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fr-FR" sz="4400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400" b="1" i="1" dirty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US" sz="4400" b="1" i="1" dirty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fr-FR" sz="4400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400" b="1" i="1" dirty="0">
                                            <a:latin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</m:e>
                                      <m:sub>
                                        <m:r>
                                          <a:rPr lang="en-US" sz="4400" b="1" i="1" dirty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fr-FR" sz="4400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4400" b="1" i="1" dirty="0">
                                            <a:latin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</m:e>
                                      <m:sub>
                                        <m:r>
                                          <a:rPr lang="en-US" sz="4400" b="1" i="1" dirty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;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fr-FR" sz="44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FR" sz="4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fr-FR" sz="4400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4400" b="1" i="1" dirty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US" sz="4400" b="1" i="1" dirty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fr-FR" sz="4400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400" b="1" i="1" dirty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US" sz="4400" b="1" i="1" dirty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fr-FR" sz="4400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400" b="1" i="1" dirty="0">
                                            <a:latin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</m:e>
                                      <m:sub>
                                        <m:r>
                                          <a:rPr lang="en-US" sz="4400" b="1" i="1" dirty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fr-FR" sz="4400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4400" b="1" i="1" dirty="0">
                                            <a:latin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</m:e>
                                      <m:sub>
                                        <m:r>
                                          <a:rPr lang="en-US" sz="4400" b="1" i="1" dirty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;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fr-FR" sz="44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FR" sz="4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fr-FR" sz="4400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4400" b="1" i="1" dirty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fr-FR" sz="4400" b="1" i="1" dirty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fr-FR" sz="4400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400" b="1" i="1" dirty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US" sz="4400" b="1" i="1" dirty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fr-FR" sz="4400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400" b="1" i="1" dirty="0">
                                            <a:latin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</m:e>
                                      <m:sub>
                                        <m:r>
                                          <a:rPr lang="en-US" sz="4400" b="1" i="1" dirty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fr-FR" sz="4400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4400" b="1" i="1" dirty="0">
                                            <a:latin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</m:e>
                                      <m:sub>
                                        <m:r>
                                          <a:rPr lang="fr-FR" sz="4400" b="1" i="1" dirty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1B74171-FD4B-4F14-A9C6-D85204525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000" y="3915409"/>
                <a:ext cx="7543800" cy="1297406"/>
              </a:xfrm>
              <a:prstGeom prst="rect">
                <a:avLst/>
              </a:prstGeom>
              <a:blipFill rotWithShape="0">
                <a:blip r:embed="rId6"/>
                <a:stretch>
                  <a:fillRect r="-9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6E12644D-1690-48AB-A325-5741D498D10F}"/>
                  </a:ext>
                </a:extLst>
              </p:cNvPr>
              <p:cNvSpPr txBox="1"/>
              <p:nvPr/>
            </p:nvSpPr>
            <p:spPr>
              <a:xfrm>
                <a:off x="11277600" y="5410817"/>
                <a:ext cx="1105909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fr-FR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fr-FR" sz="4400" b="1" dirty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fr-FR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fr-FR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sSub>
                          <m:sSubPr>
                            <m:ctrlPr>
                              <a:rPr lang="fr-FR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fr-FR" sz="4400" b="1" dirty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sSub>
                          <m:sSubPr>
                            <m:ctrlPr>
                              <a:rPr lang="fr-FR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fr-FR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fr-FR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fr-FR" sz="4400" b="1" dirty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fr-FR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E12644D-1690-48AB-A325-5741D498D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7600" y="5410817"/>
                <a:ext cx="11059090" cy="76944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3AEC0F0A-AFE8-4607-A811-5F16CBF64131}"/>
                  </a:ext>
                </a:extLst>
              </p:cNvPr>
              <p:cNvSpPr txBox="1"/>
              <p:nvPr/>
            </p:nvSpPr>
            <p:spPr>
              <a:xfrm>
                <a:off x="10200710" y="4079883"/>
                <a:ext cx="3733800" cy="924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4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fr-FR" sz="44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, 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AEC0F0A-AFE8-4607-A811-5F16CBF64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0710" y="4079883"/>
                <a:ext cx="3733800" cy="9240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xmlns="" id="{24A15932-E274-4BF7-B51C-DD4D88F7CC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3900" y="10785668"/>
                <a:ext cx="22336417" cy="2953627"/>
              </a:xfrm>
              <a:prstGeom prst="roundRect">
                <a:avLst>
                  <a:gd name="adj" fmla="val 2251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34950">
                  <a:lnSpc>
                    <a:spcPct val="130000"/>
                  </a:lnSpc>
                </a:pP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3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234950">
                  <a:lnSpc>
                    <a:spcPct val="130000"/>
                  </a:lnSpc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mp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VTPT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fr-FR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4A15932-E274-4BF7-B51C-DD4D88F7C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" y="10785668"/>
                <a:ext cx="22336417" cy="2953627"/>
              </a:xfrm>
              <a:prstGeom prst="roundRect">
                <a:avLst>
                  <a:gd name="adj" fmla="val 22517"/>
                </a:avLst>
              </a:prstGeom>
              <a:blipFill rotWithShape="0">
                <a:blip r:embed="rId9"/>
                <a:stretch>
                  <a:fillRect l="-109" b="-8419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7379264-05B5-4CDC-B621-AE71A40C8E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670756" y="10504523"/>
            <a:ext cx="4841859" cy="296155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9E0247F-1E6D-4DAD-B127-39763450432B}"/>
              </a:ext>
            </a:extLst>
          </p:cNvPr>
          <p:cNvSpPr txBox="1"/>
          <p:nvPr/>
        </p:nvSpPr>
        <p:spPr>
          <a:xfrm>
            <a:off x="511901" y="1810503"/>
            <a:ext cx="15013258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VÉC TƠ PHÁP TUYẾN CỦA MẶT PHẲNG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7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8" grpId="0" animBg="1"/>
      <p:bldP spid="10" grpId="0"/>
      <p:bldP spid="4" grpId="0"/>
      <p:bldP spid="1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10">
            <a:extLst>
              <a:ext uri="{FF2B5EF4-FFF2-40B4-BE49-F238E27FC236}">
                <a16:creationId xmlns:a16="http://schemas.microsoft.com/office/drawing/2014/main" xmlns="" id="{568BDCF7-3BB4-41CA-8B1C-F0933B257482}"/>
              </a:ext>
            </a:extLst>
          </p:cNvPr>
          <p:cNvGrpSpPr/>
          <p:nvPr/>
        </p:nvGrpSpPr>
        <p:grpSpPr>
          <a:xfrm>
            <a:off x="1199573" y="6376283"/>
            <a:ext cx="21792466" cy="5358517"/>
            <a:chOff x="1270509" y="5674139"/>
            <a:chExt cx="21817979" cy="8423610"/>
          </a:xfrm>
        </p:grpSpPr>
        <p:sp>
          <p:nvSpPr>
            <p:cNvPr id="35" name="Rounded Rectangle 52">
              <a:extLst>
                <a:ext uri="{FF2B5EF4-FFF2-40B4-BE49-F238E27FC236}">
                  <a16:creationId xmlns:a16="http://schemas.microsoft.com/office/drawing/2014/main" xmlns="" id="{112CAB4F-220E-4627-ABDE-26A35BE8EF16}"/>
                </a:ext>
              </a:extLst>
            </p:cNvPr>
            <p:cNvSpPr/>
            <p:nvPr/>
          </p:nvSpPr>
          <p:spPr>
            <a:xfrm>
              <a:off x="1270511" y="6061208"/>
              <a:ext cx="21817977" cy="8036541"/>
            </a:xfrm>
            <a:prstGeom prst="roundRect">
              <a:avLst>
                <a:gd name="adj" fmla="val 250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chemeClr val="tx1"/>
                </a:solidFill>
              </a:endParaRPr>
            </a:p>
          </p:txBody>
        </p:sp>
        <p:grpSp>
          <p:nvGrpSpPr>
            <p:cNvPr id="36" name="Group 60">
              <a:extLst>
                <a:ext uri="{FF2B5EF4-FFF2-40B4-BE49-F238E27FC236}">
                  <a16:creationId xmlns:a16="http://schemas.microsoft.com/office/drawing/2014/main" xmlns="" id="{1E0D0A3A-DF4E-455B-9B93-CD44B7A19899}"/>
                </a:ext>
              </a:extLst>
            </p:cNvPr>
            <p:cNvGrpSpPr/>
            <p:nvPr/>
          </p:nvGrpSpPr>
          <p:grpSpPr>
            <a:xfrm>
              <a:off x="1270509" y="5674139"/>
              <a:ext cx="3715587" cy="1225214"/>
              <a:chOff x="1224539" y="6112706"/>
              <a:chExt cx="3715587" cy="1225214"/>
            </a:xfrm>
          </p:grpSpPr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xmlns="" id="{1D4263F5-E44F-46D9-91C5-7AF8077DBFA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91593" y="5240030"/>
                <a:ext cx="1102904" cy="299416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B738FCC4-625D-4636-AF0B-13EBA313CA25}"/>
                  </a:ext>
                </a:extLst>
              </p:cNvPr>
              <p:cNvSpPr txBox="1"/>
              <p:nvPr/>
            </p:nvSpPr>
            <p:spPr>
              <a:xfrm>
                <a:off x="2274666" y="6200080"/>
                <a:ext cx="2411400" cy="1137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u="sng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u="sng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58">
                <a:extLst>
                  <a:ext uri="{FF2B5EF4-FFF2-40B4-BE49-F238E27FC236}">
                    <a16:creationId xmlns:a16="http://schemas.microsoft.com/office/drawing/2014/main" xmlns="" id="{E1C7344B-D93D-4FAF-935D-4FAA958A1BBC}"/>
                  </a:ext>
                </a:extLst>
              </p:cNvPr>
              <p:cNvSpPr/>
              <p:nvPr/>
            </p:nvSpPr>
            <p:spPr>
              <a:xfrm flipV="1">
                <a:off x="1224539" y="6112706"/>
                <a:ext cx="903517" cy="114995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15">
                <a:extLst>
                  <a:ext uri="{FF2B5EF4-FFF2-40B4-BE49-F238E27FC236}">
                    <a16:creationId xmlns:a16="http://schemas.microsoft.com/office/drawing/2014/main" xmlns="" id="{FCA52750-B29F-40DF-943A-CF526CEB7D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5612344" y="6780731"/>
                <a:ext cx="11218264" cy="54607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914400" indent="-914400">
                  <a:buFont typeface="Arial" panose="020B0604020202020204" pitchFamily="34" charset="0"/>
                  <a:buChar char="•"/>
                </a:pPr>
                <a:r>
                  <a:rPr lang="fr-FR" sz="5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  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5400" b="1" i="1" dirty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2;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    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;    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5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5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𝑽𝑻𝑷𝑻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fr-FR" sz="5400" b="1" i="1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, </m:t>
                          </m:r>
                          <m:acc>
                            <m:accPr>
                              <m:chr m:val="⃗"/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</m:e>
                      </m:d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5400" b="1" i="1" dirty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5400" b="1" i="1" dirty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5400" b="1" i="1" dirty="0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5400" b="1" i="1" dirty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fr-FR" sz="5400" b="1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fr-FR" sz="5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5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fr-FR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buFont typeface="Arial" panose="020B0604020202020204" pitchFamily="34" charset="0"/>
                  <a:buChar char="•"/>
                </a:pPr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344" y="6780731"/>
                <a:ext cx="11218264" cy="5460790"/>
              </a:xfrm>
              <a:prstGeom prst="rect">
                <a:avLst/>
              </a:prstGeom>
              <a:blipFill rotWithShape="0">
                <a:blip r:embed="rId3"/>
                <a:stretch>
                  <a:fillRect l="-2663" t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7522252" y="7614003"/>
            <a:ext cx="1123406" cy="1853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65373" y="7614003"/>
            <a:ext cx="1071154" cy="1853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595431" y="7614003"/>
            <a:ext cx="992776" cy="1853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70151" y="7851884"/>
            <a:ext cx="10711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  <a:p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-4</a:t>
            </a:r>
          </a:p>
        </p:txBody>
      </p:sp>
      <p:sp>
        <p:nvSpPr>
          <p:cNvPr id="5" name="Rectangle 4"/>
          <p:cNvSpPr/>
          <p:nvPr/>
        </p:nvSpPr>
        <p:spPr>
          <a:xfrm>
            <a:off x="13676484" y="9760098"/>
            <a:ext cx="444138" cy="777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4416713" y="9760099"/>
            <a:ext cx="444138" cy="9687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5095983" y="9760099"/>
            <a:ext cx="1071154" cy="9687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3374AC7-672A-4100-875D-9F4A22E2CA72}"/>
              </a:ext>
            </a:extLst>
          </p:cNvPr>
          <p:cNvSpPr txBox="1"/>
          <p:nvPr/>
        </p:nvSpPr>
        <p:spPr>
          <a:xfrm>
            <a:off x="12301167" y="6574786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B9223B4-BA7D-446F-9C65-22CAF39FC00A}"/>
              </a:ext>
            </a:extLst>
          </p:cNvPr>
          <p:cNvSpPr txBox="1"/>
          <p:nvPr/>
        </p:nvSpPr>
        <p:spPr>
          <a:xfrm>
            <a:off x="1774184" y="1752600"/>
            <a:ext cx="12422458" cy="728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0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VÉC TƠ PHÁP TUYẾN CỦA MẶT PHẲNG</a:t>
            </a:r>
            <a:endParaRPr lang="en-US" sz="4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38BDD1A6-FD4C-4C35-884B-ECB72C190113}"/>
              </a:ext>
            </a:extLst>
          </p:cNvPr>
          <p:cNvSpPr/>
          <p:nvPr/>
        </p:nvSpPr>
        <p:spPr>
          <a:xfrm>
            <a:off x="1199574" y="2458425"/>
            <a:ext cx="21792464" cy="36906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70">
            <a:extLst>
              <a:ext uri="{FF2B5EF4-FFF2-40B4-BE49-F238E27FC236}">
                <a16:creationId xmlns:a16="http://schemas.microsoft.com/office/drawing/2014/main" xmlns="" id="{AA9A5E58-709D-4BB6-B054-4E1B6CBC5649}"/>
              </a:ext>
            </a:extLst>
          </p:cNvPr>
          <p:cNvGrpSpPr/>
          <p:nvPr/>
        </p:nvGrpSpPr>
        <p:grpSpPr>
          <a:xfrm>
            <a:off x="1484362" y="2582221"/>
            <a:ext cx="772840" cy="1089189"/>
            <a:chOff x="1311958" y="3405486"/>
            <a:chExt cx="950173" cy="94051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242223F4-28F0-4052-9286-B229C54C85C2}"/>
                </a:ext>
              </a:extLst>
            </p:cNvPr>
            <p:cNvSpPr/>
            <p:nvPr/>
          </p:nvSpPr>
          <p:spPr>
            <a:xfrm>
              <a:off x="1406975" y="3672018"/>
              <a:ext cx="596676" cy="540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xmlns="" id="{7A518DB4-6649-4DE2-8581-B39CD3DE0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1958" y="3581027"/>
              <a:ext cx="190035" cy="268948"/>
            </a:xfrm>
            <a:custGeom>
              <a:avLst/>
              <a:gdLst>
                <a:gd name="T0" fmla="*/ 34 w 50"/>
                <a:gd name="T1" fmla="*/ 16 h 71"/>
                <a:gd name="T2" fmla="*/ 34 w 50"/>
                <a:gd name="T3" fmla="*/ 55 h 71"/>
                <a:gd name="T4" fmla="*/ 16 w 50"/>
                <a:gd name="T5" fmla="*/ 55 h 71"/>
                <a:gd name="T6" fmla="*/ 16 w 50"/>
                <a:gd name="T7" fmla="*/ 16 h 71"/>
                <a:gd name="T8" fmla="*/ 34 w 50"/>
                <a:gd name="T9" fmla="*/ 16 h 71"/>
                <a:gd name="T10" fmla="*/ 34 w 50"/>
                <a:gd name="T11" fmla="*/ 0 h 71"/>
                <a:gd name="T12" fmla="*/ 16 w 50"/>
                <a:gd name="T13" fmla="*/ 0 h 71"/>
                <a:gd name="T14" fmla="*/ 0 w 50"/>
                <a:gd name="T15" fmla="*/ 16 h 71"/>
                <a:gd name="T16" fmla="*/ 0 w 50"/>
                <a:gd name="T17" fmla="*/ 55 h 71"/>
                <a:gd name="T18" fmla="*/ 16 w 50"/>
                <a:gd name="T19" fmla="*/ 71 h 71"/>
                <a:gd name="T20" fmla="*/ 34 w 50"/>
                <a:gd name="T21" fmla="*/ 71 h 71"/>
                <a:gd name="T22" fmla="*/ 50 w 50"/>
                <a:gd name="T23" fmla="*/ 55 h 71"/>
                <a:gd name="T24" fmla="*/ 50 w 50"/>
                <a:gd name="T25" fmla="*/ 16 h 71"/>
                <a:gd name="T26" fmla="*/ 34 w 50"/>
                <a:gd name="T2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1">
                  <a:moveTo>
                    <a:pt x="34" y="16"/>
                  </a:moveTo>
                  <a:cubicBezTo>
                    <a:pt x="34" y="55"/>
                    <a:pt x="34" y="55"/>
                    <a:pt x="34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4"/>
                    <a:pt x="7" y="71"/>
                    <a:pt x="16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43" y="71"/>
                    <a:pt x="50" y="64"/>
                    <a:pt x="50" y="55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xmlns="" id="{C42A0536-3969-4362-80A5-EF596D3D70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1958" y="3581027"/>
              <a:ext cx="277000" cy="181983"/>
            </a:xfrm>
            <a:custGeom>
              <a:avLst/>
              <a:gdLst>
                <a:gd name="T0" fmla="*/ 57 w 73"/>
                <a:gd name="T1" fmla="*/ 16 h 48"/>
                <a:gd name="T2" fmla="*/ 57 w 73"/>
                <a:gd name="T3" fmla="*/ 32 h 48"/>
                <a:gd name="T4" fmla="*/ 16 w 73"/>
                <a:gd name="T5" fmla="*/ 32 h 48"/>
                <a:gd name="T6" fmla="*/ 16 w 73"/>
                <a:gd name="T7" fmla="*/ 16 h 48"/>
                <a:gd name="T8" fmla="*/ 57 w 73"/>
                <a:gd name="T9" fmla="*/ 16 h 48"/>
                <a:gd name="T10" fmla="*/ 57 w 73"/>
                <a:gd name="T11" fmla="*/ 0 h 48"/>
                <a:gd name="T12" fmla="*/ 16 w 73"/>
                <a:gd name="T13" fmla="*/ 0 h 48"/>
                <a:gd name="T14" fmla="*/ 0 w 73"/>
                <a:gd name="T15" fmla="*/ 16 h 48"/>
                <a:gd name="T16" fmla="*/ 0 w 73"/>
                <a:gd name="T17" fmla="*/ 32 h 48"/>
                <a:gd name="T18" fmla="*/ 16 w 73"/>
                <a:gd name="T19" fmla="*/ 48 h 48"/>
                <a:gd name="T20" fmla="*/ 57 w 73"/>
                <a:gd name="T21" fmla="*/ 48 h 48"/>
                <a:gd name="T22" fmla="*/ 73 w 73"/>
                <a:gd name="T23" fmla="*/ 32 h 48"/>
                <a:gd name="T24" fmla="*/ 73 w 73"/>
                <a:gd name="T25" fmla="*/ 16 h 48"/>
                <a:gd name="T26" fmla="*/ 57 w 73"/>
                <a:gd name="T2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48">
                  <a:moveTo>
                    <a:pt x="57" y="16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1"/>
                    <a:pt x="7" y="48"/>
                    <a:pt x="16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66" y="48"/>
                    <a:pt x="73" y="41"/>
                    <a:pt x="73" y="32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xmlns="" id="{F3493D8C-2964-4B4B-AA06-A708188904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63190" y="3581027"/>
              <a:ext cx="285052" cy="181983"/>
            </a:xfrm>
            <a:custGeom>
              <a:avLst/>
              <a:gdLst>
                <a:gd name="T0" fmla="*/ 58 w 75"/>
                <a:gd name="T1" fmla="*/ 16 h 48"/>
                <a:gd name="T2" fmla="*/ 43 w 75"/>
                <a:gd name="T3" fmla="*/ 32 h 48"/>
                <a:gd name="T4" fmla="*/ 16 w 75"/>
                <a:gd name="T5" fmla="*/ 32 h 48"/>
                <a:gd name="T6" fmla="*/ 16 w 75"/>
                <a:gd name="T7" fmla="*/ 16 h 48"/>
                <a:gd name="T8" fmla="*/ 58 w 75"/>
                <a:gd name="T9" fmla="*/ 16 h 48"/>
                <a:gd name="T10" fmla="*/ 58 w 75"/>
                <a:gd name="T11" fmla="*/ 0 h 48"/>
                <a:gd name="T12" fmla="*/ 16 w 75"/>
                <a:gd name="T13" fmla="*/ 0 h 48"/>
                <a:gd name="T14" fmla="*/ 0 w 75"/>
                <a:gd name="T15" fmla="*/ 16 h 48"/>
                <a:gd name="T16" fmla="*/ 0 w 75"/>
                <a:gd name="T17" fmla="*/ 32 h 48"/>
                <a:gd name="T18" fmla="*/ 16 w 75"/>
                <a:gd name="T19" fmla="*/ 48 h 48"/>
                <a:gd name="T20" fmla="*/ 43 w 75"/>
                <a:gd name="T21" fmla="*/ 48 h 48"/>
                <a:gd name="T22" fmla="*/ 55 w 75"/>
                <a:gd name="T23" fmla="*/ 43 h 48"/>
                <a:gd name="T24" fmla="*/ 70 w 75"/>
                <a:gd name="T25" fmla="*/ 26 h 48"/>
                <a:gd name="T26" fmla="*/ 73 w 75"/>
                <a:gd name="T27" fmla="*/ 9 h 48"/>
                <a:gd name="T28" fmla="*/ 58 w 75"/>
                <a:gd name="T2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48">
                  <a:moveTo>
                    <a:pt x="58" y="16"/>
                  </a:moveTo>
                  <a:cubicBezTo>
                    <a:pt x="43" y="32"/>
                    <a:pt x="43" y="32"/>
                    <a:pt x="43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8" y="16"/>
                    <a:pt x="58" y="16"/>
                    <a:pt x="58" y="16"/>
                  </a:cubicBezTo>
                  <a:moveTo>
                    <a:pt x="5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1"/>
                    <a:pt x="8" y="48"/>
                    <a:pt x="16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8" y="48"/>
                    <a:pt x="52" y="46"/>
                    <a:pt x="55" y="43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4" y="22"/>
                    <a:pt x="75" y="15"/>
                    <a:pt x="73" y="9"/>
                  </a:cubicBezTo>
                  <a:cubicBezTo>
                    <a:pt x="70" y="3"/>
                    <a:pt x="64" y="0"/>
                    <a:pt x="5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xmlns="" id="{FFFD3F57-FF61-4813-8AB6-35AE9E282C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63190" y="4151132"/>
              <a:ext cx="280221" cy="194867"/>
            </a:xfrm>
            <a:custGeom>
              <a:avLst/>
              <a:gdLst>
                <a:gd name="T0" fmla="*/ 58 w 74"/>
                <a:gd name="T1" fmla="*/ 16 h 51"/>
                <a:gd name="T2" fmla="*/ 58 w 74"/>
                <a:gd name="T3" fmla="*/ 35 h 51"/>
                <a:gd name="T4" fmla="*/ 16 w 74"/>
                <a:gd name="T5" fmla="*/ 35 h 51"/>
                <a:gd name="T6" fmla="*/ 16 w 74"/>
                <a:gd name="T7" fmla="*/ 16 h 51"/>
                <a:gd name="T8" fmla="*/ 58 w 74"/>
                <a:gd name="T9" fmla="*/ 16 h 51"/>
                <a:gd name="T10" fmla="*/ 58 w 74"/>
                <a:gd name="T11" fmla="*/ 0 h 51"/>
                <a:gd name="T12" fmla="*/ 16 w 74"/>
                <a:gd name="T13" fmla="*/ 0 h 51"/>
                <a:gd name="T14" fmla="*/ 0 w 74"/>
                <a:gd name="T15" fmla="*/ 16 h 51"/>
                <a:gd name="T16" fmla="*/ 0 w 74"/>
                <a:gd name="T17" fmla="*/ 35 h 51"/>
                <a:gd name="T18" fmla="*/ 16 w 74"/>
                <a:gd name="T19" fmla="*/ 51 h 51"/>
                <a:gd name="T20" fmla="*/ 58 w 74"/>
                <a:gd name="T21" fmla="*/ 51 h 51"/>
                <a:gd name="T22" fmla="*/ 74 w 74"/>
                <a:gd name="T23" fmla="*/ 35 h 51"/>
                <a:gd name="T24" fmla="*/ 74 w 74"/>
                <a:gd name="T25" fmla="*/ 16 h 51"/>
                <a:gd name="T26" fmla="*/ 58 w 74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51">
                  <a:moveTo>
                    <a:pt x="58" y="16"/>
                  </a:moveTo>
                  <a:cubicBezTo>
                    <a:pt x="58" y="35"/>
                    <a:pt x="58" y="35"/>
                    <a:pt x="58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8" y="16"/>
                    <a:pt x="58" y="16"/>
                    <a:pt x="58" y="16"/>
                  </a:cubicBezTo>
                  <a:moveTo>
                    <a:pt x="5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1"/>
                    <a:pt x="16" y="51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67" y="51"/>
                    <a:pt x="74" y="43"/>
                    <a:pt x="74" y="35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7"/>
                    <a:pt x="67" y="0"/>
                    <a:pt x="5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xmlns="" id="{2F4B391F-26D5-403E-8A3E-B494FE75CF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1958" y="4064167"/>
              <a:ext cx="190035" cy="281832"/>
            </a:xfrm>
            <a:custGeom>
              <a:avLst/>
              <a:gdLst>
                <a:gd name="T0" fmla="*/ 34 w 50"/>
                <a:gd name="T1" fmla="*/ 16 h 74"/>
                <a:gd name="T2" fmla="*/ 34 w 50"/>
                <a:gd name="T3" fmla="*/ 58 h 74"/>
                <a:gd name="T4" fmla="*/ 16 w 50"/>
                <a:gd name="T5" fmla="*/ 58 h 74"/>
                <a:gd name="T6" fmla="*/ 16 w 50"/>
                <a:gd name="T7" fmla="*/ 16 h 74"/>
                <a:gd name="T8" fmla="*/ 34 w 50"/>
                <a:gd name="T9" fmla="*/ 16 h 74"/>
                <a:gd name="T10" fmla="*/ 34 w 50"/>
                <a:gd name="T11" fmla="*/ 0 h 74"/>
                <a:gd name="T12" fmla="*/ 16 w 50"/>
                <a:gd name="T13" fmla="*/ 0 h 74"/>
                <a:gd name="T14" fmla="*/ 0 w 50"/>
                <a:gd name="T15" fmla="*/ 16 h 74"/>
                <a:gd name="T16" fmla="*/ 0 w 50"/>
                <a:gd name="T17" fmla="*/ 58 h 74"/>
                <a:gd name="T18" fmla="*/ 16 w 50"/>
                <a:gd name="T19" fmla="*/ 74 h 74"/>
                <a:gd name="T20" fmla="*/ 34 w 50"/>
                <a:gd name="T21" fmla="*/ 74 h 74"/>
                <a:gd name="T22" fmla="*/ 50 w 50"/>
                <a:gd name="T23" fmla="*/ 58 h 74"/>
                <a:gd name="T24" fmla="*/ 50 w 50"/>
                <a:gd name="T25" fmla="*/ 16 h 74"/>
                <a:gd name="T26" fmla="*/ 34 w 50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4">
                  <a:moveTo>
                    <a:pt x="34" y="16"/>
                  </a:moveTo>
                  <a:cubicBezTo>
                    <a:pt x="34" y="58"/>
                    <a:pt x="34" y="58"/>
                    <a:pt x="34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6"/>
                    <a:pt x="7" y="74"/>
                    <a:pt x="16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43" y="74"/>
                    <a:pt x="50" y="66"/>
                    <a:pt x="50" y="58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xmlns="" id="{4951C1B3-85AC-49C9-B8B0-353410AFFF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1958" y="4151132"/>
              <a:ext cx="277000" cy="194867"/>
            </a:xfrm>
            <a:custGeom>
              <a:avLst/>
              <a:gdLst>
                <a:gd name="T0" fmla="*/ 57 w 73"/>
                <a:gd name="T1" fmla="*/ 16 h 51"/>
                <a:gd name="T2" fmla="*/ 57 w 73"/>
                <a:gd name="T3" fmla="*/ 35 h 51"/>
                <a:gd name="T4" fmla="*/ 16 w 73"/>
                <a:gd name="T5" fmla="*/ 35 h 51"/>
                <a:gd name="T6" fmla="*/ 16 w 73"/>
                <a:gd name="T7" fmla="*/ 16 h 51"/>
                <a:gd name="T8" fmla="*/ 57 w 73"/>
                <a:gd name="T9" fmla="*/ 16 h 51"/>
                <a:gd name="T10" fmla="*/ 57 w 73"/>
                <a:gd name="T11" fmla="*/ 0 h 51"/>
                <a:gd name="T12" fmla="*/ 16 w 73"/>
                <a:gd name="T13" fmla="*/ 0 h 51"/>
                <a:gd name="T14" fmla="*/ 0 w 73"/>
                <a:gd name="T15" fmla="*/ 16 h 51"/>
                <a:gd name="T16" fmla="*/ 0 w 73"/>
                <a:gd name="T17" fmla="*/ 35 h 51"/>
                <a:gd name="T18" fmla="*/ 16 w 73"/>
                <a:gd name="T19" fmla="*/ 51 h 51"/>
                <a:gd name="T20" fmla="*/ 57 w 73"/>
                <a:gd name="T21" fmla="*/ 51 h 51"/>
                <a:gd name="T22" fmla="*/ 73 w 73"/>
                <a:gd name="T23" fmla="*/ 35 h 51"/>
                <a:gd name="T24" fmla="*/ 73 w 73"/>
                <a:gd name="T25" fmla="*/ 16 h 51"/>
                <a:gd name="T26" fmla="*/ 57 w 73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51">
                  <a:moveTo>
                    <a:pt x="57" y="16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1"/>
                    <a:pt x="16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66" y="51"/>
                    <a:pt x="73" y="43"/>
                    <a:pt x="73" y="35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46" name="Freeform 19">
              <a:extLst>
                <a:ext uri="{FF2B5EF4-FFF2-40B4-BE49-F238E27FC236}">
                  <a16:creationId xmlns:a16="http://schemas.microsoft.com/office/drawing/2014/main" xmlns="" id="{52596F9B-C071-45D8-BB54-9BC841B75D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1958" y="3820986"/>
              <a:ext cx="190035" cy="273779"/>
            </a:xfrm>
            <a:custGeom>
              <a:avLst/>
              <a:gdLst>
                <a:gd name="T0" fmla="*/ 34 w 50"/>
                <a:gd name="T1" fmla="*/ 16 h 72"/>
                <a:gd name="T2" fmla="*/ 34 w 50"/>
                <a:gd name="T3" fmla="*/ 56 h 72"/>
                <a:gd name="T4" fmla="*/ 16 w 50"/>
                <a:gd name="T5" fmla="*/ 56 h 72"/>
                <a:gd name="T6" fmla="*/ 16 w 50"/>
                <a:gd name="T7" fmla="*/ 16 h 72"/>
                <a:gd name="T8" fmla="*/ 34 w 50"/>
                <a:gd name="T9" fmla="*/ 16 h 72"/>
                <a:gd name="T10" fmla="*/ 34 w 50"/>
                <a:gd name="T11" fmla="*/ 0 h 72"/>
                <a:gd name="T12" fmla="*/ 16 w 50"/>
                <a:gd name="T13" fmla="*/ 0 h 72"/>
                <a:gd name="T14" fmla="*/ 0 w 50"/>
                <a:gd name="T15" fmla="*/ 16 h 72"/>
                <a:gd name="T16" fmla="*/ 0 w 50"/>
                <a:gd name="T17" fmla="*/ 56 h 72"/>
                <a:gd name="T18" fmla="*/ 16 w 50"/>
                <a:gd name="T19" fmla="*/ 72 h 72"/>
                <a:gd name="T20" fmla="*/ 34 w 50"/>
                <a:gd name="T21" fmla="*/ 72 h 72"/>
                <a:gd name="T22" fmla="*/ 50 w 50"/>
                <a:gd name="T23" fmla="*/ 56 h 72"/>
                <a:gd name="T24" fmla="*/ 50 w 50"/>
                <a:gd name="T25" fmla="*/ 16 h 72"/>
                <a:gd name="T26" fmla="*/ 34 w 50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2">
                  <a:moveTo>
                    <a:pt x="34" y="16"/>
                  </a:moveTo>
                  <a:cubicBezTo>
                    <a:pt x="34" y="56"/>
                    <a:pt x="34" y="56"/>
                    <a:pt x="3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5"/>
                    <a:pt x="7" y="72"/>
                    <a:pt x="16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43" y="72"/>
                    <a:pt x="50" y="65"/>
                    <a:pt x="50" y="5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xmlns="" id="{DA1FE95F-3520-4599-95FE-68B13F61E2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7830" y="4064167"/>
              <a:ext cx="191645" cy="281832"/>
            </a:xfrm>
            <a:custGeom>
              <a:avLst/>
              <a:gdLst>
                <a:gd name="T0" fmla="*/ 34 w 50"/>
                <a:gd name="T1" fmla="*/ 16 h 74"/>
                <a:gd name="T2" fmla="*/ 34 w 50"/>
                <a:gd name="T3" fmla="*/ 58 h 74"/>
                <a:gd name="T4" fmla="*/ 16 w 50"/>
                <a:gd name="T5" fmla="*/ 58 h 74"/>
                <a:gd name="T6" fmla="*/ 16 w 50"/>
                <a:gd name="T7" fmla="*/ 16 h 74"/>
                <a:gd name="T8" fmla="*/ 34 w 50"/>
                <a:gd name="T9" fmla="*/ 16 h 74"/>
                <a:gd name="T10" fmla="*/ 34 w 50"/>
                <a:gd name="T11" fmla="*/ 0 h 74"/>
                <a:gd name="T12" fmla="*/ 16 w 50"/>
                <a:gd name="T13" fmla="*/ 0 h 74"/>
                <a:gd name="T14" fmla="*/ 0 w 50"/>
                <a:gd name="T15" fmla="*/ 16 h 74"/>
                <a:gd name="T16" fmla="*/ 0 w 50"/>
                <a:gd name="T17" fmla="*/ 58 h 74"/>
                <a:gd name="T18" fmla="*/ 16 w 50"/>
                <a:gd name="T19" fmla="*/ 74 h 74"/>
                <a:gd name="T20" fmla="*/ 34 w 50"/>
                <a:gd name="T21" fmla="*/ 74 h 74"/>
                <a:gd name="T22" fmla="*/ 50 w 50"/>
                <a:gd name="T23" fmla="*/ 58 h 74"/>
                <a:gd name="T24" fmla="*/ 50 w 50"/>
                <a:gd name="T25" fmla="*/ 16 h 74"/>
                <a:gd name="T26" fmla="*/ 34 w 50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4">
                  <a:moveTo>
                    <a:pt x="34" y="16"/>
                  </a:moveTo>
                  <a:cubicBezTo>
                    <a:pt x="34" y="58"/>
                    <a:pt x="34" y="58"/>
                    <a:pt x="34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6"/>
                    <a:pt x="7" y="74"/>
                    <a:pt x="16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43" y="74"/>
                    <a:pt x="50" y="66"/>
                    <a:pt x="50" y="58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xmlns="" id="{95198D86-C5C1-4BDB-89A6-E2727F4ED9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0865" y="4151132"/>
              <a:ext cx="278610" cy="194867"/>
            </a:xfrm>
            <a:custGeom>
              <a:avLst/>
              <a:gdLst>
                <a:gd name="T0" fmla="*/ 57 w 73"/>
                <a:gd name="T1" fmla="*/ 16 h 51"/>
                <a:gd name="T2" fmla="*/ 57 w 73"/>
                <a:gd name="T3" fmla="*/ 35 h 51"/>
                <a:gd name="T4" fmla="*/ 16 w 73"/>
                <a:gd name="T5" fmla="*/ 35 h 51"/>
                <a:gd name="T6" fmla="*/ 16 w 73"/>
                <a:gd name="T7" fmla="*/ 16 h 51"/>
                <a:gd name="T8" fmla="*/ 57 w 73"/>
                <a:gd name="T9" fmla="*/ 16 h 51"/>
                <a:gd name="T10" fmla="*/ 57 w 73"/>
                <a:gd name="T11" fmla="*/ 0 h 51"/>
                <a:gd name="T12" fmla="*/ 16 w 73"/>
                <a:gd name="T13" fmla="*/ 0 h 51"/>
                <a:gd name="T14" fmla="*/ 0 w 73"/>
                <a:gd name="T15" fmla="*/ 16 h 51"/>
                <a:gd name="T16" fmla="*/ 0 w 73"/>
                <a:gd name="T17" fmla="*/ 35 h 51"/>
                <a:gd name="T18" fmla="*/ 16 w 73"/>
                <a:gd name="T19" fmla="*/ 51 h 51"/>
                <a:gd name="T20" fmla="*/ 57 w 73"/>
                <a:gd name="T21" fmla="*/ 51 h 51"/>
                <a:gd name="T22" fmla="*/ 73 w 73"/>
                <a:gd name="T23" fmla="*/ 35 h 51"/>
                <a:gd name="T24" fmla="*/ 73 w 73"/>
                <a:gd name="T25" fmla="*/ 16 h 51"/>
                <a:gd name="T26" fmla="*/ 57 w 73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51">
                  <a:moveTo>
                    <a:pt x="57" y="16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1"/>
                    <a:pt x="16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66" y="51"/>
                    <a:pt x="73" y="43"/>
                    <a:pt x="73" y="35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xmlns="" id="{75BCD606-4143-40AE-88A6-1FEB2916FE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7830" y="3820986"/>
              <a:ext cx="191645" cy="273779"/>
            </a:xfrm>
            <a:custGeom>
              <a:avLst/>
              <a:gdLst>
                <a:gd name="T0" fmla="*/ 34 w 50"/>
                <a:gd name="T1" fmla="*/ 16 h 72"/>
                <a:gd name="T2" fmla="*/ 34 w 50"/>
                <a:gd name="T3" fmla="*/ 56 h 72"/>
                <a:gd name="T4" fmla="*/ 16 w 50"/>
                <a:gd name="T5" fmla="*/ 56 h 72"/>
                <a:gd name="T6" fmla="*/ 16 w 50"/>
                <a:gd name="T7" fmla="*/ 16 h 72"/>
                <a:gd name="T8" fmla="*/ 34 w 50"/>
                <a:gd name="T9" fmla="*/ 16 h 72"/>
                <a:gd name="T10" fmla="*/ 34 w 50"/>
                <a:gd name="T11" fmla="*/ 0 h 72"/>
                <a:gd name="T12" fmla="*/ 16 w 50"/>
                <a:gd name="T13" fmla="*/ 0 h 72"/>
                <a:gd name="T14" fmla="*/ 0 w 50"/>
                <a:gd name="T15" fmla="*/ 16 h 72"/>
                <a:gd name="T16" fmla="*/ 0 w 50"/>
                <a:gd name="T17" fmla="*/ 56 h 72"/>
                <a:gd name="T18" fmla="*/ 16 w 50"/>
                <a:gd name="T19" fmla="*/ 72 h 72"/>
                <a:gd name="T20" fmla="*/ 34 w 50"/>
                <a:gd name="T21" fmla="*/ 72 h 72"/>
                <a:gd name="T22" fmla="*/ 50 w 50"/>
                <a:gd name="T23" fmla="*/ 56 h 72"/>
                <a:gd name="T24" fmla="*/ 50 w 50"/>
                <a:gd name="T25" fmla="*/ 16 h 72"/>
                <a:gd name="T26" fmla="*/ 34 w 50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2">
                  <a:moveTo>
                    <a:pt x="34" y="16"/>
                  </a:moveTo>
                  <a:cubicBezTo>
                    <a:pt x="34" y="56"/>
                    <a:pt x="34" y="56"/>
                    <a:pt x="3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5"/>
                    <a:pt x="7" y="72"/>
                    <a:pt x="16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43" y="72"/>
                    <a:pt x="50" y="65"/>
                    <a:pt x="50" y="5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50" name="Freeform 23">
              <a:extLst>
                <a:ext uri="{FF2B5EF4-FFF2-40B4-BE49-F238E27FC236}">
                  <a16:creationId xmlns:a16="http://schemas.microsoft.com/office/drawing/2014/main" xmlns="" id="{07C52DBE-B622-4313-811D-C99FF8862A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1428" y="3405486"/>
              <a:ext cx="600703" cy="594262"/>
            </a:xfrm>
            <a:custGeom>
              <a:avLst/>
              <a:gdLst>
                <a:gd name="T0" fmla="*/ 105 w 158"/>
                <a:gd name="T1" fmla="*/ 16 h 156"/>
                <a:gd name="T2" fmla="*/ 140 w 158"/>
                <a:gd name="T3" fmla="*/ 56 h 156"/>
                <a:gd name="T4" fmla="*/ 56 w 158"/>
                <a:gd name="T5" fmla="*/ 140 h 156"/>
                <a:gd name="T6" fmla="*/ 17 w 158"/>
                <a:gd name="T7" fmla="*/ 99 h 156"/>
                <a:gd name="T8" fmla="*/ 105 w 158"/>
                <a:gd name="T9" fmla="*/ 16 h 156"/>
                <a:gd name="T10" fmla="*/ 105 w 158"/>
                <a:gd name="T11" fmla="*/ 0 h 156"/>
                <a:gd name="T12" fmla="*/ 94 w 158"/>
                <a:gd name="T13" fmla="*/ 5 h 156"/>
                <a:gd name="T14" fmla="*/ 6 w 158"/>
                <a:gd name="T15" fmla="*/ 87 h 156"/>
                <a:gd name="T16" fmla="*/ 5 w 158"/>
                <a:gd name="T17" fmla="*/ 109 h 156"/>
                <a:gd name="T18" fmla="*/ 44 w 158"/>
                <a:gd name="T19" fmla="*/ 151 h 156"/>
                <a:gd name="T20" fmla="*/ 55 w 158"/>
                <a:gd name="T21" fmla="*/ 156 h 156"/>
                <a:gd name="T22" fmla="*/ 56 w 158"/>
                <a:gd name="T23" fmla="*/ 156 h 156"/>
                <a:gd name="T24" fmla="*/ 67 w 158"/>
                <a:gd name="T25" fmla="*/ 152 h 156"/>
                <a:gd name="T26" fmla="*/ 151 w 158"/>
                <a:gd name="T27" fmla="*/ 67 h 156"/>
                <a:gd name="T28" fmla="*/ 152 w 158"/>
                <a:gd name="T29" fmla="*/ 45 h 156"/>
                <a:gd name="T30" fmla="*/ 117 w 158"/>
                <a:gd name="T31" fmla="*/ 6 h 156"/>
                <a:gd name="T32" fmla="*/ 105 w 158"/>
                <a:gd name="T33" fmla="*/ 0 h 156"/>
                <a:gd name="T34" fmla="*/ 105 w 158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8" h="156">
                  <a:moveTo>
                    <a:pt x="105" y="16"/>
                  </a:moveTo>
                  <a:cubicBezTo>
                    <a:pt x="140" y="56"/>
                    <a:pt x="140" y="56"/>
                    <a:pt x="140" y="56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05" y="16"/>
                    <a:pt x="105" y="16"/>
                    <a:pt x="105" y="16"/>
                  </a:cubicBezTo>
                  <a:moveTo>
                    <a:pt x="105" y="0"/>
                  </a:moveTo>
                  <a:cubicBezTo>
                    <a:pt x="101" y="0"/>
                    <a:pt x="97" y="2"/>
                    <a:pt x="94" y="5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0" y="93"/>
                    <a:pt x="0" y="103"/>
                    <a:pt x="5" y="109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7" y="154"/>
                    <a:pt x="51" y="156"/>
                    <a:pt x="55" y="156"/>
                  </a:cubicBezTo>
                  <a:cubicBezTo>
                    <a:pt x="55" y="156"/>
                    <a:pt x="56" y="156"/>
                    <a:pt x="56" y="156"/>
                  </a:cubicBezTo>
                  <a:cubicBezTo>
                    <a:pt x="60" y="156"/>
                    <a:pt x="64" y="155"/>
                    <a:pt x="67" y="152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7" y="61"/>
                    <a:pt x="158" y="52"/>
                    <a:pt x="152" y="45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4" y="3"/>
                    <a:pt x="110" y="1"/>
                    <a:pt x="105" y="0"/>
                  </a:cubicBezTo>
                  <a:cubicBezTo>
                    <a:pt x="105" y="0"/>
                    <a:pt x="105" y="0"/>
                    <a:pt x="10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51" name="Freeform 24">
              <a:extLst>
                <a:ext uri="{FF2B5EF4-FFF2-40B4-BE49-F238E27FC236}">
                  <a16:creationId xmlns:a16="http://schemas.microsoft.com/office/drawing/2014/main" xmlns="" id="{C9AEF26D-6150-4840-9556-63EA0E95AF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5138" y="3790388"/>
              <a:ext cx="318872" cy="293105"/>
            </a:xfrm>
            <a:custGeom>
              <a:avLst/>
              <a:gdLst>
                <a:gd name="T0" fmla="*/ 32 w 84"/>
                <a:gd name="T1" fmla="*/ 16 h 77"/>
                <a:gd name="T2" fmla="*/ 67 w 84"/>
                <a:gd name="T3" fmla="*/ 50 h 77"/>
                <a:gd name="T4" fmla="*/ 17 w 84"/>
                <a:gd name="T5" fmla="*/ 61 h 77"/>
                <a:gd name="T6" fmla="*/ 32 w 84"/>
                <a:gd name="T7" fmla="*/ 16 h 77"/>
                <a:gd name="T8" fmla="*/ 32 w 84"/>
                <a:gd name="T9" fmla="*/ 0 h 77"/>
                <a:gd name="T10" fmla="*/ 28 w 84"/>
                <a:gd name="T11" fmla="*/ 1 h 77"/>
                <a:gd name="T12" fmla="*/ 17 w 84"/>
                <a:gd name="T13" fmla="*/ 11 h 77"/>
                <a:gd name="T14" fmla="*/ 2 w 84"/>
                <a:gd name="T15" fmla="*/ 56 h 77"/>
                <a:gd name="T16" fmla="*/ 5 w 84"/>
                <a:gd name="T17" fmla="*/ 72 h 77"/>
                <a:gd name="T18" fmla="*/ 17 w 84"/>
                <a:gd name="T19" fmla="*/ 77 h 77"/>
                <a:gd name="T20" fmla="*/ 20 w 84"/>
                <a:gd name="T21" fmla="*/ 76 h 77"/>
                <a:gd name="T22" fmla="*/ 71 w 84"/>
                <a:gd name="T23" fmla="*/ 65 h 77"/>
                <a:gd name="T24" fmla="*/ 83 w 84"/>
                <a:gd name="T25" fmla="*/ 54 h 77"/>
                <a:gd name="T26" fmla="*/ 78 w 84"/>
                <a:gd name="T27" fmla="*/ 38 h 77"/>
                <a:gd name="T28" fmla="*/ 43 w 84"/>
                <a:gd name="T29" fmla="*/ 5 h 77"/>
                <a:gd name="T30" fmla="*/ 32 w 84"/>
                <a:gd name="T3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77">
                  <a:moveTo>
                    <a:pt x="32" y="16"/>
                  </a:moveTo>
                  <a:cubicBezTo>
                    <a:pt x="67" y="50"/>
                    <a:pt x="67" y="50"/>
                    <a:pt x="67" y="50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32" y="16"/>
                    <a:pt x="32" y="16"/>
                    <a:pt x="32" y="16"/>
                  </a:cubicBezTo>
                  <a:moveTo>
                    <a:pt x="32" y="0"/>
                  </a:moveTo>
                  <a:cubicBezTo>
                    <a:pt x="31" y="0"/>
                    <a:pt x="29" y="0"/>
                    <a:pt x="28" y="1"/>
                  </a:cubicBezTo>
                  <a:cubicBezTo>
                    <a:pt x="23" y="2"/>
                    <a:pt x="18" y="6"/>
                    <a:pt x="17" y="11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0" y="61"/>
                    <a:pt x="1" y="67"/>
                    <a:pt x="5" y="72"/>
                  </a:cubicBezTo>
                  <a:cubicBezTo>
                    <a:pt x="8" y="75"/>
                    <a:pt x="12" y="77"/>
                    <a:pt x="17" y="77"/>
                  </a:cubicBezTo>
                  <a:cubicBezTo>
                    <a:pt x="18" y="77"/>
                    <a:pt x="19" y="77"/>
                    <a:pt x="20" y="76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7" y="64"/>
                    <a:pt x="81" y="59"/>
                    <a:pt x="83" y="54"/>
                  </a:cubicBezTo>
                  <a:cubicBezTo>
                    <a:pt x="84" y="48"/>
                    <a:pt x="83" y="42"/>
                    <a:pt x="78" y="38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0" y="2"/>
                    <a:pt x="36" y="0"/>
                    <a:pt x="32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52" name="Freeform 25">
              <a:extLst>
                <a:ext uri="{FF2B5EF4-FFF2-40B4-BE49-F238E27FC236}">
                  <a16:creationId xmlns:a16="http://schemas.microsoft.com/office/drawing/2014/main" xmlns="" id="{B0287019-12F6-4284-89DC-70F149A25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545" y="3642225"/>
              <a:ext cx="69249" cy="148163"/>
            </a:xfrm>
            <a:custGeom>
              <a:avLst/>
              <a:gdLst>
                <a:gd name="T0" fmla="*/ 0 w 43"/>
                <a:gd name="T1" fmla="*/ 0 h 92"/>
                <a:gd name="T2" fmla="*/ 43 w 43"/>
                <a:gd name="T3" fmla="*/ 0 h 92"/>
                <a:gd name="T4" fmla="*/ 43 w 43"/>
                <a:gd name="T5" fmla="*/ 92 h 92"/>
                <a:gd name="T6" fmla="*/ 0 w 43"/>
                <a:gd name="T7" fmla="*/ 92 h 92"/>
                <a:gd name="T8" fmla="*/ 0 w 43"/>
                <a:gd name="T9" fmla="*/ 0 h 92"/>
                <a:gd name="T10" fmla="*/ 0 w 43"/>
                <a:gd name="T1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2">
                  <a:moveTo>
                    <a:pt x="0" y="0"/>
                  </a:moveTo>
                  <a:lnTo>
                    <a:pt x="43" y="0"/>
                  </a:lnTo>
                  <a:lnTo>
                    <a:pt x="43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53" name="Freeform 26">
              <a:extLst>
                <a:ext uri="{FF2B5EF4-FFF2-40B4-BE49-F238E27FC236}">
                  <a16:creationId xmlns:a16="http://schemas.microsoft.com/office/drawing/2014/main" xmlns="" id="{80AF1365-D9C4-4CC5-B044-EEDC1BD39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545" y="3642225"/>
              <a:ext cx="156215" cy="59588"/>
            </a:xfrm>
            <a:custGeom>
              <a:avLst/>
              <a:gdLst>
                <a:gd name="T0" fmla="*/ 0 w 97"/>
                <a:gd name="T1" fmla="*/ 0 h 37"/>
                <a:gd name="T2" fmla="*/ 97 w 97"/>
                <a:gd name="T3" fmla="*/ 0 h 37"/>
                <a:gd name="T4" fmla="*/ 97 w 97"/>
                <a:gd name="T5" fmla="*/ 37 h 37"/>
                <a:gd name="T6" fmla="*/ 0 w 97"/>
                <a:gd name="T7" fmla="*/ 37 h 37"/>
                <a:gd name="T8" fmla="*/ 0 w 97"/>
                <a:gd name="T9" fmla="*/ 0 h 37"/>
                <a:gd name="T10" fmla="*/ 0 w 97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37">
                  <a:moveTo>
                    <a:pt x="0" y="0"/>
                  </a:moveTo>
                  <a:lnTo>
                    <a:pt x="97" y="0"/>
                  </a:lnTo>
                  <a:lnTo>
                    <a:pt x="97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54" name="Freeform 27">
              <a:extLst>
                <a:ext uri="{FF2B5EF4-FFF2-40B4-BE49-F238E27FC236}">
                  <a16:creationId xmlns:a16="http://schemas.microsoft.com/office/drawing/2014/main" xmlns="" id="{CF02FF62-DC87-4100-960D-C8E91B7D5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2777" y="3642225"/>
              <a:ext cx="161046" cy="59588"/>
            </a:xfrm>
            <a:custGeom>
              <a:avLst/>
              <a:gdLst>
                <a:gd name="T0" fmla="*/ 0 w 100"/>
                <a:gd name="T1" fmla="*/ 37 h 37"/>
                <a:gd name="T2" fmla="*/ 0 w 100"/>
                <a:gd name="T3" fmla="*/ 0 h 37"/>
                <a:gd name="T4" fmla="*/ 100 w 100"/>
                <a:gd name="T5" fmla="*/ 0 h 37"/>
                <a:gd name="T6" fmla="*/ 64 w 100"/>
                <a:gd name="T7" fmla="*/ 37 h 37"/>
                <a:gd name="T8" fmla="*/ 0 w 100"/>
                <a:gd name="T9" fmla="*/ 37 h 37"/>
                <a:gd name="T10" fmla="*/ 0 w 100"/>
                <a:gd name="T11" fmla="*/ 37 h 37"/>
                <a:gd name="T12" fmla="*/ 0 w 100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37">
                  <a:moveTo>
                    <a:pt x="0" y="37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64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55" name="Freeform 28">
              <a:extLst>
                <a:ext uri="{FF2B5EF4-FFF2-40B4-BE49-F238E27FC236}">
                  <a16:creationId xmlns:a16="http://schemas.microsoft.com/office/drawing/2014/main" xmlns="" id="{92962B1F-92A9-45E9-9D8E-47A216F9C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2777" y="4212330"/>
              <a:ext cx="161046" cy="72471"/>
            </a:xfrm>
            <a:custGeom>
              <a:avLst/>
              <a:gdLst>
                <a:gd name="T0" fmla="*/ 0 w 100"/>
                <a:gd name="T1" fmla="*/ 0 h 45"/>
                <a:gd name="T2" fmla="*/ 100 w 100"/>
                <a:gd name="T3" fmla="*/ 0 h 45"/>
                <a:gd name="T4" fmla="*/ 100 w 100"/>
                <a:gd name="T5" fmla="*/ 45 h 45"/>
                <a:gd name="T6" fmla="*/ 0 w 100"/>
                <a:gd name="T7" fmla="*/ 45 h 45"/>
                <a:gd name="T8" fmla="*/ 0 w 100"/>
                <a:gd name="T9" fmla="*/ 0 h 45"/>
                <a:gd name="T10" fmla="*/ 0 w 100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45">
                  <a:moveTo>
                    <a:pt x="0" y="0"/>
                  </a:moveTo>
                  <a:lnTo>
                    <a:pt x="100" y="0"/>
                  </a:lnTo>
                  <a:lnTo>
                    <a:pt x="100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56" name="Freeform 29">
              <a:extLst>
                <a:ext uri="{FF2B5EF4-FFF2-40B4-BE49-F238E27FC236}">
                  <a16:creationId xmlns:a16="http://schemas.microsoft.com/office/drawing/2014/main" xmlns="" id="{03B3D0BA-7606-4E0C-8D82-25A6DD065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545" y="4125365"/>
              <a:ext cx="69249" cy="159437"/>
            </a:xfrm>
            <a:custGeom>
              <a:avLst/>
              <a:gdLst>
                <a:gd name="T0" fmla="*/ 0 w 43"/>
                <a:gd name="T1" fmla="*/ 0 h 99"/>
                <a:gd name="T2" fmla="*/ 43 w 43"/>
                <a:gd name="T3" fmla="*/ 0 h 99"/>
                <a:gd name="T4" fmla="*/ 43 w 43"/>
                <a:gd name="T5" fmla="*/ 99 h 99"/>
                <a:gd name="T6" fmla="*/ 0 w 43"/>
                <a:gd name="T7" fmla="*/ 99 h 99"/>
                <a:gd name="T8" fmla="*/ 0 w 43"/>
                <a:gd name="T9" fmla="*/ 0 h 99"/>
                <a:gd name="T10" fmla="*/ 0 w 43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9">
                  <a:moveTo>
                    <a:pt x="0" y="0"/>
                  </a:moveTo>
                  <a:lnTo>
                    <a:pt x="43" y="0"/>
                  </a:lnTo>
                  <a:lnTo>
                    <a:pt x="43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57" name="Freeform 30">
              <a:extLst>
                <a:ext uri="{FF2B5EF4-FFF2-40B4-BE49-F238E27FC236}">
                  <a16:creationId xmlns:a16="http://schemas.microsoft.com/office/drawing/2014/main" xmlns="" id="{EC8294F5-6161-49A6-BF5B-7B4F48D72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545" y="4212330"/>
              <a:ext cx="156215" cy="72471"/>
            </a:xfrm>
            <a:custGeom>
              <a:avLst/>
              <a:gdLst>
                <a:gd name="T0" fmla="*/ 0 w 97"/>
                <a:gd name="T1" fmla="*/ 0 h 45"/>
                <a:gd name="T2" fmla="*/ 97 w 97"/>
                <a:gd name="T3" fmla="*/ 0 h 45"/>
                <a:gd name="T4" fmla="*/ 97 w 97"/>
                <a:gd name="T5" fmla="*/ 45 h 45"/>
                <a:gd name="T6" fmla="*/ 0 w 97"/>
                <a:gd name="T7" fmla="*/ 45 h 45"/>
                <a:gd name="T8" fmla="*/ 0 w 97"/>
                <a:gd name="T9" fmla="*/ 0 h 45"/>
                <a:gd name="T10" fmla="*/ 0 w 97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5">
                  <a:moveTo>
                    <a:pt x="0" y="0"/>
                  </a:moveTo>
                  <a:lnTo>
                    <a:pt x="97" y="0"/>
                  </a:lnTo>
                  <a:lnTo>
                    <a:pt x="97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58" name="Freeform 31">
              <a:extLst>
                <a:ext uri="{FF2B5EF4-FFF2-40B4-BE49-F238E27FC236}">
                  <a16:creationId xmlns:a16="http://schemas.microsoft.com/office/drawing/2014/main" xmlns="" id="{DCA1EFAF-E97A-4EA6-B9DB-63DCC9327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545" y="3880574"/>
              <a:ext cx="69249" cy="152995"/>
            </a:xfrm>
            <a:custGeom>
              <a:avLst/>
              <a:gdLst>
                <a:gd name="T0" fmla="*/ 0 w 43"/>
                <a:gd name="T1" fmla="*/ 0 h 95"/>
                <a:gd name="T2" fmla="*/ 43 w 43"/>
                <a:gd name="T3" fmla="*/ 0 h 95"/>
                <a:gd name="T4" fmla="*/ 43 w 43"/>
                <a:gd name="T5" fmla="*/ 95 h 95"/>
                <a:gd name="T6" fmla="*/ 0 w 43"/>
                <a:gd name="T7" fmla="*/ 95 h 95"/>
                <a:gd name="T8" fmla="*/ 0 w 43"/>
                <a:gd name="T9" fmla="*/ 0 h 95"/>
                <a:gd name="T10" fmla="*/ 0 w 43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5">
                  <a:moveTo>
                    <a:pt x="0" y="0"/>
                  </a:moveTo>
                  <a:lnTo>
                    <a:pt x="43" y="0"/>
                  </a:lnTo>
                  <a:lnTo>
                    <a:pt x="43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59" name="Freeform 32">
              <a:extLst>
                <a:ext uri="{FF2B5EF4-FFF2-40B4-BE49-F238E27FC236}">
                  <a16:creationId xmlns:a16="http://schemas.microsoft.com/office/drawing/2014/main" xmlns="" id="{095BE0CF-235A-428E-BBFC-CD2FED337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027" y="4125365"/>
              <a:ext cx="69249" cy="159437"/>
            </a:xfrm>
            <a:custGeom>
              <a:avLst/>
              <a:gdLst>
                <a:gd name="T0" fmla="*/ 0 w 43"/>
                <a:gd name="T1" fmla="*/ 0 h 99"/>
                <a:gd name="T2" fmla="*/ 43 w 43"/>
                <a:gd name="T3" fmla="*/ 0 h 99"/>
                <a:gd name="T4" fmla="*/ 43 w 43"/>
                <a:gd name="T5" fmla="*/ 99 h 99"/>
                <a:gd name="T6" fmla="*/ 0 w 43"/>
                <a:gd name="T7" fmla="*/ 99 h 99"/>
                <a:gd name="T8" fmla="*/ 0 w 43"/>
                <a:gd name="T9" fmla="*/ 0 h 99"/>
                <a:gd name="T10" fmla="*/ 0 w 43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9">
                  <a:moveTo>
                    <a:pt x="0" y="0"/>
                  </a:moveTo>
                  <a:lnTo>
                    <a:pt x="43" y="0"/>
                  </a:lnTo>
                  <a:lnTo>
                    <a:pt x="43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60" name="Freeform 33">
              <a:extLst>
                <a:ext uri="{FF2B5EF4-FFF2-40B4-BE49-F238E27FC236}">
                  <a16:creationId xmlns:a16="http://schemas.microsoft.com/office/drawing/2014/main" xmlns="" id="{0E8C376F-DB50-40E6-A952-837C53552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2062" y="4212330"/>
              <a:ext cx="156215" cy="72471"/>
            </a:xfrm>
            <a:custGeom>
              <a:avLst/>
              <a:gdLst>
                <a:gd name="T0" fmla="*/ 0 w 97"/>
                <a:gd name="T1" fmla="*/ 0 h 45"/>
                <a:gd name="T2" fmla="*/ 97 w 97"/>
                <a:gd name="T3" fmla="*/ 0 h 45"/>
                <a:gd name="T4" fmla="*/ 97 w 97"/>
                <a:gd name="T5" fmla="*/ 45 h 45"/>
                <a:gd name="T6" fmla="*/ 0 w 97"/>
                <a:gd name="T7" fmla="*/ 45 h 45"/>
                <a:gd name="T8" fmla="*/ 0 w 97"/>
                <a:gd name="T9" fmla="*/ 0 h 45"/>
                <a:gd name="T10" fmla="*/ 0 w 97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5">
                  <a:moveTo>
                    <a:pt x="0" y="0"/>
                  </a:moveTo>
                  <a:lnTo>
                    <a:pt x="97" y="0"/>
                  </a:lnTo>
                  <a:lnTo>
                    <a:pt x="97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xmlns="" id="{67549E1B-3768-448A-A1AA-12B387427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027" y="3880574"/>
              <a:ext cx="69249" cy="152995"/>
            </a:xfrm>
            <a:custGeom>
              <a:avLst/>
              <a:gdLst>
                <a:gd name="T0" fmla="*/ 0 w 43"/>
                <a:gd name="T1" fmla="*/ 0 h 95"/>
                <a:gd name="T2" fmla="*/ 43 w 43"/>
                <a:gd name="T3" fmla="*/ 0 h 95"/>
                <a:gd name="T4" fmla="*/ 43 w 43"/>
                <a:gd name="T5" fmla="*/ 95 h 95"/>
                <a:gd name="T6" fmla="*/ 0 w 43"/>
                <a:gd name="T7" fmla="*/ 95 h 95"/>
                <a:gd name="T8" fmla="*/ 0 w 43"/>
                <a:gd name="T9" fmla="*/ 0 h 95"/>
                <a:gd name="T10" fmla="*/ 0 w 43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5">
                  <a:moveTo>
                    <a:pt x="0" y="0"/>
                  </a:moveTo>
                  <a:lnTo>
                    <a:pt x="43" y="0"/>
                  </a:lnTo>
                  <a:lnTo>
                    <a:pt x="43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62" name="Freeform 35">
              <a:extLst>
                <a:ext uri="{FF2B5EF4-FFF2-40B4-BE49-F238E27FC236}">
                  <a16:creationId xmlns:a16="http://schemas.microsoft.com/office/drawing/2014/main" xmlns="" id="{5F89D57E-B49F-488B-8C22-FAA59946D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847" y="3466684"/>
              <a:ext cx="468645" cy="471867"/>
            </a:xfrm>
            <a:custGeom>
              <a:avLst/>
              <a:gdLst>
                <a:gd name="T0" fmla="*/ 208 w 291"/>
                <a:gd name="T1" fmla="*/ 0 h 293"/>
                <a:gd name="T2" fmla="*/ 0 w 291"/>
                <a:gd name="T3" fmla="*/ 196 h 293"/>
                <a:gd name="T4" fmla="*/ 92 w 291"/>
                <a:gd name="T5" fmla="*/ 293 h 293"/>
                <a:gd name="T6" fmla="*/ 291 w 291"/>
                <a:gd name="T7" fmla="*/ 94 h 293"/>
                <a:gd name="T8" fmla="*/ 208 w 291"/>
                <a:gd name="T9" fmla="*/ 0 h 293"/>
                <a:gd name="T10" fmla="*/ 208 w 291"/>
                <a:gd name="T11" fmla="*/ 0 h 293"/>
                <a:gd name="T12" fmla="*/ 208 w 291"/>
                <a:gd name="T13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1" h="293">
                  <a:moveTo>
                    <a:pt x="208" y="0"/>
                  </a:moveTo>
                  <a:lnTo>
                    <a:pt x="0" y="196"/>
                  </a:lnTo>
                  <a:lnTo>
                    <a:pt x="92" y="293"/>
                  </a:lnTo>
                  <a:lnTo>
                    <a:pt x="291" y="94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63" name="Freeform 36">
              <a:extLst>
                <a:ext uri="{FF2B5EF4-FFF2-40B4-BE49-F238E27FC236}">
                  <a16:creationId xmlns:a16="http://schemas.microsoft.com/office/drawing/2014/main" xmlns="" id="{0293C713-A0B5-42C0-9C9E-CE49C34F0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556" y="3849975"/>
              <a:ext cx="190035" cy="172320"/>
            </a:xfrm>
            <a:custGeom>
              <a:avLst/>
              <a:gdLst>
                <a:gd name="T0" fmla="*/ 35 w 118"/>
                <a:gd name="T1" fmla="*/ 0 h 107"/>
                <a:gd name="T2" fmla="*/ 0 w 118"/>
                <a:gd name="T3" fmla="*/ 107 h 107"/>
                <a:gd name="T4" fmla="*/ 118 w 118"/>
                <a:gd name="T5" fmla="*/ 81 h 107"/>
                <a:gd name="T6" fmla="*/ 35 w 118"/>
                <a:gd name="T7" fmla="*/ 0 h 107"/>
                <a:gd name="T8" fmla="*/ 35 w 118"/>
                <a:gd name="T9" fmla="*/ 0 h 107"/>
                <a:gd name="T10" fmla="*/ 35 w 118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07">
                  <a:moveTo>
                    <a:pt x="35" y="0"/>
                  </a:moveTo>
                  <a:lnTo>
                    <a:pt x="0" y="107"/>
                  </a:lnTo>
                  <a:lnTo>
                    <a:pt x="118" y="8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8E450E60-F1A4-4B90-9F7E-70625BD8BBD4}"/>
              </a:ext>
            </a:extLst>
          </p:cNvPr>
          <p:cNvSpPr txBox="1"/>
          <p:nvPr/>
        </p:nvSpPr>
        <p:spPr>
          <a:xfrm>
            <a:off x="2102033" y="2861276"/>
            <a:ext cx="2504212" cy="830997"/>
          </a:xfrm>
          <a:prstGeom prst="rect">
            <a:avLst/>
          </a:prstGeom>
          <a:solidFill>
            <a:srgbClr val="548235"/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</a:t>
            </a:r>
            <a:r>
              <a:rPr lang="en-US" sz="4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dụ</a:t>
            </a:r>
            <a:r>
              <a: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xmlns="" id="{6302D41F-EF06-4AB1-B335-DE20107A0F6F}"/>
                  </a:ext>
                </a:extLst>
              </p:cNvPr>
              <p:cNvSpPr txBox="1"/>
              <p:nvPr/>
            </p:nvSpPr>
            <p:spPr>
              <a:xfrm>
                <a:off x="5095374" y="2742581"/>
                <a:ext cx="1723122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𝑶𝒙𝒚𝒛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302D41F-EF06-4AB1-B335-DE20107A0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374" y="2742581"/>
                <a:ext cx="17231225" cy="1446550"/>
              </a:xfrm>
              <a:prstGeom prst="rect">
                <a:avLst/>
              </a:prstGeom>
              <a:blipFill rotWithShape="0">
                <a:blip r:embed="rId4"/>
                <a:stretch>
                  <a:fillRect l="-1451" t="-9283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xmlns="" id="{A783B124-5EEE-405B-95AF-6FEEA834DCCA}"/>
                  </a:ext>
                </a:extLst>
              </p:cNvPr>
              <p:cNvSpPr txBox="1"/>
              <p:nvPr/>
            </p:nvSpPr>
            <p:spPr>
              <a:xfrm>
                <a:off x="1199573" y="4469680"/>
                <a:ext cx="2045449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VTPT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3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783B124-5EEE-405B-95AF-6FEEA834D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573" y="4469680"/>
                <a:ext cx="20454499" cy="769441"/>
              </a:xfrm>
              <a:prstGeom prst="rect">
                <a:avLst/>
              </a:prstGeom>
              <a:blipFill rotWithShape="0">
                <a:blip r:embed="rId5"/>
                <a:stretch>
                  <a:fillRect l="-1222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620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69 -0.00579 L -0.1573 0.03426 C -0.1474 0.04328 -0.13256 0.04814 -0.11706 0.04814 C -0.09935 0.04814 -0.08516 0.04328 -0.07526 0.03426 L -0.02774 -0.00579 " pathEditMode="relative" rAng="0" ptsTypes="AAAAA"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41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  <p:bldP spid="11" grpId="1"/>
      <p:bldP spid="11" grpId="2"/>
      <p:bldP spid="5" grpId="0" animBg="1"/>
      <p:bldP spid="5" grpId="1" animBg="1"/>
      <p:bldP spid="6" grpId="0" animBg="1"/>
      <p:bldP spid="6" grpId="1" animBg="1"/>
      <p:bldP spid="19" grpId="0" animBg="1"/>
      <p:bldP spid="19" grpId="1" animBg="1"/>
      <p:bldP spid="30" grpId="0" animBg="1"/>
      <p:bldP spid="90" grpId="0" animBg="1"/>
      <p:bldP spid="91" grpId="0"/>
      <p:bldP spid="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2293106" y="6625554"/>
            <a:ext cx="12729790" cy="894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286000" y="4800600"/>
            <a:ext cx="12984538" cy="7741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905001" y="2316258"/>
                <a:ext cx="21107400" cy="1493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𝑶𝒙𝒚𝒛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đ</m:t>
                    </m:r>
                    <m:r>
                      <m:rPr>
                        <m:nor/>
                      </m:rPr>
                      <a:rPr lang="fr-FR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fr-FR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ể</m:t>
                    </m:r>
                    <m:r>
                      <m:rPr>
                        <m:nor/>
                      </m:rPr>
                      <a:rPr lang="fr-FR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kỳ</a:t>
                </a:r>
                <a:endParaRPr lang="fr-FR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1" y="2316258"/>
                <a:ext cx="21107400" cy="1493742"/>
              </a:xfrm>
              <a:prstGeom prst="rect">
                <a:avLst/>
              </a:prstGeom>
              <a:blipFill rotWithShape="0">
                <a:blip r:embed="rId3"/>
                <a:stretch>
                  <a:fillRect l="-1184" t="-6122"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067122" y="3856844"/>
                <a:ext cx="4000711" cy="8516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4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𝑴</m:t>
                          </m:r>
                          <m:sSub>
                            <m:sSubPr>
                              <m:ctrlP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acc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122" y="3856844"/>
                <a:ext cx="4000711" cy="8516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60954" y="3981760"/>
            <a:ext cx="6787992" cy="59959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60954" y="3981760"/>
            <a:ext cx="6787992" cy="59959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62989" y="5306754"/>
            <a:ext cx="6483050" cy="34088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31426" y="4204734"/>
            <a:ext cx="994108" cy="101048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1819107" y="3878759"/>
                <a:ext cx="237545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44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107" y="3878759"/>
                <a:ext cx="2375458" cy="76944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39106" y="7281560"/>
            <a:ext cx="2384640" cy="44132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1084456" y="4800600"/>
                <a:ext cx="1453654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sz="44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en-US" sz="44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𝑪</m:t>
                      </m:r>
                      <m:d>
                        <m:dPr>
                          <m:ctrlPr>
                            <a:rPr lang="en-US" sz="44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456" y="4800600"/>
                <a:ext cx="14536544" cy="76944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2514600" y="5783759"/>
                <a:ext cx="1047992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𝑨𝒙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𝑩𝒚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𝑪𝒛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4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𝑨𝒙</m:t>
                          </m:r>
                        </m:e>
                        <m:sub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𝑩</m:t>
                      </m:r>
                      <m:sSub>
                        <m:sSubPr>
                          <m:ctrlPr>
                            <a:rPr lang="en-US" sz="44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en-US" sz="44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783759"/>
                <a:ext cx="10479920" cy="76944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9304026" y="7772400"/>
                <a:ext cx="77296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4026" y="7772400"/>
                <a:ext cx="772969" cy="76944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2506083" y="6678499"/>
                <a:ext cx="1069715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𝑨𝒙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𝑩𝒚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𝑪𝒛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4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𝑨𝒙</m:t>
                          </m:r>
                        </m:e>
                        <m:sub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𝑩</m:t>
                      </m:r>
                      <m:sSub>
                        <m:sSubPr>
                          <m:ctrlPr>
                            <a:rPr lang="en-US" sz="44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en-US" sz="44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083" y="6678499"/>
                <a:ext cx="10697159" cy="76944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2429747" y="6697802"/>
                <a:ext cx="1084983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𝑨𝒙</m:t>
                      </m:r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𝑩𝒚</m:t>
                      </m:r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𝑪𝒛</m:t>
                      </m:r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=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747" y="6697802"/>
                <a:ext cx="10849830" cy="76944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6781800" y="6708578"/>
                <a:ext cx="6072945" cy="9684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⏟"/>
                          <m:ctrlPr>
                            <a:rPr lang="en-US" sz="4400" b="1" i="1" dirty="0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  <m:t>𝑨𝒙</m:t>
                              </m:r>
                            </m:e>
                            <m:sub>
                              <m: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𝑩</m:t>
                          </m:r>
                          <m:sSub>
                            <m:sSubPr>
                              <m:ctrlP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𝑪</m:t>
                          </m:r>
                          <m:sSub>
                            <m:sSubPr>
                              <m:ctrlP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)      </m:t>
                          </m:r>
                        </m:e>
                      </m:groupCh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6708578"/>
                <a:ext cx="6072945" cy="96847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6781800" y="6704908"/>
                <a:ext cx="77136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6704908"/>
                <a:ext cx="771365" cy="769441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/>
              <p:cNvSpPr/>
              <p:nvPr/>
            </p:nvSpPr>
            <p:spPr>
              <a:xfrm>
                <a:off x="2219624" y="7769917"/>
                <a:ext cx="9515176" cy="1602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𝐃</m:t>
                            </m:r>
                            <m:r>
                              <a:rPr lang="en-US" sz="4400" b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400" b="1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dirty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4400" b="1" i="1" dirty="0">
                                    <a:latin typeface="Cambria Math" panose="02040503050406030204" pitchFamily="18" charset="0"/>
                                  </a:rPr>
                                  <m:t>𝑨𝒙</m:t>
                                </m:r>
                              </m:e>
                              <m:sub>
                                <m:r>
                                  <a:rPr lang="en-US" sz="4400" b="1" i="1" dirty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𝑩</m:t>
                            </m:r>
                            <m:sSub>
                              <m:sSubPr>
                                <m:ctrlPr>
                                  <a:rPr lang="en-US" sz="4400" b="1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dirty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 dirty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𝑪</m:t>
                            </m:r>
                            <m:sSub>
                              <m:sSubPr>
                                <m:ctrlPr>
                                  <a:rPr lang="en-US" sz="4400" b="1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dirty="0"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US" sz="4400" b="1" i="1" dirty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4400" b="1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dirty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sz="4400" b="1" i="1" dirty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dirty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sz="4400" b="1" i="1" dirty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dirty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4400" b="1" i="1" dirty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dirty="0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m:rPr>
                                <m:nor/>
                              </m:rPr>
                              <a:rPr lang="en-US" sz="4400" b="1" dirty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624" y="7769917"/>
                <a:ext cx="9515176" cy="1602683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14259025" y="6688179"/>
            <a:ext cx="10567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ounded Rectangle 52">
                <a:extLst>
                  <a:ext uri="{FF2B5EF4-FFF2-40B4-BE49-F238E27FC236}">
                    <a16:creationId xmlns:a16="http://schemas.microsoft.com/office/drawing/2014/main" xmlns="" id="{A5695B1B-A131-4CA5-8584-21783A6C9436}"/>
                  </a:ext>
                </a:extLst>
              </p:cNvPr>
              <p:cNvSpPr/>
              <p:nvPr/>
            </p:nvSpPr>
            <p:spPr>
              <a:xfrm>
                <a:off x="1211615" y="10122326"/>
                <a:ext cx="21633517" cy="2801396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fr-FR" sz="44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(2)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mp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</a:p>
              <a:p>
                <a:pPr>
                  <a:lnSpc>
                    <a:spcPct val="130000"/>
                  </a:lnSpc>
                </a:pPr>
                <a:r>
                  <a:rPr lang="fr-FR" sz="4400" b="1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</a:t>
                </a:r>
              </a:p>
            </p:txBody>
          </p:sp>
        </mc:Choice>
        <mc:Fallback>
          <p:sp>
            <p:nvSpPr>
              <p:cNvPr id="45" name="Rounded Rectangle 5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5695B1B-A131-4CA5-8584-21783A6C94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615" y="10122326"/>
                <a:ext cx="21633517" cy="2801396"/>
              </a:xfrm>
              <a:prstGeom prst="roundRect">
                <a:avLst/>
              </a:prstGeom>
              <a:blipFill rotWithShape="0">
                <a:blip r:embed="rId19"/>
                <a:stretch>
                  <a:fillRect l="-393" b="-3838"/>
                </a:stretch>
              </a:blip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3290004-631C-45FB-BBA3-E9F9436FB3B4}"/>
              </a:ext>
            </a:extLst>
          </p:cNvPr>
          <p:cNvSpPr txBox="1"/>
          <p:nvPr/>
        </p:nvSpPr>
        <p:spPr>
          <a:xfrm>
            <a:off x="1613946" y="10337847"/>
            <a:ext cx="63870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ĐỊNH NGHĨA: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DA4F5D8B-AD06-44AF-80C4-702A5540B420}"/>
              </a:ext>
            </a:extLst>
          </p:cNvPr>
          <p:cNvSpPr txBox="1"/>
          <p:nvPr/>
        </p:nvSpPr>
        <p:spPr>
          <a:xfrm>
            <a:off x="648742" y="1610956"/>
            <a:ext cx="15013258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PHƯƠNG TRÌNH TỔNG QUÁT CỦA MẶT PHẲNG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26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6296E-6 L -0.0276 -0.06065 L -0.08841 -0.05695 L -0.1138 0.00602 L -0.12695 0.06481 L -0.09948 0.14514 L -0.07839 0.17847 L -0.07292 0.18055 " pathEditMode="relative" rAng="0" ptsTypes="AAAAAA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54" y="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53 0.00648 L -0.04153 0.00671 C -0.04492 0.00439 -0.0483 0.00277 -0.05156 0.00046 C -0.05273 -0.00047 -0.05364 -0.00232 -0.05481 -0.00348 C -0.05586 -0.0044 -0.05716 -0.0044 -0.0582 -0.00533 C -0.06041 -0.00764 -0.06471 -0.0132 -0.06471 -0.01297 C -0.0651 -0.01528 -0.06536 -0.01737 -0.06588 -0.01922 C -0.0664 -0.0213 -0.06757 -0.02292 -0.06809 -0.025 C -0.06862 -0.02755 -0.06875 -0.03033 -0.06914 -0.03287 C -0.06953 -0.03959 -0.06966 -0.04607 -0.07031 -0.05255 C -0.07122 -0.06297 -0.07447 -0.05764 -0.07031 -0.07431 C -0.06979 -0.07616 -0.06796 -0.07524 -0.06692 -0.07616 C -0.06653 -0.07662 -0.06627 -0.07755 -0.06588 -0.07801 L -0.06914 -0.07616 " pathEditMode="relative" rAng="0" ptsTypes="AAAAAAAAAAAAAA">
                                      <p:cBhvr>
                                        <p:cTn id="6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3" y="-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6" grpId="1" animBg="1"/>
      <p:bldP spid="2" grpId="0"/>
      <p:bldP spid="4" grpId="0"/>
      <p:bldP spid="20" grpId="0"/>
      <p:bldP spid="23" grpId="0"/>
      <p:bldP spid="24" grpId="0"/>
      <p:bldP spid="27" grpId="0"/>
      <p:bldP spid="27" grpId="1"/>
      <p:bldP spid="27" grpId="2"/>
      <p:bldP spid="28" grpId="0"/>
      <p:bldP spid="28" grpId="1"/>
      <p:bldP spid="29" grpId="0"/>
      <p:bldP spid="31" grpId="0"/>
      <p:bldP spid="31" grpId="1"/>
      <p:bldP spid="32" grpId="0"/>
      <p:bldP spid="33" grpId="0"/>
      <p:bldP spid="34" grpId="0"/>
      <p:bldP spid="45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54">
            <a:extLst>
              <a:ext uri="{FF2B5EF4-FFF2-40B4-BE49-F238E27FC236}">
                <a16:creationId xmlns:a16="http://schemas.microsoft.com/office/drawing/2014/main" xmlns="" id="{FD246A86-237E-4E7F-90B0-9451D95246D1}"/>
              </a:ext>
            </a:extLst>
          </p:cNvPr>
          <p:cNvGrpSpPr/>
          <p:nvPr/>
        </p:nvGrpSpPr>
        <p:grpSpPr>
          <a:xfrm>
            <a:off x="1121674" y="2047414"/>
            <a:ext cx="22094716" cy="4030448"/>
            <a:chOff x="1268078" y="3466684"/>
            <a:chExt cx="21841827" cy="1779219"/>
          </a:xfrm>
        </p:grpSpPr>
        <p:sp>
          <p:nvSpPr>
            <p:cNvPr id="28" name="Rounded Rectangle 61">
              <a:extLst>
                <a:ext uri="{FF2B5EF4-FFF2-40B4-BE49-F238E27FC236}">
                  <a16:creationId xmlns:a16="http://schemas.microsoft.com/office/drawing/2014/main" xmlns="" id="{0700A9C2-86BE-48EA-9ACC-F9D53823C6C5}"/>
                </a:ext>
              </a:extLst>
            </p:cNvPr>
            <p:cNvSpPr/>
            <p:nvPr/>
          </p:nvSpPr>
          <p:spPr>
            <a:xfrm>
              <a:off x="1268078" y="3639283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742950" indent="-742950" algn="ctr">
                <a:buAutoNum type="arabicPeriod"/>
              </a:pPr>
              <a:endParaRPr lang="en-US" sz="44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742950" indent="-742950" algn="ctr">
                <a:buAutoNum type="arabicPeriod"/>
              </a:pPr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742950" indent="-742950" algn="ctr">
                <a:buAutoNum type="arabicPeriod"/>
              </a:pPr>
              <a:endParaRPr lang="en-US" sz="44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742950" indent="-742950" algn="ctr">
                <a:buAutoNum type="arabicPeriod"/>
              </a:pPr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742950" indent="-742950" algn="ctr">
                <a:buAutoNum type="arabicPeriod"/>
              </a:pPr>
              <a:endParaRPr lang="en-US" sz="44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742950" indent="-742950" algn="ctr">
                <a:buAutoNum type="arabicPeriod"/>
              </a:pPr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US" sz="44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9" name="Group 67">
              <a:extLst>
                <a:ext uri="{FF2B5EF4-FFF2-40B4-BE49-F238E27FC236}">
                  <a16:creationId xmlns:a16="http://schemas.microsoft.com/office/drawing/2014/main" xmlns="" id="{A2E62210-C683-4A33-B833-C17D7B7F812D}"/>
                </a:ext>
              </a:extLst>
            </p:cNvPr>
            <p:cNvGrpSpPr/>
            <p:nvPr/>
          </p:nvGrpSpPr>
          <p:grpSpPr>
            <a:xfrm>
              <a:off x="1327665" y="3466684"/>
              <a:ext cx="3169272" cy="818118"/>
              <a:chOff x="1371545" y="3466684"/>
              <a:chExt cx="3169272" cy="818118"/>
            </a:xfrm>
          </p:grpSpPr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xmlns="" id="{4D6FE531-F2DF-41BB-AACD-4F53DBF4024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263146" y="2837666"/>
                <a:ext cx="258147" cy="2058524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EAD7D94B-6D52-40EF-96BC-AA578ECCD249}"/>
                  </a:ext>
                </a:extLst>
              </p:cNvPr>
              <p:cNvSpPr txBox="1"/>
              <p:nvPr/>
            </p:nvSpPr>
            <p:spPr>
              <a:xfrm>
                <a:off x="2086318" y="3689688"/>
                <a:ext cx="2454499" cy="339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</a:p>
            </p:txBody>
          </p:sp>
          <p:grpSp>
            <p:nvGrpSpPr>
              <p:cNvPr id="32" name="Group 70">
                <a:extLst>
                  <a:ext uri="{FF2B5EF4-FFF2-40B4-BE49-F238E27FC236}">
                    <a16:creationId xmlns:a16="http://schemas.microsoft.com/office/drawing/2014/main" xmlns="" id="{D9CD16BA-CF46-4F93-9742-38D741FE8DF2}"/>
                  </a:ext>
                </a:extLst>
              </p:cNvPr>
              <p:cNvGrpSpPr/>
              <p:nvPr/>
            </p:nvGrpSpPr>
            <p:grpSpPr>
              <a:xfrm>
                <a:off x="1371545" y="3466684"/>
                <a:ext cx="872155" cy="818118"/>
                <a:chOff x="1371545" y="3466684"/>
                <a:chExt cx="872155" cy="818118"/>
              </a:xfrm>
            </p:grpSpPr>
            <p:sp>
              <p:nvSpPr>
                <p:cNvPr id="33" name="Freeform 29">
                  <a:extLst>
                    <a:ext uri="{FF2B5EF4-FFF2-40B4-BE49-F238E27FC236}">
                      <a16:creationId xmlns:a16="http://schemas.microsoft.com/office/drawing/2014/main" xmlns="" id="{0E309BF9-2EC3-4329-ABCA-0CE0CAE56E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Freeform 35">
                  <a:extLst>
                    <a:ext uri="{FF2B5EF4-FFF2-40B4-BE49-F238E27FC236}">
                      <a16:creationId xmlns:a16="http://schemas.microsoft.com/office/drawing/2014/main" xmlns="" id="{B44BF205-B4DB-4DFE-91B9-932388FCBB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6639" y="3466684"/>
                  <a:ext cx="567061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5" name="Freeform 36">
                  <a:extLst>
                    <a:ext uri="{FF2B5EF4-FFF2-40B4-BE49-F238E27FC236}">
                      <a16:creationId xmlns:a16="http://schemas.microsoft.com/office/drawing/2014/main" xmlns="" id="{7DD45431-2AC8-4CDA-8595-BF0A4AEA22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36" name="Group 70">
            <a:extLst>
              <a:ext uri="{FF2B5EF4-FFF2-40B4-BE49-F238E27FC236}">
                <a16:creationId xmlns:a16="http://schemas.microsoft.com/office/drawing/2014/main" xmlns="" id="{3A7BBD71-5BFA-4766-B574-40AD9A85415F}"/>
              </a:ext>
            </a:extLst>
          </p:cNvPr>
          <p:cNvGrpSpPr/>
          <p:nvPr/>
        </p:nvGrpSpPr>
        <p:grpSpPr>
          <a:xfrm>
            <a:off x="1625069" y="2350777"/>
            <a:ext cx="654845" cy="931046"/>
            <a:chOff x="1311958" y="3405486"/>
            <a:chExt cx="950173" cy="94051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01D32018-D47C-4F70-899C-CB0E97326638}"/>
                </a:ext>
              </a:extLst>
            </p:cNvPr>
            <p:cNvSpPr/>
            <p:nvPr/>
          </p:nvSpPr>
          <p:spPr>
            <a:xfrm>
              <a:off x="1406975" y="3672018"/>
              <a:ext cx="596676" cy="540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xmlns="" id="{35B8144B-B7C8-4BE2-B068-3A83E137B7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1958" y="3581027"/>
              <a:ext cx="190035" cy="268948"/>
            </a:xfrm>
            <a:custGeom>
              <a:avLst/>
              <a:gdLst>
                <a:gd name="T0" fmla="*/ 34 w 50"/>
                <a:gd name="T1" fmla="*/ 16 h 71"/>
                <a:gd name="T2" fmla="*/ 34 w 50"/>
                <a:gd name="T3" fmla="*/ 55 h 71"/>
                <a:gd name="T4" fmla="*/ 16 w 50"/>
                <a:gd name="T5" fmla="*/ 55 h 71"/>
                <a:gd name="T6" fmla="*/ 16 w 50"/>
                <a:gd name="T7" fmla="*/ 16 h 71"/>
                <a:gd name="T8" fmla="*/ 34 w 50"/>
                <a:gd name="T9" fmla="*/ 16 h 71"/>
                <a:gd name="T10" fmla="*/ 34 w 50"/>
                <a:gd name="T11" fmla="*/ 0 h 71"/>
                <a:gd name="T12" fmla="*/ 16 w 50"/>
                <a:gd name="T13" fmla="*/ 0 h 71"/>
                <a:gd name="T14" fmla="*/ 0 w 50"/>
                <a:gd name="T15" fmla="*/ 16 h 71"/>
                <a:gd name="T16" fmla="*/ 0 w 50"/>
                <a:gd name="T17" fmla="*/ 55 h 71"/>
                <a:gd name="T18" fmla="*/ 16 w 50"/>
                <a:gd name="T19" fmla="*/ 71 h 71"/>
                <a:gd name="T20" fmla="*/ 34 w 50"/>
                <a:gd name="T21" fmla="*/ 71 h 71"/>
                <a:gd name="T22" fmla="*/ 50 w 50"/>
                <a:gd name="T23" fmla="*/ 55 h 71"/>
                <a:gd name="T24" fmla="*/ 50 w 50"/>
                <a:gd name="T25" fmla="*/ 16 h 71"/>
                <a:gd name="T26" fmla="*/ 34 w 50"/>
                <a:gd name="T2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1">
                  <a:moveTo>
                    <a:pt x="34" y="16"/>
                  </a:moveTo>
                  <a:cubicBezTo>
                    <a:pt x="34" y="55"/>
                    <a:pt x="34" y="55"/>
                    <a:pt x="34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4"/>
                    <a:pt x="7" y="71"/>
                    <a:pt x="16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43" y="71"/>
                    <a:pt x="50" y="64"/>
                    <a:pt x="50" y="55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xmlns="" id="{A9F91B41-AFB0-4291-BADA-055FBF160B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1958" y="3581027"/>
              <a:ext cx="277000" cy="181983"/>
            </a:xfrm>
            <a:custGeom>
              <a:avLst/>
              <a:gdLst>
                <a:gd name="T0" fmla="*/ 57 w 73"/>
                <a:gd name="T1" fmla="*/ 16 h 48"/>
                <a:gd name="T2" fmla="*/ 57 w 73"/>
                <a:gd name="T3" fmla="*/ 32 h 48"/>
                <a:gd name="T4" fmla="*/ 16 w 73"/>
                <a:gd name="T5" fmla="*/ 32 h 48"/>
                <a:gd name="T6" fmla="*/ 16 w 73"/>
                <a:gd name="T7" fmla="*/ 16 h 48"/>
                <a:gd name="T8" fmla="*/ 57 w 73"/>
                <a:gd name="T9" fmla="*/ 16 h 48"/>
                <a:gd name="T10" fmla="*/ 57 w 73"/>
                <a:gd name="T11" fmla="*/ 0 h 48"/>
                <a:gd name="T12" fmla="*/ 16 w 73"/>
                <a:gd name="T13" fmla="*/ 0 h 48"/>
                <a:gd name="T14" fmla="*/ 0 w 73"/>
                <a:gd name="T15" fmla="*/ 16 h 48"/>
                <a:gd name="T16" fmla="*/ 0 w 73"/>
                <a:gd name="T17" fmla="*/ 32 h 48"/>
                <a:gd name="T18" fmla="*/ 16 w 73"/>
                <a:gd name="T19" fmla="*/ 48 h 48"/>
                <a:gd name="T20" fmla="*/ 57 w 73"/>
                <a:gd name="T21" fmla="*/ 48 h 48"/>
                <a:gd name="T22" fmla="*/ 73 w 73"/>
                <a:gd name="T23" fmla="*/ 32 h 48"/>
                <a:gd name="T24" fmla="*/ 73 w 73"/>
                <a:gd name="T25" fmla="*/ 16 h 48"/>
                <a:gd name="T26" fmla="*/ 57 w 73"/>
                <a:gd name="T2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48">
                  <a:moveTo>
                    <a:pt x="57" y="16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1"/>
                    <a:pt x="7" y="48"/>
                    <a:pt x="16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66" y="48"/>
                    <a:pt x="73" y="41"/>
                    <a:pt x="73" y="32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xmlns="" id="{A60343E7-4E01-4E15-B95F-FB449FBC0F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63190" y="3581027"/>
              <a:ext cx="285052" cy="181983"/>
            </a:xfrm>
            <a:custGeom>
              <a:avLst/>
              <a:gdLst>
                <a:gd name="T0" fmla="*/ 58 w 75"/>
                <a:gd name="T1" fmla="*/ 16 h 48"/>
                <a:gd name="T2" fmla="*/ 43 w 75"/>
                <a:gd name="T3" fmla="*/ 32 h 48"/>
                <a:gd name="T4" fmla="*/ 16 w 75"/>
                <a:gd name="T5" fmla="*/ 32 h 48"/>
                <a:gd name="T6" fmla="*/ 16 w 75"/>
                <a:gd name="T7" fmla="*/ 16 h 48"/>
                <a:gd name="T8" fmla="*/ 58 w 75"/>
                <a:gd name="T9" fmla="*/ 16 h 48"/>
                <a:gd name="T10" fmla="*/ 58 w 75"/>
                <a:gd name="T11" fmla="*/ 0 h 48"/>
                <a:gd name="T12" fmla="*/ 16 w 75"/>
                <a:gd name="T13" fmla="*/ 0 h 48"/>
                <a:gd name="T14" fmla="*/ 0 w 75"/>
                <a:gd name="T15" fmla="*/ 16 h 48"/>
                <a:gd name="T16" fmla="*/ 0 w 75"/>
                <a:gd name="T17" fmla="*/ 32 h 48"/>
                <a:gd name="T18" fmla="*/ 16 w 75"/>
                <a:gd name="T19" fmla="*/ 48 h 48"/>
                <a:gd name="T20" fmla="*/ 43 w 75"/>
                <a:gd name="T21" fmla="*/ 48 h 48"/>
                <a:gd name="T22" fmla="*/ 55 w 75"/>
                <a:gd name="T23" fmla="*/ 43 h 48"/>
                <a:gd name="T24" fmla="*/ 70 w 75"/>
                <a:gd name="T25" fmla="*/ 26 h 48"/>
                <a:gd name="T26" fmla="*/ 73 w 75"/>
                <a:gd name="T27" fmla="*/ 9 h 48"/>
                <a:gd name="T28" fmla="*/ 58 w 75"/>
                <a:gd name="T2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48">
                  <a:moveTo>
                    <a:pt x="58" y="16"/>
                  </a:moveTo>
                  <a:cubicBezTo>
                    <a:pt x="43" y="32"/>
                    <a:pt x="43" y="32"/>
                    <a:pt x="43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8" y="16"/>
                    <a:pt x="58" y="16"/>
                    <a:pt x="58" y="16"/>
                  </a:cubicBezTo>
                  <a:moveTo>
                    <a:pt x="5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1"/>
                    <a:pt x="8" y="48"/>
                    <a:pt x="16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8" y="48"/>
                    <a:pt x="52" y="46"/>
                    <a:pt x="55" y="43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4" y="22"/>
                    <a:pt x="75" y="15"/>
                    <a:pt x="73" y="9"/>
                  </a:cubicBezTo>
                  <a:cubicBezTo>
                    <a:pt x="70" y="3"/>
                    <a:pt x="64" y="0"/>
                    <a:pt x="5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xmlns="" id="{F9D265EF-1340-42A6-8982-89CBD2EEAB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63190" y="4151132"/>
              <a:ext cx="280221" cy="194867"/>
            </a:xfrm>
            <a:custGeom>
              <a:avLst/>
              <a:gdLst>
                <a:gd name="T0" fmla="*/ 58 w 74"/>
                <a:gd name="T1" fmla="*/ 16 h 51"/>
                <a:gd name="T2" fmla="*/ 58 w 74"/>
                <a:gd name="T3" fmla="*/ 35 h 51"/>
                <a:gd name="T4" fmla="*/ 16 w 74"/>
                <a:gd name="T5" fmla="*/ 35 h 51"/>
                <a:gd name="T6" fmla="*/ 16 w 74"/>
                <a:gd name="T7" fmla="*/ 16 h 51"/>
                <a:gd name="T8" fmla="*/ 58 w 74"/>
                <a:gd name="T9" fmla="*/ 16 h 51"/>
                <a:gd name="T10" fmla="*/ 58 w 74"/>
                <a:gd name="T11" fmla="*/ 0 h 51"/>
                <a:gd name="T12" fmla="*/ 16 w 74"/>
                <a:gd name="T13" fmla="*/ 0 h 51"/>
                <a:gd name="T14" fmla="*/ 0 w 74"/>
                <a:gd name="T15" fmla="*/ 16 h 51"/>
                <a:gd name="T16" fmla="*/ 0 w 74"/>
                <a:gd name="T17" fmla="*/ 35 h 51"/>
                <a:gd name="T18" fmla="*/ 16 w 74"/>
                <a:gd name="T19" fmla="*/ 51 h 51"/>
                <a:gd name="T20" fmla="*/ 58 w 74"/>
                <a:gd name="T21" fmla="*/ 51 h 51"/>
                <a:gd name="T22" fmla="*/ 74 w 74"/>
                <a:gd name="T23" fmla="*/ 35 h 51"/>
                <a:gd name="T24" fmla="*/ 74 w 74"/>
                <a:gd name="T25" fmla="*/ 16 h 51"/>
                <a:gd name="T26" fmla="*/ 58 w 74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51">
                  <a:moveTo>
                    <a:pt x="58" y="16"/>
                  </a:moveTo>
                  <a:cubicBezTo>
                    <a:pt x="58" y="35"/>
                    <a:pt x="58" y="35"/>
                    <a:pt x="58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8" y="16"/>
                    <a:pt x="58" y="16"/>
                    <a:pt x="58" y="16"/>
                  </a:cubicBezTo>
                  <a:moveTo>
                    <a:pt x="5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1"/>
                    <a:pt x="16" y="51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67" y="51"/>
                    <a:pt x="74" y="43"/>
                    <a:pt x="74" y="35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7"/>
                    <a:pt x="67" y="0"/>
                    <a:pt x="5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xmlns="" id="{000BDEC0-208F-4D74-AC1D-CCC7C022E8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1958" y="4064167"/>
              <a:ext cx="190035" cy="281832"/>
            </a:xfrm>
            <a:custGeom>
              <a:avLst/>
              <a:gdLst>
                <a:gd name="T0" fmla="*/ 34 w 50"/>
                <a:gd name="T1" fmla="*/ 16 h 74"/>
                <a:gd name="T2" fmla="*/ 34 w 50"/>
                <a:gd name="T3" fmla="*/ 58 h 74"/>
                <a:gd name="T4" fmla="*/ 16 w 50"/>
                <a:gd name="T5" fmla="*/ 58 h 74"/>
                <a:gd name="T6" fmla="*/ 16 w 50"/>
                <a:gd name="T7" fmla="*/ 16 h 74"/>
                <a:gd name="T8" fmla="*/ 34 w 50"/>
                <a:gd name="T9" fmla="*/ 16 h 74"/>
                <a:gd name="T10" fmla="*/ 34 w 50"/>
                <a:gd name="T11" fmla="*/ 0 h 74"/>
                <a:gd name="T12" fmla="*/ 16 w 50"/>
                <a:gd name="T13" fmla="*/ 0 h 74"/>
                <a:gd name="T14" fmla="*/ 0 w 50"/>
                <a:gd name="T15" fmla="*/ 16 h 74"/>
                <a:gd name="T16" fmla="*/ 0 w 50"/>
                <a:gd name="T17" fmla="*/ 58 h 74"/>
                <a:gd name="T18" fmla="*/ 16 w 50"/>
                <a:gd name="T19" fmla="*/ 74 h 74"/>
                <a:gd name="T20" fmla="*/ 34 w 50"/>
                <a:gd name="T21" fmla="*/ 74 h 74"/>
                <a:gd name="T22" fmla="*/ 50 w 50"/>
                <a:gd name="T23" fmla="*/ 58 h 74"/>
                <a:gd name="T24" fmla="*/ 50 w 50"/>
                <a:gd name="T25" fmla="*/ 16 h 74"/>
                <a:gd name="T26" fmla="*/ 34 w 50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4">
                  <a:moveTo>
                    <a:pt x="34" y="16"/>
                  </a:moveTo>
                  <a:cubicBezTo>
                    <a:pt x="34" y="58"/>
                    <a:pt x="34" y="58"/>
                    <a:pt x="34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6"/>
                    <a:pt x="7" y="74"/>
                    <a:pt x="16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43" y="74"/>
                    <a:pt x="50" y="66"/>
                    <a:pt x="50" y="58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xmlns="" id="{AB12CCCF-1738-4A4D-BE1E-B60A8728D6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1958" y="4151132"/>
              <a:ext cx="277000" cy="194867"/>
            </a:xfrm>
            <a:custGeom>
              <a:avLst/>
              <a:gdLst>
                <a:gd name="T0" fmla="*/ 57 w 73"/>
                <a:gd name="T1" fmla="*/ 16 h 51"/>
                <a:gd name="T2" fmla="*/ 57 w 73"/>
                <a:gd name="T3" fmla="*/ 35 h 51"/>
                <a:gd name="T4" fmla="*/ 16 w 73"/>
                <a:gd name="T5" fmla="*/ 35 h 51"/>
                <a:gd name="T6" fmla="*/ 16 w 73"/>
                <a:gd name="T7" fmla="*/ 16 h 51"/>
                <a:gd name="T8" fmla="*/ 57 w 73"/>
                <a:gd name="T9" fmla="*/ 16 h 51"/>
                <a:gd name="T10" fmla="*/ 57 w 73"/>
                <a:gd name="T11" fmla="*/ 0 h 51"/>
                <a:gd name="T12" fmla="*/ 16 w 73"/>
                <a:gd name="T13" fmla="*/ 0 h 51"/>
                <a:gd name="T14" fmla="*/ 0 w 73"/>
                <a:gd name="T15" fmla="*/ 16 h 51"/>
                <a:gd name="T16" fmla="*/ 0 w 73"/>
                <a:gd name="T17" fmla="*/ 35 h 51"/>
                <a:gd name="T18" fmla="*/ 16 w 73"/>
                <a:gd name="T19" fmla="*/ 51 h 51"/>
                <a:gd name="T20" fmla="*/ 57 w 73"/>
                <a:gd name="T21" fmla="*/ 51 h 51"/>
                <a:gd name="T22" fmla="*/ 73 w 73"/>
                <a:gd name="T23" fmla="*/ 35 h 51"/>
                <a:gd name="T24" fmla="*/ 73 w 73"/>
                <a:gd name="T25" fmla="*/ 16 h 51"/>
                <a:gd name="T26" fmla="*/ 57 w 73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51">
                  <a:moveTo>
                    <a:pt x="57" y="16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1"/>
                    <a:pt x="16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66" y="51"/>
                    <a:pt x="73" y="43"/>
                    <a:pt x="73" y="35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Freeform 19">
              <a:extLst>
                <a:ext uri="{FF2B5EF4-FFF2-40B4-BE49-F238E27FC236}">
                  <a16:creationId xmlns:a16="http://schemas.microsoft.com/office/drawing/2014/main" xmlns="" id="{118D3139-22CA-496D-A96C-3F25FB7903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1958" y="3820986"/>
              <a:ext cx="190035" cy="273779"/>
            </a:xfrm>
            <a:custGeom>
              <a:avLst/>
              <a:gdLst>
                <a:gd name="T0" fmla="*/ 34 w 50"/>
                <a:gd name="T1" fmla="*/ 16 h 72"/>
                <a:gd name="T2" fmla="*/ 34 w 50"/>
                <a:gd name="T3" fmla="*/ 56 h 72"/>
                <a:gd name="T4" fmla="*/ 16 w 50"/>
                <a:gd name="T5" fmla="*/ 56 h 72"/>
                <a:gd name="T6" fmla="*/ 16 w 50"/>
                <a:gd name="T7" fmla="*/ 16 h 72"/>
                <a:gd name="T8" fmla="*/ 34 w 50"/>
                <a:gd name="T9" fmla="*/ 16 h 72"/>
                <a:gd name="T10" fmla="*/ 34 w 50"/>
                <a:gd name="T11" fmla="*/ 0 h 72"/>
                <a:gd name="T12" fmla="*/ 16 w 50"/>
                <a:gd name="T13" fmla="*/ 0 h 72"/>
                <a:gd name="T14" fmla="*/ 0 w 50"/>
                <a:gd name="T15" fmla="*/ 16 h 72"/>
                <a:gd name="T16" fmla="*/ 0 w 50"/>
                <a:gd name="T17" fmla="*/ 56 h 72"/>
                <a:gd name="T18" fmla="*/ 16 w 50"/>
                <a:gd name="T19" fmla="*/ 72 h 72"/>
                <a:gd name="T20" fmla="*/ 34 w 50"/>
                <a:gd name="T21" fmla="*/ 72 h 72"/>
                <a:gd name="T22" fmla="*/ 50 w 50"/>
                <a:gd name="T23" fmla="*/ 56 h 72"/>
                <a:gd name="T24" fmla="*/ 50 w 50"/>
                <a:gd name="T25" fmla="*/ 16 h 72"/>
                <a:gd name="T26" fmla="*/ 34 w 50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2">
                  <a:moveTo>
                    <a:pt x="34" y="16"/>
                  </a:moveTo>
                  <a:cubicBezTo>
                    <a:pt x="34" y="56"/>
                    <a:pt x="34" y="56"/>
                    <a:pt x="3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5"/>
                    <a:pt x="7" y="72"/>
                    <a:pt x="16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43" y="72"/>
                    <a:pt x="50" y="65"/>
                    <a:pt x="50" y="5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Freeform 20">
              <a:extLst>
                <a:ext uri="{FF2B5EF4-FFF2-40B4-BE49-F238E27FC236}">
                  <a16:creationId xmlns:a16="http://schemas.microsoft.com/office/drawing/2014/main" xmlns="" id="{903F90E2-1320-42B8-B891-534F900E9B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7830" y="4064167"/>
              <a:ext cx="191645" cy="281832"/>
            </a:xfrm>
            <a:custGeom>
              <a:avLst/>
              <a:gdLst>
                <a:gd name="T0" fmla="*/ 34 w 50"/>
                <a:gd name="T1" fmla="*/ 16 h 74"/>
                <a:gd name="T2" fmla="*/ 34 w 50"/>
                <a:gd name="T3" fmla="*/ 58 h 74"/>
                <a:gd name="T4" fmla="*/ 16 w 50"/>
                <a:gd name="T5" fmla="*/ 58 h 74"/>
                <a:gd name="T6" fmla="*/ 16 w 50"/>
                <a:gd name="T7" fmla="*/ 16 h 74"/>
                <a:gd name="T8" fmla="*/ 34 w 50"/>
                <a:gd name="T9" fmla="*/ 16 h 74"/>
                <a:gd name="T10" fmla="*/ 34 w 50"/>
                <a:gd name="T11" fmla="*/ 0 h 74"/>
                <a:gd name="T12" fmla="*/ 16 w 50"/>
                <a:gd name="T13" fmla="*/ 0 h 74"/>
                <a:gd name="T14" fmla="*/ 0 w 50"/>
                <a:gd name="T15" fmla="*/ 16 h 74"/>
                <a:gd name="T16" fmla="*/ 0 w 50"/>
                <a:gd name="T17" fmla="*/ 58 h 74"/>
                <a:gd name="T18" fmla="*/ 16 w 50"/>
                <a:gd name="T19" fmla="*/ 74 h 74"/>
                <a:gd name="T20" fmla="*/ 34 w 50"/>
                <a:gd name="T21" fmla="*/ 74 h 74"/>
                <a:gd name="T22" fmla="*/ 50 w 50"/>
                <a:gd name="T23" fmla="*/ 58 h 74"/>
                <a:gd name="T24" fmla="*/ 50 w 50"/>
                <a:gd name="T25" fmla="*/ 16 h 74"/>
                <a:gd name="T26" fmla="*/ 34 w 50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4">
                  <a:moveTo>
                    <a:pt x="34" y="16"/>
                  </a:moveTo>
                  <a:cubicBezTo>
                    <a:pt x="34" y="58"/>
                    <a:pt x="34" y="58"/>
                    <a:pt x="34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6"/>
                    <a:pt x="7" y="74"/>
                    <a:pt x="16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43" y="74"/>
                    <a:pt x="50" y="66"/>
                    <a:pt x="50" y="58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Freeform 21">
              <a:extLst>
                <a:ext uri="{FF2B5EF4-FFF2-40B4-BE49-F238E27FC236}">
                  <a16:creationId xmlns:a16="http://schemas.microsoft.com/office/drawing/2014/main" xmlns="" id="{DC537B81-80D3-4A12-B9FD-427FB5C84B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0865" y="4151132"/>
              <a:ext cx="278610" cy="194867"/>
            </a:xfrm>
            <a:custGeom>
              <a:avLst/>
              <a:gdLst>
                <a:gd name="T0" fmla="*/ 57 w 73"/>
                <a:gd name="T1" fmla="*/ 16 h 51"/>
                <a:gd name="T2" fmla="*/ 57 w 73"/>
                <a:gd name="T3" fmla="*/ 35 h 51"/>
                <a:gd name="T4" fmla="*/ 16 w 73"/>
                <a:gd name="T5" fmla="*/ 35 h 51"/>
                <a:gd name="T6" fmla="*/ 16 w 73"/>
                <a:gd name="T7" fmla="*/ 16 h 51"/>
                <a:gd name="T8" fmla="*/ 57 w 73"/>
                <a:gd name="T9" fmla="*/ 16 h 51"/>
                <a:gd name="T10" fmla="*/ 57 w 73"/>
                <a:gd name="T11" fmla="*/ 0 h 51"/>
                <a:gd name="T12" fmla="*/ 16 w 73"/>
                <a:gd name="T13" fmla="*/ 0 h 51"/>
                <a:gd name="T14" fmla="*/ 0 w 73"/>
                <a:gd name="T15" fmla="*/ 16 h 51"/>
                <a:gd name="T16" fmla="*/ 0 w 73"/>
                <a:gd name="T17" fmla="*/ 35 h 51"/>
                <a:gd name="T18" fmla="*/ 16 w 73"/>
                <a:gd name="T19" fmla="*/ 51 h 51"/>
                <a:gd name="T20" fmla="*/ 57 w 73"/>
                <a:gd name="T21" fmla="*/ 51 h 51"/>
                <a:gd name="T22" fmla="*/ 73 w 73"/>
                <a:gd name="T23" fmla="*/ 35 h 51"/>
                <a:gd name="T24" fmla="*/ 73 w 73"/>
                <a:gd name="T25" fmla="*/ 16 h 51"/>
                <a:gd name="T26" fmla="*/ 57 w 73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51">
                  <a:moveTo>
                    <a:pt x="57" y="16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1"/>
                    <a:pt x="16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66" y="51"/>
                    <a:pt x="73" y="43"/>
                    <a:pt x="73" y="35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Freeform 22">
              <a:extLst>
                <a:ext uri="{FF2B5EF4-FFF2-40B4-BE49-F238E27FC236}">
                  <a16:creationId xmlns:a16="http://schemas.microsoft.com/office/drawing/2014/main" xmlns="" id="{42C6D50D-6CAD-4A21-97DE-2CABF7C1A6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7830" y="3820986"/>
              <a:ext cx="191645" cy="273779"/>
            </a:xfrm>
            <a:custGeom>
              <a:avLst/>
              <a:gdLst>
                <a:gd name="T0" fmla="*/ 34 w 50"/>
                <a:gd name="T1" fmla="*/ 16 h 72"/>
                <a:gd name="T2" fmla="*/ 34 w 50"/>
                <a:gd name="T3" fmla="*/ 56 h 72"/>
                <a:gd name="T4" fmla="*/ 16 w 50"/>
                <a:gd name="T5" fmla="*/ 56 h 72"/>
                <a:gd name="T6" fmla="*/ 16 w 50"/>
                <a:gd name="T7" fmla="*/ 16 h 72"/>
                <a:gd name="T8" fmla="*/ 34 w 50"/>
                <a:gd name="T9" fmla="*/ 16 h 72"/>
                <a:gd name="T10" fmla="*/ 34 w 50"/>
                <a:gd name="T11" fmla="*/ 0 h 72"/>
                <a:gd name="T12" fmla="*/ 16 w 50"/>
                <a:gd name="T13" fmla="*/ 0 h 72"/>
                <a:gd name="T14" fmla="*/ 0 w 50"/>
                <a:gd name="T15" fmla="*/ 16 h 72"/>
                <a:gd name="T16" fmla="*/ 0 w 50"/>
                <a:gd name="T17" fmla="*/ 56 h 72"/>
                <a:gd name="T18" fmla="*/ 16 w 50"/>
                <a:gd name="T19" fmla="*/ 72 h 72"/>
                <a:gd name="T20" fmla="*/ 34 w 50"/>
                <a:gd name="T21" fmla="*/ 72 h 72"/>
                <a:gd name="T22" fmla="*/ 50 w 50"/>
                <a:gd name="T23" fmla="*/ 56 h 72"/>
                <a:gd name="T24" fmla="*/ 50 w 50"/>
                <a:gd name="T25" fmla="*/ 16 h 72"/>
                <a:gd name="T26" fmla="*/ 34 w 50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2">
                  <a:moveTo>
                    <a:pt x="34" y="16"/>
                  </a:moveTo>
                  <a:cubicBezTo>
                    <a:pt x="34" y="56"/>
                    <a:pt x="34" y="56"/>
                    <a:pt x="3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5"/>
                    <a:pt x="7" y="72"/>
                    <a:pt x="16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43" y="72"/>
                    <a:pt x="50" y="65"/>
                    <a:pt x="50" y="5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Freeform 23">
              <a:extLst>
                <a:ext uri="{FF2B5EF4-FFF2-40B4-BE49-F238E27FC236}">
                  <a16:creationId xmlns:a16="http://schemas.microsoft.com/office/drawing/2014/main" xmlns="" id="{5516C251-0D89-41E4-8962-F4E294564D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1428" y="3405486"/>
              <a:ext cx="600703" cy="594262"/>
            </a:xfrm>
            <a:custGeom>
              <a:avLst/>
              <a:gdLst>
                <a:gd name="T0" fmla="*/ 105 w 158"/>
                <a:gd name="T1" fmla="*/ 16 h 156"/>
                <a:gd name="T2" fmla="*/ 140 w 158"/>
                <a:gd name="T3" fmla="*/ 56 h 156"/>
                <a:gd name="T4" fmla="*/ 56 w 158"/>
                <a:gd name="T5" fmla="*/ 140 h 156"/>
                <a:gd name="T6" fmla="*/ 17 w 158"/>
                <a:gd name="T7" fmla="*/ 99 h 156"/>
                <a:gd name="T8" fmla="*/ 105 w 158"/>
                <a:gd name="T9" fmla="*/ 16 h 156"/>
                <a:gd name="T10" fmla="*/ 105 w 158"/>
                <a:gd name="T11" fmla="*/ 0 h 156"/>
                <a:gd name="T12" fmla="*/ 94 w 158"/>
                <a:gd name="T13" fmla="*/ 5 h 156"/>
                <a:gd name="T14" fmla="*/ 6 w 158"/>
                <a:gd name="T15" fmla="*/ 87 h 156"/>
                <a:gd name="T16" fmla="*/ 5 w 158"/>
                <a:gd name="T17" fmla="*/ 109 h 156"/>
                <a:gd name="T18" fmla="*/ 44 w 158"/>
                <a:gd name="T19" fmla="*/ 151 h 156"/>
                <a:gd name="T20" fmla="*/ 55 w 158"/>
                <a:gd name="T21" fmla="*/ 156 h 156"/>
                <a:gd name="T22" fmla="*/ 56 w 158"/>
                <a:gd name="T23" fmla="*/ 156 h 156"/>
                <a:gd name="T24" fmla="*/ 67 w 158"/>
                <a:gd name="T25" fmla="*/ 152 h 156"/>
                <a:gd name="T26" fmla="*/ 151 w 158"/>
                <a:gd name="T27" fmla="*/ 67 h 156"/>
                <a:gd name="T28" fmla="*/ 152 w 158"/>
                <a:gd name="T29" fmla="*/ 45 h 156"/>
                <a:gd name="T30" fmla="*/ 117 w 158"/>
                <a:gd name="T31" fmla="*/ 6 h 156"/>
                <a:gd name="T32" fmla="*/ 105 w 158"/>
                <a:gd name="T33" fmla="*/ 0 h 156"/>
                <a:gd name="T34" fmla="*/ 105 w 158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8" h="156">
                  <a:moveTo>
                    <a:pt x="105" y="16"/>
                  </a:moveTo>
                  <a:cubicBezTo>
                    <a:pt x="140" y="56"/>
                    <a:pt x="140" y="56"/>
                    <a:pt x="140" y="56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05" y="16"/>
                    <a:pt x="105" y="16"/>
                    <a:pt x="105" y="16"/>
                  </a:cubicBezTo>
                  <a:moveTo>
                    <a:pt x="105" y="0"/>
                  </a:moveTo>
                  <a:cubicBezTo>
                    <a:pt x="101" y="0"/>
                    <a:pt x="97" y="2"/>
                    <a:pt x="94" y="5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0" y="93"/>
                    <a:pt x="0" y="103"/>
                    <a:pt x="5" y="109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7" y="154"/>
                    <a:pt x="51" y="156"/>
                    <a:pt x="55" y="156"/>
                  </a:cubicBezTo>
                  <a:cubicBezTo>
                    <a:pt x="55" y="156"/>
                    <a:pt x="56" y="156"/>
                    <a:pt x="56" y="156"/>
                  </a:cubicBezTo>
                  <a:cubicBezTo>
                    <a:pt x="60" y="156"/>
                    <a:pt x="64" y="155"/>
                    <a:pt x="67" y="152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7" y="61"/>
                    <a:pt x="158" y="52"/>
                    <a:pt x="152" y="45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4" y="3"/>
                    <a:pt x="110" y="1"/>
                    <a:pt x="105" y="0"/>
                  </a:cubicBezTo>
                  <a:cubicBezTo>
                    <a:pt x="105" y="0"/>
                    <a:pt x="105" y="0"/>
                    <a:pt x="10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Freeform 24">
              <a:extLst>
                <a:ext uri="{FF2B5EF4-FFF2-40B4-BE49-F238E27FC236}">
                  <a16:creationId xmlns:a16="http://schemas.microsoft.com/office/drawing/2014/main" xmlns="" id="{2A9745F7-77F9-4DFF-8EF3-4BB287D3E1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5138" y="3790388"/>
              <a:ext cx="318872" cy="293105"/>
            </a:xfrm>
            <a:custGeom>
              <a:avLst/>
              <a:gdLst>
                <a:gd name="T0" fmla="*/ 32 w 84"/>
                <a:gd name="T1" fmla="*/ 16 h 77"/>
                <a:gd name="T2" fmla="*/ 67 w 84"/>
                <a:gd name="T3" fmla="*/ 50 h 77"/>
                <a:gd name="T4" fmla="*/ 17 w 84"/>
                <a:gd name="T5" fmla="*/ 61 h 77"/>
                <a:gd name="T6" fmla="*/ 32 w 84"/>
                <a:gd name="T7" fmla="*/ 16 h 77"/>
                <a:gd name="T8" fmla="*/ 32 w 84"/>
                <a:gd name="T9" fmla="*/ 0 h 77"/>
                <a:gd name="T10" fmla="*/ 28 w 84"/>
                <a:gd name="T11" fmla="*/ 1 h 77"/>
                <a:gd name="T12" fmla="*/ 17 w 84"/>
                <a:gd name="T13" fmla="*/ 11 h 77"/>
                <a:gd name="T14" fmla="*/ 2 w 84"/>
                <a:gd name="T15" fmla="*/ 56 h 77"/>
                <a:gd name="T16" fmla="*/ 5 w 84"/>
                <a:gd name="T17" fmla="*/ 72 h 77"/>
                <a:gd name="T18" fmla="*/ 17 w 84"/>
                <a:gd name="T19" fmla="*/ 77 h 77"/>
                <a:gd name="T20" fmla="*/ 20 w 84"/>
                <a:gd name="T21" fmla="*/ 76 h 77"/>
                <a:gd name="T22" fmla="*/ 71 w 84"/>
                <a:gd name="T23" fmla="*/ 65 h 77"/>
                <a:gd name="T24" fmla="*/ 83 w 84"/>
                <a:gd name="T25" fmla="*/ 54 h 77"/>
                <a:gd name="T26" fmla="*/ 78 w 84"/>
                <a:gd name="T27" fmla="*/ 38 h 77"/>
                <a:gd name="T28" fmla="*/ 43 w 84"/>
                <a:gd name="T29" fmla="*/ 5 h 77"/>
                <a:gd name="T30" fmla="*/ 32 w 84"/>
                <a:gd name="T3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77">
                  <a:moveTo>
                    <a:pt x="32" y="16"/>
                  </a:moveTo>
                  <a:cubicBezTo>
                    <a:pt x="67" y="50"/>
                    <a:pt x="67" y="50"/>
                    <a:pt x="67" y="50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32" y="16"/>
                    <a:pt x="32" y="16"/>
                    <a:pt x="32" y="16"/>
                  </a:cubicBezTo>
                  <a:moveTo>
                    <a:pt x="32" y="0"/>
                  </a:moveTo>
                  <a:cubicBezTo>
                    <a:pt x="31" y="0"/>
                    <a:pt x="29" y="0"/>
                    <a:pt x="28" y="1"/>
                  </a:cubicBezTo>
                  <a:cubicBezTo>
                    <a:pt x="23" y="2"/>
                    <a:pt x="18" y="6"/>
                    <a:pt x="17" y="11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0" y="61"/>
                    <a:pt x="1" y="67"/>
                    <a:pt x="5" y="72"/>
                  </a:cubicBezTo>
                  <a:cubicBezTo>
                    <a:pt x="8" y="75"/>
                    <a:pt x="12" y="77"/>
                    <a:pt x="17" y="77"/>
                  </a:cubicBezTo>
                  <a:cubicBezTo>
                    <a:pt x="18" y="77"/>
                    <a:pt x="19" y="77"/>
                    <a:pt x="20" y="76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7" y="64"/>
                    <a:pt x="81" y="59"/>
                    <a:pt x="83" y="54"/>
                  </a:cubicBezTo>
                  <a:cubicBezTo>
                    <a:pt x="84" y="48"/>
                    <a:pt x="83" y="42"/>
                    <a:pt x="78" y="38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0" y="2"/>
                    <a:pt x="36" y="0"/>
                    <a:pt x="32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Freeform 25">
              <a:extLst>
                <a:ext uri="{FF2B5EF4-FFF2-40B4-BE49-F238E27FC236}">
                  <a16:creationId xmlns:a16="http://schemas.microsoft.com/office/drawing/2014/main" xmlns="" id="{934D7523-74A5-4E3A-9C1B-1F872A79A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545" y="3642225"/>
              <a:ext cx="69249" cy="148163"/>
            </a:xfrm>
            <a:custGeom>
              <a:avLst/>
              <a:gdLst>
                <a:gd name="T0" fmla="*/ 0 w 43"/>
                <a:gd name="T1" fmla="*/ 0 h 92"/>
                <a:gd name="T2" fmla="*/ 43 w 43"/>
                <a:gd name="T3" fmla="*/ 0 h 92"/>
                <a:gd name="T4" fmla="*/ 43 w 43"/>
                <a:gd name="T5" fmla="*/ 92 h 92"/>
                <a:gd name="T6" fmla="*/ 0 w 43"/>
                <a:gd name="T7" fmla="*/ 92 h 92"/>
                <a:gd name="T8" fmla="*/ 0 w 43"/>
                <a:gd name="T9" fmla="*/ 0 h 92"/>
                <a:gd name="T10" fmla="*/ 0 w 43"/>
                <a:gd name="T1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2">
                  <a:moveTo>
                    <a:pt x="0" y="0"/>
                  </a:moveTo>
                  <a:lnTo>
                    <a:pt x="43" y="0"/>
                  </a:lnTo>
                  <a:lnTo>
                    <a:pt x="43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Freeform 26">
              <a:extLst>
                <a:ext uri="{FF2B5EF4-FFF2-40B4-BE49-F238E27FC236}">
                  <a16:creationId xmlns:a16="http://schemas.microsoft.com/office/drawing/2014/main" xmlns="" id="{BA3078B3-3CD2-4E94-AAE3-08F66FC12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545" y="3642225"/>
              <a:ext cx="156215" cy="59588"/>
            </a:xfrm>
            <a:custGeom>
              <a:avLst/>
              <a:gdLst>
                <a:gd name="T0" fmla="*/ 0 w 97"/>
                <a:gd name="T1" fmla="*/ 0 h 37"/>
                <a:gd name="T2" fmla="*/ 97 w 97"/>
                <a:gd name="T3" fmla="*/ 0 h 37"/>
                <a:gd name="T4" fmla="*/ 97 w 97"/>
                <a:gd name="T5" fmla="*/ 37 h 37"/>
                <a:gd name="T6" fmla="*/ 0 w 97"/>
                <a:gd name="T7" fmla="*/ 37 h 37"/>
                <a:gd name="T8" fmla="*/ 0 w 97"/>
                <a:gd name="T9" fmla="*/ 0 h 37"/>
                <a:gd name="T10" fmla="*/ 0 w 97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37">
                  <a:moveTo>
                    <a:pt x="0" y="0"/>
                  </a:moveTo>
                  <a:lnTo>
                    <a:pt x="97" y="0"/>
                  </a:lnTo>
                  <a:lnTo>
                    <a:pt x="97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Freeform 27">
              <a:extLst>
                <a:ext uri="{FF2B5EF4-FFF2-40B4-BE49-F238E27FC236}">
                  <a16:creationId xmlns:a16="http://schemas.microsoft.com/office/drawing/2014/main" xmlns="" id="{62854C81-E217-45B2-A68B-4D812F490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2777" y="3642225"/>
              <a:ext cx="161046" cy="59588"/>
            </a:xfrm>
            <a:custGeom>
              <a:avLst/>
              <a:gdLst>
                <a:gd name="T0" fmla="*/ 0 w 100"/>
                <a:gd name="T1" fmla="*/ 37 h 37"/>
                <a:gd name="T2" fmla="*/ 0 w 100"/>
                <a:gd name="T3" fmla="*/ 0 h 37"/>
                <a:gd name="T4" fmla="*/ 100 w 100"/>
                <a:gd name="T5" fmla="*/ 0 h 37"/>
                <a:gd name="T6" fmla="*/ 64 w 100"/>
                <a:gd name="T7" fmla="*/ 37 h 37"/>
                <a:gd name="T8" fmla="*/ 0 w 100"/>
                <a:gd name="T9" fmla="*/ 37 h 37"/>
                <a:gd name="T10" fmla="*/ 0 w 100"/>
                <a:gd name="T11" fmla="*/ 37 h 37"/>
                <a:gd name="T12" fmla="*/ 0 w 100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37">
                  <a:moveTo>
                    <a:pt x="0" y="37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64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Freeform 28">
              <a:extLst>
                <a:ext uri="{FF2B5EF4-FFF2-40B4-BE49-F238E27FC236}">
                  <a16:creationId xmlns:a16="http://schemas.microsoft.com/office/drawing/2014/main" xmlns="" id="{1B901963-B0AB-46ED-87A2-EF1F371A3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2777" y="4212330"/>
              <a:ext cx="161046" cy="72471"/>
            </a:xfrm>
            <a:custGeom>
              <a:avLst/>
              <a:gdLst>
                <a:gd name="T0" fmla="*/ 0 w 100"/>
                <a:gd name="T1" fmla="*/ 0 h 45"/>
                <a:gd name="T2" fmla="*/ 100 w 100"/>
                <a:gd name="T3" fmla="*/ 0 h 45"/>
                <a:gd name="T4" fmla="*/ 100 w 100"/>
                <a:gd name="T5" fmla="*/ 45 h 45"/>
                <a:gd name="T6" fmla="*/ 0 w 100"/>
                <a:gd name="T7" fmla="*/ 45 h 45"/>
                <a:gd name="T8" fmla="*/ 0 w 100"/>
                <a:gd name="T9" fmla="*/ 0 h 45"/>
                <a:gd name="T10" fmla="*/ 0 w 100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45">
                  <a:moveTo>
                    <a:pt x="0" y="0"/>
                  </a:moveTo>
                  <a:lnTo>
                    <a:pt x="100" y="0"/>
                  </a:lnTo>
                  <a:lnTo>
                    <a:pt x="100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Freeform 29">
              <a:extLst>
                <a:ext uri="{FF2B5EF4-FFF2-40B4-BE49-F238E27FC236}">
                  <a16:creationId xmlns:a16="http://schemas.microsoft.com/office/drawing/2014/main" xmlns="" id="{720CFFD4-4E70-41AD-AC47-67F7E8648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545" y="4125365"/>
              <a:ext cx="69249" cy="159437"/>
            </a:xfrm>
            <a:custGeom>
              <a:avLst/>
              <a:gdLst>
                <a:gd name="T0" fmla="*/ 0 w 43"/>
                <a:gd name="T1" fmla="*/ 0 h 99"/>
                <a:gd name="T2" fmla="*/ 43 w 43"/>
                <a:gd name="T3" fmla="*/ 0 h 99"/>
                <a:gd name="T4" fmla="*/ 43 w 43"/>
                <a:gd name="T5" fmla="*/ 99 h 99"/>
                <a:gd name="T6" fmla="*/ 0 w 43"/>
                <a:gd name="T7" fmla="*/ 99 h 99"/>
                <a:gd name="T8" fmla="*/ 0 w 43"/>
                <a:gd name="T9" fmla="*/ 0 h 99"/>
                <a:gd name="T10" fmla="*/ 0 w 43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9">
                  <a:moveTo>
                    <a:pt x="0" y="0"/>
                  </a:moveTo>
                  <a:lnTo>
                    <a:pt x="43" y="0"/>
                  </a:lnTo>
                  <a:lnTo>
                    <a:pt x="43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Freeform 30">
              <a:extLst>
                <a:ext uri="{FF2B5EF4-FFF2-40B4-BE49-F238E27FC236}">
                  <a16:creationId xmlns:a16="http://schemas.microsoft.com/office/drawing/2014/main" xmlns="" id="{DABDC5D3-B97D-43D3-8FD3-DAB033D9E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545" y="4212330"/>
              <a:ext cx="156215" cy="72471"/>
            </a:xfrm>
            <a:custGeom>
              <a:avLst/>
              <a:gdLst>
                <a:gd name="T0" fmla="*/ 0 w 97"/>
                <a:gd name="T1" fmla="*/ 0 h 45"/>
                <a:gd name="T2" fmla="*/ 97 w 97"/>
                <a:gd name="T3" fmla="*/ 0 h 45"/>
                <a:gd name="T4" fmla="*/ 97 w 97"/>
                <a:gd name="T5" fmla="*/ 45 h 45"/>
                <a:gd name="T6" fmla="*/ 0 w 97"/>
                <a:gd name="T7" fmla="*/ 45 h 45"/>
                <a:gd name="T8" fmla="*/ 0 w 97"/>
                <a:gd name="T9" fmla="*/ 0 h 45"/>
                <a:gd name="T10" fmla="*/ 0 w 97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5">
                  <a:moveTo>
                    <a:pt x="0" y="0"/>
                  </a:moveTo>
                  <a:lnTo>
                    <a:pt x="97" y="0"/>
                  </a:lnTo>
                  <a:lnTo>
                    <a:pt x="97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Freeform 31">
              <a:extLst>
                <a:ext uri="{FF2B5EF4-FFF2-40B4-BE49-F238E27FC236}">
                  <a16:creationId xmlns:a16="http://schemas.microsoft.com/office/drawing/2014/main" xmlns="" id="{581A6771-0AE6-4B20-8832-F0EB23AD2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545" y="3880574"/>
              <a:ext cx="69249" cy="152995"/>
            </a:xfrm>
            <a:custGeom>
              <a:avLst/>
              <a:gdLst>
                <a:gd name="T0" fmla="*/ 0 w 43"/>
                <a:gd name="T1" fmla="*/ 0 h 95"/>
                <a:gd name="T2" fmla="*/ 43 w 43"/>
                <a:gd name="T3" fmla="*/ 0 h 95"/>
                <a:gd name="T4" fmla="*/ 43 w 43"/>
                <a:gd name="T5" fmla="*/ 95 h 95"/>
                <a:gd name="T6" fmla="*/ 0 w 43"/>
                <a:gd name="T7" fmla="*/ 95 h 95"/>
                <a:gd name="T8" fmla="*/ 0 w 43"/>
                <a:gd name="T9" fmla="*/ 0 h 95"/>
                <a:gd name="T10" fmla="*/ 0 w 43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5">
                  <a:moveTo>
                    <a:pt x="0" y="0"/>
                  </a:moveTo>
                  <a:lnTo>
                    <a:pt x="43" y="0"/>
                  </a:lnTo>
                  <a:lnTo>
                    <a:pt x="43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Freeform 32">
              <a:extLst>
                <a:ext uri="{FF2B5EF4-FFF2-40B4-BE49-F238E27FC236}">
                  <a16:creationId xmlns:a16="http://schemas.microsoft.com/office/drawing/2014/main" xmlns="" id="{829AF8A1-670A-4D31-982B-FB7D3EF86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027" y="4125365"/>
              <a:ext cx="69249" cy="159437"/>
            </a:xfrm>
            <a:custGeom>
              <a:avLst/>
              <a:gdLst>
                <a:gd name="T0" fmla="*/ 0 w 43"/>
                <a:gd name="T1" fmla="*/ 0 h 99"/>
                <a:gd name="T2" fmla="*/ 43 w 43"/>
                <a:gd name="T3" fmla="*/ 0 h 99"/>
                <a:gd name="T4" fmla="*/ 43 w 43"/>
                <a:gd name="T5" fmla="*/ 99 h 99"/>
                <a:gd name="T6" fmla="*/ 0 w 43"/>
                <a:gd name="T7" fmla="*/ 99 h 99"/>
                <a:gd name="T8" fmla="*/ 0 w 43"/>
                <a:gd name="T9" fmla="*/ 0 h 99"/>
                <a:gd name="T10" fmla="*/ 0 w 43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9">
                  <a:moveTo>
                    <a:pt x="0" y="0"/>
                  </a:moveTo>
                  <a:lnTo>
                    <a:pt x="43" y="0"/>
                  </a:lnTo>
                  <a:lnTo>
                    <a:pt x="43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Freeform 33">
              <a:extLst>
                <a:ext uri="{FF2B5EF4-FFF2-40B4-BE49-F238E27FC236}">
                  <a16:creationId xmlns:a16="http://schemas.microsoft.com/office/drawing/2014/main" xmlns="" id="{08498B50-7E6F-4899-BFE4-0308B5B65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2062" y="4212330"/>
              <a:ext cx="156215" cy="72471"/>
            </a:xfrm>
            <a:custGeom>
              <a:avLst/>
              <a:gdLst>
                <a:gd name="T0" fmla="*/ 0 w 97"/>
                <a:gd name="T1" fmla="*/ 0 h 45"/>
                <a:gd name="T2" fmla="*/ 97 w 97"/>
                <a:gd name="T3" fmla="*/ 0 h 45"/>
                <a:gd name="T4" fmla="*/ 97 w 97"/>
                <a:gd name="T5" fmla="*/ 45 h 45"/>
                <a:gd name="T6" fmla="*/ 0 w 97"/>
                <a:gd name="T7" fmla="*/ 45 h 45"/>
                <a:gd name="T8" fmla="*/ 0 w 97"/>
                <a:gd name="T9" fmla="*/ 0 h 45"/>
                <a:gd name="T10" fmla="*/ 0 w 97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5">
                  <a:moveTo>
                    <a:pt x="0" y="0"/>
                  </a:moveTo>
                  <a:lnTo>
                    <a:pt x="97" y="0"/>
                  </a:lnTo>
                  <a:lnTo>
                    <a:pt x="97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Freeform 34">
              <a:extLst>
                <a:ext uri="{FF2B5EF4-FFF2-40B4-BE49-F238E27FC236}">
                  <a16:creationId xmlns:a16="http://schemas.microsoft.com/office/drawing/2014/main" xmlns="" id="{098E62F8-A593-4CDA-B808-2CF6AF238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027" y="3880574"/>
              <a:ext cx="69249" cy="152995"/>
            </a:xfrm>
            <a:custGeom>
              <a:avLst/>
              <a:gdLst>
                <a:gd name="T0" fmla="*/ 0 w 43"/>
                <a:gd name="T1" fmla="*/ 0 h 95"/>
                <a:gd name="T2" fmla="*/ 43 w 43"/>
                <a:gd name="T3" fmla="*/ 0 h 95"/>
                <a:gd name="T4" fmla="*/ 43 w 43"/>
                <a:gd name="T5" fmla="*/ 95 h 95"/>
                <a:gd name="T6" fmla="*/ 0 w 43"/>
                <a:gd name="T7" fmla="*/ 95 h 95"/>
                <a:gd name="T8" fmla="*/ 0 w 43"/>
                <a:gd name="T9" fmla="*/ 0 h 95"/>
                <a:gd name="T10" fmla="*/ 0 w 43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5">
                  <a:moveTo>
                    <a:pt x="0" y="0"/>
                  </a:moveTo>
                  <a:lnTo>
                    <a:pt x="43" y="0"/>
                  </a:lnTo>
                  <a:lnTo>
                    <a:pt x="43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Freeform 35">
              <a:extLst>
                <a:ext uri="{FF2B5EF4-FFF2-40B4-BE49-F238E27FC236}">
                  <a16:creationId xmlns:a16="http://schemas.microsoft.com/office/drawing/2014/main" xmlns="" id="{3CD15C3C-CA47-4EBA-B735-A64DCD08B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847" y="3466684"/>
              <a:ext cx="468645" cy="471867"/>
            </a:xfrm>
            <a:custGeom>
              <a:avLst/>
              <a:gdLst>
                <a:gd name="T0" fmla="*/ 208 w 291"/>
                <a:gd name="T1" fmla="*/ 0 h 293"/>
                <a:gd name="T2" fmla="*/ 0 w 291"/>
                <a:gd name="T3" fmla="*/ 196 h 293"/>
                <a:gd name="T4" fmla="*/ 92 w 291"/>
                <a:gd name="T5" fmla="*/ 293 h 293"/>
                <a:gd name="T6" fmla="*/ 291 w 291"/>
                <a:gd name="T7" fmla="*/ 94 h 293"/>
                <a:gd name="T8" fmla="*/ 208 w 291"/>
                <a:gd name="T9" fmla="*/ 0 h 293"/>
                <a:gd name="T10" fmla="*/ 208 w 291"/>
                <a:gd name="T11" fmla="*/ 0 h 293"/>
                <a:gd name="T12" fmla="*/ 208 w 291"/>
                <a:gd name="T13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1" h="293">
                  <a:moveTo>
                    <a:pt x="208" y="0"/>
                  </a:moveTo>
                  <a:lnTo>
                    <a:pt x="0" y="196"/>
                  </a:lnTo>
                  <a:lnTo>
                    <a:pt x="92" y="293"/>
                  </a:lnTo>
                  <a:lnTo>
                    <a:pt x="291" y="94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Freeform 36">
              <a:extLst>
                <a:ext uri="{FF2B5EF4-FFF2-40B4-BE49-F238E27FC236}">
                  <a16:creationId xmlns:a16="http://schemas.microsoft.com/office/drawing/2014/main" xmlns="" id="{B2FD6825-EA89-4FBF-88F4-87DE69808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556" y="3849975"/>
              <a:ext cx="190035" cy="172320"/>
            </a:xfrm>
            <a:custGeom>
              <a:avLst/>
              <a:gdLst>
                <a:gd name="T0" fmla="*/ 35 w 118"/>
                <a:gd name="T1" fmla="*/ 0 h 107"/>
                <a:gd name="T2" fmla="*/ 0 w 118"/>
                <a:gd name="T3" fmla="*/ 107 h 107"/>
                <a:gd name="T4" fmla="*/ 118 w 118"/>
                <a:gd name="T5" fmla="*/ 81 h 107"/>
                <a:gd name="T6" fmla="*/ 35 w 118"/>
                <a:gd name="T7" fmla="*/ 0 h 107"/>
                <a:gd name="T8" fmla="*/ 35 w 118"/>
                <a:gd name="T9" fmla="*/ 0 h 107"/>
                <a:gd name="T10" fmla="*/ 35 w 118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07">
                  <a:moveTo>
                    <a:pt x="35" y="0"/>
                  </a:moveTo>
                  <a:lnTo>
                    <a:pt x="0" y="107"/>
                  </a:lnTo>
                  <a:lnTo>
                    <a:pt x="118" y="8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7" name="Rectangle 2">
            <a:extLst>
              <a:ext uri="{FF2B5EF4-FFF2-40B4-BE49-F238E27FC236}">
                <a16:creationId xmlns:a16="http://schemas.microsoft.com/office/drawing/2014/main" xmlns="" id="{FCBE70D8-0ED4-41FF-9650-DF9BA92E8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56120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361371BF-F6EB-4C44-8046-2751C149C4DB}"/>
              </a:ext>
            </a:extLst>
          </p:cNvPr>
          <p:cNvGrpSpPr/>
          <p:nvPr/>
        </p:nvGrpSpPr>
        <p:grpSpPr>
          <a:xfrm>
            <a:off x="1121674" y="6533761"/>
            <a:ext cx="21966178" cy="6047617"/>
            <a:chOff x="1175641" y="5675045"/>
            <a:chExt cx="22625755" cy="10856586"/>
          </a:xfrm>
        </p:grpSpPr>
        <p:sp>
          <p:nvSpPr>
            <p:cNvPr id="52" name="Rounded Rectangle 103">
              <a:extLst>
                <a:ext uri="{FF2B5EF4-FFF2-40B4-BE49-F238E27FC236}">
                  <a16:creationId xmlns:a16="http://schemas.microsoft.com/office/drawing/2014/main" xmlns="" id="{666C1F21-F937-47B2-953F-53FE969DD999}"/>
                </a:ext>
              </a:extLst>
            </p:cNvPr>
            <p:cNvSpPr/>
            <p:nvPr/>
          </p:nvSpPr>
          <p:spPr>
            <a:xfrm>
              <a:off x="1175641" y="6032410"/>
              <a:ext cx="22625755" cy="10499221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3" name="Group 54">
              <a:extLst>
                <a:ext uri="{FF2B5EF4-FFF2-40B4-BE49-F238E27FC236}">
                  <a16:creationId xmlns:a16="http://schemas.microsoft.com/office/drawing/2014/main" xmlns="" id="{B21B82DF-17ED-4A9B-B2ED-E2542F2B454D}"/>
                </a:ext>
              </a:extLst>
            </p:cNvPr>
            <p:cNvGrpSpPr/>
            <p:nvPr/>
          </p:nvGrpSpPr>
          <p:grpSpPr>
            <a:xfrm>
              <a:off x="1175641" y="5675045"/>
              <a:ext cx="3942831" cy="1432057"/>
              <a:chOff x="1129671" y="6044674"/>
              <a:chExt cx="3942831" cy="1432057"/>
            </a:xfrm>
          </p:grpSpPr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xmlns="" id="{0C3C599C-E8F4-459B-8167-13A422C6E15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5874" y="5409366"/>
                <a:ext cx="1269449" cy="286528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5B77859E-D761-4855-8E94-F49CB1D7D194}"/>
                  </a:ext>
                </a:extLst>
              </p:cNvPr>
              <p:cNvSpPr txBox="1"/>
              <p:nvPr/>
            </p:nvSpPr>
            <p:spPr>
              <a:xfrm>
                <a:off x="2207223" y="6192240"/>
                <a:ext cx="2865279" cy="753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Round Diagonal Corner Rectangle 107">
                <a:extLst>
                  <a:ext uri="{FF2B5EF4-FFF2-40B4-BE49-F238E27FC236}">
                    <a16:creationId xmlns:a16="http://schemas.microsoft.com/office/drawing/2014/main" xmlns="" id="{D4C27103-BA73-4E19-ABE1-B03A09B92007}"/>
                  </a:ext>
                </a:extLst>
              </p:cNvPr>
              <p:cNvSpPr/>
              <p:nvPr/>
            </p:nvSpPr>
            <p:spPr>
              <a:xfrm flipV="1">
                <a:off x="1129671" y="6044674"/>
                <a:ext cx="917517" cy="1432055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Freeform 15">
                <a:extLst>
                  <a:ext uri="{FF2B5EF4-FFF2-40B4-BE49-F238E27FC236}">
                    <a16:creationId xmlns:a16="http://schemas.microsoft.com/office/drawing/2014/main" xmlns="" id="{4AEA02BB-77EC-490D-9E50-4F43EFF3D4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6678" y="6461551"/>
                <a:ext cx="589584" cy="791180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AEA59432-C1DC-4AF7-B72E-268C5DEE9797}"/>
              </a:ext>
            </a:extLst>
          </p:cNvPr>
          <p:cNvSpPr txBox="1"/>
          <p:nvPr/>
        </p:nvSpPr>
        <p:spPr>
          <a:xfrm>
            <a:off x="1162034" y="1646195"/>
            <a:ext cx="15013258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PHƯƠNG TRÌNH TỔNG QUÁT CỦA MẶT PHẲNG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AAF73563-4C0B-49A4-AC4D-1F1B84C1EDF8}"/>
                  </a:ext>
                </a:extLst>
              </p:cNvPr>
              <p:cNvSpPr txBox="1"/>
              <p:nvPr/>
            </p:nvSpPr>
            <p:spPr>
              <a:xfrm>
                <a:off x="4558074" y="2668250"/>
                <a:ext cx="18987726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𝑶𝒙𝒚𝒛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AF73563-4C0B-49A4-AC4D-1F1B84C1E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074" y="2668250"/>
                <a:ext cx="18987726" cy="1446550"/>
              </a:xfrm>
              <a:prstGeom prst="rect">
                <a:avLst/>
              </a:prstGeom>
              <a:blipFill rotWithShape="0">
                <a:blip r:embed="rId3"/>
                <a:stretch>
                  <a:fillRect l="-1316" t="-9283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46CC634A-5EE4-4817-897A-7F6EAA57B4B6}"/>
                  </a:ext>
                </a:extLst>
              </p:cNvPr>
              <p:cNvSpPr txBox="1"/>
              <p:nvPr/>
            </p:nvSpPr>
            <p:spPr>
              <a:xfrm>
                <a:off x="1226508" y="4147645"/>
                <a:ext cx="19429841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VTPT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3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6CC634A-5EE4-4817-897A-7F6EAA57B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508" y="4147645"/>
                <a:ext cx="19429841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1255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B661DBF0-8427-466C-845A-AA72AE8C9882}"/>
                  </a:ext>
                </a:extLst>
              </p:cNvPr>
              <p:cNvSpPr txBox="1"/>
              <p:nvPr/>
            </p:nvSpPr>
            <p:spPr>
              <a:xfrm>
                <a:off x="1271522" y="5226096"/>
                <a:ext cx="1526387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661DBF0-8427-466C-845A-AA72AE8C9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522" y="5226096"/>
                <a:ext cx="15263878" cy="769441"/>
              </a:xfrm>
              <a:prstGeom prst="rect">
                <a:avLst/>
              </a:prstGeom>
              <a:blipFill rotWithShape="0">
                <a:blip r:embed="rId5"/>
                <a:stretch>
                  <a:fillRect l="-1637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4A2E3107-7E6D-4DF3-88B0-AD2FA18DFD5E}"/>
              </a:ext>
            </a:extLst>
          </p:cNvPr>
          <p:cNvSpPr txBox="1"/>
          <p:nvPr/>
        </p:nvSpPr>
        <p:spPr>
          <a:xfrm>
            <a:off x="5013820" y="7139943"/>
            <a:ext cx="44214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Nhắc</a:t>
            </a:r>
            <a:r>
              <a:rPr lang="fr-FR" sz="4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fr-FR" sz="4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fr-FR" sz="4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a)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EA375B59-49D3-4F63-83D3-D226764A60E3}"/>
                  </a:ext>
                </a:extLst>
              </p:cNvPr>
              <p:cNvSpPr txBox="1"/>
              <p:nvPr/>
            </p:nvSpPr>
            <p:spPr>
              <a:xfrm>
                <a:off x="9369933" y="7180893"/>
                <a:ext cx="5184267" cy="853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 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2;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</a:t>
                </a:r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A375B59-49D3-4F63-83D3-D226764A6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9933" y="7180893"/>
                <a:ext cx="5184267" cy="853567"/>
              </a:xfrm>
              <a:prstGeom prst="rect">
                <a:avLst/>
              </a:prstGeom>
              <a:blipFill rotWithShape="0">
                <a:blip r:embed="rId6"/>
                <a:stretch>
                  <a:fillRect t="-6429" r="-705" b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="" id="{B2FABF3C-9752-420B-8635-AAF3C3B52B55}"/>
                  </a:ext>
                </a:extLst>
              </p:cNvPr>
              <p:cNvSpPr txBox="1"/>
              <p:nvPr/>
            </p:nvSpPr>
            <p:spPr>
              <a:xfrm>
                <a:off x="9396281" y="7845212"/>
                <a:ext cx="4818737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 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; 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2FABF3C-9752-420B-8635-AAF3C3B52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6281" y="7845212"/>
                <a:ext cx="4818737" cy="85606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07F31EC4-AD67-4FFA-9CF9-318AB6FF7F75}"/>
                  </a:ext>
                </a:extLst>
              </p:cNvPr>
              <p:cNvSpPr txBox="1"/>
              <p:nvPr/>
            </p:nvSpPr>
            <p:spPr>
              <a:xfrm>
                <a:off x="14176918" y="7722387"/>
                <a:ext cx="12188282" cy="91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𝑽𝑻𝑷𝑻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fr-FR" sz="4400" b="1" i="1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, 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 dirty="0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 dirty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400" b="1" i="1" dirty="0" smtClean="0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400" b="1" i="1" dirty="0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fr-FR" sz="4400" b="1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fr-FR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7F31EC4-AD67-4FFA-9CF9-318AB6FF7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6918" y="7722387"/>
                <a:ext cx="12188282" cy="91031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1759659D-B33D-4909-AE76-0C09CFDC7B1A}"/>
              </a:ext>
            </a:extLst>
          </p:cNvPr>
          <p:cNvSpPr txBox="1"/>
          <p:nvPr/>
        </p:nvSpPr>
        <p:spPr>
          <a:xfrm>
            <a:off x="1175722" y="9288959"/>
            <a:ext cx="8367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xmlns="" id="{F44042D9-DD08-4B69-86A5-BE9E432875ED}"/>
                  </a:ext>
                </a:extLst>
              </p:cNvPr>
              <p:cNvSpPr txBox="1"/>
              <p:nvPr/>
            </p:nvSpPr>
            <p:spPr>
              <a:xfrm>
                <a:off x="2254964" y="8915400"/>
                <a:ext cx="7651036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𝐌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𝐩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ó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𝑽𝑻𝑷𝑻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</m:acc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;−</m:t>
                                  </m:r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4400" b="1" i="1" dirty="0" smtClean="0">
                                  <a:latin typeface="Cambria Math" panose="02040503050406030204" pitchFamily="18" charset="0"/>
                                </a:rPr>
                                <m:t>đ</m:t>
                              </m:r>
                              <m:r>
                                <a:rPr lang="en-US" sz="4400" b="1" i="1" dirty="0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4400" b="1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400" b="1" i="1" dirty="0" smtClean="0">
                                  <a:latin typeface="Cambria Math" panose="02040503050406030204" pitchFamily="18" charset="0"/>
                                </a:rPr>
                                <m:t>𝒒𝒖𝒂</m:t>
                              </m:r>
                              <m:r>
                                <a:rPr lang="en-US" sz="4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𝐀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44042D9-DD08-4B69-86A5-BE9E43287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964" y="8915400"/>
                <a:ext cx="7651036" cy="1602683"/>
              </a:xfrm>
              <a:prstGeom prst="rect">
                <a:avLst/>
              </a:prstGeom>
              <a:blipFill rotWithShape="0">
                <a:blip r:embed="rId9"/>
                <a:stretch>
                  <a:fillRect r="-3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3B6DBCB6-B5A3-4A53-89E0-2786BD8AF5ED}"/>
                  </a:ext>
                </a:extLst>
              </p:cNvPr>
              <p:cNvSpPr txBox="1"/>
              <p:nvPr/>
            </p:nvSpPr>
            <p:spPr>
              <a:xfrm>
                <a:off x="1449561" y="10583422"/>
                <a:ext cx="1006454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B6DBCB6-B5A3-4A53-89E0-2786BD8AF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561" y="10583422"/>
                <a:ext cx="10064549" cy="769441"/>
              </a:xfrm>
              <a:prstGeom prst="rect">
                <a:avLst/>
              </a:prstGeom>
              <a:blipFill rotWithShape="0">
                <a:blip r:embed="rId10"/>
                <a:stretch>
                  <a:fillRect l="-2483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xmlns="" id="{192D3E55-4527-4B6F-BEBB-E99B6AF23CBF}"/>
                  </a:ext>
                </a:extLst>
              </p:cNvPr>
              <p:cNvSpPr txBox="1"/>
              <p:nvPr/>
            </p:nvSpPr>
            <p:spPr>
              <a:xfrm>
                <a:off x="8229600" y="10591800"/>
                <a:ext cx="1283505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92D3E55-4527-4B6F-BEBB-E99B6AF23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10591800"/>
                <a:ext cx="12835052" cy="76944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xmlns="" id="{426A069A-E4FB-494C-818B-C293C64BE134}"/>
                  </a:ext>
                </a:extLst>
              </p:cNvPr>
              <p:cNvSpPr txBox="1"/>
              <p:nvPr/>
            </p:nvSpPr>
            <p:spPr>
              <a:xfrm>
                <a:off x="6096000" y="11582400"/>
                <a:ext cx="1283505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𝒛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26A069A-E4FB-494C-818B-C293C64BE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1582400"/>
                <a:ext cx="12835052" cy="76944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228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15" grpId="0"/>
      <p:bldP spid="81" grpId="0"/>
      <p:bldP spid="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54">
            <a:extLst>
              <a:ext uri="{FF2B5EF4-FFF2-40B4-BE49-F238E27FC236}">
                <a16:creationId xmlns:a16="http://schemas.microsoft.com/office/drawing/2014/main" xmlns="" id="{FD246A86-237E-4E7F-90B0-9451D95246D1}"/>
              </a:ext>
            </a:extLst>
          </p:cNvPr>
          <p:cNvGrpSpPr/>
          <p:nvPr/>
        </p:nvGrpSpPr>
        <p:grpSpPr>
          <a:xfrm>
            <a:off x="1121674" y="2047414"/>
            <a:ext cx="22094716" cy="4030448"/>
            <a:chOff x="1268078" y="3466684"/>
            <a:chExt cx="21841827" cy="1779219"/>
          </a:xfrm>
        </p:grpSpPr>
        <p:sp>
          <p:nvSpPr>
            <p:cNvPr id="28" name="Rounded Rectangle 61">
              <a:extLst>
                <a:ext uri="{FF2B5EF4-FFF2-40B4-BE49-F238E27FC236}">
                  <a16:creationId xmlns:a16="http://schemas.microsoft.com/office/drawing/2014/main" xmlns="" id="{0700A9C2-86BE-48EA-9ACC-F9D53823C6C5}"/>
                </a:ext>
              </a:extLst>
            </p:cNvPr>
            <p:cNvSpPr/>
            <p:nvPr/>
          </p:nvSpPr>
          <p:spPr>
            <a:xfrm>
              <a:off x="1268078" y="3639283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742950" indent="-742950" algn="ctr">
                <a:buAutoNum type="arabicPeriod"/>
              </a:pPr>
              <a:endParaRPr lang="en-US" sz="44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742950" indent="-742950" algn="ctr">
                <a:buAutoNum type="arabicPeriod"/>
              </a:pPr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742950" indent="-742950" algn="ctr">
                <a:buAutoNum type="arabicPeriod"/>
              </a:pPr>
              <a:endParaRPr lang="en-US" sz="44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742950" indent="-742950" algn="ctr">
                <a:buAutoNum type="arabicPeriod"/>
              </a:pPr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742950" indent="-742950" algn="ctr">
                <a:buAutoNum type="arabicPeriod"/>
              </a:pPr>
              <a:endParaRPr lang="en-US" sz="44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742950" indent="-742950" algn="ctr">
                <a:buAutoNum type="arabicPeriod"/>
              </a:pPr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US" sz="44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9" name="Group 67">
              <a:extLst>
                <a:ext uri="{FF2B5EF4-FFF2-40B4-BE49-F238E27FC236}">
                  <a16:creationId xmlns:a16="http://schemas.microsoft.com/office/drawing/2014/main" xmlns="" id="{A2E62210-C683-4A33-B833-C17D7B7F812D}"/>
                </a:ext>
              </a:extLst>
            </p:cNvPr>
            <p:cNvGrpSpPr/>
            <p:nvPr/>
          </p:nvGrpSpPr>
          <p:grpSpPr>
            <a:xfrm>
              <a:off x="1327665" y="3466684"/>
              <a:ext cx="3169272" cy="818118"/>
              <a:chOff x="1371545" y="3466684"/>
              <a:chExt cx="3169272" cy="818118"/>
            </a:xfrm>
          </p:grpSpPr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xmlns="" id="{4D6FE531-F2DF-41BB-AACD-4F53DBF4024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263146" y="2837666"/>
                <a:ext cx="258147" cy="2058524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EAD7D94B-6D52-40EF-96BC-AA578ECCD249}"/>
                  </a:ext>
                </a:extLst>
              </p:cNvPr>
              <p:cNvSpPr txBox="1"/>
              <p:nvPr/>
            </p:nvSpPr>
            <p:spPr>
              <a:xfrm>
                <a:off x="2086318" y="3689688"/>
                <a:ext cx="2454499" cy="339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</a:p>
            </p:txBody>
          </p:sp>
          <p:grpSp>
            <p:nvGrpSpPr>
              <p:cNvPr id="32" name="Group 70">
                <a:extLst>
                  <a:ext uri="{FF2B5EF4-FFF2-40B4-BE49-F238E27FC236}">
                    <a16:creationId xmlns:a16="http://schemas.microsoft.com/office/drawing/2014/main" xmlns="" id="{D9CD16BA-CF46-4F93-9742-38D741FE8DF2}"/>
                  </a:ext>
                </a:extLst>
              </p:cNvPr>
              <p:cNvGrpSpPr/>
              <p:nvPr/>
            </p:nvGrpSpPr>
            <p:grpSpPr>
              <a:xfrm>
                <a:off x="1371545" y="3466684"/>
                <a:ext cx="872155" cy="818118"/>
                <a:chOff x="1371545" y="3466684"/>
                <a:chExt cx="872155" cy="818118"/>
              </a:xfrm>
            </p:grpSpPr>
            <p:sp>
              <p:nvSpPr>
                <p:cNvPr id="33" name="Freeform 29">
                  <a:extLst>
                    <a:ext uri="{FF2B5EF4-FFF2-40B4-BE49-F238E27FC236}">
                      <a16:creationId xmlns:a16="http://schemas.microsoft.com/office/drawing/2014/main" xmlns="" id="{0E309BF9-2EC3-4329-ABCA-0CE0CAE56E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Freeform 35">
                  <a:extLst>
                    <a:ext uri="{FF2B5EF4-FFF2-40B4-BE49-F238E27FC236}">
                      <a16:creationId xmlns:a16="http://schemas.microsoft.com/office/drawing/2014/main" xmlns="" id="{B44BF205-B4DB-4DFE-91B9-932388FCBB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6639" y="3466684"/>
                  <a:ext cx="567061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5" name="Freeform 36">
                  <a:extLst>
                    <a:ext uri="{FF2B5EF4-FFF2-40B4-BE49-F238E27FC236}">
                      <a16:creationId xmlns:a16="http://schemas.microsoft.com/office/drawing/2014/main" xmlns="" id="{7DD45431-2AC8-4CDA-8595-BF0A4AEA22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36" name="Group 70">
            <a:extLst>
              <a:ext uri="{FF2B5EF4-FFF2-40B4-BE49-F238E27FC236}">
                <a16:creationId xmlns:a16="http://schemas.microsoft.com/office/drawing/2014/main" xmlns="" id="{3A7BBD71-5BFA-4766-B574-40AD9A85415F}"/>
              </a:ext>
            </a:extLst>
          </p:cNvPr>
          <p:cNvGrpSpPr/>
          <p:nvPr/>
        </p:nvGrpSpPr>
        <p:grpSpPr>
          <a:xfrm>
            <a:off x="1471599" y="2277929"/>
            <a:ext cx="866624" cy="1015334"/>
            <a:chOff x="1311958" y="3405486"/>
            <a:chExt cx="950173" cy="94051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01D32018-D47C-4F70-899C-CB0E97326638}"/>
                </a:ext>
              </a:extLst>
            </p:cNvPr>
            <p:cNvSpPr/>
            <p:nvPr/>
          </p:nvSpPr>
          <p:spPr>
            <a:xfrm>
              <a:off x="1406975" y="3672018"/>
              <a:ext cx="596676" cy="540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xmlns="" id="{35B8144B-B7C8-4BE2-B068-3A83E137B7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1958" y="3581027"/>
              <a:ext cx="190035" cy="268948"/>
            </a:xfrm>
            <a:custGeom>
              <a:avLst/>
              <a:gdLst>
                <a:gd name="T0" fmla="*/ 34 w 50"/>
                <a:gd name="T1" fmla="*/ 16 h 71"/>
                <a:gd name="T2" fmla="*/ 34 w 50"/>
                <a:gd name="T3" fmla="*/ 55 h 71"/>
                <a:gd name="T4" fmla="*/ 16 w 50"/>
                <a:gd name="T5" fmla="*/ 55 h 71"/>
                <a:gd name="T6" fmla="*/ 16 w 50"/>
                <a:gd name="T7" fmla="*/ 16 h 71"/>
                <a:gd name="T8" fmla="*/ 34 w 50"/>
                <a:gd name="T9" fmla="*/ 16 h 71"/>
                <a:gd name="T10" fmla="*/ 34 w 50"/>
                <a:gd name="T11" fmla="*/ 0 h 71"/>
                <a:gd name="T12" fmla="*/ 16 w 50"/>
                <a:gd name="T13" fmla="*/ 0 h 71"/>
                <a:gd name="T14" fmla="*/ 0 w 50"/>
                <a:gd name="T15" fmla="*/ 16 h 71"/>
                <a:gd name="T16" fmla="*/ 0 w 50"/>
                <a:gd name="T17" fmla="*/ 55 h 71"/>
                <a:gd name="T18" fmla="*/ 16 w 50"/>
                <a:gd name="T19" fmla="*/ 71 h 71"/>
                <a:gd name="T20" fmla="*/ 34 w 50"/>
                <a:gd name="T21" fmla="*/ 71 h 71"/>
                <a:gd name="T22" fmla="*/ 50 w 50"/>
                <a:gd name="T23" fmla="*/ 55 h 71"/>
                <a:gd name="T24" fmla="*/ 50 w 50"/>
                <a:gd name="T25" fmla="*/ 16 h 71"/>
                <a:gd name="T26" fmla="*/ 34 w 50"/>
                <a:gd name="T2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1">
                  <a:moveTo>
                    <a:pt x="34" y="16"/>
                  </a:moveTo>
                  <a:cubicBezTo>
                    <a:pt x="34" y="55"/>
                    <a:pt x="34" y="55"/>
                    <a:pt x="34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4"/>
                    <a:pt x="7" y="71"/>
                    <a:pt x="16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43" y="71"/>
                    <a:pt x="50" y="64"/>
                    <a:pt x="50" y="55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xmlns="" id="{A9F91B41-AFB0-4291-BADA-055FBF160B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1958" y="3581027"/>
              <a:ext cx="277000" cy="181983"/>
            </a:xfrm>
            <a:custGeom>
              <a:avLst/>
              <a:gdLst>
                <a:gd name="T0" fmla="*/ 57 w 73"/>
                <a:gd name="T1" fmla="*/ 16 h 48"/>
                <a:gd name="T2" fmla="*/ 57 w 73"/>
                <a:gd name="T3" fmla="*/ 32 h 48"/>
                <a:gd name="T4" fmla="*/ 16 w 73"/>
                <a:gd name="T5" fmla="*/ 32 h 48"/>
                <a:gd name="T6" fmla="*/ 16 w 73"/>
                <a:gd name="T7" fmla="*/ 16 h 48"/>
                <a:gd name="T8" fmla="*/ 57 w 73"/>
                <a:gd name="T9" fmla="*/ 16 h 48"/>
                <a:gd name="T10" fmla="*/ 57 w 73"/>
                <a:gd name="T11" fmla="*/ 0 h 48"/>
                <a:gd name="T12" fmla="*/ 16 w 73"/>
                <a:gd name="T13" fmla="*/ 0 h 48"/>
                <a:gd name="T14" fmla="*/ 0 w 73"/>
                <a:gd name="T15" fmla="*/ 16 h 48"/>
                <a:gd name="T16" fmla="*/ 0 w 73"/>
                <a:gd name="T17" fmla="*/ 32 h 48"/>
                <a:gd name="T18" fmla="*/ 16 w 73"/>
                <a:gd name="T19" fmla="*/ 48 h 48"/>
                <a:gd name="T20" fmla="*/ 57 w 73"/>
                <a:gd name="T21" fmla="*/ 48 h 48"/>
                <a:gd name="T22" fmla="*/ 73 w 73"/>
                <a:gd name="T23" fmla="*/ 32 h 48"/>
                <a:gd name="T24" fmla="*/ 73 w 73"/>
                <a:gd name="T25" fmla="*/ 16 h 48"/>
                <a:gd name="T26" fmla="*/ 57 w 73"/>
                <a:gd name="T2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48">
                  <a:moveTo>
                    <a:pt x="57" y="16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1"/>
                    <a:pt x="7" y="48"/>
                    <a:pt x="16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66" y="48"/>
                    <a:pt x="73" y="41"/>
                    <a:pt x="73" y="32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xmlns="" id="{A60343E7-4E01-4E15-B95F-FB449FBC0F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63190" y="3581027"/>
              <a:ext cx="285052" cy="181983"/>
            </a:xfrm>
            <a:custGeom>
              <a:avLst/>
              <a:gdLst>
                <a:gd name="T0" fmla="*/ 58 w 75"/>
                <a:gd name="T1" fmla="*/ 16 h 48"/>
                <a:gd name="T2" fmla="*/ 43 w 75"/>
                <a:gd name="T3" fmla="*/ 32 h 48"/>
                <a:gd name="T4" fmla="*/ 16 w 75"/>
                <a:gd name="T5" fmla="*/ 32 h 48"/>
                <a:gd name="T6" fmla="*/ 16 w 75"/>
                <a:gd name="T7" fmla="*/ 16 h 48"/>
                <a:gd name="T8" fmla="*/ 58 w 75"/>
                <a:gd name="T9" fmla="*/ 16 h 48"/>
                <a:gd name="T10" fmla="*/ 58 w 75"/>
                <a:gd name="T11" fmla="*/ 0 h 48"/>
                <a:gd name="T12" fmla="*/ 16 w 75"/>
                <a:gd name="T13" fmla="*/ 0 h 48"/>
                <a:gd name="T14" fmla="*/ 0 w 75"/>
                <a:gd name="T15" fmla="*/ 16 h 48"/>
                <a:gd name="T16" fmla="*/ 0 w 75"/>
                <a:gd name="T17" fmla="*/ 32 h 48"/>
                <a:gd name="T18" fmla="*/ 16 w 75"/>
                <a:gd name="T19" fmla="*/ 48 h 48"/>
                <a:gd name="T20" fmla="*/ 43 w 75"/>
                <a:gd name="T21" fmla="*/ 48 h 48"/>
                <a:gd name="T22" fmla="*/ 55 w 75"/>
                <a:gd name="T23" fmla="*/ 43 h 48"/>
                <a:gd name="T24" fmla="*/ 70 w 75"/>
                <a:gd name="T25" fmla="*/ 26 h 48"/>
                <a:gd name="T26" fmla="*/ 73 w 75"/>
                <a:gd name="T27" fmla="*/ 9 h 48"/>
                <a:gd name="T28" fmla="*/ 58 w 75"/>
                <a:gd name="T2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48">
                  <a:moveTo>
                    <a:pt x="58" y="16"/>
                  </a:moveTo>
                  <a:cubicBezTo>
                    <a:pt x="43" y="32"/>
                    <a:pt x="43" y="32"/>
                    <a:pt x="43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8" y="16"/>
                    <a:pt x="58" y="16"/>
                    <a:pt x="58" y="16"/>
                  </a:cubicBezTo>
                  <a:moveTo>
                    <a:pt x="5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1"/>
                    <a:pt x="8" y="48"/>
                    <a:pt x="16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8" y="48"/>
                    <a:pt x="52" y="46"/>
                    <a:pt x="55" y="43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4" y="22"/>
                    <a:pt x="75" y="15"/>
                    <a:pt x="73" y="9"/>
                  </a:cubicBezTo>
                  <a:cubicBezTo>
                    <a:pt x="70" y="3"/>
                    <a:pt x="64" y="0"/>
                    <a:pt x="5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xmlns="" id="{F9D265EF-1340-42A6-8982-89CBD2EEAB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63190" y="4151132"/>
              <a:ext cx="280221" cy="194867"/>
            </a:xfrm>
            <a:custGeom>
              <a:avLst/>
              <a:gdLst>
                <a:gd name="T0" fmla="*/ 58 w 74"/>
                <a:gd name="T1" fmla="*/ 16 h 51"/>
                <a:gd name="T2" fmla="*/ 58 w 74"/>
                <a:gd name="T3" fmla="*/ 35 h 51"/>
                <a:gd name="T4" fmla="*/ 16 w 74"/>
                <a:gd name="T5" fmla="*/ 35 h 51"/>
                <a:gd name="T6" fmla="*/ 16 w 74"/>
                <a:gd name="T7" fmla="*/ 16 h 51"/>
                <a:gd name="T8" fmla="*/ 58 w 74"/>
                <a:gd name="T9" fmla="*/ 16 h 51"/>
                <a:gd name="T10" fmla="*/ 58 w 74"/>
                <a:gd name="T11" fmla="*/ 0 h 51"/>
                <a:gd name="T12" fmla="*/ 16 w 74"/>
                <a:gd name="T13" fmla="*/ 0 h 51"/>
                <a:gd name="T14" fmla="*/ 0 w 74"/>
                <a:gd name="T15" fmla="*/ 16 h 51"/>
                <a:gd name="T16" fmla="*/ 0 w 74"/>
                <a:gd name="T17" fmla="*/ 35 h 51"/>
                <a:gd name="T18" fmla="*/ 16 w 74"/>
                <a:gd name="T19" fmla="*/ 51 h 51"/>
                <a:gd name="T20" fmla="*/ 58 w 74"/>
                <a:gd name="T21" fmla="*/ 51 h 51"/>
                <a:gd name="T22" fmla="*/ 74 w 74"/>
                <a:gd name="T23" fmla="*/ 35 h 51"/>
                <a:gd name="T24" fmla="*/ 74 w 74"/>
                <a:gd name="T25" fmla="*/ 16 h 51"/>
                <a:gd name="T26" fmla="*/ 58 w 74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51">
                  <a:moveTo>
                    <a:pt x="58" y="16"/>
                  </a:moveTo>
                  <a:cubicBezTo>
                    <a:pt x="58" y="35"/>
                    <a:pt x="58" y="35"/>
                    <a:pt x="58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8" y="16"/>
                    <a:pt x="58" y="16"/>
                    <a:pt x="58" y="16"/>
                  </a:cubicBezTo>
                  <a:moveTo>
                    <a:pt x="5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1"/>
                    <a:pt x="16" y="51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67" y="51"/>
                    <a:pt x="74" y="43"/>
                    <a:pt x="74" y="35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7"/>
                    <a:pt x="67" y="0"/>
                    <a:pt x="5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xmlns="" id="{000BDEC0-208F-4D74-AC1D-CCC7C022E8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1958" y="4064167"/>
              <a:ext cx="190035" cy="281832"/>
            </a:xfrm>
            <a:custGeom>
              <a:avLst/>
              <a:gdLst>
                <a:gd name="T0" fmla="*/ 34 w 50"/>
                <a:gd name="T1" fmla="*/ 16 h 74"/>
                <a:gd name="T2" fmla="*/ 34 w 50"/>
                <a:gd name="T3" fmla="*/ 58 h 74"/>
                <a:gd name="T4" fmla="*/ 16 w 50"/>
                <a:gd name="T5" fmla="*/ 58 h 74"/>
                <a:gd name="T6" fmla="*/ 16 w 50"/>
                <a:gd name="T7" fmla="*/ 16 h 74"/>
                <a:gd name="T8" fmla="*/ 34 w 50"/>
                <a:gd name="T9" fmla="*/ 16 h 74"/>
                <a:gd name="T10" fmla="*/ 34 w 50"/>
                <a:gd name="T11" fmla="*/ 0 h 74"/>
                <a:gd name="T12" fmla="*/ 16 w 50"/>
                <a:gd name="T13" fmla="*/ 0 h 74"/>
                <a:gd name="T14" fmla="*/ 0 w 50"/>
                <a:gd name="T15" fmla="*/ 16 h 74"/>
                <a:gd name="T16" fmla="*/ 0 w 50"/>
                <a:gd name="T17" fmla="*/ 58 h 74"/>
                <a:gd name="T18" fmla="*/ 16 w 50"/>
                <a:gd name="T19" fmla="*/ 74 h 74"/>
                <a:gd name="T20" fmla="*/ 34 w 50"/>
                <a:gd name="T21" fmla="*/ 74 h 74"/>
                <a:gd name="T22" fmla="*/ 50 w 50"/>
                <a:gd name="T23" fmla="*/ 58 h 74"/>
                <a:gd name="T24" fmla="*/ 50 w 50"/>
                <a:gd name="T25" fmla="*/ 16 h 74"/>
                <a:gd name="T26" fmla="*/ 34 w 50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4">
                  <a:moveTo>
                    <a:pt x="34" y="16"/>
                  </a:moveTo>
                  <a:cubicBezTo>
                    <a:pt x="34" y="58"/>
                    <a:pt x="34" y="58"/>
                    <a:pt x="34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6"/>
                    <a:pt x="7" y="74"/>
                    <a:pt x="16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43" y="74"/>
                    <a:pt x="50" y="66"/>
                    <a:pt x="50" y="58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xmlns="" id="{AB12CCCF-1738-4A4D-BE1E-B60A8728D6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1958" y="4151132"/>
              <a:ext cx="277000" cy="194867"/>
            </a:xfrm>
            <a:custGeom>
              <a:avLst/>
              <a:gdLst>
                <a:gd name="T0" fmla="*/ 57 w 73"/>
                <a:gd name="T1" fmla="*/ 16 h 51"/>
                <a:gd name="T2" fmla="*/ 57 w 73"/>
                <a:gd name="T3" fmla="*/ 35 h 51"/>
                <a:gd name="T4" fmla="*/ 16 w 73"/>
                <a:gd name="T5" fmla="*/ 35 h 51"/>
                <a:gd name="T6" fmla="*/ 16 w 73"/>
                <a:gd name="T7" fmla="*/ 16 h 51"/>
                <a:gd name="T8" fmla="*/ 57 w 73"/>
                <a:gd name="T9" fmla="*/ 16 h 51"/>
                <a:gd name="T10" fmla="*/ 57 w 73"/>
                <a:gd name="T11" fmla="*/ 0 h 51"/>
                <a:gd name="T12" fmla="*/ 16 w 73"/>
                <a:gd name="T13" fmla="*/ 0 h 51"/>
                <a:gd name="T14" fmla="*/ 0 w 73"/>
                <a:gd name="T15" fmla="*/ 16 h 51"/>
                <a:gd name="T16" fmla="*/ 0 w 73"/>
                <a:gd name="T17" fmla="*/ 35 h 51"/>
                <a:gd name="T18" fmla="*/ 16 w 73"/>
                <a:gd name="T19" fmla="*/ 51 h 51"/>
                <a:gd name="T20" fmla="*/ 57 w 73"/>
                <a:gd name="T21" fmla="*/ 51 h 51"/>
                <a:gd name="T22" fmla="*/ 73 w 73"/>
                <a:gd name="T23" fmla="*/ 35 h 51"/>
                <a:gd name="T24" fmla="*/ 73 w 73"/>
                <a:gd name="T25" fmla="*/ 16 h 51"/>
                <a:gd name="T26" fmla="*/ 57 w 73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51">
                  <a:moveTo>
                    <a:pt x="57" y="16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1"/>
                    <a:pt x="16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66" y="51"/>
                    <a:pt x="73" y="43"/>
                    <a:pt x="73" y="35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Freeform 19">
              <a:extLst>
                <a:ext uri="{FF2B5EF4-FFF2-40B4-BE49-F238E27FC236}">
                  <a16:creationId xmlns:a16="http://schemas.microsoft.com/office/drawing/2014/main" xmlns="" id="{118D3139-22CA-496D-A96C-3F25FB7903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1958" y="3820986"/>
              <a:ext cx="190035" cy="273779"/>
            </a:xfrm>
            <a:custGeom>
              <a:avLst/>
              <a:gdLst>
                <a:gd name="T0" fmla="*/ 34 w 50"/>
                <a:gd name="T1" fmla="*/ 16 h 72"/>
                <a:gd name="T2" fmla="*/ 34 w 50"/>
                <a:gd name="T3" fmla="*/ 56 h 72"/>
                <a:gd name="T4" fmla="*/ 16 w 50"/>
                <a:gd name="T5" fmla="*/ 56 h 72"/>
                <a:gd name="T6" fmla="*/ 16 w 50"/>
                <a:gd name="T7" fmla="*/ 16 h 72"/>
                <a:gd name="T8" fmla="*/ 34 w 50"/>
                <a:gd name="T9" fmla="*/ 16 h 72"/>
                <a:gd name="T10" fmla="*/ 34 w 50"/>
                <a:gd name="T11" fmla="*/ 0 h 72"/>
                <a:gd name="T12" fmla="*/ 16 w 50"/>
                <a:gd name="T13" fmla="*/ 0 h 72"/>
                <a:gd name="T14" fmla="*/ 0 w 50"/>
                <a:gd name="T15" fmla="*/ 16 h 72"/>
                <a:gd name="T16" fmla="*/ 0 w 50"/>
                <a:gd name="T17" fmla="*/ 56 h 72"/>
                <a:gd name="T18" fmla="*/ 16 w 50"/>
                <a:gd name="T19" fmla="*/ 72 h 72"/>
                <a:gd name="T20" fmla="*/ 34 w 50"/>
                <a:gd name="T21" fmla="*/ 72 h 72"/>
                <a:gd name="T22" fmla="*/ 50 w 50"/>
                <a:gd name="T23" fmla="*/ 56 h 72"/>
                <a:gd name="T24" fmla="*/ 50 w 50"/>
                <a:gd name="T25" fmla="*/ 16 h 72"/>
                <a:gd name="T26" fmla="*/ 34 w 50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2">
                  <a:moveTo>
                    <a:pt x="34" y="16"/>
                  </a:moveTo>
                  <a:cubicBezTo>
                    <a:pt x="34" y="56"/>
                    <a:pt x="34" y="56"/>
                    <a:pt x="3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5"/>
                    <a:pt x="7" y="72"/>
                    <a:pt x="16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43" y="72"/>
                    <a:pt x="50" y="65"/>
                    <a:pt x="50" y="5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Freeform 20">
              <a:extLst>
                <a:ext uri="{FF2B5EF4-FFF2-40B4-BE49-F238E27FC236}">
                  <a16:creationId xmlns:a16="http://schemas.microsoft.com/office/drawing/2014/main" xmlns="" id="{903F90E2-1320-42B8-B891-534F900E9B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7830" y="4064167"/>
              <a:ext cx="191645" cy="281832"/>
            </a:xfrm>
            <a:custGeom>
              <a:avLst/>
              <a:gdLst>
                <a:gd name="T0" fmla="*/ 34 w 50"/>
                <a:gd name="T1" fmla="*/ 16 h 74"/>
                <a:gd name="T2" fmla="*/ 34 w 50"/>
                <a:gd name="T3" fmla="*/ 58 h 74"/>
                <a:gd name="T4" fmla="*/ 16 w 50"/>
                <a:gd name="T5" fmla="*/ 58 h 74"/>
                <a:gd name="T6" fmla="*/ 16 w 50"/>
                <a:gd name="T7" fmla="*/ 16 h 74"/>
                <a:gd name="T8" fmla="*/ 34 w 50"/>
                <a:gd name="T9" fmla="*/ 16 h 74"/>
                <a:gd name="T10" fmla="*/ 34 w 50"/>
                <a:gd name="T11" fmla="*/ 0 h 74"/>
                <a:gd name="T12" fmla="*/ 16 w 50"/>
                <a:gd name="T13" fmla="*/ 0 h 74"/>
                <a:gd name="T14" fmla="*/ 0 w 50"/>
                <a:gd name="T15" fmla="*/ 16 h 74"/>
                <a:gd name="T16" fmla="*/ 0 w 50"/>
                <a:gd name="T17" fmla="*/ 58 h 74"/>
                <a:gd name="T18" fmla="*/ 16 w 50"/>
                <a:gd name="T19" fmla="*/ 74 h 74"/>
                <a:gd name="T20" fmla="*/ 34 w 50"/>
                <a:gd name="T21" fmla="*/ 74 h 74"/>
                <a:gd name="T22" fmla="*/ 50 w 50"/>
                <a:gd name="T23" fmla="*/ 58 h 74"/>
                <a:gd name="T24" fmla="*/ 50 w 50"/>
                <a:gd name="T25" fmla="*/ 16 h 74"/>
                <a:gd name="T26" fmla="*/ 34 w 50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4">
                  <a:moveTo>
                    <a:pt x="34" y="16"/>
                  </a:moveTo>
                  <a:cubicBezTo>
                    <a:pt x="34" y="58"/>
                    <a:pt x="34" y="58"/>
                    <a:pt x="34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6"/>
                    <a:pt x="7" y="74"/>
                    <a:pt x="16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43" y="74"/>
                    <a:pt x="50" y="66"/>
                    <a:pt x="50" y="58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Freeform 21">
              <a:extLst>
                <a:ext uri="{FF2B5EF4-FFF2-40B4-BE49-F238E27FC236}">
                  <a16:creationId xmlns:a16="http://schemas.microsoft.com/office/drawing/2014/main" xmlns="" id="{DC537B81-80D3-4A12-B9FD-427FB5C84B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0865" y="4151132"/>
              <a:ext cx="278610" cy="194867"/>
            </a:xfrm>
            <a:custGeom>
              <a:avLst/>
              <a:gdLst>
                <a:gd name="T0" fmla="*/ 57 w 73"/>
                <a:gd name="T1" fmla="*/ 16 h 51"/>
                <a:gd name="T2" fmla="*/ 57 w 73"/>
                <a:gd name="T3" fmla="*/ 35 h 51"/>
                <a:gd name="T4" fmla="*/ 16 w 73"/>
                <a:gd name="T5" fmla="*/ 35 h 51"/>
                <a:gd name="T6" fmla="*/ 16 w 73"/>
                <a:gd name="T7" fmla="*/ 16 h 51"/>
                <a:gd name="T8" fmla="*/ 57 w 73"/>
                <a:gd name="T9" fmla="*/ 16 h 51"/>
                <a:gd name="T10" fmla="*/ 57 w 73"/>
                <a:gd name="T11" fmla="*/ 0 h 51"/>
                <a:gd name="T12" fmla="*/ 16 w 73"/>
                <a:gd name="T13" fmla="*/ 0 h 51"/>
                <a:gd name="T14" fmla="*/ 0 w 73"/>
                <a:gd name="T15" fmla="*/ 16 h 51"/>
                <a:gd name="T16" fmla="*/ 0 w 73"/>
                <a:gd name="T17" fmla="*/ 35 h 51"/>
                <a:gd name="T18" fmla="*/ 16 w 73"/>
                <a:gd name="T19" fmla="*/ 51 h 51"/>
                <a:gd name="T20" fmla="*/ 57 w 73"/>
                <a:gd name="T21" fmla="*/ 51 h 51"/>
                <a:gd name="T22" fmla="*/ 73 w 73"/>
                <a:gd name="T23" fmla="*/ 35 h 51"/>
                <a:gd name="T24" fmla="*/ 73 w 73"/>
                <a:gd name="T25" fmla="*/ 16 h 51"/>
                <a:gd name="T26" fmla="*/ 57 w 73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51">
                  <a:moveTo>
                    <a:pt x="57" y="16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1"/>
                    <a:pt x="16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66" y="51"/>
                    <a:pt x="73" y="43"/>
                    <a:pt x="73" y="35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Freeform 22">
              <a:extLst>
                <a:ext uri="{FF2B5EF4-FFF2-40B4-BE49-F238E27FC236}">
                  <a16:creationId xmlns:a16="http://schemas.microsoft.com/office/drawing/2014/main" xmlns="" id="{42C6D50D-6CAD-4A21-97DE-2CABF7C1A6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7830" y="3820986"/>
              <a:ext cx="191645" cy="273779"/>
            </a:xfrm>
            <a:custGeom>
              <a:avLst/>
              <a:gdLst>
                <a:gd name="T0" fmla="*/ 34 w 50"/>
                <a:gd name="T1" fmla="*/ 16 h 72"/>
                <a:gd name="T2" fmla="*/ 34 w 50"/>
                <a:gd name="T3" fmla="*/ 56 h 72"/>
                <a:gd name="T4" fmla="*/ 16 w 50"/>
                <a:gd name="T5" fmla="*/ 56 h 72"/>
                <a:gd name="T6" fmla="*/ 16 w 50"/>
                <a:gd name="T7" fmla="*/ 16 h 72"/>
                <a:gd name="T8" fmla="*/ 34 w 50"/>
                <a:gd name="T9" fmla="*/ 16 h 72"/>
                <a:gd name="T10" fmla="*/ 34 w 50"/>
                <a:gd name="T11" fmla="*/ 0 h 72"/>
                <a:gd name="T12" fmla="*/ 16 w 50"/>
                <a:gd name="T13" fmla="*/ 0 h 72"/>
                <a:gd name="T14" fmla="*/ 0 w 50"/>
                <a:gd name="T15" fmla="*/ 16 h 72"/>
                <a:gd name="T16" fmla="*/ 0 w 50"/>
                <a:gd name="T17" fmla="*/ 56 h 72"/>
                <a:gd name="T18" fmla="*/ 16 w 50"/>
                <a:gd name="T19" fmla="*/ 72 h 72"/>
                <a:gd name="T20" fmla="*/ 34 w 50"/>
                <a:gd name="T21" fmla="*/ 72 h 72"/>
                <a:gd name="T22" fmla="*/ 50 w 50"/>
                <a:gd name="T23" fmla="*/ 56 h 72"/>
                <a:gd name="T24" fmla="*/ 50 w 50"/>
                <a:gd name="T25" fmla="*/ 16 h 72"/>
                <a:gd name="T26" fmla="*/ 34 w 50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2">
                  <a:moveTo>
                    <a:pt x="34" y="16"/>
                  </a:moveTo>
                  <a:cubicBezTo>
                    <a:pt x="34" y="56"/>
                    <a:pt x="34" y="56"/>
                    <a:pt x="3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5"/>
                    <a:pt x="7" y="72"/>
                    <a:pt x="16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43" y="72"/>
                    <a:pt x="50" y="65"/>
                    <a:pt x="50" y="5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Freeform 23">
              <a:extLst>
                <a:ext uri="{FF2B5EF4-FFF2-40B4-BE49-F238E27FC236}">
                  <a16:creationId xmlns:a16="http://schemas.microsoft.com/office/drawing/2014/main" xmlns="" id="{5516C251-0D89-41E4-8962-F4E294564D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1428" y="3405486"/>
              <a:ext cx="600703" cy="594262"/>
            </a:xfrm>
            <a:custGeom>
              <a:avLst/>
              <a:gdLst>
                <a:gd name="T0" fmla="*/ 105 w 158"/>
                <a:gd name="T1" fmla="*/ 16 h 156"/>
                <a:gd name="T2" fmla="*/ 140 w 158"/>
                <a:gd name="T3" fmla="*/ 56 h 156"/>
                <a:gd name="T4" fmla="*/ 56 w 158"/>
                <a:gd name="T5" fmla="*/ 140 h 156"/>
                <a:gd name="T6" fmla="*/ 17 w 158"/>
                <a:gd name="T7" fmla="*/ 99 h 156"/>
                <a:gd name="T8" fmla="*/ 105 w 158"/>
                <a:gd name="T9" fmla="*/ 16 h 156"/>
                <a:gd name="T10" fmla="*/ 105 w 158"/>
                <a:gd name="T11" fmla="*/ 0 h 156"/>
                <a:gd name="T12" fmla="*/ 94 w 158"/>
                <a:gd name="T13" fmla="*/ 5 h 156"/>
                <a:gd name="T14" fmla="*/ 6 w 158"/>
                <a:gd name="T15" fmla="*/ 87 h 156"/>
                <a:gd name="T16" fmla="*/ 5 w 158"/>
                <a:gd name="T17" fmla="*/ 109 h 156"/>
                <a:gd name="T18" fmla="*/ 44 w 158"/>
                <a:gd name="T19" fmla="*/ 151 h 156"/>
                <a:gd name="T20" fmla="*/ 55 w 158"/>
                <a:gd name="T21" fmla="*/ 156 h 156"/>
                <a:gd name="T22" fmla="*/ 56 w 158"/>
                <a:gd name="T23" fmla="*/ 156 h 156"/>
                <a:gd name="T24" fmla="*/ 67 w 158"/>
                <a:gd name="T25" fmla="*/ 152 h 156"/>
                <a:gd name="T26" fmla="*/ 151 w 158"/>
                <a:gd name="T27" fmla="*/ 67 h 156"/>
                <a:gd name="T28" fmla="*/ 152 w 158"/>
                <a:gd name="T29" fmla="*/ 45 h 156"/>
                <a:gd name="T30" fmla="*/ 117 w 158"/>
                <a:gd name="T31" fmla="*/ 6 h 156"/>
                <a:gd name="T32" fmla="*/ 105 w 158"/>
                <a:gd name="T33" fmla="*/ 0 h 156"/>
                <a:gd name="T34" fmla="*/ 105 w 158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8" h="156">
                  <a:moveTo>
                    <a:pt x="105" y="16"/>
                  </a:moveTo>
                  <a:cubicBezTo>
                    <a:pt x="140" y="56"/>
                    <a:pt x="140" y="56"/>
                    <a:pt x="140" y="56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05" y="16"/>
                    <a:pt x="105" y="16"/>
                    <a:pt x="105" y="16"/>
                  </a:cubicBezTo>
                  <a:moveTo>
                    <a:pt x="105" y="0"/>
                  </a:moveTo>
                  <a:cubicBezTo>
                    <a:pt x="101" y="0"/>
                    <a:pt x="97" y="2"/>
                    <a:pt x="94" y="5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0" y="93"/>
                    <a:pt x="0" y="103"/>
                    <a:pt x="5" y="109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7" y="154"/>
                    <a:pt x="51" y="156"/>
                    <a:pt x="55" y="156"/>
                  </a:cubicBezTo>
                  <a:cubicBezTo>
                    <a:pt x="55" y="156"/>
                    <a:pt x="56" y="156"/>
                    <a:pt x="56" y="156"/>
                  </a:cubicBezTo>
                  <a:cubicBezTo>
                    <a:pt x="60" y="156"/>
                    <a:pt x="64" y="155"/>
                    <a:pt x="67" y="152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7" y="61"/>
                    <a:pt x="158" y="52"/>
                    <a:pt x="152" y="45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4" y="3"/>
                    <a:pt x="110" y="1"/>
                    <a:pt x="105" y="0"/>
                  </a:cubicBezTo>
                  <a:cubicBezTo>
                    <a:pt x="105" y="0"/>
                    <a:pt x="105" y="0"/>
                    <a:pt x="10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Freeform 24">
              <a:extLst>
                <a:ext uri="{FF2B5EF4-FFF2-40B4-BE49-F238E27FC236}">
                  <a16:creationId xmlns:a16="http://schemas.microsoft.com/office/drawing/2014/main" xmlns="" id="{2A9745F7-77F9-4DFF-8EF3-4BB287D3E1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5138" y="3790388"/>
              <a:ext cx="318872" cy="293105"/>
            </a:xfrm>
            <a:custGeom>
              <a:avLst/>
              <a:gdLst>
                <a:gd name="T0" fmla="*/ 32 w 84"/>
                <a:gd name="T1" fmla="*/ 16 h 77"/>
                <a:gd name="T2" fmla="*/ 67 w 84"/>
                <a:gd name="T3" fmla="*/ 50 h 77"/>
                <a:gd name="T4" fmla="*/ 17 w 84"/>
                <a:gd name="T5" fmla="*/ 61 h 77"/>
                <a:gd name="T6" fmla="*/ 32 w 84"/>
                <a:gd name="T7" fmla="*/ 16 h 77"/>
                <a:gd name="T8" fmla="*/ 32 w 84"/>
                <a:gd name="T9" fmla="*/ 0 h 77"/>
                <a:gd name="T10" fmla="*/ 28 w 84"/>
                <a:gd name="T11" fmla="*/ 1 h 77"/>
                <a:gd name="T12" fmla="*/ 17 w 84"/>
                <a:gd name="T13" fmla="*/ 11 h 77"/>
                <a:gd name="T14" fmla="*/ 2 w 84"/>
                <a:gd name="T15" fmla="*/ 56 h 77"/>
                <a:gd name="T16" fmla="*/ 5 w 84"/>
                <a:gd name="T17" fmla="*/ 72 h 77"/>
                <a:gd name="T18" fmla="*/ 17 w 84"/>
                <a:gd name="T19" fmla="*/ 77 h 77"/>
                <a:gd name="T20" fmla="*/ 20 w 84"/>
                <a:gd name="T21" fmla="*/ 76 h 77"/>
                <a:gd name="T22" fmla="*/ 71 w 84"/>
                <a:gd name="T23" fmla="*/ 65 h 77"/>
                <a:gd name="T24" fmla="*/ 83 w 84"/>
                <a:gd name="T25" fmla="*/ 54 h 77"/>
                <a:gd name="T26" fmla="*/ 78 w 84"/>
                <a:gd name="T27" fmla="*/ 38 h 77"/>
                <a:gd name="T28" fmla="*/ 43 w 84"/>
                <a:gd name="T29" fmla="*/ 5 h 77"/>
                <a:gd name="T30" fmla="*/ 32 w 84"/>
                <a:gd name="T3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77">
                  <a:moveTo>
                    <a:pt x="32" y="16"/>
                  </a:moveTo>
                  <a:cubicBezTo>
                    <a:pt x="67" y="50"/>
                    <a:pt x="67" y="50"/>
                    <a:pt x="67" y="50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32" y="16"/>
                    <a:pt x="32" y="16"/>
                    <a:pt x="32" y="16"/>
                  </a:cubicBezTo>
                  <a:moveTo>
                    <a:pt x="32" y="0"/>
                  </a:moveTo>
                  <a:cubicBezTo>
                    <a:pt x="31" y="0"/>
                    <a:pt x="29" y="0"/>
                    <a:pt x="28" y="1"/>
                  </a:cubicBezTo>
                  <a:cubicBezTo>
                    <a:pt x="23" y="2"/>
                    <a:pt x="18" y="6"/>
                    <a:pt x="17" y="11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0" y="61"/>
                    <a:pt x="1" y="67"/>
                    <a:pt x="5" y="72"/>
                  </a:cubicBezTo>
                  <a:cubicBezTo>
                    <a:pt x="8" y="75"/>
                    <a:pt x="12" y="77"/>
                    <a:pt x="17" y="77"/>
                  </a:cubicBezTo>
                  <a:cubicBezTo>
                    <a:pt x="18" y="77"/>
                    <a:pt x="19" y="77"/>
                    <a:pt x="20" y="76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7" y="64"/>
                    <a:pt x="81" y="59"/>
                    <a:pt x="83" y="54"/>
                  </a:cubicBezTo>
                  <a:cubicBezTo>
                    <a:pt x="84" y="48"/>
                    <a:pt x="83" y="42"/>
                    <a:pt x="78" y="38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0" y="2"/>
                    <a:pt x="36" y="0"/>
                    <a:pt x="32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Freeform 25">
              <a:extLst>
                <a:ext uri="{FF2B5EF4-FFF2-40B4-BE49-F238E27FC236}">
                  <a16:creationId xmlns:a16="http://schemas.microsoft.com/office/drawing/2014/main" xmlns="" id="{934D7523-74A5-4E3A-9C1B-1F872A79A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545" y="3642225"/>
              <a:ext cx="69249" cy="148163"/>
            </a:xfrm>
            <a:custGeom>
              <a:avLst/>
              <a:gdLst>
                <a:gd name="T0" fmla="*/ 0 w 43"/>
                <a:gd name="T1" fmla="*/ 0 h 92"/>
                <a:gd name="T2" fmla="*/ 43 w 43"/>
                <a:gd name="T3" fmla="*/ 0 h 92"/>
                <a:gd name="T4" fmla="*/ 43 w 43"/>
                <a:gd name="T5" fmla="*/ 92 h 92"/>
                <a:gd name="T6" fmla="*/ 0 w 43"/>
                <a:gd name="T7" fmla="*/ 92 h 92"/>
                <a:gd name="T8" fmla="*/ 0 w 43"/>
                <a:gd name="T9" fmla="*/ 0 h 92"/>
                <a:gd name="T10" fmla="*/ 0 w 43"/>
                <a:gd name="T1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2">
                  <a:moveTo>
                    <a:pt x="0" y="0"/>
                  </a:moveTo>
                  <a:lnTo>
                    <a:pt x="43" y="0"/>
                  </a:lnTo>
                  <a:lnTo>
                    <a:pt x="43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Freeform 26">
              <a:extLst>
                <a:ext uri="{FF2B5EF4-FFF2-40B4-BE49-F238E27FC236}">
                  <a16:creationId xmlns:a16="http://schemas.microsoft.com/office/drawing/2014/main" xmlns="" id="{BA3078B3-3CD2-4E94-AAE3-08F66FC12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545" y="3642225"/>
              <a:ext cx="156215" cy="59588"/>
            </a:xfrm>
            <a:custGeom>
              <a:avLst/>
              <a:gdLst>
                <a:gd name="T0" fmla="*/ 0 w 97"/>
                <a:gd name="T1" fmla="*/ 0 h 37"/>
                <a:gd name="T2" fmla="*/ 97 w 97"/>
                <a:gd name="T3" fmla="*/ 0 h 37"/>
                <a:gd name="T4" fmla="*/ 97 w 97"/>
                <a:gd name="T5" fmla="*/ 37 h 37"/>
                <a:gd name="T6" fmla="*/ 0 w 97"/>
                <a:gd name="T7" fmla="*/ 37 h 37"/>
                <a:gd name="T8" fmla="*/ 0 w 97"/>
                <a:gd name="T9" fmla="*/ 0 h 37"/>
                <a:gd name="T10" fmla="*/ 0 w 97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37">
                  <a:moveTo>
                    <a:pt x="0" y="0"/>
                  </a:moveTo>
                  <a:lnTo>
                    <a:pt x="97" y="0"/>
                  </a:lnTo>
                  <a:lnTo>
                    <a:pt x="97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Freeform 27">
              <a:extLst>
                <a:ext uri="{FF2B5EF4-FFF2-40B4-BE49-F238E27FC236}">
                  <a16:creationId xmlns:a16="http://schemas.microsoft.com/office/drawing/2014/main" xmlns="" id="{62854C81-E217-45B2-A68B-4D812F490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2777" y="3642225"/>
              <a:ext cx="161046" cy="59588"/>
            </a:xfrm>
            <a:custGeom>
              <a:avLst/>
              <a:gdLst>
                <a:gd name="T0" fmla="*/ 0 w 100"/>
                <a:gd name="T1" fmla="*/ 37 h 37"/>
                <a:gd name="T2" fmla="*/ 0 w 100"/>
                <a:gd name="T3" fmla="*/ 0 h 37"/>
                <a:gd name="T4" fmla="*/ 100 w 100"/>
                <a:gd name="T5" fmla="*/ 0 h 37"/>
                <a:gd name="T6" fmla="*/ 64 w 100"/>
                <a:gd name="T7" fmla="*/ 37 h 37"/>
                <a:gd name="T8" fmla="*/ 0 w 100"/>
                <a:gd name="T9" fmla="*/ 37 h 37"/>
                <a:gd name="T10" fmla="*/ 0 w 100"/>
                <a:gd name="T11" fmla="*/ 37 h 37"/>
                <a:gd name="T12" fmla="*/ 0 w 100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37">
                  <a:moveTo>
                    <a:pt x="0" y="37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64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Freeform 28">
              <a:extLst>
                <a:ext uri="{FF2B5EF4-FFF2-40B4-BE49-F238E27FC236}">
                  <a16:creationId xmlns:a16="http://schemas.microsoft.com/office/drawing/2014/main" xmlns="" id="{1B901963-B0AB-46ED-87A2-EF1F371A3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2777" y="4212330"/>
              <a:ext cx="161046" cy="72471"/>
            </a:xfrm>
            <a:custGeom>
              <a:avLst/>
              <a:gdLst>
                <a:gd name="T0" fmla="*/ 0 w 100"/>
                <a:gd name="T1" fmla="*/ 0 h 45"/>
                <a:gd name="T2" fmla="*/ 100 w 100"/>
                <a:gd name="T3" fmla="*/ 0 h 45"/>
                <a:gd name="T4" fmla="*/ 100 w 100"/>
                <a:gd name="T5" fmla="*/ 45 h 45"/>
                <a:gd name="T6" fmla="*/ 0 w 100"/>
                <a:gd name="T7" fmla="*/ 45 h 45"/>
                <a:gd name="T8" fmla="*/ 0 w 100"/>
                <a:gd name="T9" fmla="*/ 0 h 45"/>
                <a:gd name="T10" fmla="*/ 0 w 100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45">
                  <a:moveTo>
                    <a:pt x="0" y="0"/>
                  </a:moveTo>
                  <a:lnTo>
                    <a:pt x="100" y="0"/>
                  </a:lnTo>
                  <a:lnTo>
                    <a:pt x="100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Freeform 29">
              <a:extLst>
                <a:ext uri="{FF2B5EF4-FFF2-40B4-BE49-F238E27FC236}">
                  <a16:creationId xmlns:a16="http://schemas.microsoft.com/office/drawing/2014/main" xmlns="" id="{720CFFD4-4E70-41AD-AC47-67F7E8648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545" y="4125365"/>
              <a:ext cx="69249" cy="159437"/>
            </a:xfrm>
            <a:custGeom>
              <a:avLst/>
              <a:gdLst>
                <a:gd name="T0" fmla="*/ 0 w 43"/>
                <a:gd name="T1" fmla="*/ 0 h 99"/>
                <a:gd name="T2" fmla="*/ 43 w 43"/>
                <a:gd name="T3" fmla="*/ 0 h 99"/>
                <a:gd name="T4" fmla="*/ 43 w 43"/>
                <a:gd name="T5" fmla="*/ 99 h 99"/>
                <a:gd name="T6" fmla="*/ 0 w 43"/>
                <a:gd name="T7" fmla="*/ 99 h 99"/>
                <a:gd name="T8" fmla="*/ 0 w 43"/>
                <a:gd name="T9" fmla="*/ 0 h 99"/>
                <a:gd name="T10" fmla="*/ 0 w 43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9">
                  <a:moveTo>
                    <a:pt x="0" y="0"/>
                  </a:moveTo>
                  <a:lnTo>
                    <a:pt x="43" y="0"/>
                  </a:lnTo>
                  <a:lnTo>
                    <a:pt x="43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Freeform 30">
              <a:extLst>
                <a:ext uri="{FF2B5EF4-FFF2-40B4-BE49-F238E27FC236}">
                  <a16:creationId xmlns:a16="http://schemas.microsoft.com/office/drawing/2014/main" xmlns="" id="{DABDC5D3-B97D-43D3-8FD3-DAB033D9E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545" y="4212330"/>
              <a:ext cx="156215" cy="72471"/>
            </a:xfrm>
            <a:custGeom>
              <a:avLst/>
              <a:gdLst>
                <a:gd name="T0" fmla="*/ 0 w 97"/>
                <a:gd name="T1" fmla="*/ 0 h 45"/>
                <a:gd name="T2" fmla="*/ 97 w 97"/>
                <a:gd name="T3" fmla="*/ 0 h 45"/>
                <a:gd name="T4" fmla="*/ 97 w 97"/>
                <a:gd name="T5" fmla="*/ 45 h 45"/>
                <a:gd name="T6" fmla="*/ 0 w 97"/>
                <a:gd name="T7" fmla="*/ 45 h 45"/>
                <a:gd name="T8" fmla="*/ 0 w 97"/>
                <a:gd name="T9" fmla="*/ 0 h 45"/>
                <a:gd name="T10" fmla="*/ 0 w 97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5">
                  <a:moveTo>
                    <a:pt x="0" y="0"/>
                  </a:moveTo>
                  <a:lnTo>
                    <a:pt x="97" y="0"/>
                  </a:lnTo>
                  <a:lnTo>
                    <a:pt x="97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Freeform 31">
              <a:extLst>
                <a:ext uri="{FF2B5EF4-FFF2-40B4-BE49-F238E27FC236}">
                  <a16:creationId xmlns:a16="http://schemas.microsoft.com/office/drawing/2014/main" xmlns="" id="{581A6771-0AE6-4B20-8832-F0EB23AD2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545" y="3880574"/>
              <a:ext cx="69249" cy="152995"/>
            </a:xfrm>
            <a:custGeom>
              <a:avLst/>
              <a:gdLst>
                <a:gd name="T0" fmla="*/ 0 w 43"/>
                <a:gd name="T1" fmla="*/ 0 h 95"/>
                <a:gd name="T2" fmla="*/ 43 w 43"/>
                <a:gd name="T3" fmla="*/ 0 h 95"/>
                <a:gd name="T4" fmla="*/ 43 w 43"/>
                <a:gd name="T5" fmla="*/ 95 h 95"/>
                <a:gd name="T6" fmla="*/ 0 w 43"/>
                <a:gd name="T7" fmla="*/ 95 h 95"/>
                <a:gd name="T8" fmla="*/ 0 w 43"/>
                <a:gd name="T9" fmla="*/ 0 h 95"/>
                <a:gd name="T10" fmla="*/ 0 w 43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5">
                  <a:moveTo>
                    <a:pt x="0" y="0"/>
                  </a:moveTo>
                  <a:lnTo>
                    <a:pt x="43" y="0"/>
                  </a:lnTo>
                  <a:lnTo>
                    <a:pt x="43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Freeform 32">
              <a:extLst>
                <a:ext uri="{FF2B5EF4-FFF2-40B4-BE49-F238E27FC236}">
                  <a16:creationId xmlns:a16="http://schemas.microsoft.com/office/drawing/2014/main" xmlns="" id="{829AF8A1-670A-4D31-982B-FB7D3EF86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027" y="4125365"/>
              <a:ext cx="69249" cy="159437"/>
            </a:xfrm>
            <a:custGeom>
              <a:avLst/>
              <a:gdLst>
                <a:gd name="T0" fmla="*/ 0 w 43"/>
                <a:gd name="T1" fmla="*/ 0 h 99"/>
                <a:gd name="T2" fmla="*/ 43 w 43"/>
                <a:gd name="T3" fmla="*/ 0 h 99"/>
                <a:gd name="T4" fmla="*/ 43 w 43"/>
                <a:gd name="T5" fmla="*/ 99 h 99"/>
                <a:gd name="T6" fmla="*/ 0 w 43"/>
                <a:gd name="T7" fmla="*/ 99 h 99"/>
                <a:gd name="T8" fmla="*/ 0 w 43"/>
                <a:gd name="T9" fmla="*/ 0 h 99"/>
                <a:gd name="T10" fmla="*/ 0 w 43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9">
                  <a:moveTo>
                    <a:pt x="0" y="0"/>
                  </a:moveTo>
                  <a:lnTo>
                    <a:pt x="43" y="0"/>
                  </a:lnTo>
                  <a:lnTo>
                    <a:pt x="43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Freeform 33">
              <a:extLst>
                <a:ext uri="{FF2B5EF4-FFF2-40B4-BE49-F238E27FC236}">
                  <a16:creationId xmlns:a16="http://schemas.microsoft.com/office/drawing/2014/main" xmlns="" id="{08498B50-7E6F-4899-BFE4-0308B5B65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2062" y="4212330"/>
              <a:ext cx="156215" cy="72471"/>
            </a:xfrm>
            <a:custGeom>
              <a:avLst/>
              <a:gdLst>
                <a:gd name="T0" fmla="*/ 0 w 97"/>
                <a:gd name="T1" fmla="*/ 0 h 45"/>
                <a:gd name="T2" fmla="*/ 97 w 97"/>
                <a:gd name="T3" fmla="*/ 0 h 45"/>
                <a:gd name="T4" fmla="*/ 97 w 97"/>
                <a:gd name="T5" fmla="*/ 45 h 45"/>
                <a:gd name="T6" fmla="*/ 0 w 97"/>
                <a:gd name="T7" fmla="*/ 45 h 45"/>
                <a:gd name="T8" fmla="*/ 0 w 97"/>
                <a:gd name="T9" fmla="*/ 0 h 45"/>
                <a:gd name="T10" fmla="*/ 0 w 97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5">
                  <a:moveTo>
                    <a:pt x="0" y="0"/>
                  </a:moveTo>
                  <a:lnTo>
                    <a:pt x="97" y="0"/>
                  </a:lnTo>
                  <a:lnTo>
                    <a:pt x="97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Freeform 34">
              <a:extLst>
                <a:ext uri="{FF2B5EF4-FFF2-40B4-BE49-F238E27FC236}">
                  <a16:creationId xmlns:a16="http://schemas.microsoft.com/office/drawing/2014/main" xmlns="" id="{098E62F8-A593-4CDA-B808-2CF6AF238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027" y="3880574"/>
              <a:ext cx="69249" cy="152995"/>
            </a:xfrm>
            <a:custGeom>
              <a:avLst/>
              <a:gdLst>
                <a:gd name="T0" fmla="*/ 0 w 43"/>
                <a:gd name="T1" fmla="*/ 0 h 95"/>
                <a:gd name="T2" fmla="*/ 43 w 43"/>
                <a:gd name="T3" fmla="*/ 0 h 95"/>
                <a:gd name="T4" fmla="*/ 43 w 43"/>
                <a:gd name="T5" fmla="*/ 95 h 95"/>
                <a:gd name="T6" fmla="*/ 0 w 43"/>
                <a:gd name="T7" fmla="*/ 95 h 95"/>
                <a:gd name="T8" fmla="*/ 0 w 43"/>
                <a:gd name="T9" fmla="*/ 0 h 95"/>
                <a:gd name="T10" fmla="*/ 0 w 43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5">
                  <a:moveTo>
                    <a:pt x="0" y="0"/>
                  </a:moveTo>
                  <a:lnTo>
                    <a:pt x="43" y="0"/>
                  </a:lnTo>
                  <a:lnTo>
                    <a:pt x="43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Freeform 35">
              <a:extLst>
                <a:ext uri="{FF2B5EF4-FFF2-40B4-BE49-F238E27FC236}">
                  <a16:creationId xmlns:a16="http://schemas.microsoft.com/office/drawing/2014/main" xmlns="" id="{3CD15C3C-CA47-4EBA-B735-A64DCD08B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847" y="3466684"/>
              <a:ext cx="468645" cy="471867"/>
            </a:xfrm>
            <a:custGeom>
              <a:avLst/>
              <a:gdLst>
                <a:gd name="T0" fmla="*/ 208 w 291"/>
                <a:gd name="T1" fmla="*/ 0 h 293"/>
                <a:gd name="T2" fmla="*/ 0 w 291"/>
                <a:gd name="T3" fmla="*/ 196 h 293"/>
                <a:gd name="T4" fmla="*/ 92 w 291"/>
                <a:gd name="T5" fmla="*/ 293 h 293"/>
                <a:gd name="T6" fmla="*/ 291 w 291"/>
                <a:gd name="T7" fmla="*/ 94 h 293"/>
                <a:gd name="T8" fmla="*/ 208 w 291"/>
                <a:gd name="T9" fmla="*/ 0 h 293"/>
                <a:gd name="T10" fmla="*/ 208 w 291"/>
                <a:gd name="T11" fmla="*/ 0 h 293"/>
                <a:gd name="T12" fmla="*/ 208 w 291"/>
                <a:gd name="T13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1" h="293">
                  <a:moveTo>
                    <a:pt x="208" y="0"/>
                  </a:moveTo>
                  <a:lnTo>
                    <a:pt x="0" y="196"/>
                  </a:lnTo>
                  <a:lnTo>
                    <a:pt x="92" y="293"/>
                  </a:lnTo>
                  <a:lnTo>
                    <a:pt x="291" y="94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Freeform 36">
              <a:extLst>
                <a:ext uri="{FF2B5EF4-FFF2-40B4-BE49-F238E27FC236}">
                  <a16:creationId xmlns:a16="http://schemas.microsoft.com/office/drawing/2014/main" xmlns="" id="{B2FD6825-EA89-4FBF-88F4-87DE69808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556" y="3849975"/>
              <a:ext cx="190035" cy="172320"/>
            </a:xfrm>
            <a:custGeom>
              <a:avLst/>
              <a:gdLst>
                <a:gd name="T0" fmla="*/ 35 w 118"/>
                <a:gd name="T1" fmla="*/ 0 h 107"/>
                <a:gd name="T2" fmla="*/ 0 w 118"/>
                <a:gd name="T3" fmla="*/ 107 h 107"/>
                <a:gd name="T4" fmla="*/ 118 w 118"/>
                <a:gd name="T5" fmla="*/ 81 h 107"/>
                <a:gd name="T6" fmla="*/ 35 w 118"/>
                <a:gd name="T7" fmla="*/ 0 h 107"/>
                <a:gd name="T8" fmla="*/ 35 w 118"/>
                <a:gd name="T9" fmla="*/ 0 h 107"/>
                <a:gd name="T10" fmla="*/ 35 w 118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07">
                  <a:moveTo>
                    <a:pt x="35" y="0"/>
                  </a:moveTo>
                  <a:lnTo>
                    <a:pt x="0" y="107"/>
                  </a:lnTo>
                  <a:lnTo>
                    <a:pt x="118" y="8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7" name="Rectangle 2">
            <a:extLst>
              <a:ext uri="{FF2B5EF4-FFF2-40B4-BE49-F238E27FC236}">
                <a16:creationId xmlns:a16="http://schemas.microsoft.com/office/drawing/2014/main" xmlns="" id="{FCBE70D8-0ED4-41FF-9650-DF9BA92E8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56120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361371BF-F6EB-4C44-8046-2751C149C4DB}"/>
              </a:ext>
            </a:extLst>
          </p:cNvPr>
          <p:cNvGrpSpPr/>
          <p:nvPr/>
        </p:nvGrpSpPr>
        <p:grpSpPr>
          <a:xfrm>
            <a:off x="1103089" y="6513698"/>
            <a:ext cx="21966178" cy="3849502"/>
            <a:chOff x="1175641" y="5567612"/>
            <a:chExt cx="22625755" cy="6708395"/>
          </a:xfrm>
        </p:grpSpPr>
        <p:sp>
          <p:nvSpPr>
            <p:cNvPr id="52" name="Rounded Rectangle 103">
              <a:extLst>
                <a:ext uri="{FF2B5EF4-FFF2-40B4-BE49-F238E27FC236}">
                  <a16:creationId xmlns:a16="http://schemas.microsoft.com/office/drawing/2014/main" xmlns="" id="{666C1F21-F937-47B2-953F-53FE969DD999}"/>
                </a:ext>
              </a:extLst>
            </p:cNvPr>
            <p:cNvSpPr/>
            <p:nvPr/>
          </p:nvSpPr>
          <p:spPr>
            <a:xfrm>
              <a:off x="1175641" y="6032410"/>
              <a:ext cx="22625755" cy="624359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3" name="Group 54">
              <a:extLst>
                <a:ext uri="{FF2B5EF4-FFF2-40B4-BE49-F238E27FC236}">
                  <a16:creationId xmlns:a16="http://schemas.microsoft.com/office/drawing/2014/main" xmlns="" id="{B21B82DF-17ED-4A9B-B2ED-E2542F2B454D}"/>
                </a:ext>
              </a:extLst>
            </p:cNvPr>
            <p:cNvGrpSpPr/>
            <p:nvPr/>
          </p:nvGrpSpPr>
          <p:grpSpPr>
            <a:xfrm>
              <a:off x="1175641" y="5567612"/>
              <a:ext cx="3990991" cy="1539490"/>
              <a:chOff x="1129671" y="5937241"/>
              <a:chExt cx="3990991" cy="1539490"/>
            </a:xfrm>
          </p:grpSpPr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xmlns="" id="{0C3C599C-E8F4-459B-8167-13A422C6E15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5874" y="5409366"/>
                <a:ext cx="1269449" cy="286528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5B77859E-D761-4855-8E94-F49CB1D7D194}"/>
                  </a:ext>
                </a:extLst>
              </p:cNvPr>
              <p:cNvSpPr txBox="1"/>
              <p:nvPr/>
            </p:nvSpPr>
            <p:spPr>
              <a:xfrm>
                <a:off x="2255383" y="6126020"/>
                <a:ext cx="2865279" cy="1340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Round Diagonal Corner Rectangle 107">
                <a:extLst>
                  <a:ext uri="{FF2B5EF4-FFF2-40B4-BE49-F238E27FC236}">
                    <a16:creationId xmlns:a16="http://schemas.microsoft.com/office/drawing/2014/main" xmlns="" id="{D4C27103-BA73-4E19-ABE1-B03A09B92007}"/>
                  </a:ext>
                </a:extLst>
              </p:cNvPr>
              <p:cNvSpPr/>
              <p:nvPr/>
            </p:nvSpPr>
            <p:spPr>
              <a:xfrm flipV="1">
                <a:off x="1129671" y="5937241"/>
                <a:ext cx="917517" cy="1539490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Freeform 15">
                <a:extLst>
                  <a:ext uri="{FF2B5EF4-FFF2-40B4-BE49-F238E27FC236}">
                    <a16:creationId xmlns:a16="http://schemas.microsoft.com/office/drawing/2014/main" xmlns="" id="{4AEA02BB-77EC-490D-9E50-4F43EFF3D4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6678" y="6095165"/>
                <a:ext cx="740510" cy="11575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AEA59432-C1DC-4AF7-B72E-268C5DEE9797}"/>
              </a:ext>
            </a:extLst>
          </p:cNvPr>
          <p:cNvSpPr txBox="1"/>
          <p:nvPr/>
        </p:nvSpPr>
        <p:spPr>
          <a:xfrm>
            <a:off x="1162034" y="1646195"/>
            <a:ext cx="15013258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PHƯƠNG TRÌNH TỔNG QUÁT CỦA MẶT PHẲNG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35CFD40A-D926-4486-9AF7-E8B01A035F3F}"/>
                  </a:ext>
                </a:extLst>
              </p:cNvPr>
              <p:cNvSpPr txBox="1"/>
              <p:nvPr/>
            </p:nvSpPr>
            <p:spPr>
              <a:xfrm>
                <a:off x="4675912" y="2711215"/>
                <a:ext cx="13688288" cy="7940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𝑶𝒙𝒚𝒛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e>
                    </m:d>
                    <m:r>
                      <a:rPr lang="en-US" sz="4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5CFD40A-D926-4486-9AF7-E8B01A035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912" y="2711215"/>
                <a:ext cx="13688288" cy="794066"/>
              </a:xfrm>
              <a:prstGeom prst="rect">
                <a:avLst/>
              </a:prstGeom>
              <a:blipFill rotWithShape="0">
                <a:blip r:embed="rId3"/>
                <a:stretch>
                  <a:fillRect l="-1781" t="-16923" b="-3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xmlns="" id="{CB4F3D76-BCFB-4DC2-819C-DB3F16C5CD47}"/>
                  </a:ext>
                </a:extLst>
              </p:cNvPr>
              <p:cNvSpPr txBox="1"/>
              <p:nvPr/>
            </p:nvSpPr>
            <p:spPr>
              <a:xfrm>
                <a:off x="2366575" y="3573959"/>
                <a:ext cx="1318074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VTPT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B4F3D76-BCFB-4DC2-819C-DB3F16C5C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575" y="3573959"/>
                <a:ext cx="13180740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1850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xmlns="" id="{2877D420-B8F8-4CB6-BFEB-2AC83A43D66A}"/>
                  </a:ext>
                </a:extLst>
              </p:cNvPr>
              <p:cNvSpPr/>
              <p:nvPr/>
            </p:nvSpPr>
            <p:spPr>
              <a:xfrm>
                <a:off x="2527076" y="4868102"/>
                <a:ext cx="347967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877D420-B8F8-4CB6-BFEB-2AC83A43D6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076" y="4868102"/>
                <a:ext cx="3479671" cy="769441"/>
              </a:xfrm>
              <a:prstGeom prst="rect">
                <a:avLst/>
              </a:prstGeom>
              <a:blipFill rotWithShape="0">
                <a:blip r:embed="rId5"/>
                <a:stretch>
                  <a:fillRect l="-7193" t="-17460" r="-614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D1E491B1-3027-4F14-A7AB-EF3EEF8BF89D}"/>
                  </a:ext>
                </a:extLst>
              </p:cNvPr>
              <p:cNvSpPr/>
              <p:nvPr/>
            </p:nvSpPr>
            <p:spPr>
              <a:xfrm>
                <a:off x="6836068" y="4868103"/>
                <a:ext cx="358386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1E491B1-3027-4F14-A7AB-EF3EEF8BF8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068" y="4868103"/>
                <a:ext cx="3583866" cy="769441"/>
              </a:xfrm>
              <a:prstGeom prst="rect">
                <a:avLst/>
              </a:prstGeom>
              <a:blipFill rotWithShape="0">
                <a:blip r:embed="rId6"/>
                <a:stretch>
                  <a:fillRect l="-2211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xmlns="" id="{B28960CB-EE42-48E2-88C4-4E0F58BA2107}"/>
                  </a:ext>
                </a:extLst>
              </p:cNvPr>
              <p:cNvSpPr/>
              <p:nvPr/>
            </p:nvSpPr>
            <p:spPr>
              <a:xfrm>
                <a:off x="11442476" y="4868104"/>
                <a:ext cx="347005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28960CB-EE42-48E2-88C4-4E0F58BA21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2476" y="4868104"/>
                <a:ext cx="3470053" cy="769441"/>
              </a:xfrm>
              <a:prstGeom prst="rect">
                <a:avLst/>
              </a:prstGeom>
              <a:blipFill rotWithShape="0">
                <a:blip r:embed="rId7"/>
                <a:stretch>
                  <a:fillRect l="-7030" t="-17460" r="-632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6DA5A45B-FF22-4489-9066-985154611A0B}"/>
                  </a:ext>
                </a:extLst>
              </p:cNvPr>
              <p:cNvSpPr/>
              <p:nvPr/>
            </p:nvSpPr>
            <p:spPr>
              <a:xfrm>
                <a:off x="16583486" y="4868103"/>
                <a:ext cx="388202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DA5A45B-FF22-4489-9066-985154611A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3486" y="4868103"/>
                <a:ext cx="3882025" cy="769441"/>
              </a:xfrm>
              <a:prstGeom prst="rect">
                <a:avLst/>
              </a:prstGeom>
              <a:blipFill rotWithShape="0">
                <a:blip r:embed="rId8"/>
                <a:stretch>
                  <a:fillRect l="-6279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3C9B0CD-5B07-4C0D-BE7E-97950D8CB620}"/>
              </a:ext>
            </a:extLst>
          </p:cNvPr>
          <p:cNvSpPr txBox="1"/>
          <p:nvPr/>
        </p:nvSpPr>
        <p:spPr>
          <a:xfrm>
            <a:off x="9220200" y="7674342"/>
            <a:ext cx="10156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5D7F9C85-E564-4332-8EC6-67BF6B3EBC93}"/>
              </a:ext>
            </a:extLst>
          </p:cNvPr>
          <p:cNvSpPr/>
          <p:nvPr/>
        </p:nvSpPr>
        <p:spPr>
          <a:xfrm>
            <a:off x="11301230" y="4868100"/>
            <a:ext cx="822960" cy="822960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7054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83" grpId="0"/>
      <p:bldP spid="84" grpId="0"/>
      <p:bldP spid="85" grpId="0"/>
      <p:bldP spid="86" grpId="0"/>
      <p:bldP spid="87" grpId="0"/>
      <p:bldP spid="4" grpId="0"/>
      <p:bldP spid="8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54">
            <a:extLst>
              <a:ext uri="{FF2B5EF4-FFF2-40B4-BE49-F238E27FC236}">
                <a16:creationId xmlns:a16="http://schemas.microsoft.com/office/drawing/2014/main" xmlns="" id="{FD246A86-237E-4E7F-90B0-9451D95246D1}"/>
              </a:ext>
            </a:extLst>
          </p:cNvPr>
          <p:cNvGrpSpPr/>
          <p:nvPr/>
        </p:nvGrpSpPr>
        <p:grpSpPr>
          <a:xfrm>
            <a:off x="939267" y="2530051"/>
            <a:ext cx="22094716" cy="4461346"/>
            <a:chOff x="1268078" y="3639283"/>
            <a:chExt cx="21841827" cy="1606620"/>
          </a:xfrm>
        </p:grpSpPr>
        <p:sp>
          <p:nvSpPr>
            <p:cNvPr id="28" name="Rounded Rectangle 61">
              <a:extLst>
                <a:ext uri="{FF2B5EF4-FFF2-40B4-BE49-F238E27FC236}">
                  <a16:creationId xmlns:a16="http://schemas.microsoft.com/office/drawing/2014/main" xmlns="" id="{0700A9C2-86BE-48EA-9ACC-F9D53823C6C5}"/>
                </a:ext>
              </a:extLst>
            </p:cNvPr>
            <p:cNvSpPr/>
            <p:nvPr/>
          </p:nvSpPr>
          <p:spPr>
            <a:xfrm>
              <a:off x="1268078" y="3639283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742950" indent="-742950" algn="ctr">
                <a:buAutoNum type="arabicPeriod"/>
              </a:pPr>
              <a:endParaRPr lang="en-US" sz="44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742950" indent="-742950" algn="ctr">
                <a:buAutoNum type="arabicPeriod"/>
              </a:pPr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742950" indent="-742950" algn="ctr">
                <a:buAutoNum type="arabicPeriod"/>
              </a:pPr>
              <a:endParaRPr lang="en-US" sz="44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742950" indent="-742950" algn="ctr">
                <a:buAutoNum type="arabicPeriod"/>
              </a:pPr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742950" indent="-742950" algn="ctr">
                <a:buAutoNum type="arabicPeriod"/>
              </a:pPr>
              <a:endParaRPr lang="en-US" sz="44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742950" indent="-742950" algn="ctr">
                <a:buAutoNum type="arabicPeriod"/>
              </a:pPr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US" sz="44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9" name="Group 67">
              <a:extLst>
                <a:ext uri="{FF2B5EF4-FFF2-40B4-BE49-F238E27FC236}">
                  <a16:creationId xmlns:a16="http://schemas.microsoft.com/office/drawing/2014/main" xmlns="" id="{A2E62210-C683-4A33-B833-C17D7B7F812D}"/>
                </a:ext>
              </a:extLst>
            </p:cNvPr>
            <p:cNvGrpSpPr/>
            <p:nvPr/>
          </p:nvGrpSpPr>
          <p:grpSpPr>
            <a:xfrm>
              <a:off x="2042438" y="3689688"/>
              <a:ext cx="2454499" cy="306313"/>
              <a:chOff x="2086318" y="3689688"/>
              <a:chExt cx="2454499" cy="306313"/>
            </a:xfrm>
          </p:grpSpPr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xmlns="" id="{4D6FE531-F2DF-41BB-AACD-4F53DBF4024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263146" y="2837666"/>
                <a:ext cx="258147" cy="2058524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EAD7D94B-6D52-40EF-96BC-AA578ECCD249}"/>
                  </a:ext>
                </a:extLst>
              </p:cNvPr>
              <p:cNvSpPr txBox="1"/>
              <p:nvPr/>
            </p:nvSpPr>
            <p:spPr>
              <a:xfrm>
                <a:off x="2086318" y="3689688"/>
                <a:ext cx="2454499" cy="277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</a:p>
            </p:txBody>
          </p:sp>
        </p:grpSp>
      </p:grpSp>
      <p:grpSp>
        <p:nvGrpSpPr>
          <p:cNvPr id="36" name="Group 70">
            <a:extLst>
              <a:ext uri="{FF2B5EF4-FFF2-40B4-BE49-F238E27FC236}">
                <a16:creationId xmlns:a16="http://schemas.microsoft.com/office/drawing/2014/main" xmlns="" id="{3A7BBD71-5BFA-4766-B574-40AD9A85415F}"/>
              </a:ext>
            </a:extLst>
          </p:cNvPr>
          <p:cNvGrpSpPr/>
          <p:nvPr/>
        </p:nvGrpSpPr>
        <p:grpSpPr>
          <a:xfrm>
            <a:off x="1451288" y="2524507"/>
            <a:ext cx="708768" cy="1027828"/>
            <a:chOff x="1311958" y="3405486"/>
            <a:chExt cx="950173" cy="94051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01D32018-D47C-4F70-899C-CB0E97326638}"/>
                </a:ext>
              </a:extLst>
            </p:cNvPr>
            <p:cNvSpPr/>
            <p:nvPr/>
          </p:nvSpPr>
          <p:spPr>
            <a:xfrm>
              <a:off x="1406975" y="3672018"/>
              <a:ext cx="596676" cy="540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xmlns="" id="{35B8144B-B7C8-4BE2-B068-3A83E137B7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1958" y="3581027"/>
              <a:ext cx="190035" cy="268948"/>
            </a:xfrm>
            <a:custGeom>
              <a:avLst/>
              <a:gdLst>
                <a:gd name="T0" fmla="*/ 34 w 50"/>
                <a:gd name="T1" fmla="*/ 16 h 71"/>
                <a:gd name="T2" fmla="*/ 34 w 50"/>
                <a:gd name="T3" fmla="*/ 55 h 71"/>
                <a:gd name="T4" fmla="*/ 16 w 50"/>
                <a:gd name="T5" fmla="*/ 55 h 71"/>
                <a:gd name="T6" fmla="*/ 16 w 50"/>
                <a:gd name="T7" fmla="*/ 16 h 71"/>
                <a:gd name="T8" fmla="*/ 34 w 50"/>
                <a:gd name="T9" fmla="*/ 16 h 71"/>
                <a:gd name="T10" fmla="*/ 34 w 50"/>
                <a:gd name="T11" fmla="*/ 0 h 71"/>
                <a:gd name="T12" fmla="*/ 16 w 50"/>
                <a:gd name="T13" fmla="*/ 0 h 71"/>
                <a:gd name="T14" fmla="*/ 0 w 50"/>
                <a:gd name="T15" fmla="*/ 16 h 71"/>
                <a:gd name="T16" fmla="*/ 0 w 50"/>
                <a:gd name="T17" fmla="*/ 55 h 71"/>
                <a:gd name="T18" fmla="*/ 16 w 50"/>
                <a:gd name="T19" fmla="*/ 71 h 71"/>
                <a:gd name="T20" fmla="*/ 34 w 50"/>
                <a:gd name="T21" fmla="*/ 71 h 71"/>
                <a:gd name="T22" fmla="*/ 50 w 50"/>
                <a:gd name="T23" fmla="*/ 55 h 71"/>
                <a:gd name="T24" fmla="*/ 50 w 50"/>
                <a:gd name="T25" fmla="*/ 16 h 71"/>
                <a:gd name="T26" fmla="*/ 34 w 50"/>
                <a:gd name="T2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1">
                  <a:moveTo>
                    <a:pt x="34" y="16"/>
                  </a:moveTo>
                  <a:cubicBezTo>
                    <a:pt x="34" y="55"/>
                    <a:pt x="34" y="55"/>
                    <a:pt x="34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4"/>
                    <a:pt x="7" y="71"/>
                    <a:pt x="16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43" y="71"/>
                    <a:pt x="50" y="64"/>
                    <a:pt x="50" y="55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xmlns="" id="{A9F91B41-AFB0-4291-BADA-055FBF160B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1958" y="3581027"/>
              <a:ext cx="277000" cy="181983"/>
            </a:xfrm>
            <a:custGeom>
              <a:avLst/>
              <a:gdLst>
                <a:gd name="T0" fmla="*/ 57 w 73"/>
                <a:gd name="T1" fmla="*/ 16 h 48"/>
                <a:gd name="T2" fmla="*/ 57 w 73"/>
                <a:gd name="T3" fmla="*/ 32 h 48"/>
                <a:gd name="T4" fmla="*/ 16 w 73"/>
                <a:gd name="T5" fmla="*/ 32 h 48"/>
                <a:gd name="T6" fmla="*/ 16 w 73"/>
                <a:gd name="T7" fmla="*/ 16 h 48"/>
                <a:gd name="T8" fmla="*/ 57 w 73"/>
                <a:gd name="T9" fmla="*/ 16 h 48"/>
                <a:gd name="T10" fmla="*/ 57 w 73"/>
                <a:gd name="T11" fmla="*/ 0 h 48"/>
                <a:gd name="T12" fmla="*/ 16 w 73"/>
                <a:gd name="T13" fmla="*/ 0 h 48"/>
                <a:gd name="T14" fmla="*/ 0 w 73"/>
                <a:gd name="T15" fmla="*/ 16 h 48"/>
                <a:gd name="T16" fmla="*/ 0 w 73"/>
                <a:gd name="T17" fmla="*/ 32 h 48"/>
                <a:gd name="T18" fmla="*/ 16 w 73"/>
                <a:gd name="T19" fmla="*/ 48 h 48"/>
                <a:gd name="T20" fmla="*/ 57 w 73"/>
                <a:gd name="T21" fmla="*/ 48 h 48"/>
                <a:gd name="T22" fmla="*/ 73 w 73"/>
                <a:gd name="T23" fmla="*/ 32 h 48"/>
                <a:gd name="T24" fmla="*/ 73 w 73"/>
                <a:gd name="T25" fmla="*/ 16 h 48"/>
                <a:gd name="T26" fmla="*/ 57 w 73"/>
                <a:gd name="T2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48">
                  <a:moveTo>
                    <a:pt x="57" y="16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1"/>
                    <a:pt x="7" y="48"/>
                    <a:pt x="16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66" y="48"/>
                    <a:pt x="73" y="41"/>
                    <a:pt x="73" y="32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xmlns="" id="{A60343E7-4E01-4E15-B95F-FB449FBC0F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63190" y="3581027"/>
              <a:ext cx="285052" cy="181983"/>
            </a:xfrm>
            <a:custGeom>
              <a:avLst/>
              <a:gdLst>
                <a:gd name="T0" fmla="*/ 58 w 75"/>
                <a:gd name="T1" fmla="*/ 16 h 48"/>
                <a:gd name="T2" fmla="*/ 43 w 75"/>
                <a:gd name="T3" fmla="*/ 32 h 48"/>
                <a:gd name="T4" fmla="*/ 16 w 75"/>
                <a:gd name="T5" fmla="*/ 32 h 48"/>
                <a:gd name="T6" fmla="*/ 16 w 75"/>
                <a:gd name="T7" fmla="*/ 16 h 48"/>
                <a:gd name="T8" fmla="*/ 58 w 75"/>
                <a:gd name="T9" fmla="*/ 16 h 48"/>
                <a:gd name="T10" fmla="*/ 58 w 75"/>
                <a:gd name="T11" fmla="*/ 0 h 48"/>
                <a:gd name="T12" fmla="*/ 16 w 75"/>
                <a:gd name="T13" fmla="*/ 0 h 48"/>
                <a:gd name="T14" fmla="*/ 0 w 75"/>
                <a:gd name="T15" fmla="*/ 16 h 48"/>
                <a:gd name="T16" fmla="*/ 0 w 75"/>
                <a:gd name="T17" fmla="*/ 32 h 48"/>
                <a:gd name="T18" fmla="*/ 16 w 75"/>
                <a:gd name="T19" fmla="*/ 48 h 48"/>
                <a:gd name="T20" fmla="*/ 43 w 75"/>
                <a:gd name="T21" fmla="*/ 48 h 48"/>
                <a:gd name="T22" fmla="*/ 55 w 75"/>
                <a:gd name="T23" fmla="*/ 43 h 48"/>
                <a:gd name="T24" fmla="*/ 70 w 75"/>
                <a:gd name="T25" fmla="*/ 26 h 48"/>
                <a:gd name="T26" fmla="*/ 73 w 75"/>
                <a:gd name="T27" fmla="*/ 9 h 48"/>
                <a:gd name="T28" fmla="*/ 58 w 75"/>
                <a:gd name="T2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48">
                  <a:moveTo>
                    <a:pt x="58" y="16"/>
                  </a:moveTo>
                  <a:cubicBezTo>
                    <a:pt x="43" y="32"/>
                    <a:pt x="43" y="32"/>
                    <a:pt x="43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8" y="16"/>
                    <a:pt x="58" y="16"/>
                    <a:pt x="58" y="16"/>
                  </a:cubicBezTo>
                  <a:moveTo>
                    <a:pt x="5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1"/>
                    <a:pt x="8" y="48"/>
                    <a:pt x="16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8" y="48"/>
                    <a:pt x="52" y="46"/>
                    <a:pt x="55" y="43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4" y="22"/>
                    <a:pt x="75" y="15"/>
                    <a:pt x="73" y="9"/>
                  </a:cubicBezTo>
                  <a:cubicBezTo>
                    <a:pt x="70" y="3"/>
                    <a:pt x="64" y="0"/>
                    <a:pt x="5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xmlns="" id="{F9D265EF-1340-42A6-8982-89CBD2EEAB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63190" y="4151132"/>
              <a:ext cx="280221" cy="194867"/>
            </a:xfrm>
            <a:custGeom>
              <a:avLst/>
              <a:gdLst>
                <a:gd name="T0" fmla="*/ 58 w 74"/>
                <a:gd name="T1" fmla="*/ 16 h 51"/>
                <a:gd name="T2" fmla="*/ 58 w 74"/>
                <a:gd name="T3" fmla="*/ 35 h 51"/>
                <a:gd name="T4" fmla="*/ 16 w 74"/>
                <a:gd name="T5" fmla="*/ 35 h 51"/>
                <a:gd name="T6" fmla="*/ 16 w 74"/>
                <a:gd name="T7" fmla="*/ 16 h 51"/>
                <a:gd name="T8" fmla="*/ 58 w 74"/>
                <a:gd name="T9" fmla="*/ 16 h 51"/>
                <a:gd name="T10" fmla="*/ 58 w 74"/>
                <a:gd name="T11" fmla="*/ 0 h 51"/>
                <a:gd name="T12" fmla="*/ 16 w 74"/>
                <a:gd name="T13" fmla="*/ 0 h 51"/>
                <a:gd name="T14" fmla="*/ 0 w 74"/>
                <a:gd name="T15" fmla="*/ 16 h 51"/>
                <a:gd name="T16" fmla="*/ 0 w 74"/>
                <a:gd name="T17" fmla="*/ 35 h 51"/>
                <a:gd name="T18" fmla="*/ 16 w 74"/>
                <a:gd name="T19" fmla="*/ 51 h 51"/>
                <a:gd name="T20" fmla="*/ 58 w 74"/>
                <a:gd name="T21" fmla="*/ 51 h 51"/>
                <a:gd name="T22" fmla="*/ 74 w 74"/>
                <a:gd name="T23" fmla="*/ 35 h 51"/>
                <a:gd name="T24" fmla="*/ 74 w 74"/>
                <a:gd name="T25" fmla="*/ 16 h 51"/>
                <a:gd name="T26" fmla="*/ 58 w 74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51">
                  <a:moveTo>
                    <a:pt x="58" y="16"/>
                  </a:moveTo>
                  <a:cubicBezTo>
                    <a:pt x="58" y="35"/>
                    <a:pt x="58" y="35"/>
                    <a:pt x="58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8" y="16"/>
                    <a:pt x="58" y="16"/>
                    <a:pt x="58" y="16"/>
                  </a:cubicBezTo>
                  <a:moveTo>
                    <a:pt x="5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1"/>
                    <a:pt x="16" y="51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67" y="51"/>
                    <a:pt x="74" y="43"/>
                    <a:pt x="74" y="35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7"/>
                    <a:pt x="67" y="0"/>
                    <a:pt x="5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xmlns="" id="{000BDEC0-208F-4D74-AC1D-CCC7C022E8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1958" y="4064167"/>
              <a:ext cx="190035" cy="281832"/>
            </a:xfrm>
            <a:custGeom>
              <a:avLst/>
              <a:gdLst>
                <a:gd name="T0" fmla="*/ 34 w 50"/>
                <a:gd name="T1" fmla="*/ 16 h 74"/>
                <a:gd name="T2" fmla="*/ 34 w 50"/>
                <a:gd name="T3" fmla="*/ 58 h 74"/>
                <a:gd name="T4" fmla="*/ 16 w 50"/>
                <a:gd name="T5" fmla="*/ 58 h 74"/>
                <a:gd name="T6" fmla="*/ 16 w 50"/>
                <a:gd name="T7" fmla="*/ 16 h 74"/>
                <a:gd name="T8" fmla="*/ 34 w 50"/>
                <a:gd name="T9" fmla="*/ 16 h 74"/>
                <a:gd name="T10" fmla="*/ 34 w 50"/>
                <a:gd name="T11" fmla="*/ 0 h 74"/>
                <a:gd name="T12" fmla="*/ 16 w 50"/>
                <a:gd name="T13" fmla="*/ 0 h 74"/>
                <a:gd name="T14" fmla="*/ 0 w 50"/>
                <a:gd name="T15" fmla="*/ 16 h 74"/>
                <a:gd name="T16" fmla="*/ 0 w 50"/>
                <a:gd name="T17" fmla="*/ 58 h 74"/>
                <a:gd name="T18" fmla="*/ 16 w 50"/>
                <a:gd name="T19" fmla="*/ 74 h 74"/>
                <a:gd name="T20" fmla="*/ 34 w 50"/>
                <a:gd name="T21" fmla="*/ 74 h 74"/>
                <a:gd name="T22" fmla="*/ 50 w 50"/>
                <a:gd name="T23" fmla="*/ 58 h 74"/>
                <a:gd name="T24" fmla="*/ 50 w 50"/>
                <a:gd name="T25" fmla="*/ 16 h 74"/>
                <a:gd name="T26" fmla="*/ 34 w 50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4">
                  <a:moveTo>
                    <a:pt x="34" y="16"/>
                  </a:moveTo>
                  <a:cubicBezTo>
                    <a:pt x="34" y="58"/>
                    <a:pt x="34" y="58"/>
                    <a:pt x="34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6"/>
                    <a:pt x="7" y="74"/>
                    <a:pt x="16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43" y="74"/>
                    <a:pt x="50" y="66"/>
                    <a:pt x="50" y="58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xmlns="" id="{AB12CCCF-1738-4A4D-BE1E-B60A8728D6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1958" y="4151132"/>
              <a:ext cx="277000" cy="194867"/>
            </a:xfrm>
            <a:custGeom>
              <a:avLst/>
              <a:gdLst>
                <a:gd name="T0" fmla="*/ 57 w 73"/>
                <a:gd name="T1" fmla="*/ 16 h 51"/>
                <a:gd name="T2" fmla="*/ 57 w 73"/>
                <a:gd name="T3" fmla="*/ 35 h 51"/>
                <a:gd name="T4" fmla="*/ 16 w 73"/>
                <a:gd name="T5" fmla="*/ 35 h 51"/>
                <a:gd name="T6" fmla="*/ 16 w 73"/>
                <a:gd name="T7" fmla="*/ 16 h 51"/>
                <a:gd name="T8" fmla="*/ 57 w 73"/>
                <a:gd name="T9" fmla="*/ 16 h 51"/>
                <a:gd name="T10" fmla="*/ 57 w 73"/>
                <a:gd name="T11" fmla="*/ 0 h 51"/>
                <a:gd name="T12" fmla="*/ 16 w 73"/>
                <a:gd name="T13" fmla="*/ 0 h 51"/>
                <a:gd name="T14" fmla="*/ 0 w 73"/>
                <a:gd name="T15" fmla="*/ 16 h 51"/>
                <a:gd name="T16" fmla="*/ 0 w 73"/>
                <a:gd name="T17" fmla="*/ 35 h 51"/>
                <a:gd name="T18" fmla="*/ 16 w 73"/>
                <a:gd name="T19" fmla="*/ 51 h 51"/>
                <a:gd name="T20" fmla="*/ 57 w 73"/>
                <a:gd name="T21" fmla="*/ 51 h 51"/>
                <a:gd name="T22" fmla="*/ 73 w 73"/>
                <a:gd name="T23" fmla="*/ 35 h 51"/>
                <a:gd name="T24" fmla="*/ 73 w 73"/>
                <a:gd name="T25" fmla="*/ 16 h 51"/>
                <a:gd name="T26" fmla="*/ 57 w 73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51">
                  <a:moveTo>
                    <a:pt x="57" y="16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1"/>
                    <a:pt x="16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66" y="51"/>
                    <a:pt x="73" y="43"/>
                    <a:pt x="73" y="35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Freeform 19">
              <a:extLst>
                <a:ext uri="{FF2B5EF4-FFF2-40B4-BE49-F238E27FC236}">
                  <a16:creationId xmlns:a16="http://schemas.microsoft.com/office/drawing/2014/main" xmlns="" id="{118D3139-22CA-496D-A96C-3F25FB7903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1958" y="3820986"/>
              <a:ext cx="190035" cy="273779"/>
            </a:xfrm>
            <a:custGeom>
              <a:avLst/>
              <a:gdLst>
                <a:gd name="T0" fmla="*/ 34 w 50"/>
                <a:gd name="T1" fmla="*/ 16 h 72"/>
                <a:gd name="T2" fmla="*/ 34 w 50"/>
                <a:gd name="T3" fmla="*/ 56 h 72"/>
                <a:gd name="T4" fmla="*/ 16 w 50"/>
                <a:gd name="T5" fmla="*/ 56 h 72"/>
                <a:gd name="T6" fmla="*/ 16 w 50"/>
                <a:gd name="T7" fmla="*/ 16 h 72"/>
                <a:gd name="T8" fmla="*/ 34 w 50"/>
                <a:gd name="T9" fmla="*/ 16 h 72"/>
                <a:gd name="T10" fmla="*/ 34 w 50"/>
                <a:gd name="T11" fmla="*/ 0 h 72"/>
                <a:gd name="T12" fmla="*/ 16 w 50"/>
                <a:gd name="T13" fmla="*/ 0 h 72"/>
                <a:gd name="T14" fmla="*/ 0 w 50"/>
                <a:gd name="T15" fmla="*/ 16 h 72"/>
                <a:gd name="T16" fmla="*/ 0 w 50"/>
                <a:gd name="T17" fmla="*/ 56 h 72"/>
                <a:gd name="T18" fmla="*/ 16 w 50"/>
                <a:gd name="T19" fmla="*/ 72 h 72"/>
                <a:gd name="T20" fmla="*/ 34 w 50"/>
                <a:gd name="T21" fmla="*/ 72 h 72"/>
                <a:gd name="T22" fmla="*/ 50 w 50"/>
                <a:gd name="T23" fmla="*/ 56 h 72"/>
                <a:gd name="T24" fmla="*/ 50 w 50"/>
                <a:gd name="T25" fmla="*/ 16 h 72"/>
                <a:gd name="T26" fmla="*/ 34 w 50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2">
                  <a:moveTo>
                    <a:pt x="34" y="16"/>
                  </a:moveTo>
                  <a:cubicBezTo>
                    <a:pt x="34" y="56"/>
                    <a:pt x="34" y="56"/>
                    <a:pt x="3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5"/>
                    <a:pt x="7" y="72"/>
                    <a:pt x="16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43" y="72"/>
                    <a:pt x="50" y="65"/>
                    <a:pt x="50" y="5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Freeform 20">
              <a:extLst>
                <a:ext uri="{FF2B5EF4-FFF2-40B4-BE49-F238E27FC236}">
                  <a16:creationId xmlns:a16="http://schemas.microsoft.com/office/drawing/2014/main" xmlns="" id="{903F90E2-1320-42B8-B891-534F900E9B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7830" y="4064167"/>
              <a:ext cx="191645" cy="281832"/>
            </a:xfrm>
            <a:custGeom>
              <a:avLst/>
              <a:gdLst>
                <a:gd name="T0" fmla="*/ 34 w 50"/>
                <a:gd name="T1" fmla="*/ 16 h 74"/>
                <a:gd name="T2" fmla="*/ 34 w 50"/>
                <a:gd name="T3" fmla="*/ 58 h 74"/>
                <a:gd name="T4" fmla="*/ 16 w 50"/>
                <a:gd name="T5" fmla="*/ 58 h 74"/>
                <a:gd name="T6" fmla="*/ 16 w 50"/>
                <a:gd name="T7" fmla="*/ 16 h 74"/>
                <a:gd name="T8" fmla="*/ 34 w 50"/>
                <a:gd name="T9" fmla="*/ 16 h 74"/>
                <a:gd name="T10" fmla="*/ 34 w 50"/>
                <a:gd name="T11" fmla="*/ 0 h 74"/>
                <a:gd name="T12" fmla="*/ 16 w 50"/>
                <a:gd name="T13" fmla="*/ 0 h 74"/>
                <a:gd name="T14" fmla="*/ 0 w 50"/>
                <a:gd name="T15" fmla="*/ 16 h 74"/>
                <a:gd name="T16" fmla="*/ 0 w 50"/>
                <a:gd name="T17" fmla="*/ 58 h 74"/>
                <a:gd name="T18" fmla="*/ 16 w 50"/>
                <a:gd name="T19" fmla="*/ 74 h 74"/>
                <a:gd name="T20" fmla="*/ 34 w 50"/>
                <a:gd name="T21" fmla="*/ 74 h 74"/>
                <a:gd name="T22" fmla="*/ 50 w 50"/>
                <a:gd name="T23" fmla="*/ 58 h 74"/>
                <a:gd name="T24" fmla="*/ 50 w 50"/>
                <a:gd name="T25" fmla="*/ 16 h 74"/>
                <a:gd name="T26" fmla="*/ 34 w 50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4">
                  <a:moveTo>
                    <a:pt x="34" y="16"/>
                  </a:moveTo>
                  <a:cubicBezTo>
                    <a:pt x="34" y="58"/>
                    <a:pt x="34" y="58"/>
                    <a:pt x="34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6"/>
                    <a:pt x="7" y="74"/>
                    <a:pt x="16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43" y="74"/>
                    <a:pt x="50" y="66"/>
                    <a:pt x="50" y="58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Freeform 21">
              <a:extLst>
                <a:ext uri="{FF2B5EF4-FFF2-40B4-BE49-F238E27FC236}">
                  <a16:creationId xmlns:a16="http://schemas.microsoft.com/office/drawing/2014/main" xmlns="" id="{DC537B81-80D3-4A12-B9FD-427FB5C84B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0865" y="4151132"/>
              <a:ext cx="278610" cy="194867"/>
            </a:xfrm>
            <a:custGeom>
              <a:avLst/>
              <a:gdLst>
                <a:gd name="T0" fmla="*/ 57 w 73"/>
                <a:gd name="T1" fmla="*/ 16 h 51"/>
                <a:gd name="T2" fmla="*/ 57 w 73"/>
                <a:gd name="T3" fmla="*/ 35 h 51"/>
                <a:gd name="T4" fmla="*/ 16 w 73"/>
                <a:gd name="T5" fmla="*/ 35 h 51"/>
                <a:gd name="T6" fmla="*/ 16 w 73"/>
                <a:gd name="T7" fmla="*/ 16 h 51"/>
                <a:gd name="T8" fmla="*/ 57 w 73"/>
                <a:gd name="T9" fmla="*/ 16 h 51"/>
                <a:gd name="T10" fmla="*/ 57 w 73"/>
                <a:gd name="T11" fmla="*/ 0 h 51"/>
                <a:gd name="T12" fmla="*/ 16 w 73"/>
                <a:gd name="T13" fmla="*/ 0 h 51"/>
                <a:gd name="T14" fmla="*/ 0 w 73"/>
                <a:gd name="T15" fmla="*/ 16 h 51"/>
                <a:gd name="T16" fmla="*/ 0 w 73"/>
                <a:gd name="T17" fmla="*/ 35 h 51"/>
                <a:gd name="T18" fmla="*/ 16 w 73"/>
                <a:gd name="T19" fmla="*/ 51 h 51"/>
                <a:gd name="T20" fmla="*/ 57 w 73"/>
                <a:gd name="T21" fmla="*/ 51 h 51"/>
                <a:gd name="T22" fmla="*/ 73 w 73"/>
                <a:gd name="T23" fmla="*/ 35 h 51"/>
                <a:gd name="T24" fmla="*/ 73 w 73"/>
                <a:gd name="T25" fmla="*/ 16 h 51"/>
                <a:gd name="T26" fmla="*/ 57 w 73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51">
                  <a:moveTo>
                    <a:pt x="57" y="16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1"/>
                    <a:pt x="16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66" y="51"/>
                    <a:pt x="73" y="43"/>
                    <a:pt x="73" y="35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Freeform 22">
              <a:extLst>
                <a:ext uri="{FF2B5EF4-FFF2-40B4-BE49-F238E27FC236}">
                  <a16:creationId xmlns:a16="http://schemas.microsoft.com/office/drawing/2014/main" xmlns="" id="{42C6D50D-6CAD-4A21-97DE-2CABF7C1A6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7830" y="3820986"/>
              <a:ext cx="191645" cy="273779"/>
            </a:xfrm>
            <a:custGeom>
              <a:avLst/>
              <a:gdLst>
                <a:gd name="T0" fmla="*/ 34 w 50"/>
                <a:gd name="T1" fmla="*/ 16 h 72"/>
                <a:gd name="T2" fmla="*/ 34 w 50"/>
                <a:gd name="T3" fmla="*/ 56 h 72"/>
                <a:gd name="T4" fmla="*/ 16 w 50"/>
                <a:gd name="T5" fmla="*/ 56 h 72"/>
                <a:gd name="T6" fmla="*/ 16 w 50"/>
                <a:gd name="T7" fmla="*/ 16 h 72"/>
                <a:gd name="T8" fmla="*/ 34 w 50"/>
                <a:gd name="T9" fmla="*/ 16 h 72"/>
                <a:gd name="T10" fmla="*/ 34 w 50"/>
                <a:gd name="T11" fmla="*/ 0 h 72"/>
                <a:gd name="T12" fmla="*/ 16 w 50"/>
                <a:gd name="T13" fmla="*/ 0 h 72"/>
                <a:gd name="T14" fmla="*/ 0 w 50"/>
                <a:gd name="T15" fmla="*/ 16 h 72"/>
                <a:gd name="T16" fmla="*/ 0 w 50"/>
                <a:gd name="T17" fmla="*/ 56 h 72"/>
                <a:gd name="T18" fmla="*/ 16 w 50"/>
                <a:gd name="T19" fmla="*/ 72 h 72"/>
                <a:gd name="T20" fmla="*/ 34 w 50"/>
                <a:gd name="T21" fmla="*/ 72 h 72"/>
                <a:gd name="T22" fmla="*/ 50 w 50"/>
                <a:gd name="T23" fmla="*/ 56 h 72"/>
                <a:gd name="T24" fmla="*/ 50 w 50"/>
                <a:gd name="T25" fmla="*/ 16 h 72"/>
                <a:gd name="T26" fmla="*/ 34 w 50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2">
                  <a:moveTo>
                    <a:pt x="34" y="16"/>
                  </a:moveTo>
                  <a:cubicBezTo>
                    <a:pt x="34" y="56"/>
                    <a:pt x="34" y="56"/>
                    <a:pt x="3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5"/>
                    <a:pt x="7" y="72"/>
                    <a:pt x="16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43" y="72"/>
                    <a:pt x="50" y="65"/>
                    <a:pt x="50" y="5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Freeform 23">
              <a:extLst>
                <a:ext uri="{FF2B5EF4-FFF2-40B4-BE49-F238E27FC236}">
                  <a16:creationId xmlns:a16="http://schemas.microsoft.com/office/drawing/2014/main" xmlns="" id="{5516C251-0D89-41E4-8962-F4E294564D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1428" y="3405486"/>
              <a:ext cx="600703" cy="594262"/>
            </a:xfrm>
            <a:custGeom>
              <a:avLst/>
              <a:gdLst>
                <a:gd name="T0" fmla="*/ 105 w 158"/>
                <a:gd name="T1" fmla="*/ 16 h 156"/>
                <a:gd name="T2" fmla="*/ 140 w 158"/>
                <a:gd name="T3" fmla="*/ 56 h 156"/>
                <a:gd name="T4" fmla="*/ 56 w 158"/>
                <a:gd name="T5" fmla="*/ 140 h 156"/>
                <a:gd name="T6" fmla="*/ 17 w 158"/>
                <a:gd name="T7" fmla="*/ 99 h 156"/>
                <a:gd name="T8" fmla="*/ 105 w 158"/>
                <a:gd name="T9" fmla="*/ 16 h 156"/>
                <a:gd name="T10" fmla="*/ 105 w 158"/>
                <a:gd name="T11" fmla="*/ 0 h 156"/>
                <a:gd name="T12" fmla="*/ 94 w 158"/>
                <a:gd name="T13" fmla="*/ 5 h 156"/>
                <a:gd name="T14" fmla="*/ 6 w 158"/>
                <a:gd name="T15" fmla="*/ 87 h 156"/>
                <a:gd name="T16" fmla="*/ 5 w 158"/>
                <a:gd name="T17" fmla="*/ 109 h 156"/>
                <a:gd name="T18" fmla="*/ 44 w 158"/>
                <a:gd name="T19" fmla="*/ 151 h 156"/>
                <a:gd name="T20" fmla="*/ 55 w 158"/>
                <a:gd name="T21" fmla="*/ 156 h 156"/>
                <a:gd name="T22" fmla="*/ 56 w 158"/>
                <a:gd name="T23" fmla="*/ 156 h 156"/>
                <a:gd name="T24" fmla="*/ 67 w 158"/>
                <a:gd name="T25" fmla="*/ 152 h 156"/>
                <a:gd name="T26" fmla="*/ 151 w 158"/>
                <a:gd name="T27" fmla="*/ 67 h 156"/>
                <a:gd name="T28" fmla="*/ 152 w 158"/>
                <a:gd name="T29" fmla="*/ 45 h 156"/>
                <a:gd name="T30" fmla="*/ 117 w 158"/>
                <a:gd name="T31" fmla="*/ 6 h 156"/>
                <a:gd name="T32" fmla="*/ 105 w 158"/>
                <a:gd name="T33" fmla="*/ 0 h 156"/>
                <a:gd name="T34" fmla="*/ 105 w 158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8" h="156">
                  <a:moveTo>
                    <a:pt x="105" y="16"/>
                  </a:moveTo>
                  <a:cubicBezTo>
                    <a:pt x="140" y="56"/>
                    <a:pt x="140" y="56"/>
                    <a:pt x="140" y="56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05" y="16"/>
                    <a:pt x="105" y="16"/>
                    <a:pt x="105" y="16"/>
                  </a:cubicBezTo>
                  <a:moveTo>
                    <a:pt x="105" y="0"/>
                  </a:moveTo>
                  <a:cubicBezTo>
                    <a:pt x="101" y="0"/>
                    <a:pt x="97" y="2"/>
                    <a:pt x="94" y="5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0" y="93"/>
                    <a:pt x="0" y="103"/>
                    <a:pt x="5" y="109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7" y="154"/>
                    <a:pt x="51" y="156"/>
                    <a:pt x="55" y="156"/>
                  </a:cubicBezTo>
                  <a:cubicBezTo>
                    <a:pt x="55" y="156"/>
                    <a:pt x="56" y="156"/>
                    <a:pt x="56" y="156"/>
                  </a:cubicBezTo>
                  <a:cubicBezTo>
                    <a:pt x="60" y="156"/>
                    <a:pt x="64" y="155"/>
                    <a:pt x="67" y="152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7" y="61"/>
                    <a:pt x="158" y="52"/>
                    <a:pt x="152" y="45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4" y="3"/>
                    <a:pt x="110" y="1"/>
                    <a:pt x="105" y="0"/>
                  </a:cubicBezTo>
                  <a:cubicBezTo>
                    <a:pt x="105" y="0"/>
                    <a:pt x="105" y="0"/>
                    <a:pt x="10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Freeform 24">
              <a:extLst>
                <a:ext uri="{FF2B5EF4-FFF2-40B4-BE49-F238E27FC236}">
                  <a16:creationId xmlns:a16="http://schemas.microsoft.com/office/drawing/2014/main" xmlns="" id="{2A9745F7-77F9-4DFF-8EF3-4BB287D3E1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5138" y="3790388"/>
              <a:ext cx="318872" cy="293105"/>
            </a:xfrm>
            <a:custGeom>
              <a:avLst/>
              <a:gdLst>
                <a:gd name="T0" fmla="*/ 32 w 84"/>
                <a:gd name="T1" fmla="*/ 16 h 77"/>
                <a:gd name="T2" fmla="*/ 67 w 84"/>
                <a:gd name="T3" fmla="*/ 50 h 77"/>
                <a:gd name="T4" fmla="*/ 17 w 84"/>
                <a:gd name="T5" fmla="*/ 61 h 77"/>
                <a:gd name="T6" fmla="*/ 32 w 84"/>
                <a:gd name="T7" fmla="*/ 16 h 77"/>
                <a:gd name="T8" fmla="*/ 32 w 84"/>
                <a:gd name="T9" fmla="*/ 0 h 77"/>
                <a:gd name="T10" fmla="*/ 28 w 84"/>
                <a:gd name="T11" fmla="*/ 1 h 77"/>
                <a:gd name="T12" fmla="*/ 17 w 84"/>
                <a:gd name="T13" fmla="*/ 11 h 77"/>
                <a:gd name="T14" fmla="*/ 2 w 84"/>
                <a:gd name="T15" fmla="*/ 56 h 77"/>
                <a:gd name="T16" fmla="*/ 5 w 84"/>
                <a:gd name="T17" fmla="*/ 72 h 77"/>
                <a:gd name="T18" fmla="*/ 17 w 84"/>
                <a:gd name="T19" fmla="*/ 77 h 77"/>
                <a:gd name="T20" fmla="*/ 20 w 84"/>
                <a:gd name="T21" fmla="*/ 76 h 77"/>
                <a:gd name="T22" fmla="*/ 71 w 84"/>
                <a:gd name="T23" fmla="*/ 65 h 77"/>
                <a:gd name="T24" fmla="*/ 83 w 84"/>
                <a:gd name="T25" fmla="*/ 54 h 77"/>
                <a:gd name="T26" fmla="*/ 78 w 84"/>
                <a:gd name="T27" fmla="*/ 38 h 77"/>
                <a:gd name="T28" fmla="*/ 43 w 84"/>
                <a:gd name="T29" fmla="*/ 5 h 77"/>
                <a:gd name="T30" fmla="*/ 32 w 84"/>
                <a:gd name="T3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77">
                  <a:moveTo>
                    <a:pt x="32" y="16"/>
                  </a:moveTo>
                  <a:cubicBezTo>
                    <a:pt x="67" y="50"/>
                    <a:pt x="67" y="50"/>
                    <a:pt x="67" y="50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32" y="16"/>
                    <a:pt x="32" y="16"/>
                    <a:pt x="32" y="16"/>
                  </a:cubicBezTo>
                  <a:moveTo>
                    <a:pt x="32" y="0"/>
                  </a:moveTo>
                  <a:cubicBezTo>
                    <a:pt x="31" y="0"/>
                    <a:pt x="29" y="0"/>
                    <a:pt x="28" y="1"/>
                  </a:cubicBezTo>
                  <a:cubicBezTo>
                    <a:pt x="23" y="2"/>
                    <a:pt x="18" y="6"/>
                    <a:pt x="17" y="11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0" y="61"/>
                    <a:pt x="1" y="67"/>
                    <a:pt x="5" y="72"/>
                  </a:cubicBezTo>
                  <a:cubicBezTo>
                    <a:pt x="8" y="75"/>
                    <a:pt x="12" y="77"/>
                    <a:pt x="17" y="77"/>
                  </a:cubicBezTo>
                  <a:cubicBezTo>
                    <a:pt x="18" y="77"/>
                    <a:pt x="19" y="77"/>
                    <a:pt x="20" y="76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7" y="64"/>
                    <a:pt x="81" y="59"/>
                    <a:pt x="83" y="54"/>
                  </a:cubicBezTo>
                  <a:cubicBezTo>
                    <a:pt x="84" y="48"/>
                    <a:pt x="83" y="42"/>
                    <a:pt x="78" y="38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0" y="2"/>
                    <a:pt x="36" y="0"/>
                    <a:pt x="32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Freeform 25">
              <a:extLst>
                <a:ext uri="{FF2B5EF4-FFF2-40B4-BE49-F238E27FC236}">
                  <a16:creationId xmlns:a16="http://schemas.microsoft.com/office/drawing/2014/main" xmlns="" id="{934D7523-74A5-4E3A-9C1B-1F872A79A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545" y="3642225"/>
              <a:ext cx="69249" cy="148163"/>
            </a:xfrm>
            <a:custGeom>
              <a:avLst/>
              <a:gdLst>
                <a:gd name="T0" fmla="*/ 0 w 43"/>
                <a:gd name="T1" fmla="*/ 0 h 92"/>
                <a:gd name="T2" fmla="*/ 43 w 43"/>
                <a:gd name="T3" fmla="*/ 0 h 92"/>
                <a:gd name="T4" fmla="*/ 43 w 43"/>
                <a:gd name="T5" fmla="*/ 92 h 92"/>
                <a:gd name="T6" fmla="*/ 0 w 43"/>
                <a:gd name="T7" fmla="*/ 92 h 92"/>
                <a:gd name="T8" fmla="*/ 0 w 43"/>
                <a:gd name="T9" fmla="*/ 0 h 92"/>
                <a:gd name="T10" fmla="*/ 0 w 43"/>
                <a:gd name="T1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2">
                  <a:moveTo>
                    <a:pt x="0" y="0"/>
                  </a:moveTo>
                  <a:lnTo>
                    <a:pt x="43" y="0"/>
                  </a:lnTo>
                  <a:lnTo>
                    <a:pt x="43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Freeform 26">
              <a:extLst>
                <a:ext uri="{FF2B5EF4-FFF2-40B4-BE49-F238E27FC236}">
                  <a16:creationId xmlns:a16="http://schemas.microsoft.com/office/drawing/2014/main" xmlns="" id="{BA3078B3-3CD2-4E94-AAE3-08F66FC12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545" y="3642225"/>
              <a:ext cx="156215" cy="59588"/>
            </a:xfrm>
            <a:custGeom>
              <a:avLst/>
              <a:gdLst>
                <a:gd name="T0" fmla="*/ 0 w 97"/>
                <a:gd name="T1" fmla="*/ 0 h 37"/>
                <a:gd name="T2" fmla="*/ 97 w 97"/>
                <a:gd name="T3" fmla="*/ 0 h 37"/>
                <a:gd name="T4" fmla="*/ 97 w 97"/>
                <a:gd name="T5" fmla="*/ 37 h 37"/>
                <a:gd name="T6" fmla="*/ 0 w 97"/>
                <a:gd name="T7" fmla="*/ 37 h 37"/>
                <a:gd name="T8" fmla="*/ 0 w 97"/>
                <a:gd name="T9" fmla="*/ 0 h 37"/>
                <a:gd name="T10" fmla="*/ 0 w 97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37">
                  <a:moveTo>
                    <a:pt x="0" y="0"/>
                  </a:moveTo>
                  <a:lnTo>
                    <a:pt x="97" y="0"/>
                  </a:lnTo>
                  <a:lnTo>
                    <a:pt x="97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Freeform 27">
              <a:extLst>
                <a:ext uri="{FF2B5EF4-FFF2-40B4-BE49-F238E27FC236}">
                  <a16:creationId xmlns:a16="http://schemas.microsoft.com/office/drawing/2014/main" xmlns="" id="{62854C81-E217-45B2-A68B-4D812F490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2777" y="3642225"/>
              <a:ext cx="161046" cy="59588"/>
            </a:xfrm>
            <a:custGeom>
              <a:avLst/>
              <a:gdLst>
                <a:gd name="T0" fmla="*/ 0 w 100"/>
                <a:gd name="T1" fmla="*/ 37 h 37"/>
                <a:gd name="T2" fmla="*/ 0 w 100"/>
                <a:gd name="T3" fmla="*/ 0 h 37"/>
                <a:gd name="T4" fmla="*/ 100 w 100"/>
                <a:gd name="T5" fmla="*/ 0 h 37"/>
                <a:gd name="T6" fmla="*/ 64 w 100"/>
                <a:gd name="T7" fmla="*/ 37 h 37"/>
                <a:gd name="T8" fmla="*/ 0 w 100"/>
                <a:gd name="T9" fmla="*/ 37 h 37"/>
                <a:gd name="T10" fmla="*/ 0 w 100"/>
                <a:gd name="T11" fmla="*/ 37 h 37"/>
                <a:gd name="T12" fmla="*/ 0 w 100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37">
                  <a:moveTo>
                    <a:pt x="0" y="37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64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Freeform 28">
              <a:extLst>
                <a:ext uri="{FF2B5EF4-FFF2-40B4-BE49-F238E27FC236}">
                  <a16:creationId xmlns:a16="http://schemas.microsoft.com/office/drawing/2014/main" xmlns="" id="{1B901963-B0AB-46ED-87A2-EF1F371A3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2777" y="4212330"/>
              <a:ext cx="161046" cy="72471"/>
            </a:xfrm>
            <a:custGeom>
              <a:avLst/>
              <a:gdLst>
                <a:gd name="T0" fmla="*/ 0 w 100"/>
                <a:gd name="T1" fmla="*/ 0 h 45"/>
                <a:gd name="T2" fmla="*/ 100 w 100"/>
                <a:gd name="T3" fmla="*/ 0 h 45"/>
                <a:gd name="T4" fmla="*/ 100 w 100"/>
                <a:gd name="T5" fmla="*/ 45 h 45"/>
                <a:gd name="T6" fmla="*/ 0 w 100"/>
                <a:gd name="T7" fmla="*/ 45 h 45"/>
                <a:gd name="T8" fmla="*/ 0 w 100"/>
                <a:gd name="T9" fmla="*/ 0 h 45"/>
                <a:gd name="T10" fmla="*/ 0 w 100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45">
                  <a:moveTo>
                    <a:pt x="0" y="0"/>
                  </a:moveTo>
                  <a:lnTo>
                    <a:pt x="100" y="0"/>
                  </a:lnTo>
                  <a:lnTo>
                    <a:pt x="100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Freeform 29">
              <a:extLst>
                <a:ext uri="{FF2B5EF4-FFF2-40B4-BE49-F238E27FC236}">
                  <a16:creationId xmlns:a16="http://schemas.microsoft.com/office/drawing/2014/main" xmlns="" id="{720CFFD4-4E70-41AD-AC47-67F7E8648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545" y="4125365"/>
              <a:ext cx="69249" cy="159437"/>
            </a:xfrm>
            <a:custGeom>
              <a:avLst/>
              <a:gdLst>
                <a:gd name="T0" fmla="*/ 0 w 43"/>
                <a:gd name="T1" fmla="*/ 0 h 99"/>
                <a:gd name="T2" fmla="*/ 43 w 43"/>
                <a:gd name="T3" fmla="*/ 0 h 99"/>
                <a:gd name="T4" fmla="*/ 43 w 43"/>
                <a:gd name="T5" fmla="*/ 99 h 99"/>
                <a:gd name="T6" fmla="*/ 0 w 43"/>
                <a:gd name="T7" fmla="*/ 99 h 99"/>
                <a:gd name="T8" fmla="*/ 0 w 43"/>
                <a:gd name="T9" fmla="*/ 0 h 99"/>
                <a:gd name="T10" fmla="*/ 0 w 43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9">
                  <a:moveTo>
                    <a:pt x="0" y="0"/>
                  </a:moveTo>
                  <a:lnTo>
                    <a:pt x="43" y="0"/>
                  </a:lnTo>
                  <a:lnTo>
                    <a:pt x="43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Freeform 30">
              <a:extLst>
                <a:ext uri="{FF2B5EF4-FFF2-40B4-BE49-F238E27FC236}">
                  <a16:creationId xmlns:a16="http://schemas.microsoft.com/office/drawing/2014/main" xmlns="" id="{DABDC5D3-B97D-43D3-8FD3-DAB033D9E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545" y="4212330"/>
              <a:ext cx="156215" cy="72471"/>
            </a:xfrm>
            <a:custGeom>
              <a:avLst/>
              <a:gdLst>
                <a:gd name="T0" fmla="*/ 0 w 97"/>
                <a:gd name="T1" fmla="*/ 0 h 45"/>
                <a:gd name="T2" fmla="*/ 97 w 97"/>
                <a:gd name="T3" fmla="*/ 0 h 45"/>
                <a:gd name="T4" fmla="*/ 97 w 97"/>
                <a:gd name="T5" fmla="*/ 45 h 45"/>
                <a:gd name="T6" fmla="*/ 0 w 97"/>
                <a:gd name="T7" fmla="*/ 45 h 45"/>
                <a:gd name="T8" fmla="*/ 0 w 97"/>
                <a:gd name="T9" fmla="*/ 0 h 45"/>
                <a:gd name="T10" fmla="*/ 0 w 97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5">
                  <a:moveTo>
                    <a:pt x="0" y="0"/>
                  </a:moveTo>
                  <a:lnTo>
                    <a:pt x="97" y="0"/>
                  </a:lnTo>
                  <a:lnTo>
                    <a:pt x="97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Freeform 31">
              <a:extLst>
                <a:ext uri="{FF2B5EF4-FFF2-40B4-BE49-F238E27FC236}">
                  <a16:creationId xmlns:a16="http://schemas.microsoft.com/office/drawing/2014/main" xmlns="" id="{581A6771-0AE6-4B20-8832-F0EB23AD2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545" y="3880574"/>
              <a:ext cx="69249" cy="152995"/>
            </a:xfrm>
            <a:custGeom>
              <a:avLst/>
              <a:gdLst>
                <a:gd name="T0" fmla="*/ 0 w 43"/>
                <a:gd name="T1" fmla="*/ 0 h 95"/>
                <a:gd name="T2" fmla="*/ 43 w 43"/>
                <a:gd name="T3" fmla="*/ 0 h 95"/>
                <a:gd name="T4" fmla="*/ 43 w 43"/>
                <a:gd name="T5" fmla="*/ 95 h 95"/>
                <a:gd name="T6" fmla="*/ 0 w 43"/>
                <a:gd name="T7" fmla="*/ 95 h 95"/>
                <a:gd name="T8" fmla="*/ 0 w 43"/>
                <a:gd name="T9" fmla="*/ 0 h 95"/>
                <a:gd name="T10" fmla="*/ 0 w 43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5">
                  <a:moveTo>
                    <a:pt x="0" y="0"/>
                  </a:moveTo>
                  <a:lnTo>
                    <a:pt x="43" y="0"/>
                  </a:lnTo>
                  <a:lnTo>
                    <a:pt x="43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Freeform 32">
              <a:extLst>
                <a:ext uri="{FF2B5EF4-FFF2-40B4-BE49-F238E27FC236}">
                  <a16:creationId xmlns:a16="http://schemas.microsoft.com/office/drawing/2014/main" xmlns="" id="{829AF8A1-670A-4D31-982B-FB7D3EF86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027" y="4125365"/>
              <a:ext cx="69249" cy="159437"/>
            </a:xfrm>
            <a:custGeom>
              <a:avLst/>
              <a:gdLst>
                <a:gd name="T0" fmla="*/ 0 w 43"/>
                <a:gd name="T1" fmla="*/ 0 h 99"/>
                <a:gd name="T2" fmla="*/ 43 w 43"/>
                <a:gd name="T3" fmla="*/ 0 h 99"/>
                <a:gd name="T4" fmla="*/ 43 w 43"/>
                <a:gd name="T5" fmla="*/ 99 h 99"/>
                <a:gd name="T6" fmla="*/ 0 w 43"/>
                <a:gd name="T7" fmla="*/ 99 h 99"/>
                <a:gd name="T8" fmla="*/ 0 w 43"/>
                <a:gd name="T9" fmla="*/ 0 h 99"/>
                <a:gd name="T10" fmla="*/ 0 w 43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9">
                  <a:moveTo>
                    <a:pt x="0" y="0"/>
                  </a:moveTo>
                  <a:lnTo>
                    <a:pt x="43" y="0"/>
                  </a:lnTo>
                  <a:lnTo>
                    <a:pt x="43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Freeform 33">
              <a:extLst>
                <a:ext uri="{FF2B5EF4-FFF2-40B4-BE49-F238E27FC236}">
                  <a16:creationId xmlns:a16="http://schemas.microsoft.com/office/drawing/2014/main" xmlns="" id="{08498B50-7E6F-4899-BFE4-0308B5B65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2062" y="4212330"/>
              <a:ext cx="156215" cy="72471"/>
            </a:xfrm>
            <a:custGeom>
              <a:avLst/>
              <a:gdLst>
                <a:gd name="T0" fmla="*/ 0 w 97"/>
                <a:gd name="T1" fmla="*/ 0 h 45"/>
                <a:gd name="T2" fmla="*/ 97 w 97"/>
                <a:gd name="T3" fmla="*/ 0 h 45"/>
                <a:gd name="T4" fmla="*/ 97 w 97"/>
                <a:gd name="T5" fmla="*/ 45 h 45"/>
                <a:gd name="T6" fmla="*/ 0 w 97"/>
                <a:gd name="T7" fmla="*/ 45 h 45"/>
                <a:gd name="T8" fmla="*/ 0 w 97"/>
                <a:gd name="T9" fmla="*/ 0 h 45"/>
                <a:gd name="T10" fmla="*/ 0 w 97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5">
                  <a:moveTo>
                    <a:pt x="0" y="0"/>
                  </a:moveTo>
                  <a:lnTo>
                    <a:pt x="97" y="0"/>
                  </a:lnTo>
                  <a:lnTo>
                    <a:pt x="97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Freeform 34">
              <a:extLst>
                <a:ext uri="{FF2B5EF4-FFF2-40B4-BE49-F238E27FC236}">
                  <a16:creationId xmlns:a16="http://schemas.microsoft.com/office/drawing/2014/main" xmlns="" id="{098E62F8-A593-4CDA-B808-2CF6AF238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027" y="3880574"/>
              <a:ext cx="69249" cy="152995"/>
            </a:xfrm>
            <a:custGeom>
              <a:avLst/>
              <a:gdLst>
                <a:gd name="T0" fmla="*/ 0 w 43"/>
                <a:gd name="T1" fmla="*/ 0 h 95"/>
                <a:gd name="T2" fmla="*/ 43 w 43"/>
                <a:gd name="T3" fmla="*/ 0 h 95"/>
                <a:gd name="T4" fmla="*/ 43 w 43"/>
                <a:gd name="T5" fmla="*/ 95 h 95"/>
                <a:gd name="T6" fmla="*/ 0 w 43"/>
                <a:gd name="T7" fmla="*/ 95 h 95"/>
                <a:gd name="T8" fmla="*/ 0 w 43"/>
                <a:gd name="T9" fmla="*/ 0 h 95"/>
                <a:gd name="T10" fmla="*/ 0 w 43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5">
                  <a:moveTo>
                    <a:pt x="0" y="0"/>
                  </a:moveTo>
                  <a:lnTo>
                    <a:pt x="43" y="0"/>
                  </a:lnTo>
                  <a:lnTo>
                    <a:pt x="43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Freeform 35">
              <a:extLst>
                <a:ext uri="{FF2B5EF4-FFF2-40B4-BE49-F238E27FC236}">
                  <a16:creationId xmlns:a16="http://schemas.microsoft.com/office/drawing/2014/main" xmlns="" id="{3CD15C3C-CA47-4EBA-B735-A64DCD08B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847" y="3466684"/>
              <a:ext cx="468645" cy="471867"/>
            </a:xfrm>
            <a:custGeom>
              <a:avLst/>
              <a:gdLst>
                <a:gd name="T0" fmla="*/ 208 w 291"/>
                <a:gd name="T1" fmla="*/ 0 h 293"/>
                <a:gd name="T2" fmla="*/ 0 w 291"/>
                <a:gd name="T3" fmla="*/ 196 h 293"/>
                <a:gd name="T4" fmla="*/ 92 w 291"/>
                <a:gd name="T5" fmla="*/ 293 h 293"/>
                <a:gd name="T6" fmla="*/ 291 w 291"/>
                <a:gd name="T7" fmla="*/ 94 h 293"/>
                <a:gd name="T8" fmla="*/ 208 w 291"/>
                <a:gd name="T9" fmla="*/ 0 h 293"/>
                <a:gd name="T10" fmla="*/ 208 w 291"/>
                <a:gd name="T11" fmla="*/ 0 h 293"/>
                <a:gd name="T12" fmla="*/ 208 w 291"/>
                <a:gd name="T13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1" h="293">
                  <a:moveTo>
                    <a:pt x="208" y="0"/>
                  </a:moveTo>
                  <a:lnTo>
                    <a:pt x="0" y="196"/>
                  </a:lnTo>
                  <a:lnTo>
                    <a:pt x="92" y="293"/>
                  </a:lnTo>
                  <a:lnTo>
                    <a:pt x="291" y="94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Freeform 36">
              <a:extLst>
                <a:ext uri="{FF2B5EF4-FFF2-40B4-BE49-F238E27FC236}">
                  <a16:creationId xmlns:a16="http://schemas.microsoft.com/office/drawing/2014/main" xmlns="" id="{B2FD6825-EA89-4FBF-88F4-87DE69808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556" y="3849975"/>
              <a:ext cx="190035" cy="172320"/>
            </a:xfrm>
            <a:custGeom>
              <a:avLst/>
              <a:gdLst>
                <a:gd name="T0" fmla="*/ 35 w 118"/>
                <a:gd name="T1" fmla="*/ 0 h 107"/>
                <a:gd name="T2" fmla="*/ 0 w 118"/>
                <a:gd name="T3" fmla="*/ 107 h 107"/>
                <a:gd name="T4" fmla="*/ 118 w 118"/>
                <a:gd name="T5" fmla="*/ 81 h 107"/>
                <a:gd name="T6" fmla="*/ 35 w 118"/>
                <a:gd name="T7" fmla="*/ 0 h 107"/>
                <a:gd name="T8" fmla="*/ 35 w 118"/>
                <a:gd name="T9" fmla="*/ 0 h 107"/>
                <a:gd name="T10" fmla="*/ 35 w 118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07">
                  <a:moveTo>
                    <a:pt x="35" y="0"/>
                  </a:moveTo>
                  <a:lnTo>
                    <a:pt x="0" y="107"/>
                  </a:lnTo>
                  <a:lnTo>
                    <a:pt x="118" y="8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7" name="Rectangle 2">
            <a:extLst>
              <a:ext uri="{FF2B5EF4-FFF2-40B4-BE49-F238E27FC236}">
                <a16:creationId xmlns:a16="http://schemas.microsoft.com/office/drawing/2014/main" xmlns="" id="{FCBE70D8-0ED4-41FF-9650-DF9BA92E8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56120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361371BF-F6EB-4C44-8046-2751C149C4DB}"/>
              </a:ext>
            </a:extLst>
          </p:cNvPr>
          <p:cNvGrpSpPr/>
          <p:nvPr/>
        </p:nvGrpSpPr>
        <p:grpSpPr>
          <a:xfrm>
            <a:off x="941367" y="7544680"/>
            <a:ext cx="22113300" cy="5028320"/>
            <a:chOff x="1175641" y="5567612"/>
            <a:chExt cx="22625755" cy="9582121"/>
          </a:xfrm>
        </p:grpSpPr>
        <p:sp>
          <p:nvSpPr>
            <p:cNvPr id="52" name="Rounded Rectangle 103">
              <a:extLst>
                <a:ext uri="{FF2B5EF4-FFF2-40B4-BE49-F238E27FC236}">
                  <a16:creationId xmlns:a16="http://schemas.microsoft.com/office/drawing/2014/main" xmlns="" id="{666C1F21-F937-47B2-953F-53FE969DD999}"/>
                </a:ext>
              </a:extLst>
            </p:cNvPr>
            <p:cNvSpPr/>
            <p:nvPr/>
          </p:nvSpPr>
          <p:spPr>
            <a:xfrm>
              <a:off x="1175641" y="6032411"/>
              <a:ext cx="22625755" cy="9117322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3" name="Group 54">
              <a:extLst>
                <a:ext uri="{FF2B5EF4-FFF2-40B4-BE49-F238E27FC236}">
                  <a16:creationId xmlns:a16="http://schemas.microsoft.com/office/drawing/2014/main" xmlns="" id="{B21B82DF-17ED-4A9B-B2ED-E2542F2B454D}"/>
                </a:ext>
              </a:extLst>
            </p:cNvPr>
            <p:cNvGrpSpPr/>
            <p:nvPr/>
          </p:nvGrpSpPr>
          <p:grpSpPr>
            <a:xfrm>
              <a:off x="1175641" y="5567612"/>
              <a:ext cx="3931665" cy="1663665"/>
              <a:chOff x="1129671" y="5937241"/>
              <a:chExt cx="3931665" cy="1663665"/>
            </a:xfrm>
          </p:grpSpPr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xmlns="" id="{0C3C599C-E8F4-459B-8167-13A422C6E15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5874" y="5409366"/>
                <a:ext cx="1269449" cy="286528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5B77859E-D761-4855-8E94-F49CB1D7D194}"/>
                  </a:ext>
                </a:extLst>
              </p:cNvPr>
              <p:cNvSpPr txBox="1"/>
              <p:nvPr/>
            </p:nvSpPr>
            <p:spPr>
              <a:xfrm>
                <a:off x="2196056" y="6134636"/>
                <a:ext cx="2865280" cy="1466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Round Diagonal Corner Rectangle 107">
                <a:extLst>
                  <a:ext uri="{FF2B5EF4-FFF2-40B4-BE49-F238E27FC236}">
                    <a16:creationId xmlns:a16="http://schemas.microsoft.com/office/drawing/2014/main" xmlns="" id="{D4C27103-BA73-4E19-ABE1-B03A09B92007}"/>
                  </a:ext>
                </a:extLst>
              </p:cNvPr>
              <p:cNvSpPr/>
              <p:nvPr/>
            </p:nvSpPr>
            <p:spPr>
              <a:xfrm flipV="1">
                <a:off x="1129671" y="5937241"/>
                <a:ext cx="917517" cy="1539490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Freeform 15">
                <a:extLst>
                  <a:ext uri="{FF2B5EF4-FFF2-40B4-BE49-F238E27FC236}">
                    <a16:creationId xmlns:a16="http://schemas.microsoft.com/office/drawing/2014/main" xmlns="" id="{4AEA02BB-77EC-490D-9E50-4F43EFF3D4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6678" y="6095165"/>
                <a:ext cx="740510" cy="11575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AEA59432-C1DC-4AF7-B72E-268C5DEE9797}"/>
              </a:ext>
            </a:extLst>
          </p:cNvPr>
          <p:cNvSpPr txBox="1"/>
          <p:nvPr/>
        </p:nvSpPr>
        <p:spPr>
          <a:xfrm>
            <a:off x="1162034" y="1646195"/>
            <a:ext cx="15013258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PHƯƠNG TRÌNH TỔNG QUÁT CỦA MẶT PHẲNG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35CFD40A-D926-4486-9AF7-E8B01A035F3F}"/>
                  </a:ext>
                </a:extLst>
              </p:cNvPr>
              <p:cNvSpPr txBox="1"/>
              <p:nvPr/>
            </p:nvSpPr>
            <p:spPr>
              <a:xfrm>
                <a:off x="4675912" y="2711215"/>
                <a:ext cx="1246908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𝑶𝒙𝒚𝒛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5CFD40A-D926-4486-9AF7-E8B01A035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912" y="2711215"/>
                <a:ext cx="12469088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955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CB4F3D76-BCFB-4DC2-819C-DB3F16C5CD47}"/>
              </a:ext>
            </a:extLst>
          </p:cNvPr>
          <p:cNvSpPr txBox="1"/>
          <p:nvPr/>
        </p:nvSpPr>
        <p:spPr>
          <a:xfrm>
            <a:off x="2088709" y="3573960"/>
            <a:ext cx="2122849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là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quát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3C9B0CD-5B07-4C0D-BE7E-97950D8CB620}"/>
              </a:ext>
            </a:extLst>
          </p:cNvPr>
          <p:cNvSpPr txBox="1"/>
          <p:nvPr/>
        </p:nvSpPr>
        <p:spPr>
          <a:xfrm>
            <a:off x="3276042" y="8839200"/>
            <a:ext cx="10156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5D7F9C85-E564-4332-8EC6-67BF6B3EBC93}"/>
              </a:ext>
            </a:extLst>
          </p:cNvPr>
          <p:cNvSpPr/>
          <p:nvPr/>
        </p:nvSpPr>
        <p:spPr>
          <a:xfrm>
            <a:off x="13021094" y="5976375"/>
            <a:ext cx="822960" cy="822960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DD868485-AA97-4C92-9138-7ABF4C822539}"/>
                  </a:ext>
                </a:extLst>
              </p:cNvPr>
              <p:cNvSpPr/>
              <p:nvPr/>
            </p:nvSpPr>
            <p:spPr>
              <a:xfrm>
                <a:off x="3156808" y="4716126"/>
                <a:ext cx="365837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D868485-AA97-4C92-9138-7ABF4C822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808" y="4716126"/>
                <a:ext cx="3658374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6833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B6883904-4556-4391-9397-469659B00FEF}"/>
                  </a:ext>
                </a:extLst>
              </p:cNvPr>
              <p:cNvSpPr/>
              <p:nvPr/>
            </p:nvSpPr>
            <p:spPr>
              <a:xfrm>
                <a:off x="13148563" y="4716126"/>
                <a:ext cx="328808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6883904-4556-4391-9397-469659B00F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8563" y="4716126"/>
                <a:ext cx="3288080" cy="769441"/>
              </a:xfrm>
              <a:prstGeom prst="rect">
                <a:avLst/>
              </a:prstGeom>
              <a:blipFill rotWithShape="0">
                <a:blip r:embed="rId5"/>
                <a:stretch>
                  <a:fillRect l="-7607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D129871F-B617-46D9-A8E6-C6D20C998C40}"/>
                  </a:ext>
                </a:extLst>
              </p:cNvPr>
              <p:cNvSpPr/>
              <p:nvPr/>
            </p:nvSpPr>
            <p:spPr>
              <a:xfrm>
                <a:off x="3226021" y="6003135"/>
                <a:ext cx="811888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129871F-B617-46D9-A8E6-C6D20C998C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021" y="6003135"/>
                <a:ext cx="8118889" cy="769441"/>
              </a:xfrm>
              <a:prstGeom prst="rect">
                <a:avLst/>
              </a:prstGeom>
              <a:blipFill rotWithShape="0">
                <a:blip r:embed="rId6"/>
                <a:stretch>
                  <a:fillRect l="-3003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E1B669D2-1A3B-46F9-981B-CDFDEB148F94}"/>
                  </a:ext>
                </a:extLst>
              </p:cNvPr>
              <p:cNvSpPr/>
              <p:nvPr/>
            </p:nvSpPr>
            <p:spPr>
              <a:xfrm>
                <a:off x="13148563" y="6019800"/>
                <a:ext cx="713362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𝑨𝒙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𝑨𝒛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1B669D2-1A3B-46F9-981B-CDFDEB148F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8563" y="6019800"/>
                <a:ext cx="7133620" cy="769441"/>
              </a:xfrm>
              <a:prstGeom prst="rect">
                <a:avLst/>
              </a:prstGeom>
              <a:blipFill rotWithShape="0">
                <a:blip r:embed="rId7"/>
                <a:stretch>
                  <a:fillRect l="-3504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="" id="{A48BBB15-6F35-4495-9E7A-1B7741860576}"/>
                  </a:ext>
                </a:extLst>
              </p:cNvPr>
              <p:cNvSpPr txBox="1"/>
              <p:nvPr/>
            </p:nvSpPr>
            <p:spPr>
              <a:xfrm>
                <a:off x="2971800" y="9867742"/>
                <a:ext cx="18821400" cy="9706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14897">
                  <a:lnSpc>
                    <a:spcPct val="115000"/>
                  </a:lnSpc>
                  <a:spcAft>
                    <a:spcPts val="400"/>
                  </a:spcAft>
                </a:pP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𝐀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vi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phạm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VTPT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48BBB15-6F35-4495-9E7A-1B7741860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9867742"/>
                <a:ext cx="18821400" cy="970650"/>
              </a:xfrm>
              <a:prstGeom prst="rect">
                <a:avLst/>
              </a:prstGeom>
              <a:blipFill rotWithShape="0">
                <a:blip r:embed="rId8"/>
                <a:stretch>
                  <a:fillRect t="-3145" r="-356" b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DF4C94AC-C8A2-4964-8B1F-A5B8512FF574}"/>
                  </a:ext>
                </a:extLst>
              </p:cNvPr>
              <p:cNvSpPr txBox="1"/>
              <p:nvPr/>
            </p:nvSpPr>
            <p:spPr>
              <a:xfrm>
                <a:off x="2971800" y="11125200"/>
                <a:ext cx="19431000" cy="16496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14897">
                  <a:lnSpc>
                    <a:spcPct val="115000"/>
                  </a:lnSpc>
                  <a:spcAft>
                    <a:spcPts val="400"/>
                  </a:spcAft>
                </a:pP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Muốn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thêm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VTPT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endParaRPr lang="vi-VN" sz="44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F4C94AC-C8A2-4964-8B1F-A5B8512FF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11125200"/>
                <a:ext cx="19431000" cy="1649682"/>
              </a:xfrm>
              <a:prstGeom prst="rect">
                <a:avLst/>
              </a:prstGeom>
              <a:blipFill rotWithShape="0">
                <a:blip r:embed="rId9"/>
                <a:stretch>
                  <a:fillRect t="-5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240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83" grpId="0"/>
      <p:bldP spid="4" grpId="0"/>
      <p:bldP spid="88" grpId="0" animBg="1"/>
      <p:bldP spid="73" grpId="0"/>
      <p:bldP spid="74" grpId="0"/>
      <p:bldP spid="75" grpId="0"/>
      <p:bldP spid="76" grpId="0"/>
      <p:bldP spid="77" grpId="0"/>
      <p:bldP spid="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2219624" y="7769917"/>
            <a:ext cx="95151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4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DA4F5D8B-AD06-44AF-80C4-702A5540B420}"/>
              </a:ext>
            </a:extLst>
          </p:cNvPr>
          <p:cNvSpPr txBox="1"/>
          <p:nvPr/>
        </p:nvSpPr>
        <p:spPr>
          <a:xfrm>
            <a:off x="648742" y="1610956"/>
            <a:ext cx="15013258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PHƯƠNG TRÌNH TỔNG QUÁT CỦA MẶT PHẲNG </a:t>
            </a:r>
            <a:endParaRPr lang="en-US" sz="4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3D8019A-C9A4-4485-9B61-5BDC51AF8A68}"/>
              </a:ext>
            </a:extLst>
          </p:cNvPr>
          <p:cNvSpPr txBox="1"/>
          <p:nvPr/>
        </p:nvSpPr>
        <p:spPr>
          <a:xfrm>
            <a:off x="1447800" y="2438400"/>
            <a:ext cx="15013258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Các trường hợp riêng</a:t>
            </a:r>
            <a:endParaRPr lang="en-US" sz="4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2A6B7506-AD79-498E-8187-15332C8057DE}"/>
                  </a:ext>
                </a:extLst>
              </p:cNvPr>
              <p:cNvSpPr txBox="1"/>
              <p:nvPr/>
            </p:nvSpPr>
            <p:spPr>
              <a:xfrm>
                <a:off x="1447800" y="3344756"/>
                <a:ext cx="221742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𝑶𝒙𝒚𝒛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sz="4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𝑪𝒛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A6B7506-AD79-498E-8187-15332C805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344756"/>
                <a:ext cx="22174200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127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xmlns="" id="{81C62A02-1043-430C-84BD-C49A36AFFD13}"/>
              </a:ext>
            </a:extLst>
          </p:cNvPr>
          <p:cNvSpPr/>
          <p:nvPr/>
        </p:nvSpPr>
        <p:spPr>
          <a:xfrm>
            <a:off x="3032667" y="6783644"/>
            <a:ext cx="6934200" cy="20444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AB3F8745-2414-40B1-9320-62F81A1C1193}"/>
                  </a:ext>
                </a:extLst>
              </p:cNvPr>
              <p:cNvSpPr txBox="1"/>
              <p:nvPr/>
            </p:nvSpPr>
            <p:spPr>
              <a:xfrm>
                <a:off x="3200400" y="7108772"/>
                <a:ext cx="635526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gốc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D?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B3F8745-2414-40B1-9320-62F81A1C1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7108772"/>
                <a:ext cx="6355266" cy="1446550"/>
              </a:xfrm>
              <a:prstGeom prst="rect">
                <a:avLst/>
              </a:prstGeom>
              <a:blipFill rotWithShape="0">
                <a:blip r:embed="rId4"/>
                <a:stretch>
                  <a:fillRect l="-1342" t="-8861" r="-1438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338CFE1-9915-4747-AD7D-351300075B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516" y="5612800"/>
            <a:ext cx="7684171" cy="585311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D1971BD2-0354-489D-B132-A6B88E9299F6}"/>
                  </a:ext>
                </a:extLst>
              </p:cNvPr>
              <p:cNvSpPr txBox="1"/>
              <p:nvPr/>
            </p:nvSpPr>
            <p:spPr>
              <a:xfrm>
                <a:off x="1447800" y="4335959"/>
                <a:ext cx="15773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𝐃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gốc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1971BD2-0354-489D-B132-A6B88E929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335959"/>
                <a:ext cx="15773400" cy="769441"/>
              </a:xfrm>
              <a:prstGeom prst="rect">
                <a:avLst/>
              </a:prstGeom>
              <a:blipFill rotWithShape="0">
                <a:blip r:embed="rId6"/>
                <a:stretch>
                  <a:fillRect l="-1585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752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xit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 animBg="1"/>
      <p:bldP spid="6" grpId="1" animBg="1"/>
      <p:bldP spid="7" grpId="0" build="allAtOnce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  <p:tag name="INKNOELEADERBOARD" val="-91918207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3996</TotalTime>
  <Words>1470</Words>
  <Application>Microsoft Office PowerPoint</Application>
  <PresentationFormat>Custom</PresentationFormat>
  <Paragraphs>312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Cambria</vt:lpstr>
      <vt:lpstr>Cambria Math</vt:lpstr>
      <vt:lpstr>Chu Van An</vt:lpstr>
      <vt:lpstr>Tahoma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167</cp:revision>
  <dcterms:created xsi:type="dcterms:W3CDTF">2013-08-31T11:42:51Z</dcterms:created>
  <dcterms:modified xsi:type="dcterms:W3CDTF">2010-10-05T17:40:52Z</dcterms:modified>
</cp:coreProperties>
</file>