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7" r:id="rId3"/>
    <p:sldId id="305" r:id="rId4"/>
    <p:sldId id="306" r:id="rId5"/>
    <p:sldId id="307" r:id="rId6"/>
    <p:sldId id="308" r:id="rId7"/>
    <p:sldId id="309" r:id="rId8"/>
    <p:sldId id="310" r:id="rId9"/>
    <p:sldId id="286" r:id="rId10"/>
    <p:sldId id="285" r:id="rId11"/>
    <p:sldId id="311" r:id="rId12"/>
    <p:sldId id="368" r:id="rId13"/>
    <p:sldId id="388" r:id="rId14"/>
    <p:sldId id="359" r:id="rId15"/>
    <p:sldId id="381" r:id="rId16"/>
    <p:sldId id="389" r:id="rId17"/>
    <p:sldId id="390" r:id="rId18"/>
    <p:sldId id="382" r:id="rId19"/>
    <p:sldId id="391" r:id="rId20"/>
    <p:sldId id="363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C"/>
    <a:srgbClr val="FFFFFF"/>
    <a:srgbClr val="08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3CFA7-B82D-4AD0-9F4E-3CBF301F647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F066A-4724-4755-86B6-0075D57BDBE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5A2697-2A12-4D3E-A909-A7497312BEED}" type="parTrans" cxnId="{8E262245-7EBD-43A7-BA18-F0F1B6B18BC1}">
      <dgm:prSet/>
      <dgm:spPr/>
      <dgm:t>
        <a:bodyPr/>
        <a:lstStyle/>
        <a:p>
          <a:endParaRPr lang="en-US"/>
        </a:p>
      </dgm:t>
    </dgm:pt>
    <dgm:pt modelId="{DC91B580-1281-4824-93BD-71B982CEF9E1}" type="sibTrans" cxnId="{8E262245-7EBD-43A7-BA18-F0F1B6B18BC1}">
      <dgm:prSet/>
      <dgm:spPr/>
      <dgm:t>
        <a:bodyPr/>
        <a:lstStyle/>
        <a:p>
          <a:endParaRPr lang="en-US"/>
        </a:p>
      </dgm:t>
    </dgm:pt>
    <dgm:pt modelId="{611F013C-56C0-4BEA-A152-428FF848535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5621DB-4EBD-4B8D-8D98-F281C6F1E738}" type="parTrans" cxnId="{4B643397-46AF-4572-A59E-F2D00B56E57B}">
      <dgm:prSet/>
      <dgm:spPr/>
      <dgm:t>
        <a:bodyPr/>
        <a:lstStyle/>
        <a:p>
          <a:endParaRPr lang="en-US"/>
        </a:p>
      </dgm:t>
    </dgm:pt>
    <dgm:pt modelId="{55B807E0-97CD-4828-BF15-D5E739CC9815}" type="sibTrans" cxnId="{4B643397-46AF-4572-A59E-F2D00B56E57B}">
      <dgm:prSet/>
      <dgm:spPr/>
      <dgm:t>
        <a:bodyPr/>
        <a:lstStyle/>
        <a:p>
          <a:endParaRPr lang="en-US"/>
        </a:p>
      </dgm:t>
    </dgm:pt>
    <dgm:pt modelId="{2440AB94-DB90-4B15-B1CE-1DD2DAC38A2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6C6411-3D7F-40A3-BAC9-14CF15CEFD68}" type="sibTrans" cxnId="{F06FD3B6-B89F-42A9-AB68-7D8F543902F5}">
      <dgm:prSet/>
      <dgm:spPr/>
      <dgm:t>
        <a:bodyPr/>
        <a:lstStyle/>
        <a:p>
          <a:endParaRPr lang="en-US"/>
        </a:p>
      </dgm:t>
    </dgm:pt>
    <dgm:pt modelId="{530C4B30-8599-4DBE-9C76-30D862350E1E}" type="parTrans" cxnId="{F06FD3B6-B89F-42A9-AB68-7D8F543902F5}">
      <dgm:prSet/>
      <dgm:spPr/>
      <dgm:t>
        <a:bodyPr/>
        <a:lstStyle/>
        <a:p>
          <a:endParaRPr lang="en-US"/>
        </a:p>
      </dgm:t>
    </dgm:pt>
    <dgm:pt modelId="{1B45456E-F727-4A76-8D4D-39E0AC08A0C5}" type="pres">
      <dgm:prSet presAssocID="{4433CFA7-B82D-4AD0-9F4E-3CBF301F64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E1E9EC-AC22-44D3-A100-8A1B63D05A71}" type="pres">
      <dgm:prSet presAssocID="{2440AB94-DB90-4B15-B1CE-1DD2DAC38A2C}" presName="composite" presStyleCnt="0"/>
      <dgm:spPr/>
    </dgm:pt>
    <dgm:pt modelId="{A8BD694B-0A52-4E17-A393-0F11A4E967F1}" type="pres">
      <dgm:prSet presAssocID="{2440AB94-DB90-4B15-B1CE-1DD2DAC38A2C}" presName="LShape" presStyleLbl="alignNode1" presStyleIdx="0" presStyleCnt="5"/>
      <dgm:spPr/>
    </dgm:pt>
    <dgm:pt modelId="{7F16479B-5E85-4935-BA2E-E23B91C0D126}" type="pres">
      <dgm:prSet presAssocID="{2440AB94-DB90-4B15-B1CE-1DD2DAC38A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BEEE0-717F-490E-9378-15FF1543FBD7}" type="pres">
      <dgm:prSet presAssocID="{2440AB94-DB90-4B15-B1CE-1DD2DAC38A2C}" presName="Triangle" presStyleLbl="alignNode1" presStyleIdx="1" presStyleCnt="5"/>
      <dgm:spPr/>
    </dgm:pt>
    <dgm:pt modelId="{34F6F9B7-DA88-4A1E-85BB-1E6DEB2B1BD6}" type="pres">
      <dgm:prSet presAssocID="{2A6C6411-3D7F-40A3-BAC9-14CF15CEFD68}" presName="sibTrans" presStyleCnt="0"/>
      <dgm:spPr/>
    </dgm:pt>
    <dgm:pt modelId="{7375C7FF-BE07-4A72-A096-2550938A67F4}" type="pres">
      <dgm:prSet presAssocID="{2A6C6411-3D7F-40A3-BAC9-14CF15CEFD68}" presName="space" presStyleCnt="0"/>
      <dgm:spPr/>
    </dgm:pt>
    <dgm:pt modelId="{B5ADF510-2BF7-4A21-8649-119392BAD17E}" type="pres">
      <dgm:prSet presAssocID="{B4BF066A-4724-4755-86B6-0075D57BDBE9}" presName="composite" presStyleCnt="0"/>
      <dgm:spPr/>
    </dgm:pt>
    <dgm:pt modelId="{D0CDD764-EC30-4B69-B890-E82182F14FB5}" type="pres">
      <dgm:prSet presAssocID="{B4BF066A-4724-4755-86B6-0075D57BDBE9}" presName="LShape" presStyleLbl="alignNode1" presStyleIdx="2" presStyleCnt="5"/>
      <dgm:spPr/>
    </dgm:pt>
    <dgm:pt modelId="{4B13E916-5CD6-4124-B11A-FDD28EE3B124}" type="pres">
      <dgm:prSet presAssocID="{B4BF066A-4724-4755-86B6-0075D57BDB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D9A5-2B8A-4F9B-8B36-400FF4AD19FC}" type="pres">
      <dgm:prSet presAssocID="{B4BF066A-4724-4755-86B6-0075D57BDBE9}" presName="Triangle" presStyleLbl="alignNode1" presStyleIdx="3" presStyleCnt="5"/>
      <dgm:spPr/>
    </dgm:pt>
    <dgm:pt modelId="{A25E8705-63E9-43B8-ABA4-4EA46BCDF0E1}" type="pres">
      <dgm:prSet presAssocID="{DC91B580-1281-4824-93BD-71B982CEF9E1}" presName="sibTrans" presStyleCnt="0"/>
      <dgm:spPr/>
    </dgm:pt>
    <dgm:pt modelId="{ED5C67CB-D905-4F92-A430-4A35E59618B3}" type="pres">
      <dgm:prSet presAssocID="{DC91B580-1281-4824-93BD-71B982CEF9E1}" presName="space" presStyleCnt="0"/>
      <dgm:spPr/>
    </dgm:pt>
    <dgm:pt modelId="{B6A95F4E-E678-4097-9054-6AB376895A63}" type="pres">
      <dgm:prSet presAssocID="{611F013C-56C0-4BEA-A152-428FF848535D}" presName="composite" presStyleCnt="0"/>
      <dgm:spPr/>
    </dgm:pt>
    <dgm:pt modelId="{0AF0E3CB-82FC-43F7-A36B-32B24C8D418F}" type="pres">
      <dgm:prSet presAssocID="{611F013C-56C0-4BEA-A152-428FF848535D}" presName="LShape" presStyleLbl="alignNode1" presStyleIdx="4" presStyleCnt="5"/>
      <dgm:spPr/>
    </dgm:pt>
    <dgm:pt modelId="{8B46A57E-28F9-476C-ACC2-814EDE2B2A62}" type="pres">
      <dgm:prSet presAssocID="{611F013C-56C0-4BEA-A152-428FF848535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FD3B6-B89F-42A9-AB68-7D8F543902F5}" srcId="{4433CFA7-B82D-4AD0-9F4E-3CBF301F647A}" destId="{2440AB94-DB90-4B15-B1CE-1DD2DAC38A2C}" srcOrd="0" destOrd="0" parTransId="{530C4B30-8599-4DBE-9C76-30D862350E1E}" sibTransId="{2A6C6411-3D7F-40A3-BAC9-14CF15CEFD68}"/>
    <dgm:cxn modelId="{8E262245-7EBD-43A7-BA18-F0F1B6B18BC1}" srcId="{4433CFA7-B82D-4AD0-9F4E-3CBF301F647A}" destId="{B4BF066A-4724-4755-86B6-0075D57BDBE9}" srcOrd="1" destOrd="0" parTransId="{6D5A2697-2A12-4D3E-A909-A7497312BEED}" sibTransId="{DC91B580-1281-4824-93BD-71B982CEF9E1}"/>
    <dgm:cxn modelId="{0DEC5442-D745-4D54-A38E-5B633F085949}" type="presOf" srcId="{2440AB94-DB90-4B15-B1CE-1DD2DAC38A2C}" destId="{7F16479B-5E85-4935-BA2E-E23B91C0D126}" srcOrd="0" destOrd="0" presId="urn:microsoft.com/office/officeart/2009/3/layout/StepUpProcess"/>
    <dgm:cxn modelId="{F9A7FFD9-45A4-4E59-8044-21D8CF230DEE}" type="presOf" srcId="{611F013C-56C0-4BEA-A152-428FF848535D}" destId="{8B46A57E-28F9-476C-ACC2-814EDE2B2A62}" srcOrd="0" destOrd="0" presId="urn:microsoft.com/office/officeart/2009/3/layout/StepUpProcess"/>
    <dgm:cxn modelId="{4B643397-46AF-4572-A59E-F2D00B56E57B}" srcId="{4433CFA7-B82D-4AD0-9F4E-3CBF301F647A}" destId="{611F013C-56C0-4BEA-A152-428FF848535D}" srcOrd="2" destOrd="0" parTransId="{705621DB-4EBD-4B8D-8D98-F281C6F1E738}" sibTransId="{55B807E0-97CD-4828-BF15-D5E739CC9815}"/>
    <dgm:cxn modelId="{6305910B-4527-413C-9DFD-B9B4CD498616}" type="presOf" srcId="{B4BF066A-4724-4755-86B6-0075D57BDBE9}" destId="{4B13E916-5CD6-4124-B11A-FDD28EE3B124}" srcOrd="0" destOrd="0" presId="urn:microsoft.com/office/officeart/2009/3/layout/StepUpProcess"/>
    <dgm:cxn modelId="{34E84D99-07E4-4644-9DAA-816BDF309B82}" type="presOf" srcId="{4433CFA7-B82D-4AD0-9F4E-3CBF301F647A}" destId="{1B45456E-F727-4A76-8D4D-39E0AC08A0C5}" srcOrd="0" destOrd="0" presId="urn:microsoft.com/office/officeart/2009/3/layout/StepUpProcess"/>
    <dgm:cxn modelId="{E5524C0E-3D2A-46CD-94BE-A9BB9FEB6545}" type="presParOf" srcId="{1B45456E-F727-4A76-8D4D-39E0AC08A0C5}" destId="{71E1E9EC-AC22-44D3-A100-8A1B63D05A71}" srcOrd="0" destOrd="0" presId="urn:microsoft.com/office/officeart/2009/3/layout/StepUpProcess"/>
    <dgm:cxn modelId="{CC650385-0A76-46E8-844A-D66DC38897F9}" type="presParOf" srcId="{71E1E9EC-AC22-44D3-A100-8A1B63D05A71}" destId="{A8BD694B-0A52-4E17-A393-0F11A4E967F1}" srcOrd="0" destOrd="0" presId="urn:microsoft.com/office/officeart/2009/3/layout/StepUpProcess"/>
    <dgm:cxn modelId="{EA1865BF-94B9-457D-8775-DD509306C729}" type="presParOf" srcId="{71E1E9EC-AC22-44D3-A100-8A1B63D05A71}" destId="{7F16479B-5E85-4935-BA2E-E23B91C0D126}" srcOrd="1" destOrd="0" presId="urn:microsoft.com/office/officeart/2009/3/layout/StepUpProcess"/>
    <dgm:cxn modelId="{F34256B3-CB2C-44EA-9275-2F651355554C}" type="presParOf" srcId="{71E1E9EC-AC22-44D3-A100-8A1B63D05A71}" destId="{A6EBEEE0-717F-490E-9378-15FF1543FBD7}" srcOrd="2" destOrd="0" presId="urn:microsoft.com/office/officeart/2009/3/layout/StepUpProcess"/>
    <dgm:cxn modelId="{4C5A66B1-F58D-4C46-8F15-E9FDA0949683}" type="presParOf" srcId="{1B45456E-F727-4A76-8D4D-39E0AC08A0C5}" destId="{34F6F9B7-DA88-4A1E-85BB-1E6DEB2B1BD6}" srcOrd="1" destOrd="0" presId="urn:microsoft.com/office/officeart/2009/3/layout/StepUpProcess"/>
    <dgm:cxn modelId="{61A3C654-B079-4017-B13E-772E1B2ABA27}" type="presParOf" srcId="{34F6F9B7-DA88-4A1E-85BB-1E6DEB2B1BD6}" destId="{7375C7FF-BE07-4A72-A096-2550938A67F4}" srcOrd="0" destOrd="0" presId="urn:microsoft.com/office/officeart/2009/3/layout/StepUpProcess"/>
    <dgm:cxn modelId="{B552DB1B-6703-4A28-A87F-DB779D27296E}" type="presParOf" srcId="{1B45456E-F727-4A76-8D4D-39E0AC08A0C5}" destId="{B5ADF510-2BF7-4A21-8649-119392BAD17E}" srcOrd="2" destOrd="0" presId="urn:microsoft.com/office/officeart/2009/3/layout/StepUpProcess"/>
    <dgm:cxn modelId="{5231D502-CB2B-4D6E-B593-4286F28525CF}" type="presParOf" srcId="{B5ADF510-2BF7-4A21-8649-119392BAD17E}" destId="{D0CDD764-EC30-4B69-B890-E82182F14FB5}" srcOrd="0" destOrd="0" presId="urn:microsoft.com/office/officeart/2009/3/layout/StepUpProcess"/>
    <dgm:cxn modelId="{9005178E-218B-4273-A1F9-A8388DE96AE8}" type="presParOf" srcId="{B5ADF510-2BF7-4A21-8649-119392BAD17E}" destId="{4B13E916-5CD6-4124-B11A-FDD28EE3B124}" srcOrd="1" destOrd="0" presId="urn:microsoft.com/office/officeart/2009/3/layout/StepUpProcess"/>
    <dgm:cxn modelId="{44FCF4EF-5615-4240-B7F2-FF52787B960C}" type="presParOf" srcId="{B5ADF510-2BF7-4A21-8649-119392BAD17E}" destId="{2668D9A5-2B8A-4F9B-8B36-400FF4AD19FC}" srcOrd="2" destOrd="0" presId="urn:microsoft.com/office/officeart/2009/3/layout/StepUpProcess"/>
    <dgm:cxn modelId="{2C2F8266-9F52-4B29-8D53-68AE4F95CDE6}" type="presParOf" srcId="{1B45456E-F727-4A76-8D4D-39E0AC08A0C5}" destId="{A25E8705-63E9-43B8-ABA4-4EA46BCDF0E1}" srcOrd="3" destOrd="0" presId="urn:microsoft.com/office/officeart/2009/3/layout/StepUpProcess"/>
    <dgm:cxn modelId="{02EA2FD7-4058-4346-99AB-C08792D578C8}" type="presParOf" srcId="{A25E8705-63E9-43B8-ABA4-4EA46BCDF0E1}" destId="{ED5C67CB-D905-4F92-A430-4A35E59618B3}" srcOrd="0" destOrd="0" presId="urn:microsoft.com/office/officeart/2009/3/layout/StepUpProcess"/>
    <dgm:cxn modelId="{255CD45A-E319-46CD-B127-4B7C1B2615AB}" type="presParOf" srcId="{1B45456E-F727-4A76-8D4D-39E0AC08A0C5}" destId="{B6A95F4E-E678-4097-9054-6AB376895A63}" srcOrd="4" destOrd="0" presId="urn:microsoft.com/office/officeart/2009/3/layout/StepUpProcess"/>
    <dgm:cxn modelId="{931F50FA-E7D3-46CC-B36C-204CA964D268}" type="presParOf" srcId="{B6A95F4E-E678-4097-9054-6AB376895A63}" destId="{0AF0E3CB-82FC-43F7-A36B-32B24C8D418F}" srcOrd="0" destOrd="0" presId="urn:microsoft.com/office/officeart/2009/3/layout/StepUpProcess"/>
    <dgm:cxn modelId="{807BA7BA-BFA5-4C90-B8F7-F371B2F22E65}" type="presParOf" srcId="{B6A95F4E-E678-4097-9054-6AB376895A63}" destId="{8B46A57E-28F9-476C-ACC2-814EDE2B2A62}" srcOrd="1" destOrd="0" presId="urn:microsoft.com/office/officeart/2009/3/layout/StepUpProcess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3CFA7-B82D-4AD0-9F4E-3CBF301F647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F066A-4724-4755-86B6-0075D57BDBE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5A2697-2A12-4D3E-A909-A7497312BEED}" type="parTrans" cxnId="{8E262245-7EBD-43A7-BA18-F0F1B6B18BC1}">
      <dgm:prSet/>
      <dgm:spPr/>
      <dgm:t>
        <a:bodyPr/>
        <a:lstStyle/>
        <a:p>
          <a:endParaRPr lang="en-US"/>
        </a:p>
      </dgm:t>
    </dgm:pt>
    <dgm:pt modelId="{DC91B580-1281-4824-93BD-71B982CEF9E1}" type="sibTrans" cxnId="{8E262245-7EBD-43A7-BA18-F0F1B6B18BC1}">
      <dgm:prSet/>
      <dgm:spPr/>
      <dgm:t>
        <a:bodyPr/>
        <a:lstStyle/>
        <a:p>
          <a:endParaRPr lang="en-US"/>
        </a:p>
      </dgm:t>
    </dgm:pt>
    <dgm:pt modelId="{611F013C-56C0-4BEA-A152-428FF848535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5621DB-4EBD-4B8D-8D98-F281C6F1E738}" type="parTrans" cxnId="{4B643397-46AF-4572-A59E-F2D00B56E57B}">
      <dgm:prSet/>
      <dgm:spPr/>
      <dgm:t>
        <a:bodyPr/>
        <a:lstStyle/>
        <a:p>
          <a:endParaRPr lang="en-US"/>
        </a:p>
      </dgm:t>
    </dgm:pt>
    <dgm:pt modelId="{55B807E0-97CD-4828-BF15-D5E739CC9815}" type="sibTrans" cxnId="{4B643397-46AF-4572-A59E-F2D00B56E57B}">
      <dgm:prSet/>
      <dgm:spPr/>
      <dgm:t>
        <a:bodyPr/>
        <a:lstStyle/>
        <a:p>
          <a:endParaRPr lang="en-US"/>
        </a:p>
      </dgm:t>
    </dgm:pt>
    <dgm:pt modelId="{2440AB94-DB90-4B15-B1CE-1DD2DAC38A2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6C6411-3D7F-40A3-BAC9-14CF15CEFD68}" type="sibTrans" cxnId="{F06FD3B6-B89F-42A9-AB68-7D8F543902F5}">
      <dgm:prSet/>
      <dgm:spPr/>
      <dgm:t>
        <a:bodyPr/>
        <a:lstStyle/>
        <a:p>
          <a:endParaRPr lang="en-US"/>
        </a:p>
      </dgm:t>
    </dgm:pt>
    <dgm:pt modelId="{530C4B30-8599-4DBE-9C76-30D862350E1E}" type="parTrans" cxnId="{F06FD3B6-B89F-42A9-AB68-7D8F543902F5}">
      <dgm:prSet/>
      <dgm:spPr/>
      <dgm:t>
        <a:bodyPr/>
        <a:lstStyle/>
        <a:p>
          <a:endParaRPr lang="en-US"/>
        </a:p>
      </dgm:t>
    </dgm:pt>
    <dgm:pt modelId="{1B45456E-F727-4A76-8D4D-39E0AC08A0C5}" type="pres">
      <dgm:prSet presAssocID="{4433CFA7-B82D-4AD0-9F4E-3CBF301F64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E1E9EC-AC22-44D3-A100-8A1B63D05A71}" type="pres">
      <dgm:prSet presAssocID="{2440AB94-DB90-4B15-B1CE-1DD2DAC38A2C}" presName="composite" presStyleCnt="0"/>
      <dgm:spPr/>
    </dgm:pt>
    <dgm:pt modelId="{A8BD694B-0A52-4E17-A393-0F11A4E967F1}" type="pres">
      <dgm:prSet presAssocID="{2440AB94-DB90-4B15-B1CE-1DD2DAC38A2C}" presName="LShape" presStyleLbl="alignNode1" presStyleIdx="0" presStyleCnt="5"/>
      <dgm:spPr/>
    </dgm:pt>
    <dgm:pt modelId="{7F16479B-5E85-4935-BA2E-E23B91C0D126}" type="pres">
      <dgm:prSet presAssocID="{2440AB94-DB90-4B15-B1CE-1DD2DAC38A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BEEE0-717F-490E-9378-15FF1543FBD7}" type="pres">
      <dgm:prSet presAssocID="{2440AB94-DB90-4B15-B1CE-1DD2DAC38A2C}" presName="Triangle" presStyleLbl="alignNode1" presStyleIdx="1" presStyleCnt="5"/>
      <dgm:spPr/>
    </dgm:pt>
    <dgm:pt modelId="{34F6F9B7-DA88-4A1E-85BB-1E6DEB2B1BD6}" type="pres">
      <dgm:prSet presAssocID="{2A6C6411-3D7F-40A3-BAC9-14CF15CEFD68}" presName="sibTrans" presStyleCnt="0"/>
      <dgm:spPr/>
    </dgm:pt>
    <dgm:pt modelId="{7375C7FF-BE07-4A72-A096-2550938A67F4}" type="pres">
      <dgm:prSet presAssocID="{2A6C6411-3D7F-40A3-BAC9-14CF15CEFD68}" presName="space" presStyleCnt="0"/>
      <dgm:spPr/>
    </dgm:pt>
    <dgm:pt modelId="{B5ADF510-2BF7-4A21-8649-119392BAD17E}" type="pres">
      <dgm:prSet presAssocID="{B4BF066A-4724-4755-86B6-0075D57BDBE9}" presName="composite" presStyleCnt="0"/>
      <dgm:spPr/>
    </dgm:pt>
    <dgm:pt modelId="{D0CDD764-EC30-4B69-B890-E82182F14FB5}" type="pres">
      <dgm:prSet presAssocID="{B4BF066A-4724-4755-86B6-0075D57BDBE9}" presName="LShape" presStyleLbl="alignNode1" presStyleIdx="2" presStyleCnt="5"/>
      <dgm:spPr/>
    </dgm:pt>
    <dgm:pt modelId="{4B13E916-5CD6-4124-B11A-FDD28EE3B124}" type="pres">
      <dgm:prSet presAssocID="{B4BF066A-4724-4755-86B6-0075D57BDB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D9A5-2B8A-4F9B-8B36-400FF4AD19FC}" type="pres">
      <dgm:prSet presAssocID="{B4BF066A-4724-4755-86B6-0075D57BDBE9}" presName="Triangle" presStyleLbl="alignNode1" presStyleIdx="3" presStyleCnt="5"/>
      <dgm:spPr/>
    </dgm:pt>
    <dgm:pt modelId="{A25E8705-63E9-43B8-ABA4-4EA46BCDF0E1}" type="pres">
      <dgm:prSet presAssocID="{DC91B580-1281-4824-93BD-71B982CEF9E1}" presName="sibTrans" presStyleCnt="0"/>
      <dgm:spPr/>
    </dgm:pt>
    <dgm:pt modelId="{ED5C67CB-D905-4F92-A430-4A35E59618B3}" type="pres">
      <dgm:prSet presAssocID="{DC91B580-1281-4824-93BD-71B982CEF9E1}" presName="space" presStyleCnt="0"/>
      <dgm:spPr/>
    </dgm:pt>
    <dgm:pt modelId="{B6A95F4E-E678-4097-9054-6AB376895A63}" type="pres">
      <dgm:prSet presAssocID="{611F013C-56C0-4BEA-A152-428FF848535D}" presName="composite" presStyleCnt="0"/>
      <dgm:spPr/>
    </dgm:pt>
    <dgm:pt modelId="{0AF0E3CB-82FC-43F7-A36B-32B24C8D418F}" type="pres">
      <dgm:prSet presAssocID="{611F013C-56C0-4BEA-A152-428FF848535D}" presName="LShape" presStyleLbl="alignNode1" presStyleIdx="4" presStyleCnt="5"/>
      <dgm:spPr/>
    </dgm:pt>
    <dgm:pt modelId="{8B46A57E-28F9-476C-ACC2-814EDE2B2A62}" type="pres">
      <dgm:prSet presAssocID="{611F013C-56C0-4BEA-A152-428FF848535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FD3B6-B89F-42A9-AB68-7D8F543902F5}" srcId="{4433CFA7-B82D-4AD0-9F4E-3CBF301F647A}" destId="{2440AB94-DB90-4B15-B1CE-1DD2DAC38A2C}" srcOrd="0" destOrd="0" parTransId="{530C4B30-8599-4DBE-9C76-30D862350E1E}" sibTransId="{2A6C6411-3D7F-40A3-BAC9-14CF15CEFD68}"/>
    <dgm:cxn modelId="{8E262245-7EBD-43A7-BA18-F0F1B6B18BC1}" srcId="{4433CFA7-B82D-4AD0-9F4E-3CBF301F647A}" destId="{B4BF066A-4724-4755-86B6-0075D57BDBE9}" srcOrd="1" destOrd="0" parTransId="{6D5A2697-2A12-4D3E-A909-A7497312BEED}" sibTransId="{DC91B580-1281-4824-93BD-71B982CEF9E1}"/>
    <dgm:cxn modelId="{0DEC5442-D745-4D54-A38E-5B633F085949}" type="presOf" srcId="{2440AB94-DB90-4B15-B1CE-1DD2DAC38A2C}" destId="{7F16479B-5E85-4935-BA2E-E23B91C0D126}" srcOrd="0" destOrd="0" presId="urn:microsoft.com/office/officeart/2009/3/layout/StepUpProcess"/>
    <dgm:cxn modelId="{F9A7FFD9-45A4-4E59-8044-21D8CF230DEE}" type="presOf" srcId="{611F013C-56C0-4BEA-A152-428FF848535D}" destId="{8B46A57E-28F9-476C-ACC2-814EDE2B2A62}" srcOrd="0" destOrd="0" presId="urn:microsoft.com/office/officeart/2009/3/layout/StepUpProcess"/>
    <dgm:cxn modelId="{4B643397-46AF-4572-A59E-F2D00B56E57B}" srcId="{4433CFA7-B82D-4AD0-9F4E-3CBF301F647A}" destId="{611F013C-56C0-4BEA-A152-428FF848535D}" srcOrd="2" destOrd="0" parTransId="{705621DB-4EBD-4B8D-8D98-F281C6F1E738}" sibTransId="{55B807E0-97CD-4828-BF15-D5E739CC9815}"/>
    <dgm:cxn modelId="{6305910B-4527-413C-9DFD-B9B4CD498616}" type="presOf" srcId="{B4BF066A-4724-4755-86B6-0075D57BDBE9}" destId="{4B13E916-5CD6-4124-B11A-FDD28EE3B124}" srcOrd="0" destOrd="0" presId="urn:microsoft.com/office/officeart/2009/3/layout/StepUpProcess"/>
    <dgm:cxn modelId="{34E84D99-07E4-4644-9DAA-816BDF309B82}" type="presOf" srcId="{4433CFA7-B82D-4AD0-9F4E-3CBF301F647A}" destId="{1B45456E-F727-4A76-8D4D-39E0AC08A0C5}" srcOrd="0" destOrd="0" presId="urn:microsoft.com/office/officeart/2009/3/layout/StepUpProcess"/>
    <dgm:cxn modelId="{E5524C0E-3D2A-46CD-94BE-A9BB9FEB6545}" type="presParOf" srcId="{1B45456E-F727-4A76-8D4D-39E0AC08A0C5}" destId="{71E1E9EC-AC22-44D3-A100-8A1B63D05A71}" srcOrd="0" destOrd="0" presId="urn:microsoft.com/office/officeart/2009/3/layout/StepUpProcess"/>
    <dgm:cxn modelId="{CC650385-0A76-46E8-844A-D66DC38897F9}" type="presParOf" srcId="{71E1E9EC-AC22-44D3-A100-8A1B63D05A71}" destId="{A8BD694B-0A52-4E17-A393-0F11A4E967F1}" srcOrd="0" destOrd="0" presId="urn:microsoft.com/office/officeart/2009/3/layout/StepUpProcess"/>
    <dgm:cxn modelId="{EA1865BF-94B9-457D-8775-DD509306C729}" type="presParOf" srcId="{71E1E9EC-AC22-44D3-A100-8A1B63D05A71}" destId="{7F16479B-5E85-4935-BA2E-E23B91C0D126}" srcOrd="1" destOrd="0" presId="urn:microsoft.com/office/officeart/2009/3/layout/StepUpProcess"/>
    <dgm:cxn modelId="{F34256B3-CB2C-44EA-9275-2F651355554C}" type="presParOf" srcId="{71E1E9EC-AC22-44D3-A100-8A1B63D05A71}" destId="{A6EBEEE0-717F-490E-9378-15FF1543FBD7}" srcOrd="2" destOrd="0" presId="urn:microsoft.com/office/officeart/2009/3/layout/StepUpProcess"/>
    <dgm:cxn modelId="{4C5A66B1-F58D-4C46-8F15-E9FDA0949683}" type="presParOf" srcId="{1B45456E-F727-4A76-8D4D-39E0AC08A0C5}" destId="{34F6F9B7-DA88-4A1E-85BB-1E6DEB2B1BD6}" srcOrd="1" destOrd="0" presId="urn:microsoft.com/office/officeart/2009/3/layout/StepUpProcess"/>
    <dgm:cxn modelId="{61A3C654-B079-4017-B13E-772E1B2ABA27}" type="presParOf" srcId="{34F6F9B7-DA88-4A1E-85BB-1E6DEB2B1BD6}" destId="{7375C7FF-BE07-4A72-A096-2550938A67F4}" srcOrd="0" destOrd="0" presId="urn:microsoft.com/office/officeart/2009/3/layout/StepUpProcess"/>
    <dgm:cxn modelId="{B552DB1B-6703-4A28-A87F-DB779D27296E}" type="presParOf" srcId="{1B45456E-F727-4A76-8D4D-39E0AC08A0C5}" destId="{B5ADF510-2BF7-4A21-8649-119392BAD17E}" srcOrd="2" destOrd="0" presId="urn:microsoft.com/office/officeart/2009/3/layout/StepUpProcess"/>
    <dgm:cxn modelId="{5231D502-CB2B-4D6E-B593-4286F28525CF}" type="presParOf" srcId="{B5ADF510-2BF7-4A21-8649-119392BAD17E}" destId="{D0CDD764-EC30-4B69-B890-E82182F14FB5}" srcOrd="0" destOrd="0" presId="urn:microsoft.com/office/officeart/2009/3/layout/StepUpProcess"/>
    <dgm:cxn modelId="{9005178E-218B-4273-A1F9-A8388DE96AE8}" type="presParOf" srcId="{B5ADF510-2BF7-4A21-8649-119392BAD17E}" destId="{4B13E916-5CD6-4124-B11A-FDD28EE3B124}" srcOrd="1" destOrd="0" presId="urn:microsoft.com/office/officeart/2009/3/layout/StepUpProcess"/>
    <dgm:cxn modelId="{44FCF4EF-5615-4240-B7F2-FF52787B960C}" type="presParOf" srcId="{B5ADF510-2BF7-4A21-8649-119392BAD17E}" destId="{2668D9A5-2B8A-4F9B-8B36-400FF4AD19FC}" srcOrd="2" destOrd="0" presId="urn:microsoft.com/office/officeart/2009/3/layout/StepUpProcess"/>
    <dgm:cxn modelId="{2C2F8266-9F52-4B29-8D53-68AE4F95CDE6}" type="presParOf" srcId="{1B45456E-F727-4A76-8D4D-39E0AC08A0C5}" destId="{A25E8705-63E9-43B8-ABA4-4EA46BCDF0E1}" srcOrd="3" destOrd="0" presId="urn:microsoft.com/office/officeart/2009/3/layout/StepUpProcess"/>
    <dgm:cxn modelId="{02EA2FD7-4058-4346-99AB-C08792D578C8}" type="presParOf" srcId="{A25E8705-63E9-43B8-ABA4-4EA46BCDF0E1}" destId="{ED5C67CB-D905-4F92-A430-4A35E59618B3}" srcOrd="0" destOrd="0" presId="urn:microsoft.com/office/officeart/2009/3/layout/StepUpProcess"/>
    <dgm:cxn modelId="{255CD45A-E319-46CD-B127-4B7C1B2615AB}" type="presParOf" srcId="{1B45456E-F727-4A76-8D4D-39E0AC08A0C5}" destId="{B6A95F4E-E678-4097-9054-6AB376895A63}" srcOrd="4" destOrd="0" presId="urn:microsoft.com/office/officeart/2009/3/layout/StepUpProcess"/>
    <dgm:cxn modelId="{931F50FA-E7D3-46CC-B36C-204CA964D268}" type="presParOf" srcId="{B6A95F4E-E678-4097-9054-6AB376895A63}" destId="{0AF0E3CB-82FC-43F7-A36B-32B24C8D418F}" srcOrd="0" destOrd="0" presId="urn:microsoft.com/office/officeart/2009/3/layout/StepUpProcess"/>
    <dgm:cxn modelId="{807BA7BA-BFA5-4C90-B8F7-F371B2F22E65}" type="presParOf" srcId="{B6A95F4E-E678-4097-9054-6AB376895A63}" destId="{8B46A57E-28F9-476C-ACC2-814EDE2B2A62}" srcOrd="1" destOrd="0" presId="urn:microsoft.com/office/officeart/2009/3/layout/StepUpProcess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3CFA7-B82D-4AD0-9F4E-3CBF301F647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F066A-4724-4755-86B6-0075D57BDBE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5A2697-2A12-4D3E-A909-A7497312BEED}" type="parTrans" cxnId="{8E262245-7EBD-43A7-BA18-F0F1B6B18BC1}">
      <dgm:prSet/>
      <dgm:spPr/>
      <dgm:t>
        <a:bodyPr/>
        <a:lstStyle/>
        <a:p>
          <a:endParaRPr lang="en-US"/>
        </a:p>
      </dgm:t>
    </dgm:pt>
    <dgm:pt modelId="{DC91B580-1281-4824-93BD-71B982CEF9E1}" type="sibTrans" cxnId="{8E262245-7EBD-43A7-BA18-F0F1B6B18BC1}">
      <dgm:prSet/>
      <dgm:spPr/>
      <dgm:t>
        <a:bodyPr/>
        <a:lstStyle/>
        <a:p>
          <a:endParaRPr lang="en-US"/>
        </a:p>
      </dgm:t>
    </dgm:pt>
    <dgm:pt modelId="{611F013C-56C0-4BEA-A152-428FF848535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5621DB-4EBD-4B8D-8D98-F281C6F1E738}" type="parTrans" cxnId="{4B643397-46AF-4572-A59E-F2D00B56E57B}">
      <dgm:prSet/>
      <dgm:spPr/>
      <dgm:t>
        <a:bodyPr/>
        <a:lstStyle/>
        <a:p>
          <a:endParaRPr lang="en-US"/>
        </a:p>
      </dgm:t>
    </dgm:pt>
    <dgm:pt modelId="{55B807E0-97CD-4828-BF15-D5E739CC9815}" type="sibTrans" cxnId="{4B643397-46AF-4572-A59E-F2D00B56E57B}">
      <dgm:prSet/>
      <dgm:spPr/>
      <dgm:t>
        <a:bodyPr/>
        <a:lstStyle/>
        <a:p>
          <a:endParaRPr lang="en-US"/>
        </a:p>
      </dgm:t>
    </dgm:pt>
    <dgm:pt modelId="{2440AB94-DB90-4B15-B1CE-1DD2DAC38A2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6C6411-3D7F-40A3-BAC9-14CF15CEFD68}" type="sibTrans" cxnId="{F06FD3B6-B89F-42A9-AB68-7D8F543902F5}">
      <dgm:prSet/>
      <dgm:spPr/>
      <dgm:t>
        <a:bodyPr/>
        <a:lstStyle/>
        <a:p>
          <a:endParaRPr lang="en-US"/>
        </a:p>
      </dgm:t>
    </dgm:pt>
    <dgm:pt modelId="{530C4B30-8599-4DBE-9C76-30D862350E1E}" type="parTrans" cxnId="{F06FD3B6-B89F-42A9-AB68-7D8F543902F5}">
      <dgm:prSet/>
      <dgm:spPr/>
      <dgm:t>
        <a:bodyPr/>
        <a:lstStyle/>
        <a:p>
          <a:endParaRPr lang="en-US"/>
        </a:p>
      </dgm:t>
    </dgm:pt>
    <dgm:pt modelId="{1B45456E-F727-4A76-8D4D-39E0AC08A0C5}" type="pres">
      <dgm:prSet presAssocID="{4433CFA7-B82D-4AD0-9F4E-3CBF301F64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E1E9EC-AC22-44D3-A100-8A1B63D05A71}" type="pres">
      <dgm:prSet presAssocID="{2440AB94-DB90-4B15-B1CE-1DD2DAC38A2C}" presName="composite" presStyleCnt="0"/>
      <dgm:spPr/>
    </dgm:pt>
    <dgm:pt modelId="{A8BD694B-0A52-4E17-A393-0F11A4E967F1}" type="pres">
      <dgm:prSet presAssocID="{2440AB94-DB90-4B15-B1CE-1DD2DAC38A2C}" presName="LShape" presStyleLbl="alignNode1" presStyleIdx="0" presStyleCnt="5" custLinFactNeighborX="-26" custLinFactNeighborY="-53966"/>
      <dgm:spPr/>
    </dgm:pt>
    <dgm:pt modelId="{7F16479B-5E85-4935-BA2E-E23B91C0D126}" type="pres">
      <dgm:prSet presAssocID="{2440AB94-DB90-4B15-B1CE-1DD2DAC38A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BEEE0-717F-490E-9378-15FF1543FBD7}" type="pres">
      <dgm:prSet presAssocID="{2440AB94-DB90-4B15-B1CE-1DD2DAC38A2C}" presName="Triangle" presStyleLbl="alignNode1" presStyleIdx="1" presStyleCnt="5" custLinFactNeighborX="42257" custLinFactNeighborY="-29656"/>
      <dgm:spPr/>
    </dgm:pt>
    <dgm:pt modelId="{34F6F9B7-DA88-4A1E-85BB-1E6DEB2B1BD6}" type="pres">
      <dgm:prSet presAssocID="{2A6C6411-3D7F-40A3-BAC9-14CF15CEFD68}" presName="sibTrans" presStyleCnt="0"/>
      <dgm:spPr/>
    </dgm:pt>
    <dgm:pt modelId="{7375C7FF-BE07-4A72-A096-2550938A67F4}" type="pres">
      <dgm:prSet presAssocID="{2A6C6411-3D7F-40A3-BAC9-14CF15CEFD68}" presName="space" presStyleCnt="0"/>
      <dgm:spPr/>
    </dgm:pt>
    <dgm:pt modelId="{B5ADF510-2BF7-4A21-8649-119392BAD17E}" type="pres">
      <dgm:prSet presAssocID="{B4BF066A-4724-4755-86B6-0075D57BDBE9}" presName="composite" presStyleCnt="0"/>
      <dgm:spPr/>
    </dgm:pt>
    <dgm:pt modelId="{D0CDD764-EC30-4B69-B890-E82182F14FB5}" type="pres">
      <dgm:prSet presAssocID="{B4BF066A-4724-4755-86B6-0075D57BDBE9}" presName="LShape" presStyleLbl="alignNode1" presStyleIdx="2" presStyleCnt="5" custLinFactNeighborX="-1898" custLinFactNeighborY="-15312"/>
      <dgm:spPr/>
    </dgm:pt>
    <dgm:pt modelId="{4B13E916-5CD6-4124-B11A-FDD28EE3B124}" type="pres">
      <dgm:prSet presAssocID="{B4BF066A-4724-4755-86B6-0075D57BDB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D9A5-2B8A-4F9B-8B36-400FF4AD19FC}" type="pres">
      <dgm:prSet presAssocID="{B4BF066A-4724-4755-86B6-0075D57BDBE9}" presName="Triangle" presStyleLbl="alignNode1" presStyleIdx="3" presStyleCnt="5"/>
      <dgm:spPr/>
    </dgm:pt>
    <dgm:pt modelId="{A25E8705-63E9-43B8-ABA4-4EA46BCDF0E1}" type="pres">
      <dgm:prSet presAssocID="{DC91B580-1281-4824-93BD-71B982CEF9E1}" presName="sibTrans" presStyleCnt="0"/>
      <dgm:spPr/>
    </dgm:pt>
    <dgm:pt modelId="{ED5C67CB-D905-4F92-A430-4A35E59618B3}" type="pres">
      <dgm:prSet presAssocID="{DC91B580-1281-4824-93BD-71B982CEF9E1}" presName="space" presStyleCnt="0"/>
      <dgm:spPr/>
    </dgm:pt>
    <dgm:pt modelId="{B6A95F4E-E678-4097-9054-6AB376895A63}" type="pres">
      <dgm:prSet presAssocID="{611F013C-56C0-4BEA-A152-428FF848535D}" presName="composite" presStyleCnt="0"/>
      <dgm:spPr/>
    </dgm:pt>
    <dgm:pt modelId="{0AF0E3CB-82FC-43F7-A36B-32B24C8D418F}" type="pres">
      <dgm:prSet presAssocID="{611F013C-56C0-4BEA-A152-428FF848535D}" presName="LShape" presStyleLbl="alignNode1" presStyleIdx="4" presStyleCnt="5" custLinFactNeighborX="-8564" custLinFactNeighborY="-3061"/>
      <dgm:spPr/>
    </dgm:pt>
    <dgm:pt modelId="{8B46A57E-28F9-476C-ACC2-814EDE2B2A62}" type="pres">
      <dgm:prSet presAssocID="{611F013C-56C0-4BEA-A152-428FF848535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FD3B6-B89F-42A9-AB68-7D8F543902F5}" srcId="{4433CFA7-B82D-4AD0-9F4E-3CBF301F647A}" destId="{2440AB94-DB90-4B15-B1CE-1DD2DAC38A2C}" srcOrd="0" destOrd="0" parTransId="{530C4B30-8599-4DBE-9C76-30D862350E1E}" sibTransId="{2A6C6411-3D7F-40A3-BAC9-14CF15CEFD68}"/>
    <dgm:cxn modelId="{8E262245-7EBD-43A7-BA18-F0F1B6B18BC1}" srcId="{4433CFA7-B82D-4AD0-9F4E-3CBF301F647A}" destId="{B4BF066A-4724-4755-86B6-0075D57BDBE9}" srcOrd="1" destOrd="0" parTransId="{6D5A2697-2A12-4D3E-A909-A7497312BEED}" sibTransId="{DC91B580-1281-4824-93BD-71B982CEF9E1}"/>
    <dgm:cxn modelId="{0DEC5442-D745-4D54-A38E-5B633F085949}" type="presOf" srcId="{2440AB94-DB90-4B15-B1CE-1DD2DAC38A2C}" destId="{7F16479B-5E85-4935-BA2E-E23B91C0D126}" srcOrd="0" destOrd="0" presId="urn:microsoft.com/office/officeart/2009/3/layout/StepUpProcess"/>
    <dgm:cxn modelId="{F9A7FFD9-45A4-4E59-8044-21D8CF230DEE}" type="presOf" srcId="{611F013C-56C0-4BEA-A152-428FF848535D}" destId="{8B46A57E-28F9-476C-ACC2-814EDE2B2A62}" srcOrd="0" destOrd="0" presId="urn:microsoft.com/office/officeart/2009/3/layout/StepUpProcess"/>
    <dgm:cxn modelId="{4B643397-46AF-4572-A59E-F2D00B56E57B}" srcId="{4433CFA7-B82D-4AD0-9F4E-3CBF301F647A}" destId="{611F013C-56C0-4BEA-A152-428FF848535D}" srcOrd="2" destOrd="0" parTransId="{705621DB-4EBD-4B8D-8D98-F281C6F1E738}" sibTransId="{55B807E0-97CD-4828-BF15-D5E739CC9815}"/>
    <dgm:cxn modelId="{6305910B-4527-413C-9DFD-B9B4CD498616}" type="presOf" srcId="{B4BF066A-4724-4755-86B6-0075D57BDBE9}" destId="{4B13E916-5CD6-4124-B11A-FDD28EE3B124}" srcOrd="0" destOrd="0" presId="urn:microsoft.com/office/officeart/2009/3/layout/StepUpProcess"/>
    <dgm:cxn modelId="{34E84D99-07E4-4644-9DAA-816BDF309B82}" type="presOf" srcId="{4433CFA7-B82D-4AD0-9F4E-3CBF301F647A}" destId="{1B45456E-F727-4A76-8D4D-39E0AC08A0C5}" srcOrd="0" destOrd="0" presId="urn:microsoft.com/office/officeart/2009/3/layout/StepUpProcess"/>
    <dgm:cxn modelId="{E5524C0E-3D2A-46CD-94BE-A9BB9FEB6545}" type="presParOf" srcId="{1B45456E-F727-4A76-8D4D-39E0AC08A0C5}" destId="{71E1E9EC-AC22-44D3-A100-8A1B63D05A71}" srcOrd="0" destOrd="0" presId="urn:microsoft.com/office/officeart/2009/3/layout/StepUpProcess"/>
    <dgm:cxn modelId="{CC650385-0A76-46E8-844A-D66DC38897F9}" type="presParOf" srcId="{71E1E9EC-AC22-44D3-A100-8A1B63D05A71}" destId="{A8BD694B-0A52-4E17-A393-0F11A4E967F1}" srcOrd="0" destOrd="0" presId="urn:microsoft.com/office/officeart/2009/3/layout/StepUpProcess"/>
    <dgm:cxn modelId="{EA1865BF-94B9-457D-8775-DD509306C729}" type="presParOf" srcId="{71E1E9EC-AC22-44D3-A100-8A1B63D05A71}" destId="{7F16479B-5E85-4935-BA2E-E23B91C0D126}" srcOrd="1" destOrd="0" presId="urn:microsoft.com/office/officeart/2009/3/layout/StepUpProcess"/>
    <dgm:cxn modelId="{F34256B3-CB2C-44EA-9275-2F651355554C}" type="presParOf" srcId="{71E1E9EC-AC22-44D3-A100-8A1B63D05A71}" destId="{A6EBEEE0-717F-490E-9378-15FF1543FBD7}" srcOrd="2" destOrd="0" presId="urn:microsoft.com/office/officeart/2009/3/layout/StepUpProcess"/>
    <dgm:cxn modelId="{4C5A66B1-F58D-4C46-8F15-E9FDA0949683}" type="presParOf" srcId="{1B45456E-F727-4A76-8D4D-39E0AC08A0C5}" destId="{34F6F9B7-DA88-4A1E-85BB-1E6DEB2B1BD6}" srcOrd="1" destOrd="0" presId="urn:microsoft.com/office/officeart/2009/3/layout/StepUpProcess"/>
    <dgm:cxn modelId="{61A3C654-B079-4017-B13E-772E1B2ABA27}" type="presParOf" srcId="{34F6F9B7-DA88-4A1E-85BB-1E6DEB2B1BD6}" destId="{7375C7FF-BE07-4A72-A096-2550938A67F4}" srcOrd="0" destOrd="0" presId="urn:microsoft.com/office/officeart/2009/3/layout/StepUpProcess"/>
    <dgm:cxn modelId="{B552DB1B-6703-4A28-A87F-DB779D27296E}" type="presParOf" srcId="{1B45456E-F727-4A76-8D4D-39E0AC08A0C5}" destId="{B5ADF510-2BF7-4A21-8649-119392BAD17E}" srcOrd="2" destOrd="0" presId="urn:microsoft.com/office/officeart/2009/3/layout/StepUpProcess"/>
    <dgm:cxn modelId="{5231D502-CB2B-4D6E-B593-4286F28525CF}" type="presParOf" srcId="{B5ADF510-2BF7-4A21-8649-119392BAD17E}" destId="{D0CDD764-EC30-4B69-B890-E82182F14FB5}" srcOrd="0" destOrd="0" presId="urn:microsoft.com/office/officeart/2009/3/layout/StepUpProcess"/>
    <dgm:cxn modelId="{9005178E-218B-4273-A1F9-A8388DE96AE8}" type="presParOf" srcId="{B5ADF510-2BF7-4A21-8649-119392BAD17E}" destId="{4B13E916-5CD6-4124-B11A-FDD28EE3B124}" srcOrd="1" destOrd="0" presId="urn:microsoft.com/office/officeart/2009/3/layout/StepUpProcess"/>
    <dgm:cxn modelId="{44FCF4EF-5615-4240-B7F2-FF52787B960C}" type="presParOf" srcId="{B5ADF510-2BF7-4A21-8649-119392BAD17E}" destId="{2668D9A5-2B8A-4F9B-8B36-400FF4AD19FC}" srcOrd="2" destOrd="0" presId="urn:microsoft.com/office/officeart/2009/3/layout/StepUpProcess"/>
    <dgm:cxn modelId="{2C2F8266-9F52-4B29-8D53-68AE4F95CDE6}" type="presParOf" srcId="{1B45456E-F727-4A76-8D4D-39E0AC08A0C5}" destId="{A25E8705-63E9-43B8-ABA4-4EA46BCDF0E1}" srcOrd="3" destOrd="0" presId="urn:microsoft.com/office/officeart/2009/3/layout/StepUpProcess"/>
    <dgm:cxn modelId="{02EA2FD7-4058-4346-99AB-C08792D578C8}" type="presParOf" srcId="{A25E8705-63E9-43B8-ABA4-4EA46BCDF0E1}" destId="{ED5C67CB-D905-4F92-A430-4A35E59618B3}" srcOrd="0" destOrd="0" presId="urn:microsoft.com/office/officeart/2009/3/layout/StepUpProcess"/>
    <dgm:cxn modelId="{255CD45A-E319-46CD-B127-4B7C1B2615AB}" type="presParOf" srcId="{1B45456E-F727-4A76-8D4D-39E0AC08A0C5}" destId="{B6A95F4E-E678-4097-9054-6AB376895A63}" srcOrd="4" destOrd="0" presId="urn:microsoft.com/office/officeart/2009/3/layout/StepUpProcess"/>
    <dgm:cxn modelId="{931F50FA-E7D3-46CC-B36C-204CA964D268}" type="presParOf" srcId="{B6A95F4E-E678-4097-9054-6AB376895A63}" destId="{0AF0E3CB-82FC-43F7-A36B-32B24C8D418F}" srcOrd="0" destOrd="0" presId="urn:microsoft.com/office/officeart/2009/3/layout/StepUpProcess"/>
    <dgm:cxn modelId="{807BA7BA-BFA5-4C90-B8F7-F371B2F22E65}" type="presParOf" srcId="{B6A95F4E-E678-4097-9054-6AB376895A63}" destId="{8B46A57E-28F9-476C-ACC2-814EDE2B2A62}" srcOrd="1" destOrd="0" presId="urn:microsoft.com/office/officeart/2009/3/layout/StepUpProcess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3CFA7-B82D-4AD0-9F4E-3CBF301F647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F066A-4724-4755-86B6-0075D57BDBE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5A2697-2A12-4D3E-A909-A7497312BEED}" type="parTrans" cxnId="{8E262245-7EBD-43A7-BA18-F0F1B6B18BC1}">
      <dgm:prSet/>
      <dgm:spPr/>
      <dgm:t>
        <a:bodyPr/>
        <a:lstStyle/>
        <a:p>
          <a:endParaRPr lang="en-US"/>
        </a:p>
      </dgm:t>
    </dgm:pt>
    <dgm:pt modelId="{DC91B580-1281-4824-93BD-71B982CEF9E1}" type="sibTrans" cxnId="{8E262245-7EBD-43A7-BA18-F0F1B6B18BC1}">
      <dgm:prSet/>
      <dgm:spPr/>
      <dgm:t>
        <a:bodyPr/>
        <a:lstStyle/>
        <a:p>
          <a:endParaRPr lang="en-US"/>
        </a:p>
      </dgm:t>
    </dgm:pt>
    <dgm:pt modelId="{611F013C-56C0-4BEA-A152-428FF848535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5621DB-4EBD-4B8D-8D98-F281C6F1E738}" type="parTrans" cxnId="{4B643397-46AF-4572-A59E-F2D00B56E57B}">
      <dgm:prSet/>
      <dgm:spPr/>
      <dgm:t>
        <a:bodyPr/>
        <a:lstStyle/>
        <a:p>
          <a:endParaRPr lang="en-US"/>
        </a:p>
      </dgm:t>
    </dgm:pt>
    <dgm:pt modelId="{55B807E0-97CD-4828-BF15-D5E739CC9815}" type="sibTrans" cxnId="{4B643397-46AF-4572-A59E-F2D00B56E57B}">
      <dgm:prSet/>
      <dgm:spPr/>
      <dgm:t>
        <a:bodyPr/>
        <a:lstStyle/>
        <a:p>
          <a:endParaRPr lang="en-US"/>
        </a:p>
      </dgm:t>
    </dgm:pt>
    <dgm:pt modelId="{2440AB94-DB90-4B15-B1CE-1DD2DAC38A2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6C6411-3D7F-40A3-BAC9-14CF15CEFD68}" type="sibTrans" cxnId="{F06FD3B6-B89F-42A9-AB68-7D8F543902F5}">
      <dgm:prSet/>
      <dgm:spPr/>
      <dgm:t>
        <a:bodyPr/>
        <a:lstStyle/>
        <a:p>
          <a:endParaRPr lang="en-US"/>
        </a:p>
      </dgm:t>
    </dgm:pt>
    <dgm:pt modelId="{530C4B30-8599-4DBE-9C76-30D862350E1E}" type="parTrans" cxnId="{F06FD3B6-B89F-42A9-AB68-7D8F543902F5}">
      <dgm:prSet/>
      <dgm:spPr/>
      <dgm:t>
        <a:bodyPr/>
        <a:lstStyle/>
        <a:p>
          <a:endParaRPr lang="en-US"/>
        </a:p>
      </dgm:t>
    </dgm:pt>
    <dgm:pt modelId="{1B45456E-F727-4A76-8D4D-39E0AC08A0C5}" type="pres">
      <dgm:prSet presAssocID="{4433CFA7-B82D-4AD0-9F4E-3CBF301F64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E1E9EC-AC22-44D3-A100-8A1B63D05A71}" type="pres">
      <dgm:prSet presAssocID="{2440AB94-DB90-4B15-B1CE-1DD2DAC38A2C}" presName="composite" presStyleCnt="0"/>
      <dgm:spPr/>
    </dgm:pt>
    <dgm:pt modelId="{A8BD694B-0A52-4E17-A393-0F11A4E967F1}" type="pres">
      <dgm:prSet presAssocID="{2440AB94-DB90-4B15-B1CE-1DD2DAC38A2C}" presName="LShape" presStyleLbl="alignNode1" presStyleIdx="0" presStyleCnt="5" custLinFactNeighborX="-26" custLinFactNeighborY="-53966"/>
      <dgm:spPr/>
    </dgm:pt>
    <dgm:pt modelId="{7F16479B-5E85-4935-BA2E-E23B91C0D126}" type="pres">
      <dgm:prSet presAssocID="{2440AB94-DB90-4B15-B1CE-1DD2DAC38A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BEEE0-717F-490E-9378-15FF1543FBD7}" type="pres">
      <dgm:prSet presAssocID="{2440AB94-DB90-4B15-B1CE-1DD2DAC38A2C}" presName="Triangle" presStyleLbl="alignNode1" presStyleIdx="1" presStyleCnt="5" custLinFactNeighborX="42257" custLinFactNeighborY="-29656"/>
      <dgm:spPr/>
    </dgm:pt>
    <dgm:pt modelId="{34F6F9B7-DA88-4A1E-85BB-1E6DEB2B1BD6}" type="pres">
      <dgm:prSet presAssocID="{2A6C6411-3D7F-40A3-BAC9-14CF15CEFD68}" presName="sibTrans" presStyleCnt="0"/>
      <dgm:spPr/>
    </dgm:pt>
    <dgm:pt modelId="{7375C7FF-BE07-4A72-A096-2550938A67F4}" type="pres">
      <dgm:prSet presAssocID="{2A6C6411-3D7F-40A3-BAC9-14CF15CEFD68}" presName="space" presStyleCnt="0"/>
      <dgm:spPr/>
    </dgm:pt>
    <dgm:pt modelId="{B5ADF510-2BF7-4A21-8649-119392BAD17E}" type="pres">
      <dgm:prSet presAssocID="{B4BF066A-4724-4755-86B6-0075D57BDBE9}" presName="composite" presStyleCnt="0"/>
      <dgm:spPr/>
    </dgm:pt>
    <dgm:pt modelId="{D0CDD764-EC30-4B69-B890-E82182F14FB5}" type="pres">
      <dgm:prSet presAssocID="{B4BF066A-4724-4755-86B6-0075D57BDBE9}" presName="LShape" presStyleLbl="alignNode1" presStyleIdx="2" presStyleCnt="5" custLinFactNeighborX="-1898" custLinFactNeighborY="-15312"/>
      <dgm:spPr/>
    </dgm:pt>
    <dgm:pt modelId="{4B13E916-5CD6-4124-B11A-FDD28EE3B124}" type="pres">
      <dgm:prSet presAssocID="{B4BF066A-4724-4755-86B6-0075D57BDB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D9A5-2B8A-4F9B-8B36-400FF4AD19FC}" type="pres">
      <dgm:prSet presAssocID="{B4BF066A-4724-4755-86B6-0075D57BDBE9}" presName="Triangle" presStyleLbl="alignNode1" presStyleIdx="3" presStyleCnt="5"/>
      <dgm:spPr/>
    </dgm:pt>
    <dgm:pt modelId="{A25E8705-63E9-43B8-ABA4-4EA46BCDF0E1}" type="pres">
      <dgm:prSet presAssocID="{DC91B580-1281-4824-93BD-71B982CEF9E1}" presName="sibTrans" presStyleCnt="0"/>
      <dgm:spPr/>
    </dgm:pt>
    <dgm:pt modelId="{ED5C67CB-D905-4F92-A430-4A35E59618B3}" type="pres">
      <dgm:prSet presAssocID="{DC91B580-1281-4824-93BD-71B982CEF9E1}" presName="space" presStyleCnt="0"/>
      <dgm:spPr/>
    </dgm:pt>
    <dgm:pt modelId="{B6A95F4E-E678-4097-9054-6AB376895A63}" type="pres">
      <dgm:prSet presAssocID="{611F013C-56C0-4BEA-A152-428FF848535D}" presName="composite" presStyleCnt="0"/>
      <dgm:spPr/>
    </dgm:pt>
    <dgm:pt modelId="{0AF0E3CB-82FC-43F7-A36B-32B24C8D418F}" type="pres">
      <dgm:prSet presAssocID="{611F013C-56C0-4BEA-A152-428FF848535D}" presName="LShape" presStyleLbl="alignNode1" presStyleIdx="4" presStyleCnt="5" custLinFactNeighborX="-8564" custLinFactNeighborY="-3061"/>
      <dgm:spPr/>
    </dgm:pt>
    <dgm:pt modelId="{8B46A57E-28F9-476C-ACC2-814EDE2B2A62}" type="pres">
      <dgm:prSet presAssocID="{611F013C-56C0-4BEA-A152-428FF848535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FD3B6-B89F-42A9-AB68-7D8F543902F5}" srcId="{4433CFA7-B82D-4AD0-9F4E-3CBF301F647A}" destId="{2440AB94-DB90-4B15-B1CE-1DD2DAC38A2C}" srcOrd="0" destOrd="0" parTransId="{530C4B30-8599-4DBE-9C76-30D862350E1E}" sibTransId="{2A6C6411-3D7F-40A3-BAC9-14CF15CEFD68}"/>
    <dgm:cxn modelId="{8E262245-7EBD-43A7-BA18-F0F1B6B18BC1}" srcId="{4433CFA7-B82D-4AD0-9F4E-3CBF301F647A}" destId="{B4BF066A-4724-4755-86B6-0075D57BDBE9}" srcOrd="1" destOrd="0" parTransId="{6D5A2697-2A12-4D3E-A909-A7497312BEED}" sibTransId="{DC91B580-1281-4824-93BD-71B982CEF9E1}"/>
    <dgm:cxn modelId="{0DEC5442-D745-4D54-A38E-5B633F085949}" type="presOf" srcId="{2440AB94-DB90-4B15-B1CE-1DD2DAC38A2C}" destId="{7F16479B-5E85-4935-BA2E-E23B91C0D126}" srcOrd="0" destOrd="0" presId="urn:microsoft.com/office/officeart/2009/3/layout/StepUpProcess"/>
    <dgm:cxn modelId="{F9A7FFD9-45A4-4E59-8044-21D8CF230DEE}" type="presOf" srcId="{611F013C-56C0-4BEA-A152-428FF848535D}" destId="{8B46A57E-28F9-476C-ACC2-814EDE2B2A62}" srcOrd="0" destOrd="0" presId="urn:microsoft.com/office/officeart/2009/3/layout/StepUpProcess"/>
    <dgm:cxn modelId="{4B643397-46AF-4572-A59E-F2D00B56E57B}" srcId="{4433CFA7-B82D-4AD0-9F4E-3CBF301F647A}" destId="{611F013C-56C0-4BEA-A152-428FF848535D}" srcOrd="2" destOrd="0" parTransId="{705621DB-4EBD-4B8D-8D98-F281C6F1E738}" sibTransId="{55B807E0-97CD-4828-BF15-D5E739CC9815}"/>
    <dgm:cxn modelId="{6305910B-4527-413C-9DFD-B9B4CD498616}" type="presOf" srcId="{B4BF066A-4724-4755-86B6-0075D57BDBE9}" destId="{4B13E916-5CD6-4124-B11A-FDD28EE3B124}" srcOrd="0" destOrd="0" presId="urn:microsoft.com/office/officeart/2009/3/layout/StepUpProcess"/>
    <dgm:cxn modelId="{34E84D99-07E4-4644-9DAA-816BDF309B82}" type="presOf" srcId="{4433CFA7-B82D-4AD0-9F4E-3CBF301F647A}" destId="{1B45456E-F727-4A76-8D4D-39E0AC08A0C5}" srcOrd="0" destOrd="0" presId="urn:microsoft.com/office/officeart/2009/3/layout/StepUpProcess"/>
    <dgm:cxn modelId="{E5524C0E-3D2A-46CD-94BE-A9BB9FEB6545}" type="presParOf" srcId="{1B45456E-F727-4A76-8D4D-39E0AC08A0C5}" destId="{71E1E9EC-AC22-44D3-A100-8A1B63D05A71}" srcOrd="0" destOrd="0" presId="urn:microsoft.com/office/officeart/2009/3/layout/StepUpProcess"/>
    <dgm:cxn modelId="{CC650385-0A76-46E8-844A-D66DC38897F9}" type="presParOf" srcId="{71E1E9EC-AC22-44D3-A100-8A1B63D05A71}" destId="{A8BD694B-0A52-4E17-A393-0F11A4E967F1}" srcOrd="0" destOrd="0" presId="urn:microsoft.com/office/officeart/2009/3/layout/StepUpProcess"/>
    <dgm:cxn modelId="{EA1865BF-94B9-457D-8775-DD509306C729}" type="presParOf" srcId="{71E1E9EC-AC22-44D3-A100-8A1B63D05A71}" destId="{7F16479B-5E85-4935-BA2E-E23B91C0D126}" srcOrd="1" destOrd="0" presId="urn:microsoft.com/office/officeart/2009/3/layout/StepUpProcess"/>
    <dgm:cxn modelId="{F34256B3-CB2C-44EA-9275-2F651355554C}" type="presParOf" srcId="{71E1E9EC-AC22-44D3-A100-8A1B63D05A71}" destId="{A6EBEEE0-717F-490E-9378-15FF1543FBD7}" srcOrd="2" destOrd="0" presId="urn:microsoft.com/office/officeart/2009/3/layout/StepUpProcess"/>
    <dgm:cxn modelId="{4C5A66B1-F58D-4C46-8F15-E9FDA0949683}" type="presParOf" srcId="{1B45456E-F727-4A76-8D4D-39E0AC08A0C5}" destId="{34F6F9B7-DA88-4A1E-85BB-1E6DEB2B1BD6}" srcOrd="1" destOrd="0" presId="urn:microsoft.com/office/officeart/2009/3/layout/StepUpProcess"/>
    <dgm:cxn modelId="{61A3C654-B079-4017-B13E-772E1B2ABA27}" type="presParOf" srcId="{34F6F9B7-DA88-4A1E-85BB-1E6DEB2B1BD6}" destId="{7375C7FF-BE07-4A72-A096-2550938A67F4}" srcOrd="0" destOrd="0" presId="urn:microsoft.com/office/officeart/2009/3/layout/StepUpProcess"/>
    <dgm:cxn modelId="{B552DB1B-6703-4A28-A87F-DB779D27296E}" type="presParOf" srcId="{1B45456E-F727-4A76-8D4D-39E0AC08A0C5}" destId="{B5ADF510-2BF7-4A21-8649-119392BAD17E}" srcOrd="2" destOrd="0" presId="urn:microsoft.com/office/officeart/2009/3/layout/StepUpProcess"/>
    <dgm:cxn modelId="{5231D502-CB2B-4D6E-B593-4286F28525CF}" type="presParOf" srcId="{B5ADF510-2BF7-4A21-8649-119392BAD17E}" destId="{D0CDD764-EC30-4B69-B890-E82182F14FB5}" srcOrd="0" destOrd="0" presId="urn:microsoft.com/office/officeart/2009/3/layout/StepUpProcess"/>
    <dgm:cxn modelId="{9005178E-218B-4273-A1F9-A8388DE96AE8}" type="presParOf" srcId="{B5ADF510-2BF7-4A21-8649-119392BAD17E}" destId="{4B13E916-5CD6-4124-B11A-FDD28EE3B124}" srcOrd="1" destOrd="0" presId="urn:microsoft.com/office/officeart/2009/3/layout/StepUpProcess"/>
    <dgm:cxn modelId="{44FCF4EF-5615-4240-B7F2-FF52787B960C}" type="presParOf" srcId="{B5ADF510-2BF7-4A21-8649-119392BAD17E}" destId="{2668D9A5-2B8A-4F9B-8B36-400FF4AD19FC}" srcOrd="2" destOrd="0" presId="urn:microsoft.com/office/officeart/2009/3/layout/StepUpProcess"/>
    <dgm:cxn modelId="{2C2F8266-9F52-4B29-8D53-68AE4F95CDE6}" type="presParOf" srcId="{1B45456E-F727-4A76-8D4D-39E0AC08A0C5}" destId="{A25E8705-63E9-43B8-ABA4-4EA46BCDF0E1}" srcOrd="3" destOrd="0" presId="urn:microsoft.com/office/officeart/2009/3/layout/StepUpProcess"/>
    <dgm:cxn modelId="{02EA2FD7-4058-4346-99AB-C08792D578C8}" type="presParOf" srcId="{A25E8705-63E9-43B8-ABA4-4EA46BCDF0E1}" destId="{ED5C67CB-D905-4F92-A430-4A35E59618B3}" srcOrd="0" destOrd="0" presId="urn:microsoft.com/office/officeart/2009/3/layout/StepUpProcess"/>
    <dgm:cxn modelId="{255CD45A-E319-46CD-B127-4B7C1B2615AB}" type="presParOf" srcId="{1B45456E-F727-4A76-8D4D-39E0AC08A0C5}" destId="{B6A95F4E-E678-4097-9054-6AB376895A63}" srcOrd="4" destOrd="0" presId="urn:microsoft.com/office/officeart/2009/3/layout/StepUpProcess"/>
    <dgm:cxn modelId="{931F50FA-E7D3-46CC-B36C-204CA964D268}" type="presParOf" srcId="{B6A95F4E-E678-4097-9054-6AB376895A63}" destId="{0AF0E3CB-82FC-43F7-A36B-32B24C8D418F}" srcOrd="0" destOrd="0" presId="urn:microsoft.com/office/officeart/2009/3/layout/StepUpProcess"/>
    <dgm:cxn modelId="{807BA7BA-BFA5-4C90-B8F7-F371B2F22E65}" type="presParOf" srcId="{B6A95F4E-E678-4097-9054-6AB376895A63}" destId="{8B46A57E-28F9-476C-ACC2-814EDE2B2A62}" srcOrd="1" destOrd="0" presId="urn:microsoft.com/office/officeart/2009/3/layout/StepUpProcess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3CFA7-B82D-4AD0-9F4E-3CBF301F647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F066A-4724-4755-86B6-0075D57BDBE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5A2697-2A12-4D3E-A909-A7497312BEED}" type="parTrans" cxnId="{8E262245-7EBD-43A7-BA18-F0F1B6B18BC1}">
      <dgm:prSet/>
      <dgm:spPr/>
      <dgm:t>
        <a:bodyPr/>
        <a:lstStyle/>
        <a:p>
          <a:endParaRPr lang="en-US"/>
        </a:p>
      </dgm:t>
    </dgm:pt>
    <dgm:pt modelId="{DC91B580-1281-4824-93BD-71B982CEF9E1}" type="sibTrans" cxnId="{8E262245-7EBD-43A7-BA18-F0F1B6B18BC1}">
      <dgm:prSet/>
      <dgm:spPr/>
      <dgm:t>
        <a:bodyPr/>
        <a:lstStyle/>
        <a:p>
          <a:endParaRPr lang="en-US"/>
        </a:p>
      </dgm:t>
    </dgm:pt>
    <dgm:pt modelId="{611F013C-56C0-4BEA-A152-428FF848535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5621DB-4EBD-4B8D-8D98-F281C6F1E738}" type="parTrans" cxnId="{4B643397-46AF-4572-A59E-F2D00B56E57B}">
      <dgm:prSet/>
      <dgm:spPr/>
      <dgm:t>
        <a:bodyPr/>
        <a:lstStyle/>
        <a:p>
          <a:endParaRPr lang="en-US"/>
        </a:p>
      </dgm:t>
    </dgm:pt>
    <dgm:pt modelId="{55B807E0-97CD-4828-BF15-D5E739CC9815}" type="sibTrans" cxnId="{4B643397-46AF-4572-A59E-F2D00B56E57B}">
      <dgm:prSet/>
      <dgm:spPr/>
      <dgm:t>
        <a:bodyPr/>
        <a:lstStyle/>
        <a:p>
          <a:endParaRPr lang="en-US"/>
        </a:p>
      </dgm:t>
    </dgm:pt>
    <dgm:pt modelId="{2440AB94-DB90-4B15-B1CE-1DD2DAC38A2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6C6411-3D7F-40A3-BAC9-14CF15CEFD68}" type="sibTrans" cxnId="{F06FD3B6-B89F-42A9-AB68-7D8F543902F5}">
      <dgm:prSet/>
      <dgm:spPr/>
      <dgm:t>
        <a:bodyPr/>
        <a:lstStyle/>
        <a:p>
          <a:endParaRPr lang="en-US"/>
        </a:p>
      </dgm:t>
    </dgm:pt>
    <dgm:pt modelId="{530C4B30-8599-4DBE-9C76-30D862350E1E}" type="parTrans" cxnId="{F06FD3B6-B89F-42A9-AB68-7D8F543902F5}">
      <dgm:prSet/>
      <dgm:spPr/>
      <dgm:t>
        <a:bodyPr/>
        <a:lstStyle/>
        <a:p>
          <a:endParaRPr lang="en-US"/>
        </a:p>
      </dgm:t>
    </dgm:pt>
    <dgm:pt modelId="{1B45456E-F727-4A76-8D4D-39E0AC08A0C5}" type="pres">
      <dgm:prSet presAssocID="{4433CFA7-B82D-4AD0-9F4E-3CBF301F64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E1E9EC-AC22-44D3-A100-8A1B63D05A71}" type="pres">
      <dgm:prSet presAssocID="{2440AB94-DB90-4B15-B1CE-1DD2DAC38A2C}" presName="composite" presStyleCnt="0"/>
      <dgm:spPr/>
    </dgm:pt>
    <dgm:pt modelId="{A8BD694B-0A52-4E17-A393-0F11A4E967F1}" type="pres">
      <dgm:prSet presAssocID="{2440AB94-DB90-4B15-B1CE-1DD2DAC38A2C}" presName="LShape" presStyleLbl="alignNode1" presStyleIdx="0" presStyleCnt="5" custLinFactNeighborX="-26" custLinFactNeighborY="-53966"/>
      <dgm:spPr/>
    </dgm:pt>
    <dgm:pt modelId="{7F16479B-5E85-4935-BA2E-E23B91C0D126}" type="pres">
      <dgm:prSet presAssocID="{2440AB94-DB90-4B15-B1CE-1DD2DAC38A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BEEE0-717F-490E-9378-15FF1543FBD7}" type="pres">
      <dgm:prSet presAssocID="{2440AB94-DB90-4B15-B1CE-1DD2DAC38A2C}" presName="Triangle" presStyleLbl="alignNode1" presStyleIdx="1" presStyleCnt="5" custLinFactNeighborX="42257" custLinFactNeighborY="-29656"/>
      <dgm:spPr/>
    </dgm:pt>
    <dgm:pt modelId="{34F6F9B7-DA88-4A1E-85BB-1E6DEB2B1BD6}" type="pres">
      <dgm:prSet presAssocID="{2A6C6411-3D7F-40A3-BAC9-14CF15CEFD68}" presName="sibTrans" presStyleCnt="0"/>
      <dgm:spPr/>
    </dgm:pt>
    <dgm:pt modelId="{7375C7FF-BE07-4A72-A096-2550938A67F4}" type="pres">
      <dgm:prSet presAssocID="{2A6C6411-3D7F-40A3-BAC9-14CF15CEFD68}" presName="space" presStyleCnt="0"/>
      <dgm:spPr/>
    </dgm:pt>
    <dgm:pt modelId="{B5ADF510-2BF7-4A21-8649-119392BAD17E}" type="pres">
      <dgm:prSet presAssocID="{B4BF066A-4724-4755-86B6-0075D57BDBE9}" presName="composite" presStyleCnt="0"/>
      <dgm:spPr/>
    </dgm:pt>
    <dgm:pt modelId="{D0CDD764-EC30-4B69-B890-E82182F14FB5}" type="pres">
      <dgm:prSet presAssocID="{B4BF066A-4724-4755-86B6-0075D57BDBE9}" presName="LShape" presStyleLbl="alignNode1" presStyleIdx="2" presStyleCnt="5" custLinFactNeighborX="-1898" custLinFactNeighborY="-15312"/>
      <dgm:spPr/>
    </dgm:pt>
    <dgm:pt modelId="{4B13E916-5CD6-4124-B11A-FDD28EE3B124}" type="pres">
      <dgm:prSet presAssocID="{B4BF066A-4724-4755-86B6-0075D57BDB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D9A5-2B8A-4F9B-8B36-400FF4AD19FC}" type="pres">
      <dgm:prSet presAssocID="{B4BF066A-4724-4755-86B6-0075D57BDBE9}" presName="Triangle" presStyleLbl="alignNode1" presStyleIdx="3" presStyleCnt="5"/>
      <dgm:spPr/>
    </dgm:pt>
    <dgm:pt modelId="{A25E8705-63E9-43B8-ABA4-4EA46BCDF0E1}" type="pres">
      <dgm:prSet presAssocID="{DC91B580-1281-4824-93BD-71B982CEF9E1}" presName="sibTrans" presStyleCnt="0"/>
      <dgm:spPr/>
    </dgm:pt>
    <dgm:pt modelId="{ED5C67CB-D905-4F92-A430-4A35E59618B3}" type="pres">
      <dgm:prSet presAssocID="{DC91B580-1281-4824-93BD-71B982CEF9E1}" presName="space" presStyleCnt="0"/>
      <dgm:spPr/>
    </dgm:pt>
    <dgm:pt modelId="{B6A95F4E-E678-4097-9054-6AB376895A63}" type="pres">
      <dgm:prSet presAssocID="{611F013C-56C0-4BEA-A152-428FF848535D}" presName="composite" presStyleCnt="0"/>
      <dgm:spPr/>
    </dgm:pt>
    <dgm:pt modelId="{0AF0E3CB-82FC-43F7-A36B-32B24C8D418F}" type="pres">
      <dgm:prSet presAssocID="{611F013C-56C0-4BEA-A152-428FF848535D}" presName="LShape" presStyleLbl="alignNode1" presStyleIdx="4" presStyleCnt="5" custLinFactNeighborX="-8564" custLinFactNeighborY="-3061"/>
      <dgm:spPr/>
    </dgm:pt>
    <dgm:pt modelId="{8B46A57E-28F9-476C-ACC2-814EDE2B2A62}" type="pres">
      <dgm:prSet presAssocID="{611F013C-56C0-4BEA-A152-428FF848535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FD3B6-B89F-42A9-AB68-7D8F543902F5}" srcId="{4433CFA7-B82D-4AD0-9F4E-3CBF301F647A}" destId="{2440AB94-DB90-4B15-B1CE-1DD2DAC38A2C}" srcOrd="0" destOrd="0" parTransId="{530C4B30-8599-4DBE-9C76-30D862350E1E}" sibTransId="{2A6C6411-3D7F-40A3-BAC9-14CF15CEFD68}"/>
    <dgm:cxn modelId="{8E262245-7EBD-43A7-BA18-F0F1B6B18BC1}" srcId="{4433CFA7-B82D-4AD0-9F4E-3CBF301F647A}" destId="{B4BF066A-4724-4755-86B6-0075D57BDBE9}" srcOrd="1" destOrd="0" parTransId="{6D5A2697-2A12-4D3E-A909-A7497312BEED}" sibTransId="{DC91B580-1281-4824-93BD-71B982CEF9E1}"/>
    <dgm:cxn modelId="{0DEC5442-D745-4D54-A38E-5B633F085949}" type="presOf" srcId="{2440AB94-DB90-4B15-B1CE-1DD2DAC38A2C}" destId="{7F16479B-5E85-4935-BA2E-E23B91C0D126}" srcOrd="0" destOrd="0" presId="urn:microsoft.com/office/officeart/2009/3/layout/StepUpProcess"/>
    <dgm:cxn modelId="{F9A7FFD9-45A4-4E59-8044-21D8CF230DEE}" type="presOf" srcId="{611F013C-56C0-4BEA-A152-428FF848535D}" destId="{8B46A57E-28F9-476C-ACC2-814EDE2B2A62}" srcOrd="0" destOrd="0" presId="urn:microsoft.com/office/officeart/2009/3/layout/StepUpProcess"/>
    <dgm:cxn modelId="{4B643397-46AF-4572-A59E-F2D00B56E57B}" srcId="{4433CFA7-B82D-4AD0-9F4E-3CBF301F647A}" destId="{611F013C-56C0-4BEA-A152-428FF848535D}" srcOrd="2" destOrd="0" parTransId="{705621DB-4EBD-4B8D-8D98-F281C6F1E738}" sibTransId="{55B807E0-97CD-4828-BF15-D5E739CC9815}"/>
    <dgm:cxn modelId="{6305910B-4527-413C-9DFD-B9B4CD498616}" type="presOf" srcId="{B4BF066A-4724-4755-86B6-0075D57BDBE9}" destId="{4B13E916-5CD6-4124-B11A-FDD28EE3B124}" srcOrd="0" destOrd="0" presId="urn:microsoft.com/office/officeart/2009/3/layout/StepUpProcess"/>
    <dgm:cxn modelId="{34E84D99-07E4-4644-9DAA-816BDF309B82}" type="presOf" srcId="{4433CFA7-B82D-4AD0-9F4E-3CBF301F647A}" destId="{1B45456E-F727-4A76-8D4D-39E0AC08A0C5}" srcOrd="0" destOrd="0" presId="urn:microsoft.com/office/officeart/2009/3/layout/StepUpProcess"/>
    <dgm:cxn modelId="{E5524C0E-3D2A-46CD-94BE-A9BB9FEB6545}" type="presParOf" srcId="{1B45456E-F727-4A76-8D4D-39E0AC08A0C5}" destId="{71E1E9EC-AC22-44D3-A100-8A1B63D05A71}" srcOrd="0" destOrd="0" presId="urn:microsoft.com/office/officeart/2009/3/layout/StepUpProcess"/>
    <dgm:cxn modelId="{CC650385-0A76-46E8-844A-D66DC38897F9}" type="presParOf" srcId="{71E1E9EC-AC22-44D3-A100-8A1B63D05A71}" destId="{A8BD694B-0A52-4E17-A393-0F11A4E967F1}" srcOrd="0" destOrd="0" presId="urn:microsoft.com/office/officeart/2009/3/layout/StepUpProcess"/>
    <dgm:cxn modelId="{EA1865BF-94B9-457D-8775-DD509306C729}" type="presParOf" srcId="{71E1E9EC-AC22-44D3-A100-8A1B63D05A71}" destId="{7F16479B-5E85-4935-BA2E-E23B91C0D126}" srcOrd="1" destOrd="0" presId="urn:microsoft.com/office/officeart/2009/3/layout/StepUpProcess"/>
    <dgm:cxn modelId="{F34256B3-CB2C-44EA-9275-2F651355554C}" type="presParOf" srcId="{71E1E9EC-AC22-44D3-A100-8A1B63D05A71}" destId="{A6EBEEE0-717F-490E-9378-15FF1543FBD7}" srcOrd="2" destOrd="0" presId="urn:microsoft.com/office/officeart/2009/3/layout/StepUpProcess"/>
    <dgm:cxn modelId="{4C5A66B1-F58D-4C46-8F15-E9FDA0949683}" type="presParOf" srcId="{1B45456E-F727-4A76-8D4D-39E0AC08A0C5}" destId="{34F6F9B7-DA88-4A1E-85BB-1E6DEB2B1BD6}" srcOrd="1" destOrd="0" presId="urn:microsoft.com/office/officeart/2009/3/layout/StepUpProcess"/>
    <dgm:cxn modelId="{61A3C654-B079-4017-B13E-772E1B2ABA27}" type="presParOf" srcId="{34F6F9B7-DA88-4A1E-85BB-1E6DEB2B1BD6}" destId="{7375C7FF-BE07-4A72-A096-2550938A67F4}" srcOrd="0" destOrd="0" presId="urn:microsoft.com/office/officeart/2009/3/layout/StepUpProcess"/>
    <dgm:cxn modelId="{B552DB1B-6703-4A28-A87F-DB779D27296E}" type="presParOf" srcId="{1B45456E-F727-4A76-8D4D-39E0AC08A0C5}" destId="{B5ADF510-2BF7-4A21-8649-119392BAD17E}" srcOrd="2" destOrd="0" presId="urn:microsoft.com/office/officeart/2009/3/layout/StepUpProcess"/>
    <dgm:cxn modelId="{5231D502-CB2B-4D6E-B593-4286F28525CF}" type="presParOf" srcId="{B5ADF510-2BF7-4A21-8649-119392BAD17E}" destId="{D0CDD764-EC30-4B69-B890-E82182F14FB5}" srcOrd="0" destOrd="0" presId="urn:microsoft.com/office/officeart/2009/3/layout/StepUpProcess"/>
    <dgm:cxn modelId="{9005178E-218B-4273-A1F9-A8388DE96AE8}" type="presParOf" srcId="{B5ADF510-2BF7-4A21-8649-119392BAD17E}" destId="{4B13E916-5CD6-4124-B11A-FDD28EE3B124}" srcOrd="1" destOrd="0" presId="urn:microsoft.com/office/officeart/2009/3/layout/StepUpProcess"/>
    <dgm:cxn modelId="{44FCF4EF-5615-4240-B7F2-FF52787B960C}" type="presParOf" srcId="{B5ADF510-2BF7-4A21-8649-119392BAD17E}" destId="{2668D9A5-2B8A-4F9B-8B36-400FF4AD19FC}" srcOrd="2" destOrd="0" presId="urn:microsoft.com/office/officeart/2009/3/layout/StepUpProcess"/>
    <dgm:cxn modelId="{2C2F8266-9F52-4B29-8D53-68AE4F95CDE6}" type="presParOf" srcId="{1B45456E-F727-4A76-8D4D-39E0AC08A0C5}" destId="{A25E8705-63E9-43B8-ABA4-4EA46BCDF0E1}" srcOrd="3" destOrd="0" presId="urn:microsoft.com/office/officeart/2009/3/layout/StepUpProcess"/>
    <dgm:cxn modelId="{02EA2FD7-4058-4346-99AB-C08792D578C8}" type="presParOf" srcId="{A25E8705-63E9-43B8-ABA4-4EA46BCDF0E1}" destId="{ED5C67CB-D905-4F92-A430-4A35E59618B3}" srcOrd="0" destOrd="0" presId="urn:microsoft.com/office/officeart/2009/3/layout/StepUpProcess"/>
    <dgm:cxn modelId="{255CD45A-E319-46CD-B127-4B7C1B2615AB}" type="presParOf" srcId="{1B45456E-F727-4A76-8D4D-39E0AC08A0C5}" destId="{B6A95F4E-E678-4097-9054-6AB376895A63}" srcOrd="4" destOrd="0" presId="urn:microsoft.com/office/officeart/2009/3/layout/StepUpProcess"/>
    <dgm:cxn modelId="{931F50FA-E7D3-46CC-B36C-204CA964D268}" type="presParOf" srcId="{B6A95F4E-E678-4097-9054-6AB376895A63}" destId="{0AF0E3CB-82FC-43F7-A36B-32B24C8D418F}" srcOrd="0" destOrd="0" presId="urn:microsoft.com/office/officeart/2009/3/layout/StepUpProcess"/>
    <dgm:cxn modelId="{807BA7BA-BFA5-4C90-B8F7-F371B2F22E65}" type="presParOf" srcId="{B6A95F4E-E678-4097-9054-6AB376895A63}" destId="{8B46A57E-28F9-476C-ACC2-814EDE2B2A62}" srcOrd="1" destOrd="0" presId="urn:microsoft.com/office/officeart/2009/3/layout/StepUpProcess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694B-0A52-4E17-A393-0F11A4E967F1}">
      <dsp:nvSpPr>
        <dsp:cNvPr id="0" name=""/>
        <dsp:cNvSpPr/>
      </dsp:nvSpPr>
      <dsp:spPr>
        <a:xfrm rot="5400000">
          <a:off x="1118883" y="1188447"/>
          <a:ext cx="2050715" cy="34123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6479B-5E85-4935-BA2E-E23B91C0D126}">
      <dsp:nvSpPr>
        <dsp:cNvPr id="0" name=""/>
        <dsp:cNvSpPr/>
      </dsp:nvSpPr>
      <dsp:spPr>
        <a:xfrm>
          <a:off x="776568" y="2208003"/>
          <a:ext cx="3080683" cy="27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776568" y="2208003"/>
        <a:ext cx="3080683" cy="2700399"/>
      </dsp:txXfrm>
    </dsp:sp>
    <dsp:sp modelId="{A6EBEEE0-717F-490E-9378-15FF1543FBD7}">
      <dsp:nvSpPr>
        <dsp:cNvPr id="0" name=""/>
        <dsp:cNvSpPr/>
      </dsp:nvSpPr>
      <dsp:spPr>
        <a:xfrm>
          <a:off x="3275990" y="937227"/>
          <a:ext cx="581261" cy="58126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D764-EC30-4B69-B890-E82182F14FB5}">
      <dsp:nvSpPr>
        <dsp:cNvPr id="0" name=""/>
        <dsp:cNvSpPr/>
      </dsp:nvSpPr>
      <dsp:spPr>
        <a:xfrm rot="5400000">
          <a:off x="4890242" y="255221"/>
          <a:ext cx="2050715" cy="34123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E916-5CD6-4124-B11A-FDD28EE3B124}">
      <dsp:nvSpPr>
        <dsp:cNvPr id="0" name=""/>
        <dsp:cNvSpPr/>
      </dsp:nvSpPr>
      <dsp:spPr>
        <a:xfrm>
          <a:off x="4547926" y="1274777"/>
          <a:ext cx="3080683" cy="27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4547926" y="1274777"/>
        <a:ext cx="3080683" cy="2700399"/>
      </dsp:txXfrm>
    </dsp:sp>
    <dsp:sp modelId="{2668D9A5-2B8A-4F9B-8B36-400FF4AD19FC}">
      <dsp:nvSpPr>
        <dsp:cNvPr id="0" name=""/>
        <dsp:cNvSpPr/>
      </dsp:nvSpPr>
      <dsp:spPr>
        <a:xfrm>
          <a:off x="7047349" y="4000"/>
          <a:ext cx="581261" cy="5812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E3CB-82FC-43F7-A36B-32B24C8D418F}">
      <dsp:nvSpPr>
        <dsp:cNvPr id="0" name=""/>
        <dsp:cNvSpPr/>
      </dsp:nvSpPr>
      <dsp:spPr>
        <a:xfrm rot="5400000">
          <a:off x="8661600" y="-678004"/>
          <a:ext cx="2050715" cy="341234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A57E-28F9-476C-ACC2-814EDE2B2A62}">
      <dsp:nvSpPr>
        <dsp:cNvPr id="0" name=""/>
        <dsp:cNvSpPr/>
      </dsp:nvSpPr>
      <dsp:spPr>
        <a:xfrm>
          <a:off x="8319285" y="341550"/>
          <a:ext cx="3080683" cy="27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8319285" y="341550"/>
        <a:ext cx="3080683" cy="2700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694B-0A52-4E17-A393-0F11A4E967F1}">
      <dsp:nvSpPr>
        <dsp:cNvPr id="0" name=""/>
        <dsp:cNvSpPr/>
      </dsp:nvSpPr>
      <dsp:spPr>
        <a:xfrm rot="5400000">
          <a:off x="1118883" y="1188447"/>
          <a:ext cx="2050715" cy="34123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6479B-5E85-4935-BA2E-E23B91C0D126}">
      <dsp:nvSpPr>
        <dsp:cNvPr id="0" name=""/>
        <dsp:cNvSpPr/>
      </dsp:nvSpPr>
      <dsp:spPr>
        <a:xfrm>
          <a:off x="776568" y="2208003"/>
          <a:ext cx="3080683" cy="27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776568" y="2208003"/>
        <a:ext cx="3080683" cy="2700399"/>
      </dsp:txXfrm>
    </dsp:sp>
    <dsp:sp modelId="{A6EBEEE0-717F-490E-9378-15FF1543FBD7}">
      <dsp:nvSpPr>
        <dsp:cNvPr id="0" name=""/>
        <dsp:cNvSpPr/>
      </dsp:nvSpPr>
      <dsp:spPr>
        <a:xfrm>
          <a:off x="3275990" y="937227"/>
          <a:ext cx="581261" cy="58126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D764-EC30-4B69-B890-E82182F14FB5}">
      <dsp:nvSpPr>
        <dsp:cNvPr id="0" name=""/>
        <dsp:cNvSpPr/>
      </dsp:nvSpPr>
      <dsp:spPr>
        <a:xfrm rot="5400000">
          <a:off x="4890242" y="255221"/>
          <a:ext cx="2050715" cy="34123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E916-5CD6-4124-B11A-FDD28EE3B124}">
      <dsp:nvSpPr>
        <dsp:cNvPr id="0" name=""/>
        <dsp:cNvSpPr/>
      </dsp:nvSpPr>
      <dsp:spPr>
        <a:xfrm>
          <a:off x="4547926" y="1274777"/>
          <a:ext cx="3080683" cy="27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4547926" y="1274777"/>
        <a:ext cx="3080683" cy="2700399"/>
      </dsp:txXfrm>
    </dsp:sp>
    <dsp:sp modelId="{2668D9A5-2B8A-4F9B-8B36-400FF4AD19FC}">
      <dsp:nvSpPr>
        <dsp:cNvPr id="0" name=""/>
        <dsp:cNvSpPr/>
      </dsp:nvSpPr>
      <dsp:spPr>
        <a:xfrm>
          <a:off x="7047349" y="4000"/>
          <a:ext cx="581261" cy="5812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E3CB-82FC-43F7-A36B-32B24C8D418F}">
      <dsp:nvSpPr>
        <dsp:cNvPr id="0" name=""/>
        <dsp:cNvSpPr/>
      </dsp:nvSpPr>
      <dsp:spPr>
        <a:xfrm rot="5400000">
          <a:off x="8661600" y="-678004"/>
          <a:ext cx="2050715" cy="341234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A57E-28F9-476C-ACC2-814EDE2B2A62}">
      <dsp:nvSpPr>
        <dsp:cNvPr id="0" name=""/>
        <dsp:cNvSpPr/>
      </dsp:nvSpPr>
      <dsp:spPr>
        <a:xfrm>
          <a:off x="8319285" y="341550"/>
          <a:ext cx="3080683" cy="27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8319285" y="341550"/>
        <a:ext cx="3080683" cy="2700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694B-0A52-4E17-A393-0F11A4E967F1}">
      <dsp:nvSpPr>
        <dsp:cNvPr id="0" name=""/>
        <dsp:cNvSpPr/>
      </dsp:nvSpPr>
      <dsp:spPr>
        <a:xfrm rot="5400000">
          <a:off x="735096" y="276933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6479B-5E85-4935-BA2E-E23B91C0D126}">
      <dsp:nvSpPr>
        <dsp:cNvPr id="0" name=""/>
        <dsp:cNvSpPr/>
      </dsp:nvSpPr>
      <dsp:spPr>
        <a:xfrm>
          <a:off x="366437" y="2572754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66437" y="2572754"/>
        <a:ext cx="3326380" cy="2915767"/>
      </dsp:txXfrm>
    </dsp:sp>
    <dsp:sp modelId="{A6EBEEE0-717F-490E-9378-15FF1543FBD7}">
      <dsp:nvSpPr>
        <dsp:cNvPr id="0" name=""/>
        <dsp:cNvSpPr/>
      </dsp:nvSpPr>
      <dsp:spPr>
        <a:xfrm>
          <a:off x="3330411" y="1014502"/>
          <a:ext cx="627618" cy="6276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D764-EC30-4B69-B890-E82182F14FB5}">
      <dsp:nvSpPr>
        <dsp:cNvPr id="0" name=""/>
        <dsp:cNvSpPr/>
      </dsp:nvSpPr>
      <dsp:spPr>
        <a:xfrm rot="5400000">
          <a:off x="4738261" y="125182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E916-5CD6-4124-B11A-FDD28EE3B124}">
      <dsp:nvSpPr>
        <dsp:cNvPr id="0" name=""/>
        <dsp:cNvSpPr/>
      </dsp:nvSpPr>
      <dsp:spPr>
        <a:xfrm>
          <a:off x="4438576" y="1565100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4438576" y="1565100"/>
        <a:ext cx="3326380" cy="2915767"/>
      </dsp:txXfrm>
    </dsp:sp>
    <dsp:sp modelId="{2668D9A5-2B8A-4F9B-8B36-400FF4AD19FC}">
      <dsp:nvSpPr>
        <dsp:cNvPr id="0" name=""/>
        <dsp:cNvSpPr/>
      </dsp:nvSpPr>
      <dsp:spPr>
        <a:xfrm>
          <a:off x="7137338" y="192974"/>
          <a:ext cx="627618" cy="62761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E3CB-82FC-43F7-A36B-32B24C8D418F}">
      <dsp:nvSpPr>
        <dsp:cNvPr id="0" name=""/>
        <dsp:cNvSpPr/>
      </dsp:nvSpPr>
      <dsp:spPr>
        <a:xfrm rot="5400000">
          <a:off x="8564792" y="-611202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A57E-28F9-476C-ACC2-814EDE2B2A62}">
      <dsp:nvSpPr>
        <dsp:cNvPr id="0" name=""/>
        <dsp:cNvSpPr/>
      </dsp:nvSpPr>
      <dsp:spPr>
        <a:xfrm>
          <a:off x="8510715" y="557445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8510715" y="557445"/>
        <a:ext cx="3326380" cy="2915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694B-0A52-4E17-A393-0F11A4E967F1}">
      <dsp:nvSpPr>
        <dsp:cNvPr id="0" name=""/>
        <dsp:cNvSpPr/>
      </dsp:nvSpPr>
      <dsp:spPr>
        <a:xfrm rot="5400000">
          <a:off x="735096" y="276933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6479B-5E85-4935-BA2E-E23B91C0D126}">
      <dsp:nvSpPr>
        <dsp:cNvPr id="0" name=""/>
        <dsp:cNvSpPr/>
      </dsp:nvSpPr>
      <dsp:spPr>
        <a:xfrm>
          <a:off x="366437" y="2572754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66437" y="2572754"/>
        <a:ext cx="3326380" cy="2915767"/>
      </dsp:txXfrm>
    </dsp:sp>
    <dsp:sp modelId="{A6EBEEE0-717F-490E-9378-15FF1543FBD7}">
      <dsp:nvSpPr>
        <dsp:cNvPr id="0" name=""/>
        <dsp:cNvSpPr/>
      </dsp:nvSpPr>
      <dsp:spPr>
        <a:xfrm>
          <a:off x="3330411" y="1014502"/>
          <a:ext cx="627618" cy="6276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D764-EC30-4B69-B890-E82182F14FB5}">
      <dsp:nvSpPr>
        <dsp:cNvPr id="0" name=""/>
        <dsp:cNvSpPr/>
      </dsp:nvSpPr>
      <dsp:spPr>
        <a:xfrm rot="5400000">
          <a:off x="4738261" y="125182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E916-5CD6-4124-B11A-FDD28EE3B124}">
      <dsp:nvSpPr>
        <dsp:cNvPr id="0" name=""/>
        <dsp:cNvSpPr/>
      </dsp:nvSpPr>
      <dsp:spPr>
        <a:xfrm>
          <a:off x="4438576" y="1565100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4438576" y="1565100"/>
        <a:ext cx="3326380" cy="2915767"/>
      </dsp:txXfrm>
    </dsp:sp>
    <dsp:sp modelId="{2668D9A5-2B8A-4F9B-8B36-400FF4AD19FC}">
      <dsp:nvSpPr>
        <dsp:cNvPr id="0" name=""/>
        <dsp:cNvSpPr/>
      </dsp:nvSpPr>
      <dsp:spPr>
        <a:xfrm>
          <a:off x="7137338" y="192974"/>
          <a:ext cx="627618" cy="62761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E3CB-82FC-43F7-A36B-32B24C8D418F}">
      <dsp:nvSpPr>
        <dsp:cNvPr id="0" name=""/>
        <dsp:cNvSpPr/>
      </dsp:nvSpPr>
      <dsp:spPr>
        <a:xfrm rot="5400000">
          <a:off x="8564792" y="-611202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A57E-28F9-476C-ACC2-814EDE2B2A62}">
      <dsp:nvSpPr>
        <dsp:cNvPr id="0" name=""/>
        <dsp:cNvSpPr/>
      </dsp:nvSpPr>
      <dsp:spPr>
        <a:xfrm>
          <a:off x="8510715" y="557445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8510715" y="557445"/>
        <a:ext cx="3326380" cy="2915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694B-0A52-4E17-A393-0F11A4E967F1}">
      <dsp:nvSpPr>
        <dsp:cNvPr id="0" name=""/>
        <dsp:cNvSpPr/>
      </dsp:nvSpPr>
      <dsp:spPr>
        <a:xfrm rot="5400000">
          <a:off x="735096" y="276933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6479B-5E85-4935-BA2E-E23B91C0D126}">
      <dsp:nvSpPr>
        <dsp:cNvPr id="0" name=""/>
        <dsp:cNvSpPr/>
      </dsp:nvSpPr>
      <dsp:spPr>
        <a:xfrm>
          <a:off x="366437" y="2572754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66437" y="2572754"/>
        <a:ext cx="3326380" cy="2915767"/>
      </dsp:txXfrm>
    </dsp:sp>
    <dsp:sp modelId="{A6EBEEE0-717F-490E-9378-15FF1543FBD7}">
      <dsp:nvSpPr>
        <dsp:cNvPr id="0" name=""/>
        <dsp:cNvSpPr/>
      </dsp:nvSpPr>
      <dsp:spPr>
        <a:xfrm>
          <a:off x="3330411" y="1014502"/>
          <a:ext cx="627618" cy="6276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D764-EC30-4B69-B890-E82182F14FB5}">
      <dsp:nvSpPr>
        <dsp:cNvPr id="0" name=""/>
        <dsp:cNvSpPr/>
      </dsp:nvSpPr>
      <dsp:spPr>
        <a:xfrm rot="5400000">
          <a:off x="4738261" y="125182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E916-5CD6-4124-B11A-FDD28EE3B124}">
      <dsp:nvSpPr>
        <dsp:cNvPr id="0" name=""/>
        <dsp:cNvSpPr/>
      </dsp:nvSpPr>
      <dsp:spPr>
        <a:xfrm>
          <a:off x="4438576" y="1565100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4438576" y="1565100"/>
        <a:ext cx="3326380" cy="2915767"/>
      </dsp:txXfrm>
    </dsp:sp>
    <dsp:sp modelId="{2668D9A5-2B8A-4F9B-8B36-400FF4AD19FC}">
      <dsp:nvSpPr>
        <dsp:cNvPr id="0" name=""/>
        <dsp:cNvSpPr/>
      </dsp:nvSpPr>
      <dsp:spPr>
        <a:xfrm>
          <a:off x="7137338" y="192974"/>
          <a:ext cx="627618" cy="62761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E3CB-82FC-43F7-A36B-32B24C8D418F}">
      <dsp:nvSpPr>
        <dsp:cNvPr id="0" name=""/>
        <dsp:cNvSpPr/>
      </dsp:nvSpPr>
      <dsp:spPr>
        <a:xfrm rot="5400000">
          <a:off x="8564792" y="-611202"/>
          <a:ext cx="2214267" cy="36844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A57E-28F9-476C-ACC2-814EDE2B2A62}">
      <dsp:nvSpPr>
        <dsp:cNvPr id="0" name=""/>
        <dsp:cNvSpPr/>
      </dsp:nvSpPr>
      <dsp:spPr>
        <a:xfrm>
          <a:off x="8510715" y="557445"/>
          <a:ext cx="3326380" cy="29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8510715" y="557445"/>
        <a:ext cx="3326380" cy="2915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4A926-1FDE-490E-9342-16696361159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F534-BF74-46A4-87A0-1BB27F54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6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Google Shape;4104;g6bd56c9061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5" name="Google Shape;4105;g6bd56c9061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-15299"/>
            <a:ext cx="12202567" cy="68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99367" y="4125767"/>
            <a:ext cx="619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9300" y="2914300"/>
            <a:ext cx="6193200" cy="14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7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03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96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8274B2F-05BD-5A4C-88A2-537FE7E2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F406-298E-744C-A23A-9EAEA8613307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72E856D-3784-C549-AF40-F783588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3E4A547-6761-4548-AF8E-08311563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0180-DD25-3F4C-B568-F65366249B40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7340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2E1B4C-77CF-484D-9147-39D008495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4424FD-7937-3148-B6CC-D536FB833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2358E1-E1BA-1740-A769-E3A97633E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257D4-17A0-404A-9E64-851DAEEF4C17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2229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0887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87" r:id="rId3"/>
    <p:sldLayoutId id="2147483688" r:id="rId4"/>
    <p:sldLayoutId id="2147483689" r:id="rId5"/>
    <p:sldLayoutId id="214748369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479330" y="-233386"/>
            <a:ext cx="1733340" cy="1556955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10736071" y="5339040"/>
            <a:ext cx="1731843" cy="1555049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265478" y="29698"/>
            <a:ext cx="10748229" cy="6668735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2999284" y="260104"/>
            <a:ext cx="8226904" cy="1413200"/>
          </a:xfrm>
          <a:prstGeom prst="rect">
            <a:avLst/>
          </a:prstGeom>
          <a:solidFill>
            <a:schemeClr val="tx1">
              <a:lumMod val="10000"/>
              <a:alpha val="64000"/>
            </a:schemeClr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3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12.  BÀI 10 LIÊN XÔ XÂY DỰNG CHỦ NGHĨA XÃ HỘI</a:t>
            </a:r>
            <a:endParaRPr sz="3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EDB43-C17A-4413-9A58-392F8353C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1997151"/>
            <a:ext cx="12004713" cy="4667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1"/>
            <a:ext cx="7239000" cy="52117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0" y="41910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CA-DẮC-XTAN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676400" y="5969000"/>
            <a:ext cx="151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E-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086100" y="5969000"/>
            <a:ext cx="1116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Latvia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2965450" y="21717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562600" y="5957827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-xi-a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445375" y="5969000"/>
            <a:ext cx="1322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5-Acmênia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9186864" y="5969000"/>
            <a:ext cx="1173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Grudia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676400" y="6380163"/>
            <a:ext cx="1743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Adécbaigian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467101" y="6384925"/>
            <a:ext cx="1600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Tuốcmênia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5105400" y="6384925"/>
            <a:ext cx="179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Udơbêkíxtan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8772525" y="6384925"/>
            <a:ext cx="1755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Tátgikixtan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6991350" y="6384926"/>
            <a:ext cx="1811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Kieácghidia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114800" y="7739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BĂNG DƯƠNG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 rot="-5400000">
            <a:off x="8130381" y="4198144"/>
            <a:ext cx="217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5867400" y="46482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 CỔ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5105400" y="54102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514600" y="51816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IRAN</a:t>
            </a:r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3352800" y="54864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3300"/>
                </a:solidFill>
                <a:latin typeface="VNI-Times" pitchFamily="2" charset="0"/>
              </a:rPr>
              <a:t>APGANÍXTAN</a:t>
            </a: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 rot="-4196961">
            <a:off x="2698834" y="4409690"/>
            <a:ext cx="934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xpi</a:t>
            </a:r>
            <a:endParaRPr lang="en-US" sz="12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8" name="Rectangle 22"/>
          <p:cNvSpPr>
            <a:spLocks noChangeArrowheads="1"/>
          </p:cNvSpPr>
          <p:nvPr/>
        </p:nvSpPr>
        <p:spPr bwMode="auto">
          <a:xfrm rot="-1024816">
            <a:off x="2482936" y="1903821"/>
            <a:ext cx="109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en-US" sz="1200" dirty="0">
                <a:solidFill>
                  <a:srgbClr val="0000FF"/>
                </a:solidFill>
                <a:latin typeface="VNI-Times" pitchFamily="2" charset="0"/>
              </a:rPr>
              <a:t> Ban </a:t>
            </a:r>
            <a:r>
              <a:rPr lang="en-US" sz="1200" dirty="0" err="1">
                <a:solidFill>
                  <a:srgbClr val="0000FF"/>
                </a:solidFill>
                <a:latin typeface="VNI-Times" pitchFamily="2" charset="0"/>
              </a:rPr>
              <a:t>Tích</a:t>
            </a:r>
            <a:endParaRPr lang="en-US" sz="1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80919" name="Rectangle 23"/>
          <p:cNvSpPr>
            <a:spLocks noChangeArrowheads="1"/>
          </p:cNvSpPr>
          <p:nvPr/>
        </p:nvSpPr>
        <p:spPr bwMode="auto">
          <a:xfrm>
            <a:off x="2819400" y="226695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0920" name="Rectangle 24"/>
          <p:cNvSpPr>
            <a:spLocks noChangeArrowheads="1"/>
          </p:cNvSpPr>
          <p:nvPr/>
        </p:nvSpPr>
        <p:spPr bwMode="auto">
          <a:xfrm>
            <a:off x="2667000" y="228600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2457450" y="27432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429000" y="48006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3879850" y="48006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4152900" y="5219700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4552951" y="5010150"/>
            <a:ext cx="45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4419601" y="5981700"/>
            <a:ext cx="1066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8001000" y="5181600"/>
            <a:ext cx="13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 TIÊN</a:t>
            </a: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 rot="-1554539">
            <a:off x="3886200" y="1752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Baren</a:t>
            </a:r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 rot="1191295">
            <a:off x="6019800" y="1676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Lap-tip</a:t>
            </a: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 rot="-1554539">
            <a:off x="48768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</a:t>
            </a:r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 rot="-1950709">
            <a:off x="7086600" y="1141998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endParaRPr lang="en-US" sz="16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1600200" y="5943600"/>
            <a:ext cx="8915400" cy="876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0933" name="Freeform 37"/>
          <p:cNvSpPr>
            <a:spLocks/>
          </p:cNvSpPr>
          <p:nvPr/>
        </p:nvSpPr>
        <p:spPr bwMode="auto">
          <a:xfrm>
            <a:off x="2590800" y="762001"/>
            <a:ext cx="6781800" cy="3884613"/>
          </a:xfrm>
          <a:custGeom>
            <a:avLst/>
            <a:gdLst>
              <a:gd name="T0" fmla="*/ 2147483647 w 4248"/>
              <a:gd name="T1" fmla="*/ 2147483647 h 2425"/>
              <a:gd name="T2" fmla="*/ 2147483647 w 4248"/>
              <a:gd name="T3" fmla="*/ 2147483647 h 2425"/>
              <a:gd name="T4" fmla="*/ 2147483647 w 4248"/>
              <a:gd name="T5" fmla="*/ 2147483647 h 2425"/>
              <a:gd name="T6" fmla="*/ 2147483647 w 4248"/>
              <a:gd name="T7" fmla="*/ 2147483647 h 2425"/>
              <a:gd name="T8" fmla="*/ 2147483647 w 4248"/>
              <a:gd name="T9" fmla="*/ 2147483647 h 2425"/>
              <a:gd name="T10" fmla="*/ 2147483647 w 4248"/>
              <a:gd name="T11" fmla="*/ 2147483647 h 2425"/>
              <a:gd name="T12" fmla="*/ 2147483647 w 4248"/>
              <a:gd name="T13" fmla="*/ 2147483647 h 2425"/>
              <a:gd name="T14" fmla="*/ 2147483647 w 4248"/>
              <a:gd name="T15" fmla="*/ 2147483647 h 2425"/>
              <a:gd name="T16" fmla="*/ 2147483647 w 4248"/>
              <a:gd name="T17" fmla="*/ 2147483647 h 2425"/>
              <a:gd name="T18" fmla="*/ 2147483647 w 4248"/>
              <a:gd name="T19" fmla="*/ 2147483647 h 2425"/>
              <a:gd name="T20" fmla="*/ 2147483647 w 4248"/>
              <a:gd name="T21" fmla="*/ 2147483647 h 2425"/>
              <a:gd name="T22" fmla="*/ 2147483647 w 4248"/>
              <a:gd name="T23" fmla="*/ 2147483647 h 2425"/>
              <a:gd name="T24" fmla="*/ 2147483647 w 4248"/>
              <a:gd name="T25" fmla="*/ 2147483647 h 2425"/>
              <a:gd name="T26" fmla="*/ 2147483647 w 4248"/>
              <a:gd name="T27" fmla="*/ 2147483647 h 2425"/>
              <a:gd name="T28" fmla="*/ 2147483647 w 4248"/>
              <a:gd name="T29" fmla="*/ 2147483647 h 2425"/>
              <a:gd name="T30" fmla="*/ 2147483647 w 4248"/>
              <a:gd name="T31" fmla="*/ 2147483647 h 2425"/>
              <a:gd name="T32" fmla="*/ 2147483647 w 4248"/>
              <a:gd name="T33" fmla="*/ 2147483647 h 2425"/>
              <a:gd name="T34" fmla="*/ 2147483647 w 4248"/>
              <a:gd name="T35" fmla="*/ 2147483647 h 2425"/>
              <a:gd name="T36" fmla="*/ 2147483647 w 4248"/>
              <a:gd name="T37" fmla="*/ 2147483647 h 2425"/>
              <a:gd name="T38" fmla="*/ 2147483647 w 4248"/>
              <a:gd name="T39" fmla="*/ 2147483647 h 2425"/>
              <a:gd name="T40" fmla="*/ 2147483647 w 4248"/>
              <a:gd name="T41" fmla="*/ 2147483647 h 2425"/>
              <a:gd name="T42" fmla="*/ 2147483647 w 4248"/>
              <a:gd name="T43" fmla="*/ 2147483647 h 2425"/>
              <a:gd name="T44" fmla="*/ 2147483647 w 4248"/>
              <a:gd name="T45" fmla="*/ 2147483647 h 2425"/>
              <a:gd name="T46" fmla="*/ 2147483647 w 4248"/>
              <a:gd name="T47" fmla="*/ 2147483647 h 2425"/>
              <a:gd name="T48" fmla="*/ 2147483647 w 4248"/>
              <a:gd name="T49" fmla="*/ 2147483647 h 2425"/>
              <a:gd name="T50" fmla="*/ 2147483647 w 4248"/>
              <a:gd name="T51" fmla="*/ 2147483647 h 2425"/>
              <a:gd name="T52" fmla="*/ 2147483647 w 4248"/>
              <a:gd name="T53" fmla="*/ 2147483647 h 2425"/>
              <a:gd name="T54" fmla="*/ 2147483647 w 4248"/>
              <a:gd name="T55" fmla="*/ 2147483647 h 2425"/>
              <a:gd name="T56" fmla="*/ 2147483647 w 4248"/>
              <a:gd name="T57" fmla="*/ 2147483647 h 2425"/>
              <a:gd name="T58" fmla="*/ 2147483647 w 4248"/>
              <a:gd name="T59" fmla="*/ 2147483647 h 2425"/>
              <a:gd name="T60" fmla="*/ 2147483647 w 4248"/>
              <a:gd name="T61" fmla="*/ 2147483647 h 2425"/>
              <a:gd name="T62" fmla="*/ 2147483647 w 4248"/>
              <a:gd name="T63" fmla="*/ 2147483647 h 2425"/>
              <a:gd name="T64" fmla="*/ 2147483647 w 4248"/>
              <a:gd name="T65" fmla="*/ 2147483647 h 2425"/>
              <a:gd name="T66" fmla="*/ 2147483647 w 4248"/>
              <a:gd name="T67" fmla="*/ 2147483647 h 2425"/>
              <a:gd name="T68" fmla="*/ 2147483647 w 4248"/>
              <a:gd name="T69" fmla="*/ 2147483647 h 2425"/>
              <a:gd name="T70" fmla="*/ 2147483647 w 4248"/>
              <a:gd name="T71" fmla="*/ 2147483647 h 2425"/>
              <a:gd name="T72" fmla="*/ 2147483647 w 4248"/>
              <a:gd name="T73" fmla="*/ 2147483647 h 2425"/>
              <a:gd name="T74" fmla="*/ 2147483647 w 4248"/>
              <a:gd name="T75" fmla="*/ 2147483647 h 2425"/>
              <a:gd name="T76" fmla="*/ 2147483647 w 4248"/>
              <a:gd name="T77" fmla="*/ 2147483647 h 2425"/>
              <a:gd name="T78" fmla="*/ 2147483647 w 4248"/>
              <a:gd name="T79" fmla="*/ 2147483647 h 2425"/>
              <a:gd name="T80" fmla="*/ 2147483647 w 4248"/>
              <a:gd name="T81" fmla="*/ 2147483647 h 2425"/>
              <a:gd name="T82" fmla="*/ 2147483647 w 4248"/>
              <a:gd name="T83" fmla="*/ 2147483647 h 2425"/>
              <a:gd name="T84" fmla="*/ 2147483647 w 4248"/>
              <a:gd name="T85" fmla="*/ 2147483647 h 2425"/>
              <a:gd name="T86" fmla="*/ 2147483647 w 4248"/>
              <a:gd name="T87" fmla="*/ 2147483647 h 2425"/>
              <a:gd name="T88" fmla="*/ 2147483647 w 4248"/>
              <a:gd name="T89" fmla="*/ 2147483647 h 2425"/>
              <a:gd name="T90" fmla="*/ 2147483647 w 4248"/>
              <a:gd name="T91" fmla="*/ 2147483647 h 2425"/>
              <a:gd name="T92" fmla="*/ 2147483647 w 4248"/>
              <a:gd name="T93" fmla="*/ 2147483647 h 2425"/>
              <a:gd name="T94" fmla="*/ 2147483647 w 4248"/>
              <a:gd name="T95" fmla="*/ 2147483647 h 2425"/>
              <a:gd name="T96" fmla="*/ 2147483647 w 4248"/>
              <a:gd name="T97" fmla="*/ 2147483647 h 2425"/>
              <a:gd name="T98" fmla="*/ 2147483647 w 4248"/>
              <a:gd name="T99" fmla="*/ 2147483647 h 2425"/>
              <a:gd name="T100" fmla="*/ 2147483647 w 4248"/>
              <a:gd name="T101" fmla="*/ 2147483647 h 2425"/>
              <a:gd name="T102" fmla="*/ 2147483647 w 4248"/>
              <a:gd name="T103" fmla="*/ 2147483647 h 2425"/>
              <a:gd name="T104" fmla="*/ 2147483647 w 4248"/>
              <a:gd name="T105" fmla="*/ 2147483647 h 2425"/>
              <a:gd name="T106" fmla="*/ 2147483647 w 4248"/>
              <a:gd name="T107" fmla="*/ 2147483647 h 2425"/>
              <a:gd name="T108" fmla="*/ 2147483647 w 4248"/>
              <a:gd name="T109" fmla="*/ 2147483647 h 2425"/>
              <a:gd name="T110" fmla="*/ 2147483647 w 4248"/>
              <a:gd name="T111" fmla="*/ 2147483647 h 2425"/>
              <a:gd name="T112" fmla="*/ 2147483647 w 4248"/>
              <a:gd name="T113" fmla="*/ 2147483647 h 2425"/>
              <a:gd name="T114" fmla="*/ 2147483647 w 4248"/>
              <a:gd name="T115" fmla="*/ 2147483647 h 2425"/>
              <a:gd name="T116" fmla="*/ 2147483647 w 4248"/>
              <a:gd name="T117" fmla="*/ 2147483647 h 2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248"/>
              <a:gd name="T178" fmla="*/ 0 h 2425"/>
              <a:gd name="T179" fmla="*/ 4248 w 4248"/>
              <a:gd name="T180" fmla="*/ 2425 h 24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248" h="2425">
                <a:moveTo>
                  <a:pt x="931" y="673"/>
                </a:moveTo>
                <a:cubicBezTo>
                  <a:pt x="896" y="677"/>
                  <a:pt x="856" y="666"/>
                  <a:pt x="827" y="685"/>
                </a:cubicBezTo>
                <a:cubicBezTo>
                  <a:pt x="807" y="698"/>
                  <a:pt x="828" y="748"/>
                  <a:pt x="804" y="754"/>
                </a:cubicBezTo>
                <a:cubicBezTo>
                  <a:pt x="789" y="758"/>
                  <a:pt x="773" y="761"/>
                  <a:pt x="758" y="765"/>
                </a:cubicBezTo>
                <a:cubicBezTo>
                  <a:pt x="746" y="773"/>
                  <a:pt x="732" y="777"/>
                  <a:pt x="723" y="788"/>
                </a:cubicBezTo>
                <a:cubicBezTo>
                  <a:pt x="715" y="798"/>
                  <a:pt x="717" y="812"/>
                  <a:pt x="712" y="823"/>
                </a:cubicBezTo>
                <a:cubicBezTo>
                  <a:pt x="694" y="860"/>
                  <a:pt x="688" y="858"/>
                  <a:pt x="654" y="880"/>
                </a:cubicBezTo>
                <a:cubicBezTo>
                  <a:pt x="617" y="999"/>
                  <a:pt x="589" y="952"/>
                  <a:pt x="424" y="961"/>
                </a:cubicBezTo>
                <a:cubicBezTo>
                  <a:pt x="370" y="1042"/>
                  <a:pt x="393" y="1007"/>
                  <a:pt x="355" y="1065"/>
                </a:cubicBezTo>
                <a:cubicBezTo>
                  <a:pt x="348" y="1075"/>
                  <a:pt x="351" y="1091"/>
                  <a:pt x="343" y="1099"/>
                </a:cubicBezTo>
                <a:cubicBezTo>
                  <a:pt x="340" y="1102"/>
                  <a:pt x="277" y="1121"/>
                  <a:pt x="274" y="1122"/>
                </a:cubicBezTo>
                <a:cubicBezTo>
                  <a:pt x="250" y="1199"/>
                  <a:pt x="279" y="1288"/>
                  <a:pt x="251" y="1364"/>
                </a:cubicBezTo>
                <a:cubicBezTo>
                  <a:pt x="243" y="1386"/>
                  <a:pt x="205" y="1372"/>
                  <a:pt x="182" y="1376"/>
                </a:cubicBezTo>
                <a:cubicBezTo>
                  <a:pt x="138" y="1441"/>
                  <a:pt x="159" y="1387"/>
                  <a:pt x="194" y="1422"/>
                </a:cubicBezTo>
                <a:cubicBezTo>
                  <a:pt x="202" y="1430"/>
                  <a:pt x="201" y="1445"/>
                  <a:pt x="205" y="1456"/>
                </a:cubicBezTo>
                <a:cubicBezTo>
                  <a:pt x="227" y="1728"/>
                  <a:pt x="186" y="1522"/>
                  <a:pt x="274" y="1652"/>
                </a:cubicBezTo>
                <a:cubicBezTo>
                  <a:pt x="255" y="1847"/>
                  <a:pt x="305" y="1722"/>
                  <a:pt x="136" y="1779"/>
                </a:cubicBezTo>
                <a:cubicBezTo>
                  <a:pt x="124" y="1783"/>
                  <a:pt x="135" y="1808"/>
                  <a:pt x="124" y="1814"/>
                </a:cubicBezTo>
                <a:cubicBezTo>
                  <a:pt x="100" y="1826"/>
                  <a:pt x="71" y="1821"/>
                  <a:pt x="44" y="1825"/>
                </a:cubicBezTo>
                <a:cubicBezTo>
                  <a:pt x="28" y="1872"/>
                  <a:pt x="0" y="1923"/>
                  <a:pt x="32" y="1975"/>
                </a:cubicBezTo>
                <a:cubicBezTo>
                  <a:pt x="40" y="1988"/>
                  <a:pt x="63" y="1982"/>
                  <a:pt x="78" y="1986"/>
                </a:cubicBezTo>
                <a:cubicBezTo>
                  <a:pt x="82" y="2009"/>
                  <a:pt x="78" y="2035"/>
                  <a:pt x="90" y="2055"/>
                </a:cubicBezTo>
                <a:cubicBezTo>
                  <a:pt x="96" y="2065"/>
                  <a:pt x="115" y="2059"/>
                  <a:pt x="124" y="2067"/>
                </a:cubicBezTo>
                <a:cubicBezTo>
                  <a:pt x="135" y="2076"/>
                  <a:pt x="139" y="2090"/>
                  <a:pt x="147" y="2102"/>
                </a:cubicBezTo>
                <a:cubicBezTo>
                  <a:pt x="173" y="2206"/>
                  <a:pt x="140" y="2185"/>
                  <a:pt x="205" y="2205"/>
                </a:cubicBezTo>
                <a:cubicBezTo>
                  <a:pt x="221" y="2250"/>
                  <a:pt x="234" y="2270"/>
                  <a:pt x="274" y="2297"/>
                </a:cubicBezTo>
                <a:cubicBezTo>
                  <a:pt x="297" y="2232"/>
                  <a:pt x="269" y="2212"/>
                  <a:pt x="332" y="2171"/>
                </a:cubicBezTo>
                <a:cubicBezTo>
                  <a:pt x="354" y="2099"/>
                  <a:pt x="396" y="2111"/>
                  <a:pt x="470" y="2102"/>
                </a:cubicBezTo>
                <a:cubicBezTo>
                  <a:pt x="485" y="1864"/>
                  <a:pt x="438" y="1913"/>
                  <a:pt x="654" y="1894"/>
                </a:cubicBezTo>
                <a:cubicBezTo>
                  <a:pt x="685" y="1898"/>
                  <a:pt x="718" y="1893"/>
                  <a:pt x="746" y="1906"/>
                </a:cubicBezTo>
                <a:cubicBezTo>
                  <a:pt x="757" y="1911"/>
                  <a:pt x="749" y="1932"/>
                  <a:pt x="758" y="1940"/>
                </a:cubicBezTo>
                <a:cubicBezTo>
                  <a:pt x="767" y="1949"/>
                  <a:pt x="782" y="1946"/>
                  <a:pt x="793" y="1952"/>
                </a:cubicBezTo>
                <a:cubicBezTo>
                  <a:pt x="805" y="1958"/>
                  <a:pt x="816" y="1967"/>
                  <a:pt x="827" y="1975"/>
                </a:cubicBezTo>
                <a:cubicBezTo>
                  <a:pt x="878" y="2051"/>
                  <a:pt x="818" y="1976"/>
                  <a:pt x="885" y="2021"/>
                </a:cubicBezTo>
                <a:cubicBezTo>
                  <a:pt x="898" y="2030"/>
                  <a:pt x="907" y="2045"/>
                  <a:pt x="919" y="2055"/>
                </a:cubicBezTo>
                <a:cubicBezTo>
                  <a:pt x="930" y="2064"/>
                  <a:pt x="942" y="2070"/>
                  <a:pt x="954" y="2078"/>
                </a:cubicBezTo>
                <a:cubicBezTo>
                  <a:pt x="981" y="2074"/>
                  <a:pt x="1012" y="2082"/>
                  <a:pt x="1034" y="2067"/>
                </a:cubicBezTo>
                <a:cubicBezTo>
                  <a:pt x="1044" y="2060"/>
                  <a:pt x="1023" y="2044"/>
                  <a:pt x="1023" y="2032"/>
                </a:cubicBezTo>
                <a:cubicBezTo>
                  <a:pt x="1023" y="1989"/>
                  <a:pt x="1059" y="1975"/>
                  <a:pt x="1092" y="1963"/>
                </a:cubicBezTo>
                <a:cubicBezTo>
                  <a:pt x="1188" y="1967"/>
                  <a:pt x="1285" y="1960"/>
                  <a:pt x="1380" y="1975"/>
                </a:cubicBezTo>
                <a:cubicBezTo>
                  <a:pt x="1382" y="1975"/>
                  <a:pt x="1403" y="2044"/>
                  <a:pt x="1403" y="2044"/>
                </a:cubicBezTo>
                <a:cubicBezTo>
                  <a:pt x="1429" y="2070"/>
                  <a:pt x="1576" y="2099"/>
                  <a:pt x="1599" y="2102"/>
                </a:cubicBezTo>
                <a:cubicBezTo>
                  <a:pt x="1666" y="2201"/>
                  <a:pt x="1560" y="2032"/>
                  <a:pt x="1634" y="2274"/>
                </a:cubicBezTo>
                <a:cubicBezTo>
                  <a:pt x="1638" y="2285"/>
                  <a:pt x="1656" y="2284"/>
                  <a:pt x="1668" y="2286"/>
                </a:cubicBezTo>
                <a:cubicBezTo>
                  <a:pt x="1695" y="2291"/>
                  <a:pt x="1722" y="2293"/>
                  <a:pt x="1749" y="2297"/>
                </a:cubicBezTo>
                <a:cubicBezTo>
                  <a:pt x="1789" y="2358"/>
                  <a:pt x="1751" y="2319"/>
                  <a:pt x="1841" y="2343"/>
                </a:cubicBezTo>
                <a:cubicBezTo>
                  <a:pt x="1876" y="2352"/>
                  <a:pt x="1945" y="2378"/>
                  <a:pt x="1945" y="2378"/>
                </a:cubicBezTo>
                <a:cubicBezTo>
                  <a:pt x="1933" y="2382"/>
                  <a:pt x="1922" y="2387"/>
                  <a:pt x="1910" y="2390"/>
                </a:cubicBezTo>
                <a:cubicBezTo>
                  <a:pt x="1895" y="2394"/>
                  <a:pt x="1869" y="2386"/>
                  <a:pt x="1864" y="2401"/>
                </a:cubicBezTo>
                <a:cubicBezTo>
                  <a:pt x="1859" y="2414"/>
                  <a:pt x="1887" y="2416"/>
                  <a:pt x="1898" y="2424"/>
                </a:cubicBezTo>
                <a:cubicBezTo>
                  <a:pt x="1948" y="2420"/>
                  <a:pt x="1999" y="2425"/>
                  <a:pt x="2048" y="2413"/>
                </a:cubicBezTo>
                <a:cubicBezTo>
                  <a:pt x="2109" y="2398"/>
                  <a:pt x="2056" y="2363"/>
                  <a:pt x="2117" y="2355"/>
                </a:cubicBezTo>
                <a:cubicBezTo>
                  <a:pt x="2197" y="2345"/>
                  <a:pt x="2278" y="2347"/>
                  <a:pt x="2359" y="2343"/>
                </a:cubicBezTo>
                <a:cubicBezTo>
                  <a:pt x="2375" y="2238"/>
                  <a:pt x="2363" y="2242"/>
                  <a:pt x="2463" y="2263"/>
                </a:cubicBezTo>
                <a:cubicBezTo>
                  <a:pt x="2508" y="2292"/>
                  <a:pt x="2557" y="2302"/>
                  <a:pt x="2601" y="2332"/>
                </a:cubicBezTo>
                <a:cubicBezTo>
                  <a:pt x="2697" y="2328"/>
                  <a:pt x="2795" y="2342"/>
                  <a:pt x="2889" y="2320"/>
                </a:cubicBezTo>
                <a:cubicBezTo>
                  <a:pt x="2908" y="2316"/>
                  <a:pt x="2890" y="2279"/>
                  <a:pt x="2901" y="2263"/>
                </a:cubicBezTo>
                <a:cubicBezTo>
                  <a:pt x="2908" y="2253"/>
                  <a:pt x="2923" y="2252"/>
                  <a:pt x="2935" y="2251"/>
                </a:cubicBezTo>
                <a:cubicBezTo>
                  <a:pt x="3000" y="2244"/>
                  <a:pt x="3066" y="2244"/>
                  <a:pt x="3131" y="2240"/>
                </a:cubicBezTo>
                <a:cubicBezTo>
                  <a:pt x="3135" y="2167"/>
                  <a:pt x="3129" y="2093"/>
                  <a:pt x="3143" y="2021"/>
                </a:cubicBezTo>
                <a:cubicBezTo>
                  <a:pt x="3148" y="1994"/>
                  <a:pt x="3189" y="1952"/>
                  <a:pt x="3189" y="1952"/>
                </a:cubicBezTo>
                <a:cubicBezTo>
                  <a:pt x="3223" y="1956"/>
                  <a:pt x="3259" y="1952"/>
                  <a:pt x="3292" y="1963"/>
                </a:cubicBezTo>
                <a:cubicBezTo>
                  <a:pt x="3307" y="1968"/>
                  <a:pt x="3411" y="2053"/>
                  <a:pt x="3431" y="2055"/>
                </a:cubicBezTo>
                <a:cubicBezTo>
                  <a:pt x="3481" y="2059"/>
                  <a:pt x="3530" y="2063"/>
                  <a:pt x="3580" y="2067"/>
                </a:cubicBezTo>
                <a:cubicBezTo>
                  <a:pt x="3586" y="2071"/>
                  <a:pt x="3637" y="2109"/>
                  <a:pt x="3650" y="2102"/>
                </a:cubicBezTo>
                <a:cubicBezTo>
                  <a:pt x="3661" y="2097"/>
                  <a:pt x="3656" y="2078"/>
                  <a:pt x="3661" y="2067"/>
                </a:cubicBezTo>
                <a:cubicBezTo>
                  <a:pt x="3667" y="2054"/>
                  <a:pt x="3676" y="2044"/>
                  <a:pt x="3684" y="2032"/>
                </a:cubicBezTo>
                <a:cubicBezTo>
                  <a:pt x="3800" y="2062"/>
                  <a:pt x="3719" y="2025"/>
                  <a:pt x="3719" y="2251"/>
                </a:cubicBezTo>
                <a:cubicBezTo>
                  <a:pt x="3719" y="2286"/>
                  <a:pt x="3754" y="2322"/>
                  <a:pt x="3765" y="2355"/>
                </a:cubicBezTo>
                <a:cubicBezTo>
                  <a:pt x="3799" y="2304"/>
                  <a:pt x="3810" y="2312"/>
                  <a:pt x="3868" y="2297"/>
                </a:cubicBezTo>
                <a:cubicBezTo>
                  <a:pt x="3898" y="2099"/>
                  <a:pt x="3898" y="2137"/>
                  <a:pt x="3880" y="1825"/>
                </a:cubicBezTo>
                <a:cubicBezTo>
                  <a:pt x="3877" y="1780"/>
                  <a:pt x="3835" y="1753"/>
                  <a:pt x="3811" y="1721"/>
                </a:cubicBezTo>
                <a:cubicBezTo>
                  <a:pt x="3794" y="1699"/>
                  <a:pt x="3765" y="1652"/>
                  <a:pt x="3765" y="1652"/>
                </a:cubicBezTo>
                <a:cubicBezTo>
                  <a:pt x="3776" y="1648"/>
                  <a:pt x="3788" y="1636"/>
                  <a:pt x="3799" y="1641"/>
                </a:cubicBezTo>
                <a:cubicBezTo>
                  <a:pt x="3810" y="1646"/>
                  <a:pt x="3806" y="1664"/>
                  <a:pt x="3811" y="1675"/>
                </a:cubicBezTo>
                <a:cubicBezTo>
                  <a:pt x="3817" y="1687"/>
                  <a:pt x="3822" y="1702"/>
                  <a:pt x="3834" y="1710"/>
                </a:cubicBezTo>
                <a:cubicBezTo>
                  <a:pt x="3847" y="1719"/>
                  <a:pt x="3865" y="1717"/>
                  <a:pt x="3880" y="1721"/>
                </a:cubicBezTo>
                <a:cubicBezTo>
                  <a:pt x="3908" y="1809"/>
                  <a:pt x="3912" y="1850"/>
                  <a:pt x="4007" y="1883"/>
                </a:cubicBezTo>
                <a:cubicBezTo>
                  <a:pt x="4024" y="1830"/>
                  <a:pt x="4027" y="1821"/>
                  <a:pt x="3972" y="1802"/>
                </a:cubicBezTo>
                <a:cubicBezTo>
                  <a:pt x="3968" y="1775"/>
                  <a:pt x="3973" y="1745"/>
                  <a:pt x="3961" y="1721"/>
                </a:cubicBezTo>
                <a:cubicBezTo>
                  <a:pt x="3956" y="1710"/>
                  <a:pt x="3936" y="1717"/>
                  <a:pt x="3926" y="1710"/>
                </a:cubicBezTo>
                <a:cubicBezTo>
                  <a:pt x="3838" y="1652"/>
                  <a:pt x="3939" y="1691"/>
                  <a:pt x="3857" y="1664"/>
                </a:cubicBezTo>
                <a:cubicBezTo>
                  <a:pt x="3830" y="1623"/>
                  <a:pt x="3811" y="1610"/>
                  <a:pt x="3765" y="1595"/>
                </a:cubicBezTo>
                <a:cubicBezTo>
                  <a:pt x="3753" y="1603"/>
                  <a:pt x="3743" y="1614"/>
                  <a:pt x="3730" y="1618"/>
                </a:cubicBezTo>
                <a:cubicBezTo>
                  <a:pt x="3708" y="1625"/>
                  <a:pt x="3681" y="1617"/>
                  <a:pt x="3661" y="1629"/>
                </a:cubicBezTo>
                <a:cubicBezTo>
                  <a:pt x="3650" y="1635"/>
                  <a:pt x="3654" y="1652"/>
                  <a:pt x="3650" y="1664"/>
                </a:cubicBezTo>
                <a:cubicBezTo>
                  <a:pt x="3488" y="1651"/>
                  <a:pt x="3485" y="1701"/>
                  <a:pt x="3511" y="1572"/>
                </a:cubicBezTo>
                <a:cubicBezTo>
                  <a:pt x="3513" y="1560"/>
                  <a:pt x="3519" y="1549"/>
                  <a:pt x="3523" y="1537"/>
                </a:cubicBezTo>
                <a:cubicBezTo>
                  <a:pt x="3531" y="1467"/>
                  <a:pt x="3530" y="1400"/>
                  <a:pt x="3569" y="1341"/>
                </a:cubicBezTo>
                <a:cubicBezTo>
                  <a:pt x="3573" y="1322"/>
                  <a:pt x="3569" y="1300"/>
                  <a:pt x="3580" y="1284"/>
                </a:cubicBezTo>
                <a:cubicBezTo>
                  <a:pt x="3587" y="1274"/>
                  <a:pt x="3606" y="1281"/>
                  <a:pt x="3615" y="1272"/>
                </a:cubicBezTo>
                <a:cubicBezTo>
                  <a:pt x="3635" y="1252"/>
                  <a:pt x="3652" y="1229"/>
                  <a:pt x="3661" y="1203"/>
                </a:cubicBezTo>
                <a:cubicBezTo>
                  <a:pt x="3665" y="1191"/>
                  <a:pt x="3670" y="1180"/>
                  <a:pt x="3673" y="1168"/>
                </a:cubicBezTo>
                <a:cubicBezTo>
                  <a:pt x="3677" y="1153"/>
                  <a:pt x="3670" y="1129"/>
                  <a:pt x="3684" y="1122"/>
                </a:cubicBezTo>
                <a:cubicBezTo>
                  <a:pt x="3715" y="1107"/>
                  <a:pt x="3753" y="1115"/>
                  <a:pt x="3788" y="1111"/>
                </a:cubicBezTo>
                <a:cubicBezTo>
                  <a:pt x="3784" y="1065"/>
                  <a:pt x="3781" y="1019"/>
                  <a:pt x="3776" y="973"/>
                </a:cubicBezTo>
                <a:cubicBezTo>
                  <a:pt x="3773" y="950"/>
                  <a:pt x="3759" y="926"/>
                  <a:pt x="3765" y="903"/>
                </a:cubicBezTo>
                <a:cubicBezTo>
                  <a:pt x="3772" y="874"/>
                  <a:pt x="3864" y="870"/>
                  <a:pt x="3868" y="869"/>
                </a:cubicBezTo>
                <a:cubicBezTo>
                  <a:pt x="3995" y="909"/>
                  <a:pt x="3913" y="930"/>
                  <a:pt x="3949" y="1099"/>
                </a:cubicBezTo>
                <a:cubicBezTo>
                  <a:pt x="3960" y="1152"/>
                  <a:pt x="3993" y="1167"/>
                  <a:pt x="4030" y="1191"/>
                </a:cubicBezTo>
                <a:cubicBezTo>
                  <a:pt x="4092" y="1285"/>
                  <a:pt x="4011" y="1171"/>
                  <a:pt x="4087" y="1249"/>
                </a:cubicBezTo>
                <a:cubicBezTo>
                  <a:pt x="4097" y="1259"/>
                  <a:pt x="4097" y="1280"/>
                  <a:pt x="4110" y="1284"/>
                </a:cubicBezTo>
                <a:cubicBezTo>
                  <a:pt x="4147" y="1296"/>
                  <a:pt x="4187" y="1291"/>
                  <a:pt x="4226" y="1295"/>
                </a:cubicBezTo>
                <a:cubicBezTo>
                  <a:pt x="4248" y="1227"/>
                  <a:pt x="4214" y="1221"/>
                  <a:pt x="4179" y="1168"/>
                </a:cubicBezTo>
                <a:cubicBezTo>
                  <a:pt x="4154" y="1091"/>
                  <a:pt x="4188" y="1002"/>
                  <a:pt x="4099" y="973"/>
                </a:cubicBezTo>
                <a:cubicBezTo>
                  <a:pt x="4068" y="926"/>
                  <a:pt x="4052" y="934"/>
                  <a:pt x="4007" y="903"/>
                </a:cubicBezTo>
                <a:cubicBezTo>
                  <a:pt x="3982" y="865"/>
                  <a:pt x="3951" y="849"/>
                  <a:pt x="3926" y="811"/>
                </a:cubicBezTo>
                <a:cubicBezTo>
                  <a:pt x="3952" y="637"/>
                  <a:pt x="3902" y="788"/>
                  <a:pt x="4007" y="742"/>
                </a:cubicBezTo>
                <a:cubicBezTo>
                  <a:pt x="4021" y="736"/>
                  <a:pt x="4012" y="711"/>
                  <a:pt x="4018" y="696"/>
                </a:cubicBezTo>
                <a:cubicBezTo>
                  <a:pt x="4023" y="683"/>
                  <a:pt x="4033" y="673"/>
                  <a:pt x="4041" y="662"/>
                </a:cubicBezTo>
                <a:cubicBezTo>
                  <a:pt x="4037" y="620"/>
                  <a:pt x="4043" y="575"/>
                  <a:pt x="4030" y="535"/>
                </a:cubicBezTo>
                <a:cubicBezTo>
                  <a:pt x="4026" y="523"/>
                  <a:pt x="3997" y="535"/>
                  <a:pt x="3995" y="523"/>
                </a:cubicBezTo>
                <a:cubicBezTo>
                  <a:pt x="3988" y="477"/>
                  <a:pt x="4003" y="431"/>
                  <a:pt x="4007" y="385"/>
                </a:cubicBezTo>
                <a:cubicBezTo>
                  <a:pt x="4003" y="370"/>
                  <a:pt x="4009" y="347"/>
                  <a:pt x="3995" y="339"/>
                </a:cubicBezTo>
                <a:cubicBezTo>
                  <a:pt x="3872" y="270"/>
                  <a:pt x="3921" y="378"/>
                  <a:pt x="3891" y="293"/>
                </a:cubicBezTo>
                <a:cubicBezTo>
                  <a:pt x="3895" y="251"/>
                  <a:pt x="3887" y="205"/>
                  <a:pt x="3903" y="166"/>
                </a:cubicBezTo>
                <a:cubicBezTo>
                  <a:pt x="3909" y="151"/>
                  <a:pt x="3943" y="170"/>
                  <a:pt x="3949" y="155"/>
                </a:cubicBezTo>
                <a:cubicBezTo>
                  <a:pt x="3979" y="76"/>
                  <a:pt x="3945" y="76"/>
                  <a:pt x="3903" y="62"/>
                </a:cubicBezTo>
                <a:cubicBezTo>
                  <a:pt x="3899" y="51"/>
                  <a:pt x="3902" y="32"/>
                  <a:pt x="3891" y="28"/>
                </a:cubicBezTo>
                <a:cubicBezTo>
                  <a:pt x="3822" y="0"/>
                  <a:pt x="3859" y="56"/>
                  <a:pt x="3834" y="74"/>
                </a:cubicBezTo>
                <a:cubicBezTo>
                  <a:pt x="3814" y="88"/>
                  <a:pt x="3788" y="89"/>
                  <a:pt x="3765" y="97"/>
                </a:cubicBezTo>
                <a:cubicBezTo>
                  <a:pt x="3753" y="101"/>
                  <a:pt x="3740" y="102"/>
                  <a:pt x="3730" y="109"/>
                </a:cubicBezTo>
                <a:cubicBezTo>
                  <a:pt x="3707" y="124"/>
                  <a:pt x="3684" y="140"/>
                  <a:pt x="3661" y="155"/>
                </a:cubicBezTo>
                <a:cubicBezTo>
                  <a:pt x="3649" y="163"/>
                  <a:pt x="3638" y="170"/>
                  <a:pt x="3626" y="178"/>
                </a:cubicBezTo>
                <a:cubicBezTo>
                  <a:pt x="3615" y="186"/>
                  <a:pt x="3592" y="201"/>
                  <a:pt x="3592" y="201"/>
                </a:cubicBezTo>
                <a:cubicBezTo>
                  <a:pt x="3569" y="235"/>
                  <a:pt x="3557" y="270"/>
                  <a:pt x="3534" y="304"/>
                </a:cubicBezTo>
                <a:cubicBezTo>
                  <a:pt x="3530" y="316"/>
                  <a:pt x="3523" y="327"/>
                  <a:pt x="3523" y="339"/>
                </a:cubicBezTo>
                <a:cubicBezTo>
                  <a:pt x="3523" y="374"/>
                  <a:pt x="3563" y="391"/>
                  <a:pt x="3523" y="431"/>
                </a:cubicBezTo>
                <a:cubicBezTo>
                  <a:pt x="3501" y="453"/>
                  <a:pt x="3461" y="444"/>
                  <a:pt x="3431" y="454"/>
                </a:cubicBezTo>
                <a:cubicBezTo>
                  <a:pt x="3373" y="541"/>
                  <a:pt x="3399" y="523"/>
                  <a:pt x="3304" y="546"/>
                </a:cubicBezTo>
                <a:cubicBezTo>
                  <a:pt x="3259" y="615"/>
                  <a:pt x="3175" y="607"/>
                  <a:pt x="3097" y="615"/>
                </a:cubicBezTo>
                <a:cubicBezTo>
                  <a:pt x="3067" y="661"/>
                  <a:pt x="3045" y="656"/>
                  <a:pt x="3004" y="696"/>
                </a:cubicBezTo>
                <a:cubicBezTo>
                  <a:pt x="2990" y="873"/>
                  <a:pt x="3023" y="838"/>
                  <a:pt x="2866" y="857"/>
                </a:cubicBezTo>
                <a:cubicBezTo>
                  <a:pt x="2860" y="861"/>
                  <a:pt x="2811" y="899"/>
                  <a:pt x="2797" y="892"/>
                </a:cubicBezTo>
                <a:cubicBezTo>
                  <a:pt x="2786" y="887"/>
                  <a:pt x="2792" y="868"/>
                  <a:pt x="2786" y="857"/>
                </a:cubicBezTo>
                <a:cubicBezTo>
                  <a:pt x="2766" y="817"/>
                  <a:pt x="2766" y="824"/>
                  <a:pt x="2728" y="811"/>
                </a:cubicBezTo>
                <a:cubicBezTo>
                  <a:pt x="2716" y="815"/>
                  <a:pt x="2702" y="814"/>
                  <a:pt x="2693" y="823"/>
                </a:cubicBezTo>
                <a:cubicBezTo>
                  <a:pt x="2685" y="831"/>
                  <a:pt x="2694" y="855"/>
                  <a:pt x="2682" y="857"/>
                </a:cubicBezTo>
                <a:cubicBezTo>
                  <a:pt x="2610" y="871"/>
                  <a:pt x="2536" y="865"/>
                  <a:pt x="2463" y="869"/>
                </a:cubicBezTo>
                <a:cubicBezTo>
                  <a:pt x="2451" y="877"/>
                  <a:pt x="2432" y="906"/>
                  <a:pt x="2428" y="892"/>
                </a:cubicBezTo>
                <a:cubicBezTo>
                  <a:pt x="2422" y="869"/>
                  <a:pt x="2443" y="846"/>
                  <a:pt x="2451" y="823"/>
                </a:cubicBezTo>
                <a:cubicBezTo>
                  <a:pt x="2455" y="811"/>
                  <a:pt x="2463" y="788"/>
                  <a:pt x="2463" y="788"/>
                </a:cubicBezTo>
                <a:cubicBezTo>
                  <a:pt x="2459" y="761"/>
                  <a:pt x="2469" y="728"/>
                  <a:pt x="2451" y="708"/>
                </a:cubicBezTo>
                <a:cubicBezTo>
                  <a:pt x="2428" y="682"/>
                  <a:pt x="2381" y="696"/>
                  <a:pt x="2348" y="685"/>
                </a:cubicBezTo>
                <a:cubicBezTo>
                  <a:pt x="2317" y="689"/>
                  <a:pt x="2285" y="686"/>
                  <a:pt x="2256" y="696"/>
                </a:cubicBezTo>
                <a:cubicBezTo>
                  <a:pt x="2230" y="705"/>
                  <a:pt x="2213" y="735"/>
                  <a:pt x="2186" y="742"/>
                </a:cubicBezTo>
                <a:cubicBezTo>
                  <a:pt x="2171" y="746"/>
                  <a:pt x="2155" y="750"/>
                  <a:pt x="2140" y="754"/>
                </a:cubicBezTo>
                <a:cubicBezTo>
                  <a:pt x="2098" y="783"/>
                  <a:pt x="2096" y="806"/>
                  <a:pt x="2048" y="823"/>
                </a:cubicBezTo>
                <a:cubicBezTo>
                  <a:pt x="2037" y="834"/>
                  <a:pt x="2024" y="845"/>
                  <a:pt x="2014" y="857"/>
                </a:cubicBezTo>
                <a:cubicBezTo>
                  <a:pt x="2005" y="868"/>
                  <a:pt x="2002" y="883"/>
                  <a:pt x="1991" y="892"/>
                </a:cubicBezTo>
                <a:cubicBezTo>
                  <a:pt x="1970" y="909"/>
                  <a:pt x="1913" y="918"/>
                  <a:pt x="1887" y="926"/>
                </a:cubicBezTo>
                <a:cubicBezTo>
                  <a:pt x="1851" y="1032"/>
                  <a:pt x="1904" y="1002"/>
                  <a:pt x="1760" y="1019"/>
                </a:cubicBezTo>
                <a:cubicBezTo>
                  <a:pt x="1754" y="1029"/>
                  <a:pt x="1724" y="1081"/>
                  <a:pt x="1703" y="1076"/>
                </a:cubicBezTo>
                <a:cubicBezTo>
                  <a:pt x="1691" y="1073"/>
                  <a:pt x="1695" y="1053"/>
                  <a:pt x="1691" y="1042"/>
                </a:cubicBezTo>
                <a:cubicBezTo>
                  <a:pt x="1695" y="1019"/>
                  <a:pt x="1691" y="993"/>
                  <a:pt x="1703" y="973"/>
                </a:cubicBezTo>
                <a:cubicBezTo>
                  <a:pt x="1709" y="963"/>
                  <a:pt x="1729" y="970"/>
                  <a:pt x="1737" y="961"/>
                </a:cubicBezTo>
                <a:cubicBezTo>
                  <a:pt x="1746" y="952"/>
                  <a:pt x="1745" y="938"/>
                  <a:pt x="1749" y="926"/>
                </a:cubicBezTo>
                <a:cubicBezTo>
                  <a:pt x="1745" y="911"/>
                  <a:pt x="1752" y="886"/>
                  <a:pt x="1737" y="880"/>
                </a:cubicBezTo>
                <a:cubicBezTo>
                  <a:pt x="1680" y="856"/>
                  <a:pt x="1666" y="895"/>
                  <a:pt x="1645" y="926"/>
                </a:cubicBezTo>
                <a:cubicBezTo>
                  <a:pt x="1630" y="970"/>
                  <a:pt x="1609" y="1019"/>
                  <a:pt x="1599" y="1065"/>
                </a:cubicBezTo>
                <a:cubicBezTo>
                  <a:pt x="1594" y="1088"/>
                  <a:pt x="1599" y="1114"/>
                  <a:pt x="1587" y="1134"/>
                </a:cubicBezTo>
                <a:cubicBezTo>
                  <a:pt x="1581" y="1144"/>
                  <a:pt x="1564" y="1141"/>
                  <a:pt x="1553" y="1145"/>
                </a:cubicBezTo>
                <a:cubicBezTo>
                  <a:pt x="1541" y="1134"/>
                  <a:pt x="1528" y="1124"/>
                  <a:pt x="1518" y="1111"/>
                </a:cubicBezTo>
                <a:cubicBezTo>
                  <a:pt x="1501" y="1089"/>
                  <a:pt x="1472" y="1042"/>
                  <a:pt x="1472" y="1042"/>
                </a:cubicBezTo>
                <a:cubicBezTo>
                  <a:pt x="1445" y="1048"/>
                  <a:pt x="1420" y="1065"/>
                  <a:pt x="1392" y="1065"/>
                </a:cubicBezTo>
                <a:cubicBezTo>
                  <a:pt x="1380" y="1065"/>
                  <a:pt x="1369" y="1055"/>
                  <a:pt x="1357" y="1053"/>
                </a:cubicBezTo>
                <a:cubicBezTo>
                  <a:pt x="1327" y="1047"/>
                  <a:pt x="1296" y="1046"/>
                  <a:pt x="1265" y="1042"/>
                </a:cubicBezTo>
                <a:cubicBezTo>
                  <a:pt x="1183" y="1015"/>
                  <a:pt x="1216" y="1032"/>
                  <a:pt x="1161" y="996"/>
                </a:cubicBezTo>
                <a:cubicBezTo>
                  <a:pt x="1157" y="984"/>
                  <a:pt x="1153" y="973"/>
                  <a:pt x="1150" y="961"/>
                </a:cubicBezTo>
                <a:cubicBezTo>
                  <a:pt x="1146" y="946"/>
                  <a:pt x="1153" y="921"/>
                  <a:pt x="1138" y="915"/>
                </a:cubicBezTo>
                <a:cubicBezTo>
                  <a:pt x="1113" y="905"/>
                  <a:pt x="1085" y="922"/>
                  <a:pt x="1058" y="926"/>
                </a:cubicBezTo>
                <a:cubicBezTo>
                  <a:pt x="1028" y="956"/>
                  <a:pt x="1005" y="971"/>
                  <a:pt x="965" y="984"/>
                </a:cubicBezTo>
                <a:cubicBezTo>
                  <a:pt x="923" y="980"/>
                  <a:pt x="876" y="993"/>
                  <a:pt x="839" y="973"/>
                </a:cubicBezTo>
                <a:cubicBezTo>
                  <a:pt x="817" y="961"/>
                  <a:pt x="816" y="903"/>
                  <a:pt x="816" y="903"/>
                </a:cubicBezTo>
                <a:cubicBezTo>
                  <a:pt x="863" y="888"/>
                  <a:pt x="879" y="899"/>
                  <a:pt x="919" y="926"/>
                </a:cubicBezTo>
                <a:cubicBezTo>
                  <a:pt x="954" y="922"/>
                  <a:pt x="1002" y="943"/>
                  <a:pt x="1023" y="915"/>
                </a:cubicBezTo>
                <a:cubicBezTo>
                  <a:pt x="1062" y="861"/>
                  <a:pt x="1002" y="767"/>
                  <a:pt x="965" y="731"/>
                </a:cubicBezTo>
                <a:cubicBezTo>
                  <a:pt x="962" y="720"/>
                  <a:pt x="931" y="629"/>
                  <a:pt x="931" y="673"/>
                </a:cubicBezTo>
                <a:close/>
              </a:path>
            </a:pathLst>
          </a:custGeom>
          <a:solidFill>
            <a:srgbClr val="CCFFCC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4" name="Rectangle 38"/>
          <p:cNvSpPr>
            <a:spLocks noChangeArrowheads="1"/>
          </p:cNvSpPr>
          <p:nvPr/>
        </p:nvSpPr>
        <p:spPr bwMode="auto">
          <a:xfrm>
            <a:off x="5105400" y="2895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   </a:t>
            </a:r>
            <a:r>
              <a:rPr lang="en-US" sz="2400">
                <a:solidFill>
                  <a:srgbClr val="FF0000"/>
                </a:solidFill>
              </a:rPr>
              <a:t>Nga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80935" name="Freeform 39"/>
          <p:cNvSpPr>
            <a:spLocks/>
          </p:cNvSpPr>
          <p:nvPr/>
        </p:nvSpPr>
        <p:spPr bwMode="auto">
          <a:xfrm>
            <a:off x="2547939" y="2541588"/>
            <a:ext cx="530225" cy="457200"/>
          </a:xfrm>
          <a:custGeom>
            <a:avLst/>
            <a:gdLst>
              <a:gd name="T0" fmla="*/ 2147483647 w 334"/>
              <a:gd name="T1" fmla="*/ 0 h 288"/>
              <a:gd name="T2" fmla="*/ 0 w 334"/>
              <a:gd name="T3" fmla="*/ 2147483647 h 288"/>
              <a:gd name="T4" fmla="*/ 2147483647 w 334"/>
              <a:gd name="T5" fmla="*/ 2147483647 h 288"/>
              <a:gd name="T6" fmla="*/ 2147483647 w 334"/>
              <a:gd name="T7" fmla="*/ 2147483647 h 288"/>
              <a:gd name="T8" fmla="*/ 2147483647 w 334"/>
              <a:gd name="T9" fmla="*/ 2147483647 h 288"/>
              <a:gd name="T10" fmla="*/ 2147483647 w 334"/>
              <a:gd name="T11" fmla="*/ 2147483647 h 288"/>
              <a:gd name="T12" fmla="*/ 2147483647 w 334"/>
              <a:gd name="T13" fmla="*/ 2147483647 h 288"/>
              <a:gd name="T14" fmla="*/ 2147483647 w 334"/>
              <a:gd name="T15" fmla="*/ 2147483647 h 288"/>
              <a:gd name="T16" fmla="*/ 2147483647 w 334"/>
              <a:gd name="T17" fmla="*/ 2147483647 h 288"/>
              <a:gd name="T18" fmla="*/ 2147483647 w 334"/>
              <a:gd name="T19" fmla="*/ 2147483647 h 288"/>
              <a:gd name="T20" fmla="*/ 2147483647 w 334"/>
              <a:gd name="T21" fmla="*/ 0 h 288"/>
              <a:gd name="T22" fmla="*/ 2147483647 w 334"/>
              <a:gd name="T23" fmla="*/ 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4"/>
              <a:gd name="T37" fmla="*/ 0 h 288"/>
              <a:gd name="T38" fmla="*/ 334 w 334"/>
              <a:gd name="T39" fmla="*/ 288 h 2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4" h="288">
                <a:moveTo>
                  <a:pt x="104" y="0"/>
                </a:moveTo>
                <a:cubicBezTo>
                  <a:pt x="66" y="13"/>
                  <a:pt x="38" y="34"/>
                  <a:pt x="0" y="46"/>
                </a:cubicBezTo>
                <a:cubicBezTo>
                  <a:pt x="4" y="69"/>
                  <a:pt x="0" y="95"/>
                  <a:pt x="12" y="115"/>
                </a:cubicBezTo>
                <a:cubicBezTo>
                  <a:pt x="18" y="125"/>
                  <a:pt x="38" y="118"/>
                  <a:pt x="46" y="127"/>
                </a:cubicBezTo>
                <a:cubicBezTo>
                  <a:pt x="73" y="154"/>
                  <a:pt x="57" y="212"/>
                  <a:pt x="81" y="242"/>
                </a:cubicBezTo>
                <a:cubicBezTo>
                  <a:pt x="105" y="271"/>
                  <a:pt x="184" y="288"/>
                  <a:pt x="184" y="288"/>
                </a:cubicBezTo>
                <a:cubicBezTo>
                  <a:pt x="192" y="277"/>
                  <a:pt x="194" y="260"/>
                  <a:pt x="207" y="254"/>
                </a:cubicBezTo>
                <a:cubicBezTo>
                  <a:pt x="232" y="243"/>
                  <a:pt x="267" y="260"/>
                  <a:pt x="288" y="242"/>
                </a:cubicBezTo>
                <a:cubicBezTo>
                  <a:pt x="306" y="227"/>
                  <a:pt x="295" y="196"/>
                  <a:pt x="300" y="173"/>
                </a:cubicBezTo>
                <a:cubicBezTo>
                  <a:pt x="309" y="135"/>
                  <a:pt x="308" y="142"/>
                  <a:pt x="334" y="115"/>
                </a:cubicBezTo>
                <a:cubicBezTo>
                  <a:pt x="323" y="71"/>
                  <a:pt x="303" y="42"/>
                  <a:pt x="288" y="0"/>
                </a:cubicBezTo>
                <a:cubicBezTo>
                  <a:pt x="189" y="15"/>
                  <a:pt x="197" y="31"/>
                  <a:pt x="104" y="0"/>
                </a:cubicBezTo>
                <a:close/>
              </a:path>
            </a:pathLst>
          </a:custGeom>
          <a:solidFill>
            <a:srgbClr val="FF66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Rectangle 40"/>
          <p:cNvSpPr>
            <a:spLocks noChangeArrowheads="1"/>
          </p:cNvSpPr>
          <p:nvPr/>
        </p:nvSpPr>
        <p:spPr bwMode="auto">
          <a:xfrm>
            <a:off x="3048000" y="251460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Bê –lô-rút-xi-a</a:t>
            </a:r>
          </a:p>
          <a:p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0937" name="Rectangle 41"/>
          <p:cNvSpPr>
            <a:spLocks noChangeArrowheads="1"/>
          </p:cNvSpPr>
          <p:nvPr/>
        </p:nvSpPr>
        <p:spPr bwMode="auto">
          <a:xfrm>
            <a:off x="2743201" y="30480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U-crai-na</a:t>
            </a:r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auto">
          <a:xfrm>
            <a:off x="2819400" y="3886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Ngoại Cáp –ca-dơ</a:t>
            </a:r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0939" name="Freeform 43"/>
          <p:cNvSpPr>
            <a:spLocks/>
          </p:cNvSpPr>
          <p:nvPr/>
        </p:nvSpPr>
        <p:spPr bwMode="auto">
          <a:xfrm>
            <a:off x="2562226" y="2981325"/>
            <a:ext cx="500063" cy="660400"/>
          </a:xfrm>
          <a:custGeom>
            <a:avLst/>
            <a:gdLst>
              <a:gd name="T0" fmla="*/ 2147483647 w 315"/>
              <a:gd name="T1" fmla="*/ 2147483647 h 416"/>
              <a:gd name="T2" fmla="*/ 2147483647 w 315"/>
              <a:gd name="T3" fmla="*/ 2147483647 h 416"/>
              <a:gd name="T4" fmla="*/ 2147483647 w 315"/>
              <a:gd name="T5" fmla="*/ 2147483647 h 416"/>
              <a:gd name="T6" fmla="*/ 2147483647 w 315"/>
              <a:gd name="T7" fmla="*/ 2147483647 h 416"/>
              <a:gd name="T8" fmla="*/ 2147483647 w 315"/>
              <a:gd name="T9" fmla="*/ 2147483647 h 416"/>
              <a:gd name="T10" fmla="*/ 2147483647 w 315"/>
              <a:gd name="T11" fmla="*/ 2147483647 h 416"/>
              <a:gd name="T12" fmla="*/ 2147483647 w 315"/>
              <a:gd name="T13" fmla="*/ 2147483647 h 416"/>
              <a:gd name="T14" fmla="*/ 2147483647 w 315"/>
              <a:gd name="T15" fmla="*/ 2147483647 h 416"/>
              <a:gd name="T16" fmla="*/ 2147483647 w 315"/>
              <a:gd name="T17" fmla="*/ 2147483647 h 416"/>
              <a:gd name="T18" fmla="*/ 2147483647 w 315"/>
              <a:gd name="T19" fmla="*/ 2147483647 h 416"/>
              <a:gd name="T20" fmla="*/ 2147483647 w 315"/>
              <a:gd name="T21" fmla="*/ 2147483647 h 416"/>
              <a:gd name="T22" fmla="*/ 2147483647 w 315"/>
              <a:gd name="T23" fmla="*/ 2147483647 h 416"/>
              <a:gd name="T24" fmla="*/ 2147483647 w 315"/>
              <a:gd name="T25" fmla="*/ 2147483647 h 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5"/>
              <a:gd name="T40" fmla="*/ 0 h 416"/>
              <a:gd name="T41" fmla="*/ 315 w 315"/>
              <a:gd name="T42" fmla="*/ 416 h 4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5" h="416">
                <a:moveTo>
                  <a:pt x="141" y="11"/>
                </a:moveTo>
                <a:cubicBezTo>
                  <a:pt x="164" y="15"/>
                  <a:pt x="189" y="13"/>
                  <a:pt x="210" y="23"/>
                </a:cubicBezTo>
                <a:cubicBezTo>
                  <a:pt x="222" y="29"/>
                  <a:pt x="223" y="47"/>
                  <a:pt x="233" y="57"/>
                </a:cubicBezTo>
                <a:cubicBezTo>
                  <a:pt x="243" y="67"/>
                  <a:pt x="256" y="72"/>
                  <a:pt x="268" y="80"/>
                </a:cubicBezTo>
                <a:cubicBezTo>
                  <a:pt x="257" y="154"/>
                  <a:pt x="247" y="211"/>
                  <a:pt x="291" y="276"/>
                </a:cubicBezTo>
                <a:cubicBezTo>
                  <a:pt x="311" y="340"/>
                  <a:pt x="315" y="375"/>
                  <a:pt x="256" y="414"/>
                </a:cubicBezTo>
                <a:cubicBezTo>
                  <a:pt x="210" y="410"/>
                  <a:pt x="162" y="416"/>
                  <a:pt x="118" y="403"/>
                </a:cubicBezTo>
                <a:cubicBezTo>
                  <a:pt x="105" y="399"/>
                  <a:pt x="106" y="377"/>
                  <a:pt x="95" y="368"/>
                </a:cubicBezTo>
                <a:cubicBezTo>
                  <a:pt x="76" y="353"/>
                  <a:pt x="49" y="353"/>
                  <a:pt x="26" y="345"/>
                </a:cubicBezTo>
                <a:cubicBezTo>
                  <a:pt x="18" y="334"/>
                  <a:pt x="0" y="324"/>
                  <a:pt x="3" y="311"/>
                </a:cubicBezTo>
                <a:cubicBezTo>
                  <a:pt x="8" y="286"/>
                  <a:pt x="89" y="277"/>
                  <a:pt x="95" y="276"/>
                </a:cubicBezTo>
                <a:cubicBezTo>
                  <a:pt x="113" y="202"/>
                  <a:pt x="85" y="139"/>
                  <a:pt x="60" y="69"/>
                </a:cubicBezTo>
                <a:cubicBezTo>
                  <a:pt x="78" y="0"/>
                  <a:pt x="56" y="26"/>
                  <a:pt x="141" y="11"/>
                </a:cubicBezTo>
                <a:close/>
              </a:path>
            </a:pathLst>
          </a:custGeom>
          <a:solidFill>
            <a:srgbClr val="FF99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0" name="Freeform 44"/>
          <p:cNvSpPr>
            <a:spLocks/>
          </p:cNvSpPr>
          <p:nvPr/>
        </p:nvSpPr>
        <p:spPr bwMode="auto">
          <a:xfrm>
            <a:off x="2479675" y="3962400"/>
            <a:ext cx="596900" cy="901700"/>
          </a:xfrm>
          <a:custGeom>
            <a:avLst/>
            <a:gdLst>
              <a:gd name="T0" fmla="*/ 2147483647 w 376"/>
              <a:gd name="T1" fmla="*/ 2147483647 h 539"/>
              <a:gd name="T2" fmla="*/ 2147483647 w 376"/>
              <a:gd name="T3" fmla="*/ 2147483647 h 539"/>
              <a:gd name="T4" fmla="*/ 2147483647 w 376"/>
              <a:gd name="T5" fmla="*/ 2147483647 h 539"/>
              <a:gd name="T6" fmla="*/ 2147483647 w 376"/>
              <a:gd name="T7" fmla="*/ 2147483647 h 539"/>
              <a:gd name="T8" fmla="*/ 2147483647 w 376"/>
              <a:gd name="T9" fmla="*/ 2147483647 h 539"/>
              <a:gd name="T10" fmla="*/ 2147483647 w 376"/>
              <a:gd name="T11" fmla="*/ 2147483647 h 539"/>
              <a:gd name="T12" fmla="*/ 2147483647 w 376"/>
              <a:gd name="T13" fmla="*/ 2147483647 h 539"/>
              <a:gd name="T14" fmla="*/ 2147483647 w 376"/>
              <a:gd name="T15" fmla="*/ 2147483647 h 539"/>
              <a:gd name="T16" fmla="*/ 2147483647 w 376"/>
              <a:gd name="T17" fmla="*/ 2147483647 h 539"/>
              <a:gd name="T18" fmla="*/ 2147483647 w 376"/>
              <a:gd name="T19" fmla="*/ 2147483647 h 539"/>
              <a:gd name="T20" fmla="*/ 2147483647 w 376"/>
              <a:gd name="T21" fmla="*/ 2147483647 h 539"/>
              <a:gd name="T22" fmla="*/ 2147483647 w 376"/>
              <a:gd name="T23" fmla="*/ 2147483647 h 539"/>
              <a:gd name="T24" fmla="*/ 2147483647 w 376"/>
              <a:gd name="T25" fmla="*/ 2147483647 h 539"/>
              <a:gd name="T26" fmla="*/ 2147483647 w 376"/>
              <a:gd name="T27" fmla="*/ 0 h 539"/>
              <a:gd name="T28" fmla="*/ 2147483647 w 376"/>
              <a:gd name="T29" fmla="*/ 2147483647 h 539"/>
              <a:gd name="T30" fmla="*/ 2147483647 w 376"/>
              <a:gd name="T31" fmla="*/ 2147483647 h 539"/>
              <a:gd name="T32" fmla="*/ 2147483647 w 376"/>
              <a:gd name="T33" fmla="*/ 2147483647 h 539"/>
              <a:gd name="T34" fmla="*/ 2147483647 w 376"/>
              <a:gd name="T35" fmla="*/ 2147483647 h 5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6"/>
              <a:gd name="T55" fmla="*/ 0 h 539"/>
              <a:gd name="T56" fmla="*/ 376 w 376"/>
              <a:gd name="T57" fmla="*/ 539 h 5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6" h="539">
                <a:moveTo>
                  <a:pt x="20" y="539"/>
                </a:moveTo>
                <a:cubicBezTo>
                  <a:pt x="24" y="510"/>
                  <a:pt x="24" y="479"/>
                  <a:pt x="32" y="451"/>
                </a:cubicBezTo>
                <a:cubicBezTo>
                  <a:pt x="36" y="437"/>
                  <a:pt x="51" y="428"/>
                  <a:pt x="57" y="414"/>
                </a:cubicBezTo>
                <a:cubicBezTo>
                  <a:pt x="73" y="378"/>
                  <a:pt x="82" y="338"/>
                  <a:pt x="95" y="301"/>
                </a:cubicBezTo>
                <a:cubicBezTo>
                  <a:pt x="107" y="309"/>
                  <a:pt x="123" y="314"/>
                  <a:pt x="132" y="326"/>
                </a:cubicBezTo>
                <a:cubicBezTo>
                  <a:pt x="140" y="336"/>
                  <a:pt x="133" y="357"/>
                  <a:pt x="145" y="363"/>
                </a:cubicBezTo>
                <a:cubicBezTo>
                  <a:pt x="171" y="376"/>
                  <a:pt x="203" y="372"/>
                  <a:pt x="232" y="376"/>
                </a:cubicBezTo>
                <a:cubicBezTo>
                  <a:pt x="236" y="401"/>
                  <a:pt x="221" y="444"/>
                  <a:pt x="245" y="451"/>
                </a:cubicBezTo>
                <a:cubicBezTo>
                  <a:pt x="274" y="459"/>
                  <a:pt x="320" y="401"/>
                  <a:pt x="320" y="401"/>
                </a:cubicBezTo>
                <a:cubicBezTo>
                  <a:pt x="358" y="343"/>
                  <a:pt x="376" y="291"/>
                  <a:pt x="295" y="263"/>
                </a:cubicBezTo>
                <a:cubicBezTo>
                  <a:pt x="222" y="155"/>
                  <a:pt x="325" y="317"/>
                  <a:pt x="258" y="163"/>
                </a:cubicBezTo>
                <a:cubicBezTo>
                  <a:pt x="253" y="152"/>
                  <a:pt x="240" y="147"/>
                  <a:pt x="232" y="138"/>
                </a:cubicBezTo>
                <a:cubicBezTo>
                  <a:pt x="223" y="127"/>
                  <a:pt x="216" y="113"/>
                  <a:pt x="207" y="101"/>
                </a:cubicBezTo>
                <a:cubicBezTo>
                  <a:pt x="181" y="68"/>
                  <a:pt x="132" y="0"/>
                  <a:pt x="132" y="0"/>
                </a:cubicBezTo>
                <a:cubicBezTo>
                  <a:pt x="124" y="13"/>
                  <a:pt x="113" y="24"/>
                  <a:pt x="107" y="38"/>
                </a:cubicBezTo>
                <a:cubicBezTo>
                  <a:pt x="96" y="62"/>
                  <a:pt x="108" y="108"/>
                  <a:pt x="82" y="113"/>
                </a:cubicBezTo>
                <a:cubicBezTo>
                  <a:pt x="61" y="117"/>
                  <a:pt x="23" y="105"/>
                  <a:pt x="20" y="126"/>
                </a:cubicBezTo>
                <a:cubicBezTo>
                  <a:pt x="0" y="262"/>
                  <a:pt x="20" y="401"/>
                  <a:pt x="20" y="539"/>
                </a:cubicBezTo>
                <a:close/>
              </a:path>
            </a:pathLst>
          </a:custGeom>
          <a:solidFill>
            <a:srgbClr val="99CC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1" name="Rectangle 45"/>
          <p:cNvSpPr>
            <a:spLocks noChangeArrowheads="1"/>
          </p:cNvSpPr>
          <p:nvPr/>
        </p:nvSpPr>
        <p:spPr bwMode="auto">
          <a:xfrm>
            <a:off x="2478088" y="41132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0942" name="Rectangle 46"/>
          <p:cNvSpPr>
            <a:spLocks noChangeArrowheads="1"/>
          </p:cNvSpPr>
          <p:nvPr/>
        </p:nvSpPr>
        <p:spPr bwMode="auto">
          <a:xfrm>
            <a:off x="2630488" y="39608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0943" name="Rectangle 47"/>
          <p:cNvSpPr>
            <a:spLocks noChangeArrowheads="1"/>
          </p:cNvSpPr>
          <p:nvPr/>
        </p:nvSpPr>
        <p:spPr bwMode="auto">
          <a:xfrm>
            <a:off x="2708275" y="42672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0944" name="Rectangle 48"/>
          <p:cNvSpPr>
            <a:spLocks noChangeArrowheads="1"/>
          </p:cNvSpPr>
          <p:nvPr/>
        </p:nvSpPr>
        <p:spPr bwMode="auto">
          <a:xfrm>
            <a:off x="1524000" y="2957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1940</a:t>
            </a:r>
          </a:p>
        </p:txBody>
      </p:sp>
    </p:spTree>
    <p:extLst>
      <p:ext uri="{BB962C8B-B14F-4D97-AF65-F5344CB8AC3E}">
        <p14:creationId xmlns:p14="http://schemas.microsoft.com/office/powerpoint/2010/main" val="13958262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E47C89-5433-674A-8659-4A61B7C75DA1}"/>
              </a:ext>
            </a:extLst>
          </p:cNvPr>
          <p:cNvSpPr txBox="1">
            <a:spLocks/>
          </p:cNvSpPr>
          <p:nvPr/>
        </p:nvSpPr>
        <p:spPr>
          <a:xfrm>
            <a:off x="216310" y="0"/>
            <a:ext cx="11189110" cy="537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4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CUỘC XÂY DỰNG CHỦ NGHĨA XÃ HỘI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XÔ (1925-1941)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4AF5E-9515-6A42-ABBE-2B304F7D9124}"/>
              </a:ext>
            </a:extLst>
          </p:cNvPr>
          <p:cNvSpPr txBox="1"/>
          <p:nvPr/>
        </p:nvSpPr>
        <p:spPr>
          <a:xfrm>
            <a:off x="2412595" y="593665"/>
            <a:ext cx="8007275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(1925-1941)?</a:t>
            </a:r>
          </a:p>
        </p:txBody>
      </p:sp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534BC79E-7721-2C49-AD98-4AD79C217F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18072" y="1070719"/>
            <a:ext cx="914400" cy="9144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FE6EDB-7BAC-5749-A0D4-3E99D907A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679054"/>
              </p:ext>
            </p:extLst>
          </p:nvPr>
        </p:nvGraphicFramePr>
        <p:xfrm>
          <a:off x="216310" y="2062057"/>
          <a:ext cx="11838038" cy="568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24A7A05-302D-5F44-AE6F-0B591C1F686D}"/>
              </a:ext>
            </a:extLst>
          </p:cNvPr>
          <p:cNvSpPr txBox="1"/>
          <p:nvPr/>
        </p:nvSpPr>
        <p:spPr>
          <a:xfrm>
            <a:off x="960067" y="2579993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B8E07-566A-4246-93F9-E12F29AA81C7}"/>
              </a:ext>
            </a:extLst>
          </p:cNvPr>
          <p:cNvSpPr txBox="1"/>
          <p:nvPr/>
        </p:nvSpPr>
        <p:spPr>
          <a:xfrm>
            <a:off x="4632007" y="2318383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hoá-giáo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D9052-3E84-CC4B-9270-4C353F81C5D5}"/>
              </a:ext>
            </a:extLst>
          </p:cNvPr>
          <p:cNvSpPr txBox="1"/>
          <p:nvPr/>
        </p:nvSpPr>
        <p:spPr>
          <a:xfrm>
            <a:off x="8855173" y="1657826"/>
            <a:ext cx="312939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-Quan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1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1" name="Picture 3" descr="Le-ninthamgiaxaydungCNXH">
            <a:extLst>
              <a:ext uri="{FF2B5EF4-FFF2-40B4-BE49-F238E27FC236}">
                <a16:creationId xmlns:a16="http://schemas.microsoft.com/office/drawing/2014/main" id="{511C259B-E01F-3346-8780-B6100E0C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714"/>
            <a:ext cx="8839200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5C338DE-1617-C945-B204-C8B8227B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93" descr="NhamaythuydienDo-nhi-ep">
            <a:extLst>
              <a:ext uri="{FF2B5EF4-FFF2-40B4-BE49-F238E27FC236}">
                <a16:creationId xmlns:a16="http://schemas.microsoft.com/office/drawing/2014/main" id="{E1DDA15D-7345-9A44-BED5-F5218BA46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025776"/>
            <a:ext cx="8991600" cy="3756025"/>
          </a:xfrm>
          <a:noFill/>
        </p:spPr>
      </p:pic>
      <p:pic>
        <p:nvPicPr>
          <p:cNvPr id="4" name="Picture 101" descr="Bangsosanh">
            <a:extLst>
              <a:ext uri="{FF2B5EF4-FFF2-40B4-BE49-F238E27FC236}">
                <a16:creationId xmlns:a16="http://schemas.microsoft.com/office/drawing/2014/main" id="{750D4699-7A90-EB4D-B328-60162937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93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70" name="Picture 26" descr="Nhamaylienhopluyenkim">
            <a:extLst>
              <a:ext uri="{FF2B5EF4-FFF2-40B4-BE49-F238E27FC236}">
                <a16:creationId xmlns:a16="http://schemas.microsoft.com/office/drawing/2014/main" id="{EA24B8D7-3525-E646-B9F3-030B4421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4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can0017">
            <a:extLst>
              <a:ext uri="{FF2B5EF4-FFF2-40B4-BE49-F238E27FC236}">
                <a16:creationId xmlns:a16="http://schemas.microsoft.com/office/drawing/2014/main" id="{11760CE0-B58B-D642-A65E-9E045246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>
            <a:extLst>
              <a:ext uri="{FF2B5EF4-FFF2-40B4-BE49-F238E27FC236}">
                <a16:creationId xmlns:a16="http://schemas.microsoft.com/office/drawing/2014/main" id="{1D2E8035-34F3-7343-950A-F9483D86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2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1927-1931,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Tuốc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ke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xtan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-Xi-bi-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Á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Xi-bi-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1425 km</a:t>
            </a:r>
            <a:endParaRPr lang="en-US" altLang="en-US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34" name="Group 2">
            <a:extLst>
              <a:ext uri="{FF2B5EF4-FFF2-40B4-BE49-F238E27FC236}">
                <a16:creationId xmlns:a16="http://schemas.microsoft.com/office/drawing/2014/main" id="{5F2E17DC-4860-FA42-9AC6-F24FE692239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190625"/>
            <a:ext cx="8458200" cy="3308350"/>
            <a:chOff x="144" y="1374"/>
            <a:chExt cx="5424" cy="2226"/>
          </a:xfrm>
        </p:grpSpPr>
        <p:sp useBgFill="1">
          <p:nvSpPr>
            <p:cNvPr id="37898" name="Rectangle 4">
              <a:extLst>
                <a:ext uri="{FF2B5EF4-FFF2-40B4-BE49-F238E27FC236}">
                  <a16:creationId xmlns:a16="http://schemas.microsoft.com/office/drawing/2014/main" id="{375FCD98-6018-154E-AAE4-A1388E5E4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315"/>
              <a:ext cx="1808" cy="285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endParaRPr lang="en-US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 useBgFill="1">
          <p:nvSpPr>
            <p:cNvPr id="37899" name="Rectangle 5">
              <a:extLst>
                <a:ext uri="{FF2B5EF4-FFF2-40B4-BE49-F238E27FC236}">
                  <a16:creationId xmlns:a16="http://schemas.microsoft.com/office/drawing/2014/main" id="{6F46D2CE-7417-BB49-8CD0-31170FD8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315"/>
              <a:ext cx="1808" cy="285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endPara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buFontTx/>
                <a:buNone/>
              </a:pPr>
              <a:endPara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 useBgFill="1">
          <p:nvSpPr>
            <p:cNvPr id="37900" name="Rectangle 6">
              <a:extLst>
                <a:ext uri="{FF2B5EF4-FFF2-40B4-BE49-F238E27FC236}">
                  <a16:creationId xmlns:a16="http://schemas.microsoft.com/office/drawing/2014/main" id="{5BAB0690-7EA2-9844-9B9F-CFD7A3D93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028"/>
              <a:ext cx="1808" cy="287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endParaRPr lang="en-US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 useBgFill="1">
          <p:nvSpPr>
            <p:cNvPr id="37901" name="Rectangle 7">
              <a:extLst>
                <a:ext uri="{FF2B5EF4-FFF2-40B4-BE49-F238E27FC236}">
                  <a16:creationId xmlns:a16="http://schemas.microsoft.com/office/drawing/2014/main" id="{D9CC3ECD-FD07-3440-817E-65577AF4B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028"/>
              <a:ext cx="1808" cy="287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lang="en-US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 useBgFill="1">
          <p:nvSpPr>
            <p:cNvPr id="37902" name="Rectangle 9">
              <a:extLst>
                <a:ext uri="{FF2B5EF4-FFF2-40B4-BE49-F238E27FC236}">
                  <a16:creationId xmlns:a16="http://schemas.microsoft.com/office/drawing/2014/main" id="{EEA94364-9119-CE48-83F6-8596F0D78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742"/>
              <a:ext cx="1808" cy="286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40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18,0</a:t>
              </a:r>
            </a:p>
          </p:txBody>
        </p:sp>
        <p:sp useBgFill="1">
          <p:nvSpPr>
            <p:cNvPr id="37903" name="Rectangle 10">
              <a:extLst>
                <a:ext uri="{FF2B5EF4-FFF2-40B4-BE49-F238E27FC236}">
                  <a16:creationId xmlns:a16="http://schemas.microsoft.com/office/drawing/2014/main" id="{A143A7F4-05A5-2747-BAFE-C60A9E79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742"/>
              <a:ext cx="1808" cy="286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240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4,9</a:t>
              </a:r>
            </a:p>
          </p:txBody>
        </p:sp>
        <p:sp useBgFill="1">
          <p:nvSpPr>
            <p:cNvPr id="37904" name="Rectangle 11">
              <a:extLst>
                <a:ext uri="{FF2B5EF4-FFF2-40B4-BE49-F238E27FC236}">
                  <a16:creationId xmlns:a16="http://schemas.microsoft.com/office/drawing/2014/main" id="{4C3D4BB8-FB46-0541-AFED-B0EFDB6BC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42"/>
              <a:ext cx="1808" cy="286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 (triệu tấn)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 useBgFill="1">
          <p:nvSpPr>
            <p:cNvPr id="37905" name="Rectangle 12">
              <a:extLst>
                <a:ext uri="{FF2B5EF4-FFF2-40B4-BE49-F238E27FC236}">
                  <a16:creationId xmlns:a16="http://schemas.microsoft.com/office/drawing/2014/main" id="{2978102F-1AF3-744D-B671-6C4BABD4C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455"/>
              <a:ext cx="1808" cy="287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40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26,3</a:t>
              </a:r>
            </a:p>
          </p:txBody>
        </p:sp>
        <p:sp useBgFill="1">
          <p:nvSpPr>
            <p:cNvPr id="37906" name="Rectangle 13">
              <a:extLst>
                <a:ext uri="{FF2B5EF4-FFF2-40B4-BE49-F238E27FC236}">
                  <a16:creationId xmlns:a16="http://schemas.microsoft.com/office/drawing/2014/main" id="{92A63E19-D392-B24F-AA9A-024D9D126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455"/>
              <a:ext cx="1808" cy="287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240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8,0</a:t>
              </a:r>
            </a:p>
          </p:txBody>
        </p:sp>
        <p:sp useBgFill="1">
          <p:nvSpPr>
            <p:cNvPr id="37907" name="Rectangle 14">
              <a:extLst>
                <a:ext uri="{FF2B5EF4-FFF2-40B4-BE49-F238E27FC236}">
                  <a16:creationId xmlns:a16="http://schemas.microsoft.com/office/drawing/2014/main" id="{A3450EEE-6226-AA43-9527-F17E272B3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55"/>
              <a:ext cx="1808" cy="287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Gang (triệu tấn)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endPara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 useBgFill="1">
          <p:nvSpPr>
            <p:cNvPr id="37908" name="Rectangle 15">
              <a:extLst>
                <a:ext uri="{FF2B5EF4-FFF2-40B4-BE49-F238E27FC236}">
                  <a16:creationId xmlns:a16="http://schemas.microsoft.com/office/drawing/2014/main" id="{69E8E618-34EA-A74C-A412-75E09E1DB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170"/>
              <a:ext cx="1808" cy="285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132,9</a:t>
              </a:r>
            </a:p>
          </p:txBody>
        </p:sp>
        <p:sp useBgFill="1">
          <p:nvSpPr>
            <p:cNvPr id="37909" name="Rectangle 16">
              <a:extLst>
                <a:ext uri="{FF2B5EF4-FFF2-40B4-BE49-F238E27FC236}">
                  <a16:creationId xmlns:a16="http://schemas.microsoft.com/office/drawing/2014/main" id="{2575738C-E73E-2740-A317-FA5DFED8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70"/>
              <a:ext cx="1808" cy="285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240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40,1</a:t>
              </a:r>
            </a:p>
          </p:txBody>
        </p:sp>
        <p:sp useBgFill="1">
          <p:nvSpPr>
            <p:cNvPr id="37910" name="Rectangle 17">
              <a:extLst>
                <a:ext uri="{FF2B5EF4-FFF2-40B4-BE49-F238E27FC236}">
                  <a16:creationId xmlns:a16="http://schemas.microsoft.com/office/drawing/2014/main" id="{E1E165F9-E96C-8942-AA88-B368ECBC2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70"/>
              <a:ext cx="1808" cy="285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 (triệu tấn)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endPara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 useBgFill="1">
          <p:nvSpPr>
            <p:cNvPr id="37911" name="Rectangle 18">
              <a:extLst>
                <a:ext uri="{FF2B5EF4-FFF2-40B4-BE49-F238E27FC236}">
                  <a16:creationId xmlns:a16="http://schemas.microsoft.com/office/drawing/2014/main" id="{EAF66581-3A52-F249-BBBF-86E2C2597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1884"/>
              <a:ext cx="1808" cy="286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1938</a:t>
              </a:r>
            </a:p>
          </p:txBody>
        </p:sp>
        <p:sp useBgFill="1">
          <p:nvSpPr>
            <p:cNvPr id="37912" name="Rectangle 19">
              <a:extLst>
                <a:ext uri="{FF2B5EF4-FFF2-40B4-BE49-F238E27FC236}">
                  <a16:creationId xmlns:a16="http://schemas.microsoft.com/office/drawing/2014/main" id="{43762E22-DDC1-F248-AC20-5198F3842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884"/>
              <a:ext cx="1808" cy="286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1929</a:t>
              </a:r>
            </a:p>
          </p:txBody>
        </p:sp>
        <p:sp useBgFill="1">
          <p:nvSpPr>
            <p:cNvPr id="37913" name="Rectangle 20">
              <a:extLst>
                <a:ext uri="{FF2B5EF4-FFF2-40B4-BE49-F238E27FC236}">
                  <a16:creationId xmlns:a16="http://schemas.microsoft.com/office/drawing/2014/main" id="{EA277D25-4864-A34E-A7EB-80F786855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884"/>
              <a:ext cx="1808" cy="286"/>
            </a:xfrm>
            <a:prstGeom prst="rect">
              <a:avLst/>
            </a:prstGeom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 phẩm       Năm                       </a:t>
              </a:r>
            </a:p>
          </p:txBody>
        </p:sp>
        <p:sp>
          <p:nvSpPr>
            <p:cNvPr id="37914" name="Line 21">
              <a:extLst>
                <a:ext uri="{FF2B5EF4-FFF2-40B4-BE49-F238E27FC236}">
                  <a16:creationId xmlns:a16="http://schemas.microsoft.com/office/drawing/2014/main" id="{C296E047-C55F-794F-B959-F2AEB0A47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884"/>
              <a:ext cx="5424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15" name="Line 22">
              <a:extLst>
                <a:ext uri="{FF2B5EF4-FFF2-40B4-BE49-F238E27FC236}">
                  <a16:creationId xmlns:a16="http://schemas.microsoft.com/office/drawing/2014/main" id="{F58AA722-2A33-D844-ACDA-ED466873F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70"/>
              <a:ext cx="5424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16" name="Line 23">
              <a:extLst>
                <a:ext uri="{FF2B5EF4-FFF2-40B4-BE49-F238E27FC236}">
                  <a16:creationId xmlns:a16="http://schemas.microsoft.com/office/drawing/2014/main" id="{A536E9D5-C4DD-9540-A1D8-5AE63A66E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55"/>
              <a:ext cx="5424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17" name="Line 24">
              <a:extLst>
                <a:ext uri="{FF2B5EF4-FFF2-40B4-BE49-F238E27FC236}">
                  <a16:creationId xmlns:a16="http://schemas.microsoft.com/office/drawing/2014/main" id="{80B27D96-BAC0-D84E-B16B-90C728951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742"/>
              <a:ext cx="5424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18" name="Line 25">
              <a:extLst>
                <a:ext uri="{FF2B5EF4-FFF2-40B4-BE49-F238E27FC236}">
                  <a16:creationId xmlns:a16="http://schemas.microsoft.com/office/drawing/2014/main" id="{F6C2468D-FB6D-0840-9708-607958F57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028"/>
              <a:ext cx="5424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19" name="Line 26">
              <a:extLst>
                <a:ext uri="{FF2B5EF4-FFF2-40B4-BE49-F238E27FC236}">
                  <a16:creationId xmlns:a16="http://schemas.microsoft.com/office/drawing/2014/main" id="{3A4994CB-C067-974C-A972-92D48569B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315"/>
              <a:ext cx="5424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0" name="Line 27">
              <a:extLst>
                <a:ext uri="{FF2B5EF4-FFF2-40B4-BE49-F238E27FC236}">
                  <a16:creationId xmlns:a16="http://schemas.microsoft.com/office/drawing/2014/main" id="{86C4E09E-254F-CC41-9E57-3731D78D9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600"/>
              <a:ext cx="5424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1" name="Line 28">
              <a:extLst>
                <a:ext uri="{FF2B5EF4-FFF2-40B4-BE49-F238E27FC236}">
                  <a16:creationId xmlns:a16="http://schemas.microsoft.com/office/drawing/2014/main" id="{34FAFE66-EC8B-AA4C-8618-5A38AF290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884"/>
              <a:ext cx="0" cy="1716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2" name="Line 29">
              <a:extLst>
                <a:ext uri="{FF2B5EF4-FFF2-40B4-BE49-F238E27FC236}">
                  <a16:creationId xmlns:a16="http://schemas.microsoft.com/office/drawing/2014/main" id="{C7E3B077-5166-3047-AA61-A83BA6E8B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884"/>
              <a:ext cx="0" cy="171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3" name="Line 30">
              <a:extLst>
                <a:ext uri="{FF2B5EF4-FFF2-40B4-BE49-F238E27FC236}">
                  <a16:creationId xmlns:a16="http://schemas.microsoft.com/office/drawing/2014/main" id="{DA70ED90-68BC-4A45-B115-6C248B5DE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884"/>
              <a:ext cx="0" cy="171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4" name="Line 31">
              <a:extLst>
                <a:ext uri="{FF2B5EF4-FFF2-40B4-BE49-F238E27FC236}">
                  <a16:creationId xmlns:a16="http://schemas.microsoft.com/office/drawing/2014/main" id="{F7A203A2-17E1-734D-9C59-AE0A84685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884"/>
              <a:ext cx="0" cy="1716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5" name="Line 32">
              <a:extLst>
                <a:ext uri="{FF2B5EF4-FFF2-40B4-BE49-F238E27FC236}">
                  <a16:creationId xmlns:a16="http://schemas.microsoft.com/office/drawing/2014/main" id="{877CDFB4-C1F7-E54A-B65F-00AE65753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897"/>
              <a:ext cx="384" cy="26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926" name="Text Box 33">
              <a:extLst>
                <a:ext uri="{FF2B5EF4-FFF2-40B4-BE49-F238E27FC236}">
                  <a16:creationId xmlns:a16="http://schemas.microsoft.com/office/drawing/2014/main" id="{E4534251-F72F-6947-9EFB-E0B7A26B9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74"/>
              <a:ext cx="5424" cy="559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thống kê sản lượng một số sản phẩm công nghiệp Liên Xô (1929–1938)</a:t>
              </a:r>
            </a:p>
          </p:txBody>
        </p:sp>
      </p:grpSp>
      <p:grpSp>
        <p:nvGrpSpPr>
          <p:cNvPr id="530466" name="Group 34">
            <a:extLst>
              <a:ext uri="{FF2B5EF4-FFF2-40B4-BE49-F238E27FC236}">
                <a16:creationId xmlns:a16="http://schemas.microsoft.com/office/drawing/2014/main" id="{8788E79D-5CC1-6E44-A143-4957B5F863C3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77788"/>
            <a:ext cx="7924800" cy="1028700"/>
            <a:chOff x="292" y="1764"/>
            <a:chExt cx="5180" cy="944"/>
          </a:xfrm>
        </p:grpSpPr>
        <p:sp>
          <p:nvSpPr>
            <p:cNvPr id="37896" name="Text Box 35">
              <a:extLst>
                <a:ext uri="{FF2B5EF4-FFF2-40B4-BE49-F238E27FC236}">
                  <a16:creationId xmlns:a16="http://schemas.microsoft.com/office/drawing/2014/main" id="{3513207E-25D7-E740-BD28-8AF17E2E8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833"/>
              <a:ext cx="4847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i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bảng thống kê. Hãy nhận xét về thành tựu của Liên Xô trong lĩnh vực công nghiệp.</a:t>
              </a:r>
            </a:p>
          </p:txBody>
        </p:sp>
        <p:pic>
          <p:nvPicPr>
            <p:cNvPr id="37897" name="Picture 36" descr="2">
              <a:extLst>
                <a:ext uri="{FF2B5EF4-FFF2-40B4-BE49-F238E27FC236}">
                  <a16:creationId xmlns:a16="http://schemas.microsoft.com/office/drawing/2014/main" id="{56F15FCF-7AD6-8B44-B880-0B38B12678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1764"/>
              <a:ext cx="295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Text Box 37">
            <a:extLst>
              <a:ext uri="{FF2B5EF4-FFF2-40B4-BE49-F238E27FC236}">
                <a16:creationId xmlns:a16="http://schemas.microsoft.com/office/drawing/2014/main" id="{AEB7DC56-35AB-6C4D-A31A-7C83C474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4984751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400">
              <a:latin typeface="Verdana" panose="020B0604030504040204" pitchFamily="34" charset="0"/>
            </a:endParaRPr>
          </a:p>
        </p:txBody>
      </p:sp>
      <p:sp>
        <p:nvSpPr>
          <p:cNvPr id="37893" name="Text Box 38">
            <a:extLst>
              <a:ext uri="{FF2B5EF4-FFF2-40B4-BE49-F238E27FC236}">
                <a16:creationId xmlns:a16="http://schemas.microsoft.com/office/drawing/2014/main" id="{BDDBD4A7-AD21-DD48-92E8-90E34D7A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6" y="4984751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400">
              <a:latin typeface="Verdana" panose="020B0604030504040204" pitchFamily="34" charset="0"/>
            </a:endParaRPr>
          </a:p>
        </p:txBody>
      </p:sp>
      <p:sp>
        <p:nvSpPr>
          <p:cNvPr id="530471" name="Text Box 39">
            <a:extLst>
              <a:ext uri="{FF2B5EF4-FFF2-40B4-BE49-F238E27FC236}">
                <a16:creationId xmlns:a16="http://schemas.microsoft.com/office/drawing/2014/main" id="{F9F28AAC-0099-714E-8DEB-93CFB5DD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i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30472" name="Text Box 40">
            <a:extLst>
              <a:ext uri="{FF2B5EF4-FFF2-40B4-BE49-F238E27FC236}">
                <a16:creationId xmlns:a16="http://schemas.microsoft.com/office/drawing/2014/main" id="{56922C0E-95C5-D04A-9147-9B15C98B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7010400" cy="1562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cuộc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nghiệp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hóa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Xô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(1929-1938),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thay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căn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nền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kinh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tế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nông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nghiệp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lạc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hậu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trở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cường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Times New Roman" pitchFamily="18" charset="0"/>
              </a:rPr>
              <a:t>nghiệp</a:t>
            </a:r>
            <a:endParaRPr lang="en-US" sz="2400" b="1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3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71" grpId="0" autoUpdateAnimBg="0"/>
      <p:bldP spid="53047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A0E45A-A538-4DFE-9018-08653D75D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44392"/>
              </p:ext>
            </p:extLst>
          </p:nvPr>
        </p:nvGraphicFramePr>
        <p:xfrm>
          <a:off x="216310" y="1118796"/>
          <a:ext cx="11838038" cy="568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79300-C1FE-42C0-9B6A-4108AC9117F2}"/>
              </a:ext>
            </a:extLst>
          </p:cNvPr>
          <p:cNvSpPr txBox="1"/>
          <p:nvPr/>
        </p:nvSpPr>
        <p:spPr>
          <a:xfrm>
            <a:off x="1112351" y="1565146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849BB-3AA2-48B0-9E94-8B0B885A3DB2}"/>
              </a:ext>
            </a:extLst>
          </p:cNvPr>
          <p:cNvSpPr txBox="1"/>
          <p:nvPr/>
        </p:nvSpPr>
        <p:spPr>
          <a:xfrm>
            <a:off x="4436145" y="1521417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hoá-giáo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FE87C-2BBC-4C21-8957-31C315C4AE52}"/>
              </a:ext>
            </a:extLst>
          </p:cNvPr>
          <p:cNvSpPr txBox="1"/>
          <p:nvPr/>
        </p:nvSpPr>
        <p:spPr>
          <a:xfrm>
            <a:off x="8830018" y="719489"/>
            <a:ext cx="312939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-Quan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6AEDE-4503-43DA-82BE-53E449ADF32F}"/>
              </a:ext>
            </a:extLst>
          </p:cNvPr>
          <p:cNvSpPr txBox="1"/>
          <p:nvPr/>
        </p:nvSpPr>
        <p:spPr>
          <a:xfrm>
            <a:off x="540722" y="2517295"/>
            <a:ext cx="3644584" cy="2677656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2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(1928-1933)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(1933-1937), LX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XHCN </a:t>
            </a:r>
            <a:endParaRPr lang="en-US" sz="4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C1B0449-62DE-634D-BCD6-3ECB82A8D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DE13E3-61EE-3347-8F4F-C0953EF791E7}"/>
              </a:ext>
            </a:extLst>
          </p:cNvPr>
          <p:cNvSpPr txBox="1">
            <a:spLocks/>
          </p:cNvSpPr>
          <p:nvPr/>
        </p:nvSpPr>
        <p:spPr>
          <a:xfrm>
            <a:off x="216310" y="0"/>
            <a:ext cx="11189110" cy="537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4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CUỘC XÂY DỰNG CHỦ NGHĨA XÃ HỘI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XÔ (1925-1941)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530A3D-D1B7-D347-A285-BCD780CF88D1}"/>
              </a:ext>
            </a:extLst>
          </p:cNvPr>
          <p:cNvSpPr txBox="1">
            <a:spLocks/>
          </p:cNvSpPr>
          <p:nvPr/>
        </p:nvSpPr>
        <p:spPr>
          <a:xfrm>
            <a:off x="368710" y="152400"/>
            <a:ext cx="11189110" cy="537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4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CUỘC XÂY DỰNG CHỦ NGHĨA XÃ HỘI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XÔ (1925-1941)</a:t>
            </a:r>
          </a:p>
        </p:txBody>
      </p:sp>
    </p:spTree>
    <p:extLst>
      <p:ext uri="{BB962C8B-B14F-4D97-AF65-F5344CB8AC3E}">
        <p14:creationId xmlns:p14="http://schemas.microsoft.com/office/powerpoint/2010/main" val="22061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4" name="Picture 4" descr="Picture7">
            <a:extLst>
              <a:ext uri="{FF2B5EF4-FFF2-40B4-BE49-F238E27FC236}">
                <a16:creationId xmlns:a16="http://schemas.microsoft.com/office/drawing/2014/main" id="{BC56CF15-1EBC-184B-9558-F85DF05A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5" name="Text Box 5">
            <a:extLst>
              <a:ext uri="{FF2B5EF4-FFF2-40B4-BE49-F238E27FC236}">
                <a16:creationId xmlns:a16="http://schemas.microsoft.com/office/drawing/2014/main" id="{83A3312B-8F11-3E4E-9AFC-62815FA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34126"/>
            <a:ext cx="7391400" cy="52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Lớp học xóa mù chữ ở Liên Xô năm 1926</a:t>
            </a:r>
            <a:endParaRPr lang="en-US" alt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A0E45A-A538-4DFE-9018-08653D75D1EF}"/>
              </a:ext>
            </a:extLst>
          </p:cNvPr>
          <p:cNvGraphicFramePr/>
          <p:nvPr/>
        </p:nvGraphicFramePr>
        <p:xfrm>
          <a:off x="216310" y="1118796"/>
          <a:ext cx="11838038" cy="568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79300-C1FE-42C0-9B6A-4108AC9117F2}"/>
              </a:ext>
            </a:extLst>
          </p:cNvPr>
          <p:cNvSpPr txBox="1"/>
          <p:nvPr/>
        </p:nvSpPr>
        <p:spPr>
          <a:xfrm>
            <a:off x="1112351" y="1565146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849BB-3AA2-48B0-9E94-8B0B885A3DB2}"/>
              </a:ext>
            </a:extLst>
          </p:cNvPr>
          <p:cNvSpPr txBox="1"/>
          <p:nvPr/>
        </p:nvSpPr>
        <p:spPr>
          <a:xfrm>
            <a:off x="4436145" y="1521417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hoá-giáo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FE87C-2BBC-4C21-8957-31C315C4AE52}"/>
              </a:ext>
            </a:extLst>
          </p:cNvPr>
          <p:cNvSpPr txBox="1"/>
          <p:nvPr/>
        </p:nvSpPr>
        <p:spPr>
          <a:xfrm>
            <a:off x="8830018" y="719489"/>
            <a:ext cx="312939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-Quan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6AEDE-4503-43DA-82BE-53E449ADF32F}"/>
              </a:ext>
            </a:extLst>
          </p:cNvPr>
          <p:cNvSpPr txBox="1"/>
          <p:nvPr/>
        </p:nvSpPr>
        <p:spPr>
          <a:xfrm>
            <a:off x="540722" y="2517295"/>
            <a:ext cx="3644584" cy="2677656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2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(1928-1933)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(1933-1937), LX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XHCN </a:t>
            </a:r>
            <a:endParaRPr lang="en-US" sz="4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1272A-A705-4E7B-9166-D2B095576435}"/>
              </a:ext>
            </a:extLst>
          </p:cNvPr>
          <p:cNvSpPr txBox="1"/>
          <p:nvPr/>
        </p:nvSpPr>
        <p:spPr>
          <a:xfrm>
            <a:off x="4509717" y="2294543"/>
            <a:ext cx="3576191" cy="353943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XHCN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C450A-4186-48F8-A4D7-77BCE03D3A36}"/>
              </a:ext>
            </a:extLst>
          </p:cNvPr>
          <p:cNvSpPr txBox="1"/>
          <p:nvPr/>
        </p:nvSpPr>
        <p:spPr>
          <a:xfrm>
            <a:off x="8671832" y="2283865"/>
            <a:ext cx="3382516" cy="353943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C1B0449-62DE-634D-BCD6-3ECB82A8D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DE13E3-61EE-3347-8F4F-C0953EF791E7}"/>
              </a:ext>
            </a:extLst>
          </p:cNvPr>
          <p:cNvSpPr txBox="1">
            <a:spLocks/>
          </p:cNvSpPr>
          <p:nvPr/>
        </p:nvSpPr>
        <p:spPr>
          <a:xfrm>
            <a:off x="216310" y="0"/>
            <a:ext cx="11189110" cy="537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4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CUỘC XÂY DỰNG CHỦ NGHĨA XÃ HỘI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XÔ (1925-1941)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530A3D-D1B7-D347-A285-BCD780CF88D1}"/>
              </a:ext>
            </a:extLst>
          </p:cNvPr>
          <p:cNvSpPr txBox="1">
            <a:spLocks/>
          </p:cNvSpPr>
          <p:nvPr/>
        </p:nvSpPr>
        <p:spPr>
          <a:xfrm>
            <a:off x="368710" y="152400"/>
            <a:ext cx="11189110" cy="537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4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CUỘC XÂY DỰNG CHỦ NGHĨA XÃ HỘI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XÔ (1925-1941)</a:t>
            </a:r>
          </a:p>
        </p:txBody>
      </p:sp>
    </p:spTree>
    <p:extLst>
      <p:ext uri="{BB962C8B-B14F-4D97-AF65-F5344CB8AC3E}">
        <p14:creationId xmlns:p14="http://schemas.microsoft.com/office/powerpoint/2010/main" val="32393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p52"/>
          <p:cNvSpPr/>
          <p:nvPr/>
        </p:nvSpPr>
        <p:spPr>
          <a:xfrm>
            <a:off x="1642600" y="1687033"/>
            <a:ext cx="8747200" cy="437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08" name="Google Shape;4108;p52"/>
          <p:cNvSpPr/>
          <p:nvPr/>
        </p:nvSpPr>
        <p:spPr>
          <a:xfrm>
            <a:off x="1917600" y="1933033"/>
            <a:ext cx="8197200" cy="3880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09" name="Google Shape;4109;p5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Google Shape;4110;p52"/>
          <p:cNvSpPr txBox="1"/>
          <p:nvPr/>
        </p:nvSpPr>
        <p:spPr>
          <a:xfrm>
            <a:off x="1476260" y="2163133"/>
            <a:ext cx="9059587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0" anchor="ctr" anchorCtr="0">
            <a:noAutofit/>
          </a:bodyPr>
          <a:lstStyle/>
          <a:p>
            <a:pPr marL="609585" indent="-423323" defTabSz="1219170">
              <a:lnSpc>
                <a:spcPct val="115000"/>
              </a:lnSpc>
              <a:buClr>
                <a:srgbClr val="043025"/>
              </a:buClr>
              <a:buSzPts val="1400"/>
              <a:buFont typeface="Barlow"/>
              <a:buChar char="●"/>
            </a:pP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Nêu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được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hoàn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cảnh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,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nội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dung,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tác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động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của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Chính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sách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kinh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tế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mới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đối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với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nước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Nga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trong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công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cuộc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khôi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phục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kinh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tế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(1921 - 1925)</a:t>
            </a:r>
            <a:endParaRPr sz="3200" kern="0" dirty="0">
              <a:solidFill>
                <a:srgbClr val="043025"/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43025"/>
              </a:buClr>
              <a:buSzPts val="1400"/>
              <a:buFont typeface="Barlow"/>
              <a:buChar char="●"/>
            </a:pP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Nêu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được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những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thành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tựu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về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kinh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tế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-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văn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hóa</a:t>
            </a:r>
            <a:r>
              <a:rPr lang="en-US" sz="3200" kern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-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giáo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dục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của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Liên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Xô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trong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thời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kì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xây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dựng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chủ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nghĩa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xã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3200" kern="0" dirty="0" err="1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hội</a:t>
            </a:r>
            <a:r>
              <a:rPr lang="en-US" sz="3200" kern="0" dirty="0">
                <a:solidFill>
                  <a:srgbClr val="043025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 (1925 - 1941)</a:t>
            </a:r>
            <a:endParaRPr sz="3200" kern="0" dirty="0">
              <a:solidFill>
                <a:srgbClr val="043025"/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  <p:grpSp>
        <p:nvGrpSpPr>
          <p:cNvPr id="4111" name="Google Shape;4111;p52"/>
          <p:cNvGrpSpPr/>
          <p:nvPr/>
        </p:nvGrpSpPr>
        <p:grpSpPr>
          <a:xfrm>
            <a:off x="9450344" y="-10148"/>
            <a:ext cx="2422389" cy="2500032"/>
            <a:chOff x="7087758" y="-7611"/>
            <a:chExt cx="1816792" cy="1875024"/>
          </a:xfrm>
        </p:grpSpPr>
        <p:sp>
          <p:nvSpPr>
            <p:cNvPr id="4112" name="Google Shape;4112;p52"/>
            <p:cNvSpPr/>
            <p:nvPr/>
          </p:nvSpPr>
          <p:spPr>
            <a:xfrm rot="10800000">
              <a:off x="7543157" y="-3267"/>
              <a:ext cx="75612" cy="1520035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52"/>
            <p:cNvSpPr/>
            <p:nvPr/>
          </p:nvSpPr>
          <p:spPr>
            <a:xfrm rot="10800000">
              <a:off x="7267747" y="538313"/>
              <a:ext cx="338878" cy="276958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52"/>
            <p:cNvSpPr/>
            <p:nvPr/>
          </p:nvSpPr>
          <p:spPr>
            <a:xfrm rot="10800000">
              <a:off x="7610958" y="870694"/>
              <a:ext cx="296120" cy="345620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52"/>
            <p:cNvSpPr/>
            <p:nvPr/>
          </p:nvSpPr>
          <p:spPr>
            <a:xfrm rot="10800000">
              <a:off x="7223373" y="1111284"/>
              <a:ext cx="383252" cy="335900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52"/>
            <p:cNvSpPr/>
            <p:nvPr/>
          </p:nvSpPr>
          <p:spPr>
            <a:xfrm rot="10800000">
              <a:off x="7586947" y="266234"/>
              <a:ext cx="328166" cy="234338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52"/>
            <p:cNvSpPr/>
            <p:nvPr/>
          </p:nvSpPr>
          <p:spPr>
            <a:xfrm rot="10800000">
              <a:off x="7087758" y="10244"/>
              <a:ext cx="468653" cy="324264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52"/>
            <p:cNvSpPr/>
            <p:nvPr/>
          </p:nvSpPr>
          <p:spPr>
            <a:xfrm rot="10800000">
              <a:off x="7203536" y="1507756"/>
              <a:ext cx="590209" cy="356125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52"/>
            <p:cNvSpPr/>
            <p:nvPr/>
          </p:nvSpPr>
          <p:spPr>
            <a:xfrm rot="10800000">
              <a:off x="7604939" y="1845387"/>
              <a:ext cx="30914" cy="22025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52"/>
            <p:cNvSpPr/>
            <p:nvPr/>
          </p:nvSpPr>
          <p:spPr>
            <a:xfrm rot="10800000">
              <a:off x="7438436" y="1834328"/>
              <a:ext cx="33361" cy="23780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52"/>
            <p:cNvSpPr/>
            <p:nvPr/>
          </p:nvSpPr>
          <p:spPr>
            <a:xfrm rot="10800000">
              <a:off x="7260297" y="1761997"/>
              <a:ext cx="18862" cy="13599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52"/>
            <p:cNvSpPr/>
            <p:nvPr/>
          </p:nvSpPr>
          <p:spPr>
            <a:xfrm rot="10800000">
              <a:off x="7543250" y="1472647"/>
              <a:ext cx="66746" cy="53563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52"/>
            <p:cNvSpPr/>
            <p:nvPr/>
          </p:nvSpPr>
          <p:spPr>
            <a:xfrm rot="10800000">
              <a:off x="7273934" y="1136403"/>
              <a:ext cx="332460" cy="295635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52"/>
            <p:cNvSpPr/>
            <p:nvPr/>
          </p:nvSpPr>
          <p:spPr>
            <a:xfrm rot="10800000">
              <a:off x="7452842" y="1273638"/>
              <a:ext cx="19370" cy="62544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52"/>
            <p:cNvSpPr/>
            <p:nvPr/>
          </p:nvSpPr>
          <p:spPr>
            <a:xfrm rot="10800000">
              <a:off x="7428232" y="1293030"/>
              <a:ext cx="20178" cy="69770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52"/>
            <p:cNvSpPr/>
            <p:nvPr/>
          </p:nvSpPr>
          <p:spPr>
            <a:xfrm rot="10800000">
              <a:off x="7427215" y="1220723"/>
              <a:ext cx="59381" cy="27382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52"/>
            <p:cNvSpPr/>
            <p:nvPr/>
          </p:nvSpPr>
          <p:spPr>
            <a:xfrm rot="10800000">
              <a:off x="7610959" y="885771"/>
              <a:ext cx="275111" cy="316391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52"/>
            <p:cNvSpPr/>
            <p:nvPr/>
          </p:nvSpPr>
          <p:spPr>
            <a:xfrm rot="10800000">
              <a:off x="7782823" y="1097346"/>
              <a:ext cx="74780" cy="30822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52"/>
            <p:cNvSpPr/>
            <p:nvPr/>
          </p:nvSpPr>
          <p:spPr>
            <a:xfrm rot="10800000">
              <a:off x="7765161" y="1073036"/>
              <a:ext cx="72518" cy="3687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52"/>
            <p:cNvSpPr/>
            <p:nvPr/>
          </p:nvSpPr>
          <p:spPr>
            <a:xfrm rot="10800000">
              <a:off x="7707492" y="1057244"/>
              <a:ext cx="16762" cy="36247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52"/>
            <p:cNvSpPr/>
            <p:nvPr/>
          </p:nvSpPr>
          <p:spPr>
            <a:xfrm rot="10800000">
              <a:off x="7302909" y="551681"/>
              <a:ext cx="303647" cy="2541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52"/>
            <p:cNvSpPr/>
            <p:nvPr/>
          </p:nvSpPr>
          <p:spPr>
            <a:xfrm rot="10800000">
              <a:off x="7417751" y="738298"/>
              <a:ext cx="3117" cy="50677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52"/>
            <p:cNvSpPr/>
            <p:nvPr/>
          </p:nvSpPr>
          <p:spPr>
            <a:xfrm rot="10800000">
              <a:off x="7436105" y="723730"/>
              <a:ext cx="6557" cy="49315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52"/>
            <p:cNvSpPr/>
            <p:nvPr/>
          </p:nvSpPr>
          <p:spPr>
            <a:xfrm rot="10800000">
              <a:off x="7413247" y="660264"/>
              <a:ext cx="68154" cy="27751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52"/>
            <p:cNvSpPr/>
            <p:nvPr/>
          </p:nvSpPr>
          <p:spPr>
            <a:xfrm rot="10800000">
              <a:off x="7146031" y="17956"/>
              <a:ext cx="407356" cy="30240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2"/>
            <p:cNvSpPr/>
            <p:nvPr/>
          </p:nvSpPr>
          <p:spPr>
            <a:xfrm rot="10800000">
              <a:off x="7322170" y="208221"/>
              <a:ext cx="6718" cy="59797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6166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52"/>
            <p:cNvSpPr/>
            <p:nvPr/>
          </p:nvSpPr>
          <p:spPr>
            <a:xfrm rot="10800000">
              <a:off x="7349782" y="186127"/>
              <a:ext cx="9997" cy="57188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52"/>
            <p:cNvSpPr/>
            <p:nvPr/>
          </p:nvSpPr>
          <p:spPr>
            <a:xfrm rot="10800000">
              <a:off x="7302083" y="151797"/>
              <a:ext cx="78036" cy="1602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52"/>
            <p:cNvSpPr/>
            <p:nvPr/>
          </p:nvSpPr>
          <p:spPr>
            <a:xfrm rot="10800000">
              <a:off x="7586948" y="279533"/>
              <a:ext cx="314937" cy="208388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52"/>
            <p:cNvSpPr/>
            <p:nvPr/>
          </p:nvSpPr>
          <p:spPr>
            <a:xfrm rot="10800000">
              <a:off x="7798892" y="415658"/>
              <a:ext cx="59889" cy="23457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52"/>
            <p:cNvSpPr/>
            <p:nvPr/>
          </p:nvSpPr>
          <p:spPr>
            <a:xfrm rot="10800000">
              <a:off x="7770102" y="395665"/>
              <a:ext cx="60628" cy="24634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52"/>
            <p:cNvSpPr/>
            <p:nvPr/>
          </p:nvSpPr>
          <p:spPr>
            <a:xfrm rot="10800000">
              <a:off x="7719312" y="383682"/>
              <a:ext cx="4525" cy="36109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rgbClr val="6166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43" name="Google Shape;4143;p52"/>
            <p:cNvGrpSpPr/>
            <p:nvPr/>
          </p:nvGrpSpPr>
          <p:grpSpPr>
            <a:xfrm rot="10800000" flipH="1">
              <a:off x="8038901" y="-7611"/>
              <a:ext cx="865648" cy="1520473"/>
              <a:chOff x="7801383" y="2969578"/>
              <a:chExt cx="1246613" cy="2189622"/>
            </a:xfrm>
          </p:grpSpPr>
          <p:sp>
            <p:nvSpPr>
              <p:cNvPr id="4144" name="Google Shape;4144;p52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52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6" name="Google Shape;4146;p52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7" name="Google Shape;4147;p52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p52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9" name="Google Shape;4149;p52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0" name="Google Shape;4150;p52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1" name="Google Shape;4151;p52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2" name="Google Shape;4152;p52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3" name="Google Shape;4153;p52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4" name="Google Shape;4154;p52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5" name="Google Shape;4155;p52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6" name="Google Shape;4156;p52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7" name="Google Shape;4157;p52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8" name="Google Shape;4158;p52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>
            <a:extLst>
              <a:ext uri="{FF2B5EF4-FFF2-40B4-BE49-F238E27FC236}">
                <a16:creationId xmlns:a16="http://schemas.microsoft.com/office/drawing/2014/main" id="{A395E51D-C188-8745-9401-CF039CDD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3068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1091" name="Rectangle 3">
            <a:extLst>
              <a:ext uri="{FF2B5EF4-FFF2-40B4-BE49-F238E27FC236}">
                <a16:creationId xmlns:a16="http://schemas.microsoft.com/office/drawing/2014/main" id="{D3A842AE-AEAD-EB40-8259-218B59BD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438400"/>
            <a:ext cx="5212492" cy="2362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tx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công-nông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sz="32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32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3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 sz="3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828800" y="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“Đoàn kết với Việt Nam </a:t>
            </a:r>
          </a:p>
          <a:p>
            <a:pPr algn="ctr"/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là mệnh lệnh của trái tim và trí tuệ”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524000" y="5257800"/>
            <a:ext cx="89154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 tướng Nguyễn Tấn Dũng hội đàm với thủ </a:t>
            </a:r>
          </a:p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 PuTin và </a:t>
            </a:r>
            <a:r>
              <a:rPr lang="en-US" altLang="en-US" sz="3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 thống </a:t>
            </a:r>
          </a:p>
          <a:p>
            <a:pPr algn="ctr"/>
            <a:r>
              <a:rPr lang="en-US" altLang="en-US" sz="3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Dmitry Medvedev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(Nga)</a:t>
            </a:r>
          </a:p>
        </p:txBody>
      </p:sp>
    </p:spTree>
    <p:extLst>
      <p:ext uri="{BB962C8B-B14F-4D97-AF65-F5344CB8AC3E}">
        <p14:creationId xmlns:p14="http://schemas.microsoft.com/office/powerpoint/2010/main" val="36872900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en-US" altLang="en-US"/>
          </a:p>
        </p:txBody>
      </p:sp>
      <p:sp>
        <p:nvSpPr>
          <p:cNvPr id="103427" name="Rectangle 3"/>
          <p:cNvSpPr>
            <a:spLocks noGrp="1"/>
          </p:cNvSpPr>
          <p:nvPr>
            <p:ph type="body" idx="4294967295"/>
          </p:nvPr>
        </p:nvSpPr>
        <p:spPr/>
        <p:txBody>
          <a:bodyPr spcFirstLastPara="1" wrap="square" lIns="182880" tIns="91440" rIns="91425" bIns="91425" anchor="t" anchorCtr="0">
            <a:noAutofit/>
          </a:bodyPr>
          <a:lstStyle/>
          <a:p>
            <a:pPr marL="265113" indent="-265113"/>
            <a:endParaRPr lang="en-US" altLang="en-US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524000" y="6477000"/>
            <a:ext cx="9144000" cy="381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Hợp tác dầu khí giữa Việt Nam và Nga</a:t>
            </a:r>
          </a:p>
        </p:txBody>
      </p:sp>
    </p:spTree>
    <p:extLst>
      <p:ext uri="{BB962C8B-B14F-4D97-AF65-F5344CB8AC3E}">
        <p14:creationId xmlns:p14="http://schemas.microsoft.com/office/powerpoint/2010/main" val="25258858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524000" y="6477000"/>
            <a:ext cx="9144000" cy="3810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thủy điện Hòa Bình do Liên Xô giúp đỡ Việt Nam</a:t>
            </a:r>
          </a:p>
        </p:txBody>
      </p:sp>
    </p:spTree>
    <p:extLst>
      <p:ext uri="{BB962C8B-B14F-4D97-AF65-F5344CB8AC3E}">
        <p14:creationId xmlns:p14="http://schemas.microsoft.com/office/powerpoint/2010/main" val="76331367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1524000" y="228600"/>
            <a:ext cx="9144000" cy="990600"/>
          </a:xfrm>
          <a:prstGeom prst="rect">
            <a:avLst/>
          </a:prstGeom>
          <a:solidFill>
            <a:srgbClr val="CBC7CC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2322513" y="1333834"/>
            <a:ext cx="513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477" name="Rectangle 8"/>
          <p:cNvSpPr>
            <a:spLocks noChangeArrowheads="1"/>
          </p:cNvSpPr>
          <p:nvPr/>
        </p:nvSpPr>
        <p:spPr bwMode="auto">
          <a:xfrm>
            <a:off x="2322514" y="1895476"/>
            <a:ext cx="45528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2286000" y="2819401"/>
            <a:ext cx="949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lưong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479" name="Rectangle 11"/>
          <p:cNvSpPr>
            <a:spLocks noChangeArrowheads="1"/>
          </p:cNvSpPr>
          <p:nvPr/>
        </p:nvSpPr>
        <p:spPr bwMode="auto">
          <a:xfrm>
            <a:off x="1384150" y="3931853"/>
            <a:ext cx="10252400" cy="914400"/>
          </a:xfrm>
          <a:prstGeom prst="rect">
            <a:avLst/>
          </a:prstGeom>
          <a:solidFill>
            <a:srgbClr val="CBC7CC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2971800" y="4976146"/>
            <a:ext cx="1828800" cy="685800"/>
          </a:xfrm>
          <a:prstGeom prst="rect">
            <a:avLst/>
          </a:prstGeom>
          <a:solidFill>
            <a:srgbClr val="CBC7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4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481" name="Rectangle 17"/>
          <p:cNvSpPr>
            <a:spLocks noChangeArrowheads="1"/>
          </p:cNvSpPr>
          <p:nvPr/>
        </p:nvSpPr>
        <p:spPr bwMode="auto">
          <a:xfrm>
            <a:off x="2971800" y="5921733"/>
            <a:ext cx="1828800" cy="685800"/>
          </a:xfrm>
          <a:prstGeom prst="rect">
            <a:avLst/>
          </a:prstGeom>
          <a:solidFill>
            <a:srgbClr val="CBC7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482" name="Rectangle 18"/>
          <p:cNvSpPr>
            <a:spLocks noChangeArrowheads="1"/>
          </p:cNvSpPr>
          <p:nvPr/>
        </p:nvSpPr>
        <p:spPr bwMode="auto">
          <a:xfrm>
            <a:off x="7391400" y="4896907"/>
            <a:ext cx="1828800" cy="685800"/>
          </a:xfrm>
          <a:prstGeom prst="rect">
            <a:avLst/>
          </a:prstGeom>
          <a:solidFill>
            <a:srgbClr val="CBC7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3" name="Rectangle 19"/>
          <p:cNvSpPr>
            <a:spLocks noChangeArrowheads="1"/>
          </p:cNvSpPr>
          <p:nvPr/>
        </p:nvSpPr>
        <p:spPr bwMode="auto">
          <a:xfrm>
            <a:off x="7391400" y="5903641"/>
            <a:ext cx="1828800" cy="685800"/>
          </a:xfrm>
          <a:prstGeom prst="rect">
            <a:avLst/>
          </a:prstGeom>
          <a:solidFill>
            <a:srgbClr val="CBC7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4" name="TextBox 1"/>
          <p:cNvSpPr txBox="1">
            <a:spLocks noChangeArrowheads="1"/>
          </p:cNvSpPr>
          <p:nvPr/>
        </p:nvSpPr>
        <p:spPr bwMode="auto">
          <a:xfrm>
            <a:off x="2322513" y="2357438"/>
            <a:ext cx="3829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3200" b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Thu </a:t>
            </a:r>
            <a:r>
              <a:rPr lang="en-US" sz="3200" b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3200" b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4564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76400" y="152400"/>
            <a:ext cx="8915400" cy="1219200"/>
          </a:xfrm>
          <a:prstGeom prst="rect">
            <a:avLst/>
          </a:prstGeom>
          <a:solidFill>
            <a:srgbClr val="CBC7CC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XHCN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6501" name="Rectangle 8"/>
          <p:cNvSpPr>
            <a:spLocks noChangeArrowheads="1"/>
          </p:cNvSpPr>
          <p:nvPr/>
        </p:nvSpPr>
        <p:spPr bwMode="auto">
          <a:xfrm>
            <a:off x="2667000" y="1828800"/>
            <a:ext cx="6858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6502" name="Rectangle 9"/>
          <p:cNvSpPr>
            <a:spLocks noChangeArrowheads="1"/>
          </p:cNvSpPr>
          <p:nvPr/>
        </p:nvSpPr>
        <p:spPr bwMode="auto">
          <a:xfrm>
            <a:off x="2667000" y="2711450"/>
            <a:ext cx="6858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6503" name="Rectangle 10"/>
          <p:cNvSpPr>
            <a:spLocks noChangeArrowheads="1"/>
          </p:cNvSpPr>
          <p:nvPr/>
        </p:nvSpPr>
        <p:spPr bwMode="auto">
          <a:xfrm>
            <a:off x="2667000" y="3657600"/>
            <a:ext cx="6858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6504" name="Rectangle 12"/>
          <p:cNvSpPr>
            <a:spLocks noChangeArrowheads="1"/>
          </p:cNvSpPr>
          <p:nvPr/>
        </p:nvSpPr>
        <p:spPr bwMode="auto">
          <a:xfrm>
            <a:off x="2652714" y="4668838"/>
            <a:ext cx="6872287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6505" name="Rectangle 13"/>
          <p:cNvSpPr>
            <a:spLocks noChangeArrowheads="1"/>
          </p:cNvSpPr>
          <p:nvPr/>
        </p:nvSpPr>
        <p:spPr bwMode="auto">
          <a:xfrm>
            <a:off x="5356225" y="4614863"/>
            <a:ext cx="25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097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668464" y="381000"/>
            <a:ext cx="8923337" cy="1524000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(1925- 1941)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7525" name="Rectangle 9"/>
          <p:cNvSpPr>
            <a:spLocks noChangeArrowheads="1"/>
          </p:cNvSpPr>
          <p:nvPr/>
        </p:nvSpPr>
        <p:spPr bwMode="auto">
          <a:xfrm>
            <a:off x="2781300" y="2286000"/>
            <a:ext cx="7353300" cy="762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2743199" y="3375025"/>
            <a:ext cx="8046721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7527" name="Rectangle 11"/>
          <p:cNvSpPr>
            <a:spLocks noChangeArrowheads="1"/>
          </p:cNvSpPr>
          <p:nvPr/>
        </p:nvSpPr>
        <p:spPr bwMode="auto">
          <a:xfrm>
            <a:off x="2781300" y="4267200"/>
            <a:ext cx="7353300" cy="685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7528" name="Rectangle 12"/>
          <p:cNvSpPr>
            <a:spLocks noChangeArrowheads="1"/>
          </p:cNvSpPr>
          <p:nvPr/>
        </p:nvSpPr>
        <p:spPr bwMode="auto">
          <a:xfrm>
            <a:off x="2857500" y="5181600"/>
            <a:ext cx="7277100" cy="685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559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3925-9224-4CFB-A76A-6EFC3E74B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75"/>
            <a:ext cx="12192000" cy="53746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KINH TẾ MỚI VÀ CÔNG CUỘC KHÔI PHỤC KINH TẾ (1921 - 1941)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B9E710-D425-49C1-838E-E8B4507F7987}"/>
              </a:ext>
            </a:extLst>
          </p:cNvPr>
          <p:cNvCxnSpPr>
            <a:cxnSpLocks/>
            <a:stCxn id="2" idx="2"/>
            <a:endCxn id="2" idx="2"/>
          </p:cNvCxnSpPr>
          <p:nvPr/>
        </p:nvCxnSpPr>
        <p:spPr>
          <a:xfrm>
            <a:off x="6096000" y="5473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34F4FB-527A-4D77-8467-195F977B9A1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633884" y="547342"/>
            <a:ext cx="462116" cy="60419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75A93C-6ED4-46A4-9D13-B651EF140599}"/>
              </a:ext>
            </a:extLst>
          </p:cNvPr>
          <p:cNvSpPr txBox="1"/>
          <p:nvPr/>
        </p:nvSpPr>
        <p:spPr>
          <a:xfrm>
            <a:off x="596281" y="593838"/>
            <a:ext cx="396935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26D6A66F-F66A-45AB-A6BB-8B45137A5C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48400" y="93652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0FEB5-43E1-4BD3-B41B-FF0EFD0A77B7}"/>
              </a:ext>
            </a:extLst>
          </p:cNvPr>
          <p:cNvSpPr txBox="1"/>
          <p:nvPr/>
        </p:nvSpPr>
        <p:spPr>
          <a:xfrm>
            <a:off x="7177738" y="552319"/>
            <a:ext cx="4591664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EE7D5-BE65-4C4C-8727-943800B5A38B}"/>
              </a:ext>
            </a:extLst>
          </p:cNvPr>
          <p:cNvSpPr/>
          <p:nvPr/>
        </p:nvSpPr>
        <p:spPr>
          <a:xfrm>
            <a:off x="6420464" y="1937315"/>
            <a:ext cx="5771535" cy="47939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2A1181-A865-47DB-AC3E-25781D0C8F67}"/>
              </a:ext>
            </a:extLst>
          </p:cNvPr>
          <p:cNvSpPr/>
          <p:nvPr/>
        </p:nvSpPr>
        <p:spPr>
          <a:xfrm>
            <a:off x="235974" y="1238866"/>
            <a:ext cx="5589639" cy="534052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C905B-B9E1-43E6-AC3F-BC352EFAE446}"/>
              </a:ext>
            </a:extLst>
          </p:cNvPr>
          <p:cNvSpPr txBox="1"/>
          <p:nvPr/>
        </p:nvSpPr>
        <p:spPr>
          <a:xfrm>
            <a:off x="743945" y="1319361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88314-CED9-44EF-B092-D5C6398E40E0}"/>
              </a:ext>
            </a:extLst>
          </p:cNvPr>
          <p:cNvSpPr txBox="1"/>
          <p:nvPr/>
        </p:nvSpPr>
        <p:spPr>
          <a:xfrm>
            <a:off x="275303" y="1923076"/>
            <a:ext cx="55896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4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3925-9224-4CFB-A76A-6EFC3E74B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0" y="9875"/>
            <a:ext cx="12048750" cy="53746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KINH TẾ MỚI VÀ CÔNG CUỘC KHÔI PHỤC KINH TẾ (1921 - 1941)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B9E710-D425-49C1-838E-E8B4507F7987}"/>
              </a:ext>
            </a:extLst>
          </p:cNvPr>
          <p:cNvCxnSpPr>
            <a:cxnSpLocks/>
            <a:stCxn id="2" idx="2"/>
            <a:endCxn id="2" idx="2"/>
          </p:cNvCxnSpPr>
          <p:nvPr/>
        </p:nvCxnSpPr>
        <p:spPr>
          <a:xfrm>
            <a:off x="6167625" y="5473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34F4FB-527A-4D77-8467-195F977B9A1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777137" y="547342"/>
            <a:ext cx="390488" cy="60419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75A93C-6ED4-46A4-9D13-B651EF140599}"/>
              </a:ext>
            </a:extLst>
          </p:cNvPr>
          <p:cNvSpPr txBox="1"/>
          <p:nvPr/>
        </p:nvSpPr>
        <p:spPr>
          <a:xfrm>
            <a:off x="1310419" y="576217"/>
            <a:ext cx="396935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26D6A66F-F66A-45AB-A6BB-8B45137A5C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48400" y="93652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0FEB5-43E1-4BD3-B41B-FF0EFD0A77B7}"/>
              </a:ext>
            </a:extLst>
          </p:cNvPr>
          <p:cNvSpPr txBox="1"/>
          <p:nvPr/>
        </p:nvSpPr>
        <p:spPr>
          <a:xfrm>
            <a:off x="6983215" y="646439"/>
            <a:ext cx="5208785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2A1181-A865-47DB-AC3E-25781D0C8F67}"/>
              </a:ext>
            </a:extLst>
          </p:cNvPr>
          <p:cNvSpPr/>
          <p:nvPr/>
        </p:nvSpPr>
        <p:spPr>
          <a:xfrm>
            <a:off x="-78670" y="1128312"/>
            <a:ext cx="6367047" cy="545107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C905B-B9E1-43E6-AC3F-BC352EFAE446}"/>
              </a:ext>
            </a:extLst>
          </p:cNvPr>
          <p:cNvSpPr txBox="1"/>
          <p:nvPr/>
        </p:nvSpPr>
        <p:spPr>
          <a:xfrm>
            <a:off x="363794" y="1264084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88314-CED9-44EF-B092-D5C6398E40E0}"/>
              </a:ext>
            </a:extLst>
          </p:cNvPr>
          <p:cNvSpPr txBox="1"/>
          <p:nvPr/>
        </p:nvSpPr>
        <p:spPr>
          <a:xfrm>
            <a:off x="-107196" y="1700469"/>
            <a:ext cx="642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A8C72-8F3E-4271-A893-5ED0D0FA059B}"/>
              </a:ext>
            </a:extLst>
          </p:cNvPr>
          <p:cNvSpPr txBox="1"/>
          <p:nvPr/>
        </p:nvSpPr>
        <p:spPr>
          <a:xfrm>
            <a:off x="108155" y="3049615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3E1A9-720C-4B97-9F4B-90E57AA801F2}"/>
              </a:ext>
            </a:extLst>
          </p:cNvPr>
          <p:cNvSpPr txBox="1"/>
          <p:nvPr/>
        </p:nvSpPr>
        <p:spPr>
          <a:xfrm>
            <a:off x="-78670" y="3568304"/>
            <a:ext cx="8122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0A8D14-9B4E-4FD7-9FA1-ECD38EAD441F}"/>
              </a:ext>
            </a:extLst>
          </p:cNvPr>
          <p:cNvSpPr/>
          <p:nvPr/>
        </p:nvSpPr>
        <p:spPr>
          <a:xfrm>
            <a:off x="6331974" y="2168637"/>
            <a:ext cx="5751871" cy="44107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3F564-2F55-4E23-9160-5056450B6B5D}"/>
              </a:ext>
            </a:extLst>
          </p:cNvPr>
          <p:cNvSpPr txBox="1"/>
          <p:nvPr/>
        </p:nvSpPr>
        <p:spPr>
          <a:xfrm>
            <a:off x="6328860" y="2422274"/>
            <a:ext cx="2048959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2B531-682D-4DBA-9BC2-219E65B7AC0E}"/>
              </a:ext>
            </a:extLst>
          </p:cNvPr>
          <p:cNvSpPr txBox="1"/>
          <p:nvPr/>
        </p:nvSpPr>
        <p:spPr>
          <a:xfrm>
            <a:off x="6362702" y="3393735"/>
            <a:ext cx="2028119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738ED-8EFB-45D9-B4D2-269A71473D94}"/>
              </a:ext>
            </a:extLst>
          </p:cNvPr>
          <p:cNvSpPr txBox="1"/>
          <p:nvPr/>
        </p:nvSpPr>
        <p:spPr>
          <a:xfrm>
            <a:off x="6347305" y="4398004"/>
            <a:ext cx="1772967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F99E6-BCBB-4F66-AABF-42911E3AC670}"/>
              </a:ext>
            </a:extLst>
          </p:cNvPr>
          <p:cNvSpPr txBox="1"/>
          <p:nvPr/>
        </p:nvSpPr>
        <p:spPr>
          <a:xfrm>
            <a:off x="8670192" y="2208254"/>
            <a:ext cx="3413653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463A5A-0BCF-4526-A0DE-A7878B25389E}"/>
              </a:ext>
            </a:extLst>
          </p:cNvPr>
          <p:cNvSpPr txBox="1"/>
          <p:nvPr/>
        </p:nvSpPr>
        <p:spPr>
          <a:xfrm>
            <a:off x="8760447" y="3282149"/>
            <a:ext cx="3420825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BB1A24-DA0F-42AD-AADF-5FEB6FE726C3}"/>
              </a:ext>
            </a:extLst>
          </p:cNvPr>
          <p:cNvSpPr txBox="1"/>
          <p:nvPr/>
        </p:nvSpPr>
        <p:spPr>
          <a:xfrm>
            <a:off x="8092233" y="5162616"/>
            <a:ext cx="427110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Nga.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E88344B-FE92-4B41-9355-AEB12C211479}"/>
              </a:ext>
            </a:extLst>
          </p:cNvPr>
          <p:cNvSpPr/>
          <p:nvPr/>
        </p:nvSpPr>
        <p:spPr>
          <a:xfrm>
            <a:off x="7941782" y="2989006"/>
            <a:ext cx="121190" cy="93409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BE2A46B-121B-4F0F-9582-DA5B5E8B541E}"/>
              </a:ext>
            </a:extLst>
          </p:cNvPr>
          <p:cNvSpPr/>
          <p:nvPr/>
        </p:nvSpPr>
        <p:spPr>
          <a:xfrm>
            <a:off x="7941782" y="3839498"/>
            <a:ext cx="121190" cy="93409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4099FEF-E120-4544-8FC9-3C97DB9FA13E}"/>
              </a:ext>
            </a:extLst>
          </p:cNvPr>
          <p:cNvSpPr/>
          <p:nvPr/>
        </p:nvSpPr>
        <p:spPr>
          <a:xfrm>
            <a:off x="7941782" y="5004622"/>
            <a:ext cx="121190" cy="93409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862F237-FE92-4406-88AC-9F3BFD0A1536}"/>
              </a:ext>
            </a:extLst>
          </p:cNvPr>
          <p:cNvSpPr/>
          <p:nvPr/>
        </p:nvSpPr>
        <p:spPr>
          <a:xfrm>
            <a:off x="8546466" y="3003754"/>
            <a:ext cx="121190" cy="93409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C264C2F-8C9E-4C77-B327-6899AC801049}"/>
              </a:ext>
            </a:extLst>
          </p:cNvPr>
          <p:cNvSpPr/>
          <p:nvPr/>
        </p:nvSpPr>
        <p:spPr>
          <a:xfrm>
            <a:off x="8546466" y="3854246"/>
            <a:ext cx="121190" cy="93409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854C3F0-1E56-44D8-BA98-70DEA3433577}"/>
              </a:ext>
            </a:extLst>
          </p:cNvPr>
          <p:cNvSpPr/>
          <p:nvPr/>
        </p:nvSpPr>
        <p:spPr>
          <a:xfrm>
            <a:off x="8546466" y="5019370"/>
            <a:ext cx="121190" cy="93409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7ACC61-37F9-449A-9F46-5E1A0C30E046}"/>
              </a:ext>
            </a:extLst>
          </p:cNvPr>
          <p:cNvCxnSpPr>
            <a:cxnSpLocks/>
          </p:cNvCxnSpPr>
          <p:nvPr/>
        </p:nvCxnSpPr>
        <p:spPr>
          <a:xfrm>
            <a:off x="8070701" y="2885075"/>
            <a:ext cx="707494" cy="10274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5BD0AE-DABD-4FF4-A7FC-EBBCD8CBD7AE}"/>
              </a:ext>
            </a:extLst>
          </p:cNvPr>
          <p:cNvCxnSpPr>
            <a:cxnSpLocks/>
            <a:endCxn id="26" idx="5"/>
          </p:cNvCxnSpPr>
          <p:nvPr/>
        </p:nvCxnSpPr>
        <p:spPr>
          <a:xfrm>
            <a:off x="8001361" y="3899347"/>
            <a:ext cx="648547" cy="11997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DFDE46-E55E-4144-A167-4D3BA7A3A0AA}"/>
              </a:ext>
            </a:extLst>
          </p:cNvPr>
          <p:cNvCxnSpPr>
            <a:cxnSpLocks/>
          </p:cNvCxnSpPr>
          <p:nvPr/>
        </p:nvCxnSpPr>
        <p:spPr>
          <a:xfrm flipV="1">
            <a:off x="8052711" y="2998896"/>
            <a:ext cx="620067" cy="1917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3925-9224-4CFB-A76A-6EFC3E74B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58" y="0"/>
            <a:ext cx="11189110" cy="53746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KINH TẾ MỚI VÀ CÔNG CUỘC KHÔI PHỤC KINH TẾ (1921 - 1941)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B9E710-D425-49C1-838E-E8B4507F7987}"/>
              </a:ext>
            </a:extLst>
          </p:cNvPr>
          <p:cNvCxnSpPr>
            <a:stCxn id="2" idx="2"/>
            <a:endCxn id="2" idx="2"/>
          </p:cNvCxnSpPr>
          <p:nvPr/>
        </p:nvCxnSpPr>
        <p:spPr>
          <a:xfrm>
            <a:off x="5825613" y="537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34F4FB-527A-4D77-8467-195F977B9A1A}"/>
              </a:ext>
            </a:extLst>
          </p:cNvPr>
          <p:cNvCxnSpPr>
            <a:stCxn id="2" idx="2"/>
          </p:cNvCxnSpPr>
          <p:nvPr/>
        </p:nvCxnSpPr>
        <p:spPr>
          <a:xfrm>
            <a:off x="5825613" y="537467"/>
            <a:ext cx="39329" cy="60419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75A93C-6ED4-46A4-9D13-B651EF140599}"/>
              </a:ext>
            </a:extLst>
          </p:cNvPr>
          <p:cNvSpPr txBox="1"/>
          <p:nvPr/>
        </p:nvSpPr>
        <p:spPr>
          <a:xfrm>
            <a:off x="817458" y="484304"/>
            <a:ext cx="396935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26D6A66F-F66A-45AB-A6BB-8B45137A5C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52651" y="849988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0FEB5-43E1-4BD3-B41B-FF0EFD0A77B7}"/>
              </a:ext>
            </a:extLst>
          </p:cNvPr>
          <p:cNvSpPr txBox="1"/>
          <p:nvPr/>
        </p:nvSpPr>
        <p:spPr>
          <a:xfrm>
            <a:off x="7421664" y="465559"/>
            <a:ext cx="4736702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2A1181-A865-47DB-AC3E-25781D0C8F67}"/>
              </a:ext>
            </a:extLst>
          </p:cNvPr>
          <p:cNvSpPr/>
          <p:nvPr/>
        </p:nvSpPr>
        <p:spPr>
          <a:xfrm>
            <a:off x="0" y="1007524"/>
            <a:ext cx="6277349" cy="585047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C905B-B9E1-43E6-AC3F-BC352EFAE446}"/>
              </a:ext>
            </a:extLst>
          </p:cNvPr>
          <p:cNvSpPr txBox="1"/>
          <p:nvPr/>
        </p:nvSpPr>
        <p:spPr>
          <a:xfrm>
            <a:off x="763646" y="992904"/>
            <a:ext cx="216597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88314-CED9-44EF-B092-D5C6398E40E0}"/>
              </a:ext>
            </a:extLst>
          </p:cNvPr>
          <p:cNvSpPr txBox="1"/>
          <p:nvPr/>
        </p:nvSpPr>
        <p:spPr>
          <a:xfrm>
            <a:off x="57300" y="1455359"/>
            <a:ext cx="6162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A8C72-8F3E-4271-A893-5ED0D0FA059B}"/>
              </a:ext>
            </a:extLst>
          </p:cNvPr>
          <p:cNvSpPr txBox="1"/>
          <p:nvPr/>
        </p:nvSpPr>
        <p:spPr>
          <a:xfrm>
            <a:off x="410734" y="2787191"/>
            <a:ext cx="189026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3E1A9-720C-4B97-9F4B-90E57AA801F2}"/>
              </a:ext>
            </a:extLst>
          </p:cNvPr>
          <p:cNvSpPr txBox="1"/>
          <p:nvPr/>
        </p:nvSpPr>
        <p:spPr>
          <a:xfrm>
            <a:off x="66672" y="3310411"/>
            <a:ext cx="629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rúp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CDA4A5-278C-4CBB-86FB-3F78D14CBD44}"/>
              </a:ext>
            </a:extLst>
          </p:cNvPr>
          <p:cNvSpPr txBox="1"/>
          <p:nvPr/>
        </p:nvSpPr>
        <p:spPr>
          <a:xfrm>
            <a:off x="580091" y="5530277"/>
            <a:ext cx="204192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02F0E0-3E8B-4DB3-B734-CF19819A3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62" y="2584983"/>
            <a:ext cx="5715000" cy="399440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A3D868D-725E-489E-86EC-2B05A21506E5}"/>
              </a:ext>
            </a:extLst>
          </p:cNvPr>
          <p:cNvSpPr/>
          <p:nvPr/>
        </p:nvSpPr>
        <p:spPr>
          <a:xfrm>
            <a:off x="9345008" y="4209711"/>
            <a:ext cx="609600" cy="210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A5F3B9-A411-4C31-844C-ACACC7760D9F}"/>
              </a:ext>
            </a:extLst>
          </p:cNvPr>
          <p:cNvSpPr/>
          <p:nvPr/>
        </p:nvSpPr>
        <p:spPr>
          <a:xfrm>
            <a:off x="11002309" y="4114787"/>
            <a:ext cx="609600" cy="2297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74C9ED-00CB-4117-BB9F-0FE401530608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9954608" y="5261188"/>
            <a:ext cx="1047701" cy="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120A6DE-9770-432E-B198-0F6CF6B515ED}"/>
              </a:ext>
            </a:extLst>
          </p:cNvPr>
          <p:cNvSpPr txBox="1"/>
          <p:nvPr/>
        </p:nvSpPr>
        <p:spPr>
          <a:xfrm>
            <a:off x="410734" y="5903893"/>
            <a:ext cx="568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5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9735-7A30-4E6E-B567-C14D8652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7492B7-168D-4AD3-948B-658746176A2B}"/>
              </a:ext>
            </a:extLst>
          </p:cNvPr>
          <p:cNvSpPr txBox="1">
            <a:spLocks/>
          </p:cNvSpPr>
          <p:nvPr/>
        </p:nvSpPr>
        <p:spPr>
          <a:xfrm>
            <a:off x="974816" y="1905851"/>
            <a:ext cx="9687200" cy="2793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4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32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796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116A3D-90FA-4041-8FB3-2F029E957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10" y="0"/>
            <a:ext cx="11975690" cy="53746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KINH TẾ MỚI VÀ CÔNG CUỘC KHÔI PHỤC KINH TẾ (1921 - 1941)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7EB61-92D3-47FD-8201-785096A915D3}"/>
              </a:ext>
            </a:extLst>
          </p:cNvPr>
          <p:cNvSpPr txBox="1"/>
          <p:nvPr/>
        </p:nvSpPr>
        <p:spPr>
          <a:xfrm>
            <a:off x="447902" y="604337"/>
            <a:ext cx="903888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A0E45A-A538-4DFE-9018-08653D75D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188485"/>
              </p:ext>
            </p:extLst>
          </p:nvPr>
        </p:nvGraphicFramePr>
        <p:xfrm>
          <a:off x="216310" y="1887792"/>
          <a:ext cx="11838038" cy="491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79300-C1FE-42C0-9B6A-4108AC9117F2}"/>
              </a:ext>
            </a:extLst>
          </p:cNvPr>
          <p:cNvSpPr txBox="1"/>
          <p:nvPr/>
        </p:nvSpPr>
        <p:spPr>
          <a:xfrm>
            <a:off x="955097" y="3218139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a.Hoàn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849BB-3AA2-48B0-9E94-8B0B885A3DB2}"/>
              </a:ext>
            </a:extLst>
          </p:cNvPr>
          <p:cNvSpPr txBox="1"/>
          <p:nvPr/>
        </p:nvSpPr>
        <p:spPr>
          <a:xfrm>
            <a:off x="4940025" y="2281212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FE87C-2BBC-4C21-8957-31C315C4AE52}"/>
              </a:ext>
            </a:extLst>
          </p:cNvPr>
          <p:cNvSpPr txBox="1"/>
          <p:nvPr/>
        </p:nvSpPr>
        <p:spPr>
          <a:xfrm>
            <a:off x="8924953" y="1344285"/>
            <a:ext cx="160011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b.Ý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6AEDE-4503-43DA-82BE-53E449ADF32F}"/>
              </a:ext>
            </a:extLst>
          </p:cNvPr>
          <p:cNvSpPr txBox="1"/>
          <p:nvPr/>
        </p:nvSpPr>
        <p:spPr>
          <a:xfrm>
            <a:off x="1107497" y="4141817"/>
            <a:ext cx="2796593" cy="156966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1272A-A705-4E7B-9166-D2B095576435}"/>
              </a:ext>
            </a:extLst>
          </p:cNvPr>
          <p:cNvSpPr txBox="1"/>
          <p:nvPr/>
        </p:nvSpPr>
        <p:spPr>
          <a:xfrm>
            <a:off x="4885688" y="3204892"/>
            <a:ext cx="2796593" cy="1938992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C450A-4186-48F8-A4D7-77BCE03D3A36}"/>
              </a:ext>
            </a:extLst>
          </p:cNvPr>
          <p:cNvSpPr txBox="1"/>
          <p:nvPr/>
        </p:nvSpPr>
        <p:spPr>
          <a:xfrm>
            <a:off x="8671832" y="2283865"/>
            <a:ext cx="2796593" cy="120032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B09A9-2FA4-444B-A1DC-C13438541F7B}"/>
              </a:ext>
            </a:extLst>
          </p:cNvPr>
          <p:cNvSpPr txBox="1"/>
          <p:nvPr/>
        </p:nvSpPr>
        <p:spPr>
          <a:xfrm>
            <a:off x="569550" y="1222552"/>
            <a:ext cx="727474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06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116A3D-90FA-4041-8FB3-2F029E957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10" y="0"/>
            <a:ext cx="11189110" cy="53746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KINH TẾ MỚI VÀ CÔNG CUỘC KHÔI PHỤC KINH TẾ (1921 - 1941)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7EB61-92D3-47FD-8201-785096A915D3}"/>
              </a:ext>
            </a:extLst>
          </p:cNvPr>
          <p:cNvSpPr txBox="1"/>
          <p:nvPr/>
        </p:nvSpPr>
        <p:spPr>
          <a:xfrm>
            <a:off x="469936" y="560971"/>
            <a:ext cx="903888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A0E45A-A538-4DFE-9018-08653D75D1EF}"/>
              </a:ext>
            </a:extLst>
          </p:cNvPr>
          <p:cNvGraphicFramePr/>
          <p:nvPr/>
        </p:nvGraphicFramePr>
        <p:xfrm>
          <a:off x="216310" y="1887792"/>
          <a:ext cx="11838038" cy="491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79300-C1FE-42C0-9B6A-4108AC9117F2}"/>
              </a:ext>
            </a:extLst>
          </p:cNvPr>
          <p:cNvSpPr txBox="1"/>
          <p:nvPr/>
        </p:nvSpPr>
        <p:spPr>
          <a:xfrm>
            <a:off x="922047" y="3162011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a.Hoàn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849BB-3AA2-48B0-9E94-8B0B885A3DB2}"/>
              </a:ext>
            </a:extLst>
          </p:cNvPr>
          <p:cNvSpPr txBox="1"/>
          <p:nvPr/>
        </p:nvSpPr>
        <p:spPr>
          <a:xfrm>
            <a:off x="4940025" y="2281212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FE87C-2BBC-4C21-8957-31C315C4AE52}"/>
              </a:ext>
            </a:extLst>
          </p:cNvPr>
          <p:cNvSpPr txBox="1"/>
          <p:nvPr/>
        </p:nvSpPr>
        <p:spPr>
          <a:xfrm>
            <a:off x="8924953" y="1344285"/>
            <a:ext cx="160011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b.Ý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6AEDE-4503-43DA-82BE-53E449ADF32F}"/>
              </a:ext>
            </a:extLst>
          </p:cNvPr>
          <p:cNvSpPr txBox="1"/>
          <p:nvPr/>
        </p:nvSpPr>
        <p:spPr>
          <a:xfrm>
            <a:off x="1107497" y="4141817"/>
            <a:ext cx="3078913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1272A-A705-4E7B-9166-D2B095576435}"/>
              </a:ext>
            </a:extLst>
          </p:cNvPr>
          <p:cNvSpPr txBox="1"/>
          <p:nvPr/>
        </p:nvSpPr>
        <p:spPr>
          <a:xfrm>
            <a:off x="4885688" y="3204892"/>
            <a:ext cx="3119904" cy="1815882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- 12/1922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C450A-4186-48F8-A4D7-77BCE03D3A36}"/>
              </a:ext>
            </a:extLst>
          </p:cNvPr>
          <p:cNvSpPr txBox="1"/>
          <p:nvPr/>
        </p:nvSpPr>
        <p:spPr>
          <a:xfrm>
            <a:off x="8671832" y="2283865"/>
            <a:ext cx="2796593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CNXH.</a:t>
            </a:r>
          </a:p>
        </p:txBody>
      </p:sp>
    </p:spTree>
    <p:extLst>
      <p:ext uri="{BB962C8B-B14F-4D97-AF65-F5344CB8AC3E}">
        <p14:creationId xmlns:p14="http://schemas.microsoft.com/office/powerpoint/2010/main" val="15002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1"/>
            <a:ext cx="7239000" cy="52117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867400" y="46482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 CỔ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105400" y="54102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514600" y="51816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IRAN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352800" y="54864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3300"/>
                </a:solidFill>
                <a:latin typeface="VNI-Times" pitchFamily="2" charset="0"/>
              </a:rPr>
              <a:t>APGANÍXAN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 rot="-4196961">
            <a:off x="2672384" y="4409690"/>
            <a:ext cx="987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en-US" sz="1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VNI-Times" pitchFamily="2" charset="0"/>
              </a:rPr>
              <a:t>Caùxpi</a:t>
            </a:r>
            <a:endParaRPr lang="en-US" sz="1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 rot="-1024816">
            <a:off x="2482936" y="1903821"/>
            <a:ext cx="109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en-US" sz="1200" dirty="0">
                <a:solidFill>
                  <a:srgbClr val="0000FF"/>
                </a:solidFill>
                <a:latin typeface="VNI-Times" pitchFamily="2" charset="0"/>
              </a:rPr>
              <a:t> Ban </a:t>
            </a:r>
            <a:r>
              <a:rPr lang="en-US" sz="1200" dirty="0" err="1">
                <a:solidFill>
                  <a:srgbClr val="0000FF"/>
                </a:solidFill>
                <a:latin typeface="VNI-Times" pitchFamily="2" charset="0"/>
              </a:rPr>
              <a:t>Tích</a:t>
            </a:r>
            <a:endParaRPr lang="en-US" sz="1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8001000" y="5181600"/>
            <a:ext cx="13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 TIÊN</a:t>
            </a:r>
          </a:p>
        </p:txBody>
      </p:sp>
      <p:sp>
        <p:nvSpPr>
          <p:cNvPr id="79889" name="Freeform 18"/>
          <p:cNvSpPr>
            <a:spLocks/>
          </p:cNvSpPr>
          <p:nvPr/>
        </p:nvSpPr>
        <p:spPr bwMode="auto">
          <a:xfrm>
            <a:off x="2590800" y="762001"/>
            <a:ext cx="6781800" cy="3884613"/>
          </a:xfrm>
          <a:custGeom>
            <a:avLst/>
            <a:gdLst>
              <a:gd name="T0" fmla="*/ 2147483647 w 4248"/>
              <a:gd name="T1" fmla="*/ 2147483647 h 2425"/>
              <a:gd name="T2" fmla="*/ 2147483647 w 4248"/>
              <a:gd name="T3" fmla="*/ 2147483647 h 2425"/>
              <a:gd name="T4" fmla="*/ 2147483647 w 4248"/>
              <a:gd name="T5" fmla="*/ 2147483647 h 2425"/>
              <a:gd name="T6" fmla="*/ 2147483647 w 4248"/>
              <a:gd name="T7" fmla="*/ 2147483647 h 2425"/>
              <a:gd name="T8" fmla="*/ 2147483647 w 4248"/>
              <a:gd name="T9" fmla="*/ 2147483647 h 2425"/>
              <a:gd name="T10" fmla="*/ 2147483647 w 4248"/>
              <a:gd name="T11" fmla="*/ 2147483647 h 2425"/>
              <a:gd name="T12" fmla="*/ 2147483647 w 4248"/>
              <a:gd name="T13" fmla="*/ 2147483647 h 2425"/>
              <a:gd name="T14" fmla="*/ 2147483647 w 4248"/>
              <a:gd name="T15" fmla="*/ 2147483647 h 2425"/>
              <a:gd name="T16" fmla="*/ 2147483647 w 4248"/>
              <a:gd name="T17" fmla="*/ 2147483647 h 2425"/>
              <a:gd name="T18" fmla="*/ 2147483647 w 4248"/>
              <a:gd name="T19" fmla="*/ 2147483647 h 2425"/>
              <a:gd name="T20" fmla="*/ 2147483647 w 4248"/>
              <a:gd name="T21" fmla="*/ 2147483647 h 2425"/>
              <a:gd name="T22" fmla="*/ 2147483647 w 4248"/>
              <a:gd name="T23" fmla="*/ 2147483647 h 2425"/>
              <a:gd name="T24" fmla="*/ 2147483647 w 4248"/>
              <a:gd name="T25" fmla="*/ 2147483647 h 2425"/>
              <a:gd name="T26" fmla="*/ 2147483647 w 4248"/>
              <a:gd name="T27" fmla="*/ 2147483647 h 2425"/>
              <a:gd name="T28" fmla="*/ 2147483647 w 4248"/>
              <a:gd name="T29" fmla="*/ 2147483647 h 2425"/>
              <a:gd name="T30" fmla="*/ 2147483647 w 4248"/>
              <a:gd name="T31" fmla="*/ 2147483647 h 2425"/>
              <a:gd name="T32" fmla="*/ 2147483647 w 4248"/>
              <a:gd name="T33" fmla="*/ 2147483647 h 2425"/>
              <a:gd name="T34" fmla="*/ 2147483647 w 4248"/>
              <a:gd name="T35" fmla="*/ 2147483647 h 2425"/>
              <a:gd name="T36" fmla="*/ 2147483647 w 4248"/>
              <a:gd name="T37" fmla="*/ 2147483647 h 2425"/>
              <a:gd name="T38" fmla="*/ 2147483647 w 4248"/>
              <a:gd name="T39" fmla="*/ 2147483647 h 2425"/>
              <a:gd name="T40" fmla="*/ 2147483647 w 4248"/>
              <a:gd name="T41" fmla="*/ 2147483647 h 2425"/>
              <a:gd name="T42" fmla="*/ 2147483647 w 4248"/>
              <a:gd name="T43" fmla="*/ 2147483647 h 2425"/>
              <a:gd name="T44" fmla="*/ 2147483647 w 4248"/>
              <a:gd name="T45" fmla="*/ 2147483647 h 2425"/>
              <a:gd name="T46" fmla="*/ 2147483647 w 4248"/>
              <a:gd name="T47" fmla="*/ 2147483647 h 2425"/>
              <a:gd name="T48" fmla="*/ 2147483647 w 4248"/>
              <a:gd name="T49" fmla="*/ 2147483647 h 2425"/>
              <a:gd name="T50" fmla="*/ 2147483647 w 4248"/>
              <a:gd name="T51" fmla="*/ 2147483647 h 2425"/>
              <a:gd name="T52" fmla="*/ 2147483647 w 4248"/>
              <a:gd name="T53" fmla="*/ 2147483647 h 2425"/>
              <a:gd name="T54" fmla="*/ 2147483647 w 4248"/>
              <a:gd name="T55" fmla="*/ 2147483647 h 2425"/>
              <a:gd name="T56" fmla="*/ 2147483647 w 4248"/>
              <a:gd name="T57" fmla="*/ 2147483647 h 2425"/>
              <a:gd name="T58" fmla="*/ 2147483647 w 4248"/>
              <a:gd name="T59" fmla="*/ 2147483647 h 2425"/>
              <a:gd name="T60" fmla="*/ 2147483647 w 4248"/>
              <a:gd name="T61" fmla="*/ 2147483647 h 2425"/>
              <a:gd name="T62" fmla="*/ 2147483647 w 4248"/>
              <a:gd name="T63" fmla="*/ 2147483647 h 2425"/>
              <a:gd name="T64" fmla="*/ 2147483647 w 4248"/>
              <a:gd name="T65" fmla="*/ 2147483647 h 2425"/>
              <a:gd name="T66" fmla="*/ 2147483647 w 4248"/>
              <a:gd name="T67" fmla="*/ 2147483647 h 2425"/>
              <a:gd name="T68" fmla="*/ 2147483647 w 4248"/>
              <a:gd name="T69" fmla="*/ 2147483647 h 2425"/>
              <a:gd name="T70" fmla="*/ 2147483647 w 4248"/>
              <a:gd name="T71" fmla="*/ 2147483647 h 2425"/>
              <a:gd name="T72" fmla="*/ 2147483647 w 4248"/>
              <a:gd name="T73" fmla="*/ 2147483647 h 2425"/>
              <a:gd name="T74" fmla="*/ 2147483647 w 4248"/>
              <a:gd name="T75" fmla="*/ 2147483647 h 2425"/>
              <a:gd name="T76" fmla="*/ 2147483647 w 4248"/>
              <a:gd name="T77" fmla="*/ 2147483647 h 2425"/>
              <a:gd name="T78" fmla="*/ 2147483647 w 4248"/>
              <a:gd name="T79" fmla="*/ 2147483647 h 2425"/>
              <a:gd name="T80" fmla="*/ 2147483647 w 4248"/>
              <a:gd name="T81" fmla="*/ 2147483647 h 2425"/>
              <a:gd name="T82" fmla="*/ 2147483647 w 4248"/>
              <a:gd name="T83" fmla="*/ 2147483647 h 2425"/>
              <a:gd name="T84" fmla="*/ 2147483647 w 4248"/>
              <a:gd name="T85" fmla="*/ 2147483647 h 2425"/>
              <a:gd name="T86" fmla="*/ 2147483647 w 4248"/>
              <a:gd name="T87" fmla="*/ 2147483647 h 2425"/>
              <a:gd name="T88" fmla="*/ 2147483647 w 4248"/>
              <a:gd name="T89" fmla="*/ 2147483647 h 2425"/>
              <a:gd name="T90" fmla="*/ 2147483647 w 4248"/>
              <a:gd name="T91" fmla="*/ 2147483647 h 2425"/>
              <a:gd name="T92" fmla="*/ 2147483647 w 4248"/>
              <a:gd name="T93" fmla="*/ 2147483647 h 2425"/>
              <a:gd name="T94" fmla="*/ 2147483647 w 4248"/>
              <a:gd name="T95" fmla="*/ 2147483647 h 2425"/>
              <a:gd name="T96" fmla="*/ 2147483647 w 4248"/>
              <a:gd name="T97" fmla="*/ 2147483647 h 2425"/>
              <a:gd name="T98" fmla="*/ 2147483647 w 4248"/>
              <a:gd name="T99" fmla="*/ 2147483647 h 2425"/>
              <a:gd name="T100" fmla="*/ 2147483647 w 4248"/>
              <a:gd name="T101" fmla="*/ 2147483647 h 2425"/>
              <a:gd name="T102" fmla="*/ 2147483647 w 4248"/>
              <a:gd name="T103" fmla="*/ 2147483647 h 2425"/>
              <a:gd name="T104" fmla="*/ 2147483647 w 4248"/>
              <a:gd name="T105" fmla="*/ 2147483647 h 2425"/>
              <a:gd name="T106" fmla="*/ 2147483647 w 4248"/>
              <a:gd name="T107" fmla="*/ 2147483647 h 2425"/>
              <a:gd name="T108" fmla="*/ 2147483647 w 4248"/>
              <a:gd name="T109" fmla="*/ 2147483647 h 2425"/>
              <a:gd name="T110" fmla="*/ 2147483647 w 4248"/>
              <a:gd name="T111" fmla="*/ 2147483647 h 2425"/>
              <a:gd name="T112" fmla="*/ 2147483647 w 4248"/>
              <a:gd name="T113" fmla="*/ 2147483647 h 2425"/>
              <a:gd name="T114" fmla="*/ 2147483647 w 4248"/>
              <a:gd name="T115" fmla="*/ 2147483647 h 2425"/>
              <a:gd name="T116" fmla="*/ 2147483647 w 4248"/>
              <a:gd name="T117" fmla="*/ 2147483647 h 2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48" h="2425">
                <a:moveTo>
                  <a:pt x="931" y="673"/>
                </a:moveTo>
                <a:cubicBezTo>
                  <a:pt x="896" y="677"/>
                  <a:pt x="856" y="666"/>
                  <a:pt x="827" y="685"/>
                </a:cubicBezTo>
                <a:cubicBezTo>
                  <a:pt x="807" y="698"/>
                  <a:pt x="828" y="748"/>
                  <a:pt x="804" y="754"/>
                </a:cubicBezTo>
                <a:cubicBezTo>
                  <a:pt x="789" y="758"/>
                  <a:pt x="773" y="761"/>
                  <a:pt x="758" y="765"/>
                </a:cubicBezTo>
                <a:cubicBezTo>
                  <a:pt x="746" y="773"/>
                  <a:pt x="732" y="777"/>
                  <a:pt x="723" y="788"/>
                </a:cubicBezTo>
                <a:cubicBezTo>
                  <a:pt x="715" y="798"/>
                  <a:pt x="717" y="812"/>
                  <a:pt x="712" y="823"/>
                </a:cubicBezTo>
                <a:cubicBezTo>
                  <a:pt x="694" y="860"/>
                  <a:pt x="688" y="858"/>
                  <a:pt x="654" y="880"/>
                </a:cubicBezTo>
                <a:cubicBezTo>
                  <a:pt x="617" y="999"/>
                  <a:pt x="589" y="952"/>
                  <a:pt x="424" y="961"/>
                </a:cubicBezTo>
                <a:cubicBezTo>
                  <a:pt x="370" y="1042"/>
                  <a:pt x="393" y="1007"/>
                  <a:pt x="355" y="1065"/>
                </a:cubicBezTo>
                <a:cubicBezTo>
                  <a:pt x="348" y="1075"/>
                  <a:pt x="351" y="1091"/>
                  <a:pt x="343" y="1099"/>
                </a:cubicBezTo>
                <a:cubicBezTo>
                  <a:pt x="340" y="1102"/>
                  <a:pt x="277" y="1121"/>
                  <a:pt x="274" y="1122"/>
                </a:cubicBezTo>
                <a:cubicBezTo>
                  <a:pt x="250" y="1199"/>
                  <a:pt x="279" y="1288"/>
                  <a:pt x="251" y="1364"/>
                </a:cubicBezTo>
                <a:cubicBezTo>
                  <a:pt x="243" y="1386"/>
                  <a:pt x="205" y="1372"/>
                  <a:pt x="182" y="1376"/>
                </a:cubicBezTo>
                <a:cubicBezTo>
                  <a:pt x="138" y="1441"/>
                  <a:pt x="159" y="1387"/>
                  <a:pt x="194" y="1422"/>
                </a:cubicBezTo>
                <a:cubicBezTo>
                  <a:pt x="202" y="1430"/>
                  <a:pt x="201" y="1445"/>
                  <a:pt x="205" y="1456"/>
                </a:cubicBezTo>
                <a:cubicBezTo>
                  <a:pt x="227" y="1728"/>
                  <a:pt x="186" y="1522"/>
                  <a:pt x="274" y="1652"/>
                </a:cubicBezTo>
                <a:cubicBezTo>
                  <a:pt x="255" y="1847"/>
                  <a:pt x="305" y="1722"/>
                  <a:pt x="136" y="1779"/>
                </a:cubicBezTo>
                <a:cubicBezTo>
                  <a:pt x="124" y="1783"/>
                  <a:pt x="135" y="1808"/>
                  <a:pt x="124" y="1814"/>
                </a:cubicBezTo>
                <a:cubicBezTo>
                  <a:pt x="100" y="1826"/>
                  <a:pt x="71" y="1821"/>
                  <a:pt x="44" y="1825"/>
                </a:cubicBezTo>
                <a:cubicBezTo>
                  <a:pt x="28" y="1872"/>
                  <a:pt x="0" y="1923"/>
                  <a:pt x="32" y="1975"/>
                </a:cubicBezTo>
                <a:cubicBezTo>
                  <a:pt x="40" y="1988"/>
                  <a:pt x="63" y="1982"/>
                  <a:pt x="78" y="1986"/>
                </a:cubicBezTo>
                <a:cubicBezTo>
                  <a:pt x="82" y="2009"/>
                  <a:pt x="78" y="2035"/>
                  <a:pt x="90" y="2055"/>
                </a:cubicBezTo>
                <a:cubicBezTo>
                  <a:pt x="96" y="2065"/>
                  <a:pt x="115" y="2059"/>
                  <a:pt x="124" y="2067"/>
                </a:cubicBezTo>
                <a:cubicBezTo>
                  <a:pt x="135" y="2076"/>
                  <a:pt x="139" y="2090"/>
                  <a:pt x="147" y="2102"/>
                </a:cubicBezTo>
                <a:cubicBezTo>
                  <a:pt x="173" y="2206"/>
                  <a:pt x="140" y="2185"/>
                  <a:pt x="205" y="2205"/>
                </a:cubicBezTo>
                <a:cubicBezTo>
                  <a:pt x="221" y="2250"/>
                  <a:pt x="234" y="2270"/>
                  <a:pt x="274" y="2297"/>
                </a:cubicBezTo>
                <a:cubicBezTo>
                  <a:pt x="297" y="2232"/>
                  <a:pt x="269" y="2212"/>
                  <a:pt x="332" y="2171"/>
                </a:cubicBezTo>
                <a:cubicBezTo>
                  <a:pt x="354" y="2099"/>
                  <a:pt x="396" y="2111"/>
                  <a:pt x="470" y="2102"/>
                </a:cubicBezTo>
                <a:cubicBezTo>
                  <a:pt x="485" y="1864"/>
                  <a:pt x="438" y="1913"/>
                  <a:pt x="654" y="1894"/>
                </a:cubicBezTo>
                <a:cubicBezTo>
                  <a:pt x="685" y="1898"/>
                  <a:pt x="718" y="1893"/>
                  <a:pt x="746" y="1906"/>
                </a:cubicBezTo>
                <a:cubicBezTo>
                  <a:pt x="757" y="1911"/>
                  <a:pt x="749" y="1932"/>
                  <a:pt x="758" y="1940"/>
                </a:cubicBezTo>
                <a:cubicBezTo>
                  <a:pt x="767" y="1949"/>
                  <a:pt x="782" y="1946"/>
                  <a:pt x="793" y="1952"/>
                </a:cubicBezTo>
                <a:cubicBezTo>
                  <a:pt x="805" y="1958"/>
                  <a:pt x="816" y="1967"/>
                  <a:pt x="827" y="1975"/>
                </a:cubicBezTo>
                <a:cubicBezTo>
                  <a:pt x="878" y="2051"/>
                  <a:pt x="818" y="1976"/>
                  <a:pt x="885" y="2021"/>
                </a:cubicBezTo>
                <a:cubicBezTo>
                  <a:pt x="898" y="2030"/>
                  <a:pt x="907" y="2045"/>
                  <a:pt x="919" y="2055"/>
                </a:cubicBezTo>
                <a:cubicBezTo>
                  <a:pt x="930" y="2064"/>
                  <a:pt x="942" y="2070"/>
                  <a:pt x="954" y="2078"/>
                </a:cubicBezTo>
                <a:cubicBezTo>
                  <a:pt x="981" y="2074"/>
                  <a:pt x="1012" y="2082"/>
                  <a:pt x="1034" y="2067"/>
                </a:cubicBezTo>
                <a:cubicBezTo>
                  <a:pt x="1044" y="2060"/>
                  <a:pt x="1023" y="2044"/>
                  <a:pt x="1023" y="2032"/>
                </a:cubicBezTo>
                <a:cubicBezTo>
                  <a:pt x="1023" y="1989"/>
                  <a:pt x="1059" y="1975"/>
                  <a:pt x="1092" y="1963"/>
                </a:cubicBezTo>
                <a:cubicBezTo>
                  <a:pt x="1188" y="1967"/>
                  <a:pt x="1285" y="1960"/>
                  <a:pt x="1380" y="1975"/>
                </a:cubicBezTo>
                <a:cubicBezTo>
                  <a:pt x="1382" y="1975"/>
                  <a:pt x="1403" y="2044"/>
                  <a:pt x="1403" y="2044"/>
                </a:cubicBezTo>
                <a:cubicBezTo>
                  <a:pt x="1429" y="2070"/>
                  <a:pt x="1576" y="2099"/>
                  <a:pt x="1599" y="2102"/>
                </a:cubicBezTo>
                <a:cubicBezTo>
                  <a:pt x="1666" y="2201"/>
                  <a:pt x="1560" y="2032"/>
                  <a:pt x="1634" y="2274"/>
                </a:cubicBezTo>
                <a:cubicBezTo>
                  <a:pt x="1638" y="2285"/>
                  <a:pt x="1656" y="2284"/>
                  <a:pt x="1668" y="2286"/>
                </a:cubicBezTo>
                <a:cubicBezTo>
                  <a:pt x="1695" y="2291"/>
                  <a:pt x="1722" y="2293"/>
                  <a:pt x="1749" y="2297"/>
                </a:cubicBezTo>
                <a:cubicBezTo>
                  <a:pt x="1789" y="2358"/>
                  <a:pt x="1751" y="2319"/>
                  <a:pt x="1841" y="2343"/>
                </a:cubicBezTo>
                <a:cubicBezTo>
                  <a:pt x="1876" y="2352"/>
                  <a:pt x="1945" y="2378"/>
                  <a:pt x="1945" y="2378"/>
                </a:cubicBezTo>
                <a:cubicBezTo>
                  <a:pt x="1933" y="2382"/>
                  <a:pt x="1922" y="2387"/>
                  <a:pt x="1910" y="2390"/>
                </a:cubicBezTo>
                <a:cubicBezTo>
                  <a:pt x="1895" y="2394"/>
                  <a:pt x="1869" y="2386"/>
                  <a:pt x="1864" y="2401"/>
                </a:cubicBezTo>
                <a:cubicBezTo>
                  <a:pt x="1859" y="2414"/>
                  <a:pt x="1887" y="2416"/>
                  <a:pt x="1898" y="2424"/>
                </a:cubicBezTo>
                <a:cubicBezTo>
                  <a:pt x="1948" y="2420"/>
                  <a:pt x="1999" y="2425"/>
                  <a:pt x="2048" y="2413"/>
                </a:cubicBezTo>
                <a:cubicBezTo>
                  <a:pt x="2109" y="2398"/>
                  <a:pt x="2056" y="2363"/>
                  <a:pt x="2117" y="2355"/>
                </a:cubicBezTo>
                <a:cubicBezTo>
                  <a:pt x="2197" y="2345"/>
                  <a:pt x="2278" y="2347"/>
                  <a:pt x="2359" y="2343"/>
                </a:cubicBezTo>
                <a:cubicBezTo>
                  <a:pt x="2375" y="2238"/>
                  <a:pt x="2363" y="2242"/>
                  <a:pt x="2463" y="2263"/>
                </a:cubicBezTo>
                <a:cubicBezTo>
                  <a:pt x="2508" y="2292"/>
                  <a:pt x="2557" y="2302"/>
                  <a:pt x="2601" y="2332"/>
                </a:cubicBezTo>
                <a:cubicBezTo>
                  <a:pt x="2697" y="2328"/>
                  <a:pt x="2795" y="2342"/>
                  <a:pt x="2889" y="2320"/>
                </a:cubicBezTo>
                <a:cubicBezTo>
                  <a:pt x="2908" y="2316"/>
                  <a:pt x="2890" y="2279"/>
                  <a:pt x="2901" y="2263"/>
                </a:cubicBezTo>
                <a:cubicBezTo>
                  <a:pt x="2908" y="2253"/>
                  <a:pt x="2923" y="2252"/>
                  <a:pt x="2935" y="2251"/>
                </a:cubicBezTo>
                <a:cubicBezTo>
                  <a:pt x="3000" y="2244"/>
                  <a:pt x="3066" y="2244"/>
                  <a:pt x="3131" y="2240"/>
                </a:cubicBezTo>
                <a:cubicBezTo>
                  <a:pt x="3135" y="2167"/>
                  <a:pt x="3129" y="2093"/>
                  <a:pt x="3143" y="2021"/>
                </a:cubicBezTo>
                <a:cubicBezTo>
                  <a:pt x="3148" y="1994"/>
                  <a:pt x="3189" y="1952"/>
                  <a:pt x="3189" y="1952"/>
                </a:cubicBezTo>
                <a:cubicBezTo>
                  <a:pt x="3223" y="1956"/>
                  <a:pt x="3259" y="1952"/>
                  <a:pt x="3292" y="1963"/>
                </a:cubicBezTo>
                <a:cubicBezTo>
                  <a:pt x="3307" y="1968"/>
                  <a:pt x="3411" y="2053"/>
                  <a:pt x="3431" y="2055"/>
                </a:cubicBezTo>
                <a:cubicBezTo>
                  <a:pt x="3481" y="2059"/>
                  <a:pt x="3530" y="2063"/>
                  <a:pt x="3580" y="2067"/>
                </a:cubicBezTo>
                <a:cubicBezTo>
                  <a:pt x="3586" y="2071"/>
                  <a:pt x="3637" y="2109"/>
                  <a:pt x="3650" y="2102"/>
                </a:cubicBezTo>
                <a:cubicBezTo>
                  <a:pt x="3661" y="2097"/>
                  <a:pt x="3656" y="2078"/>
                  <a:pt x="3661" y="2067"/>
                </a:cubicBezTo>
                <a:cubicBezTo>
                  <a:pt x="3667" y="2054"/>
                  <a:pt x="3676" y="2044"/>
                  <a:pt x="3684" y="2032"/>
                </a:cubicBezTo>
                <a:cubicBezTo>
                  <a:pt x="3800" y="2062"/>
                  <a:pt x="3719" y="2025"/>
                  <a:pt x="3719" y="2251"/>
                </a:cubicBezTo>
                <a:cubicBezTo>
                  <a:pt x="3719" y="2286"/>
                  <a:pt x="3754" y="2322"/>
                  <a:pt x="3765" y="2355"/>
                </a:cubicBezTo>
                <a:cubicBezTo>
                  <a:pt x="3799" y="2304"/>
                  <a:pt x="3810" y="2312"/>
                  <a:pt x="3868" y="2297"/>
                </a:cubicBezTo>
                <a:cubicBezTo>
                  <a:pt x="3898" y="2099"/>
                  <a:pt x="3898" y="2137"/>
                  <a:pt x="3880" y="1825"/>
                </a:cubicBezTo>
                <a:cubicBezTo>
                  <a:pt x="3877" y="1780"/>
                  <a:pt x="3835" y="1753"/>
                  <a:pt x="3811" y="1721"/>
                </a:cubicBezTo>
                <a:cubicBezTo>
                  <a:pt x="3794" y="1699"/>
                  <a:pt x="3765" y="1652"/>
                  <a:pt x="3765" y="1652"/>
                </a:cubicBezTo>
                <a:cubicBezTo>
                  <a:pt x="3776" y="1648"/>
                  <a:pt x="3788" y="1636"/>
                  <a:pt x="3799" y="1641"/>
                </a:cubicBezTo>
                <a:cubicBezTo>
                  <a:pt x="3810" y="1646"/>
                  <a:pt x="3806" y="1664"/>
                  <a:pt x="3811" y="1675"/>
                </a:cubicBezTo>
                <a:cubicBezTo>
                  <a:pt x="3817" y="1687"/>
                  <a:pt x="3822" y="1702"/>
                  <a:pt x="3834" y="1710"/>
                </a:cubicBezTo>
                <a:cubicBezTo>
                  <a:pt x="3847" y="1719"/>
                  <a:pt x="3865" y="1717"/>
                  <a:pt x="3880" y="1721"/>
                </a:cubicBezTo>
                <a:cubicBezTo>
                  <a:pt x="3908" y="1809"/>
                  <a:pt x="3912" y="1850"/>
                  <a:pt x="4007" y="1883"/>
                </a:cubicBezTo>
                <a:cubicBezTo>
                  <a:pt x="4024" y="1830"/>
                  <a:pt x="4027" y="1821"/>
                  <a:pt x="3972" y="1802"/>
                </a:cubicBezTo>
                <a:cubicBezTo>
                  <a:pt x="3968" y="1775"/>
                  <a:pt x="3973" y="1745"/>
                  <a:pt x="3961" y="1721"/>
                </a:cubicBezTo>
                <a:cubicBezTo>
                  <a:pt x="3956" y="1710"/>
                  <a:pt x="3936" y="1717"/>
                  <a:pt x="3926" y="1710"/>
                </a:cubicBezTo>
                <a:cubicBezTo>
                  <a:pt x="3838" y="1652"/>
                  <a:pt x="3939" y="1691"/>
                  <a:pt x="3857" y="1664"/>
                </a:cubicBezTo>
                <a:cubicBezTo>
                  <a:pt x="3830" y="1623"/>
                  <a:pt x="3811" y="1610"/>
                  <a:pt x="3765" y="1595"/>
                </a:cubicBezTo>
                <a:cubicBezTo>
                  <a:pt x="3753" y="1603"/>
                  <a:pt x="3743" y="1614"/>
                  <a:pt x="3730" y="1618"/>
                </a:cubicBezTo>
                <a:cubicBezTo>
                  <a:pt x="3708" y="1625"/>
                  <a:pt x="3681" y="1617"/>
                  <a:pt x="3661" y="1629"/>
                </a:cubicBezTo>
                <a:cubicBezTo>
                  <a:pt x="3650" y="1635"/>
                  <a:pt x="3654" y="1652"/>
                  <a:pt x="3650" y="1664"/>
                </a:cubicBezTo>
                <a:cubicBezTo>
                  <a:pt x="3488" y="1651"/>
                  <a:pt x="3485" y="1701"/>
                  <a:pt x="3511" y="1572"/>
                </a:cubicBezTo>
                <a:cubicBezTo>
                  <a:pt x="3513" y="1560"/>
                  <a:pt x="3519" y="1549"/>
                  <a:pt x="3523" y="1537"/>
                </a:cubicBezTo>
                <a:cubicBezTo>
                  <a:pt x="3531" y="1467"/>
                  <a:pt x="3530" y="1400"/>
                  <a:pt x="3569" y="1341"/>
                </a:cubicBezTo>
                <a:cubicBezTo>
                  <a:pt x="3573" y="1322"/>
                  <a:pt x="3569" y="1300"/>
                  <a:pt x="3580" y="1284"/>
                </a:cubicBezTo>
                <a:cubicBezTo>
                  <a:pt x="3587" y="1274"/>
                  <a:pt x="3606" y="1281"/>
                  <a:pt x="3615" y="1272"/>
                </a:cubicBezTo>
                <a:cubicBezTo>
                  <a:pt x="3635" y="1252"/>
                  <a:pt x="3652" y="1229"/>
                  <a:pt x="3661" y="1203"/>
                </a:cubicBezTo>
                <a:cubicBezTo>
                  <a:pt x="3665" y="1191"/>
                  <a:pt x="3670" y="1180"/>
                  <a:pt x="3673" y="1168"/>
                </a:cubicBezTo>
                <a:cubicBezTo>
                  <a:pt x="3677" y="1153"/>
                  <a:pt x="3670" y="1129"/>
                  <a:pt x="3684" y="1122"/>
                </a:cubicBezTo>
                <a:cubicBezTo>
                  <a:pt x="3715" y="1107"/>
                  <a:pt x="3753" y="1115"/>
                  <a:pt x="3788" y="1111"/>
                </a:cubicBezTo>
                <a:cubicBezTo>
                  <a:pt x="3784" y="1065"/>
                  <a:pt x="3781" y="1019"/>
                  <a:pt x="3776" y="973"/>
                </a:cubicBezTo>
                <a:cubicBezTo>
                  <a:pt x="3773" y="950"/>
                  <a:pt x="3759" y="926"/>
                  <a:pt x="3765" y="903"/>
                </a:cubicBezTo>
                <a:cubicBezTo>
                  <a:pt x="3772" y="874"/>
                  <a:pt x="3864" y="870"/>
                  <a:pt x="3868" y="869"/>
                </a:cubicBezTo>
                <a:cubicBezTo>
                  <a:pt x="3995" y="909"/>
                  <a:pt x="3913" y="930"/>
                  <a:pt x="3949" y="1099"/>
                </a:cubicBezTo>
                <a:cubicBezTo>
                  <a:pt x="3960" y="1152"/>
                  <a:pt x="3993" y="1167"/>
                  <a:pt x="4030" y="1191"/>
                </a:cubicBezTo>
                <a:cubicBezTo>
                  <a:pt x="4092" y="1285"/>
                  <a:pt x="4011" y="1171"/>
                  <a:pt x="4087" y="1249"/>
                </a:cubicBezTo>
                <a:cubicBezTo>
                  <a:pt x="4097" y="1259"/>
                  <a:pt x="4097" y="1280"/>
                  <a:pt x="4110" y="1284"/>
                </a:cubicBezTo>
                <a:cubicBezTo>
                  <a:pt x="4147" y="1296"/>
                  <a:pt x="4187" y="1291"/>
                  <a:pt x="4226" y="1295"/>
                </a:cubicBezTo>
                <a:cubicBezTo>
                  <a:pt x="4248" y="1227"/>
                  <a:pt x="4214" y="1221"/>
                  <a:pt x="4179" y="1168"/>
                </a:cubicBezTo>
                <a:cubicBezTo>
                  <a:pt x="4154" y="1091"/>
                  <a:pt x="4188" y="1002"/>
                  <a:pt x="4099" y="973"/>
                </a:cubicBezTo>
                <a:cubicBezTo>
                  <a:pt x="4068" y="926"/>
                  <a:pt x="4052" y="934"/>
                  <a:pt x="4007" y="903"/>
                </a:cubicBezTo>
                <a:cubicBezTo>
                  <a:pt x="3982" y="865"/>
                  <a:pt x="3951" y="849"/>
                  <a:pt x="3926" y="811"/>
                </a:cubicBezTo>
                <a:cubicBezTo>
                  <a:pt x="3952" y="637"/>
                  <a:pt x="3902" y="788"/>
                  <a:pt x="4007" y="742"/>
                </a:cubicBezTo>
                <a:cubicBezTo>
                  <a:pt x="4021" y="736"/>
                  <a:pt x="4012" y="711"/>
                  <a:pt x="4018" y="696"/>
                </a:cubicBezTo>
                <a:cubicBezTo>
                  <a:pt x="4023" y="683"/>
                  <a:pt x="4033" y="673"/>
                  <a:pt x="4041" y="662"/>
                </a:cubicBezTo>
                <a:cubicBezTo>
                  <a:pt x="4037" y="620"/>
                  <a:pt x="4043" y="575"/>
                  <a:pt x="4030" y="535"/>
                </a:cubicBezTo>
                <a:cubicBezTo>
                  <a:pt x="4026" y="523"/>
                  <a:pt x="3997" y="535"/>
                  <a:pt x="3995" y="523"/>
                </a:cubicBezTo>
                <a:cubicBezTo>
                  <a:pt x="3988" y="477"/>
                  <a:pt x="4003" y="431"/>
                  <a:pt x="4007" y="385"/>
                </a:cubicBezTo>
                <a:cubicBezTo>
                  <a:pt x="4003" y="370"/>
                  <a:pt x="4009" y="347"/>
                  <a:pt x="3995" y="339"/>
                </a:cubicBezTo>
                <a:cubicBezTo>
                  <a:pt x="3872" y="270"/>
                  <a:pt x="3921" y="378"/>
                  <a:pt x="3891" y="293"/>
                </a:cubicBezTo>
                <a:cubicBezTo>
                  <a:pt x="3895" y="251"/>
                  <a:pt x="3887" y="205"/>
                  <a:pt x="3903" y="166"/>
                </a:cubicBezTo>
                <a:cubicBezTo>
                  <a:pt x="3909" y="151"/>
                  <a:pt x="3943" y="170"/>
                  <a:pt x="3949" y="155"/>
                </a:cubicBezTo>
                <a:cubicBezTo>
                  <a:pt x="3979" y="76"/>
                  <a:pt x="3945" y="76"/>
                  <a:pt x="3903" y="62"/>
                </a:cubicBezTo>
                <a:cubicBezTo>
                  <a:pt x="3899" y="51"/>
                  <a:pt x="3902" y="32"/>
                  <a:pt x="3891" y="28"/>
                </a:cubicBezTo>
                <a:cubicBezTo>
                  <a:pt x="3822" y="0"/>
                  <a:pt x="3859" y="56"/>
                  <a:pt x="3834" y="74"/>
                </a:cubicBezTo>
                <a:cubicBezTo>
                  <a:pt x="3814" y="88"/>
                  <a:pt x="3788" y="89"/>
                  <a:pt x="3765" y="97"/>
                </a:cubicBezTo>
                <a:cubicBezTo>
                  <a:pt x="3753" y="101"/>
                  <a:pt x="3740" y="102"/>
                  <a:pt x="3730" y="109"/>
                </a:cubicBezTo>
                <a:cubicBezTo>
                  <a:pt x="3707" y="124"/>
                  <a:pt x="3684" y="140"/>
                  <a:pt x="3661" y="155"/>
                </a:cubicBezTo>
                <a:cubicBezTo>
                  <a:pt x="3649" y="163"/>
                  <a:pt x="3638" y="170"/>
                  <a:pt x="3626" y="178"/>
                </a:cubicBezTo>
                <a:cubicBezTo>
                  <a:pt x="3615" y="186"/>
                  <a:pt x="3592" y="201"/>
                  <a:pt x="3592" y="201"/>
                </a:cubicBezTo>
                <a:cubicBezTo>
                  <a:pt x="3569" y="235"/>
                  <a:pt x="3557" y="270"/>
                  <a:pt x="3534" y="304"/>
                </a:cubicBezTo>
                <a:cubicBezTo>
                  <a:pt x="3530" y="316"/>
                  <a:pt x="3523" y="327"/>
                  <a:pt x="3523" y="339"/>
                </a:cubicBezTo>
                <a:cubicBezTo>
                  <a:pt x="3523" y="374"/>
                  <a:pt x="3563" y="391"/>
                  <a:pt x="3523" y="431"/>
                </a:cubicBezTo>
                <a:cubicBezTo>
                  <a:pt x="3501" y="453"/>
                  <a:pt x="3461" y="444"/>
                  <a:pt x="3431" y="454"/>
                </a:cubicBezTo>
                <a:cubicBezTo>
                  <a:pt x="3373" y="541"/>
                  <a:pt x="3399" y="523"/>
                  <a:pt x="3304" y="546"/>
                </a:cubicBezTo>
                <a:cubicBezTo>
                  <a:pt x="3259" y="615"/>
                  <a:pt x="3175" y="607"/>
                  <a:pt x="3097" y="615"/>
                </a:cubicBezTo>
                <a:cubicBezTo>
                  <a:pt x="3067" y="661"/>
                  <a:pt x="3045" y="656"/>
                  <a:pt x="3004" y="696"/>
                </a:cubicBezTo>
                <a:cubicBezTo>
                  <a:pt x="2990" y="873"/>
                  <a:pt x="3023" y="838"/>
                  <a:pt x="2866" y="857"/>
                </a:cubicBezTo>
                <a:cubicBezTo>
                  <a:pt x="2860" y="861"/>
                  <a:pt x="2811" y="899"/>
                  <a:pt x="2797" y="892"/>
                </a:cubicBezTo>
                <a:cubicBezTo>
                  <a:pt x="2786" y="887"/>
                  <a:pt x="2792" y="868"/>
                  <a:pt x="2786" y="857"/>
                </a:cubicBezTo>
                <a:cubicBezTo>
                  <a:pt x="2766" y="817"/>
                  <a:pt x="2766" y="824"/>
                  <a:pt x="2728" y="811"/>
                </a:cubicBezTo>
                <a:cubicBezTo>
                  <a:pt x="2716" y="815"/>
                  <a:pt x="2702" y="814"/>
                  <a:pt x="2693" y="823"/>
                </a:cubicBezTo>
                <a:cubicBezTo>
                  <a:pt x="2685" y="831"/>
                  <a:pt x="2694" y="855"/>
                  <a:pt x="2682" y="857"/>
                </a:cubicBezTo>
                <a:cubicBezTo>
                  <a:pt x="2610" y="871"/>
                  <a:pt x="2536" y="865"/>
                  <a:pt x="2463" y="869"/>
                </a:cubicBezTo>
                <a:cubicBezTo>
                  <a:pt x="2451" y="877"/>
                  <a:pt x="2432" y="906"/>
                  <a:pt x="2428" y="892"/>
                </a:cubicBezTo>
                <a:cubicBezTo>
                  <a:pt x="2422" y="869"/>
                  <a:pt x="2443" y="846"/>
                  <a:pt x="2451" y="823"/>
                </a:cubicBezTo>
                <a:cubicBezTo>
                  <a:pt x="2455" y="811"/>
                  <a:pt x="2463" y="788"/>
                  <a:pt x="2463" y="788"/>
                </a:cubicBezTo>
                <a:cubicBezTo>
                  <a:pt x="2459" y="761"/>
                  <a:pt x="2469" y="728"/>
                  <a:pt x="2451" y="708"/>
                </a:cubicBezTo>
                <a:cubicBezTo>
                  <a:pt x="2428" y="682"/>
                  <a:pt x="2381" y="696"/>
                  <a:pt x="2348" y="685"/>
                </a:cubicBezTo>
                <a:cubicBezTo>
                  <a:pt x="2317" y="689"/>
                  <a:pt x="2285" y="686"/>
                  <a:pt x="2256" y="696"/>
                </a:cubicBezTo>
                <a:cubicBezTo>
                  <a:pt x="2230" y="705"/>
                  <a:pt x="2213" y="735"/>
                  <a:pt x="2186" y="742"/>
                </a:cubicBezTo>
                <a:cubicBezTo>
                  <a:pt x="2171" y="746"/>
                  <a:pt x="2155" y="750"/>
                  <a:pt x="2140" y="754"/>
                </a:cubicBezTo>
                <a:cubicBezTo>
                  <a:pt x="2098" y="783"/>
                  <a:pt x="2096" y="806"/>
                  <a:pt x="2048" y="823"/>
                </a:cubicBezTo>
                <a:cubicBezTo>
                  <a:pt x="2037" y="834"/>
                  <a:pt x="2024" y="845"/>
                  <a:pt x="2014" y="857"/>
                </a:cubicBezTo>
                <a:cubicBezTo>
                  <a:pt x="2005" y="868"/>
                  <a:pt x="2002" y="883"/>
                  <a:pt x="1991" y="892"/>
                </a:cubicBezTo>
                <a:cubicBezTo>
                  <a:pt x="1970" y="909"/>
                  <a:pt x="1913" y="918"/>
                  <a:pt x="1887" y="926"/>
                </a:cubicBezTo>
                <a:cubicBezTo>
                  <a:pt x="1851" y="1032"/>
                  <a:pt x="1904" y="1002"/>
                  <a:pt x="1760" y="1019"/>
                </a:cubicBezTo>
                <a:cubicBezTo>
                  <a:pt x="1754" y="1029"/>
                  <a:pt x="1724" y="1081"/>
                  <a:pt x="1703" y="1076"/>
                </a:cubicBezTo>
                <a:cubicBezTo>
                  <a:pt x="1691" y="1073"/>
                  <a:pt x="1695" y="1053"/>
                  <a:pt x="1691" y="1042"/>
                </a:cubicBezTo>
                <a:cubicBezTo>
                  <a:pt x="1695" y="1019"/>
                  <a:pt x="1691" y="993"/>
                  <a:pt x="1703" y="973"/>
                </a:cubicBezTo>
                <a:cubicBezTo>
                  <a:pt x="1709" y="963"/>
                  <a:pt x="1729" y="970"/>
                  <a:pt x="1737" y="961"/>
                </a:cubicBezTo>
                <a:cubicBezTo>
                  <a:pt x="1746" y="952"/>
                  <a:pt x="1745" y="938"/>
                  <a:pt x="1749" y="926"/>
                </a:cubicBezTo>
                <a:cubicBezTo>
                  <a:pt x="1745" y="911"/>
                  <a:pt x="1752" y="886"/>
                  <a:pt x="1737" y="880"/>
                </a:cubicBezTo>
                <a:cubicBezTo>
                  <a:pt x="1680" y="856"/>
                  <a:pt x="1666" y="895"/>
                  <a:pt x="1645" y="926"/>
                </a:cubicBezTo>
                <a:cubicBezTo>
                  <a:pt x="1630" y="970"/>
                  <a:pt x="1609" y="1019"/>
                  <a:pt x="1599" y="1065"/>
                </a:cubicBezTo>
                <a:cubicBezTo>
                  <a:pt x="1594" y="1088"/>
                  <a:pt x="1599" y="1114"/>
                  <a:pt x="1587" y="1134"/>
                </a:cubicBezTo>
                <a:cubicBezTo>
                  <a:pt x="1581" y="1144"/>
                  <a:pt x="1564" y="1141"/>
                  <a:pt x="1553" y="1145"/>
                </a:cubicBezTo>
                <a:cubicBezTo>
                  <a:pt x="1541" y="1134"/>
                  <a:pt x="1528" y="1124"/>
                  <a:pt x="1518" y="1111"/>
                </a:cubicBezTo>
                <a:cubicBezTo>
                  <a:pt x="1501" y="1089"/>
                  <a:pt x="1472" y="1042"/>
                  <a:pt x="1472" y="1042"/>
                </a:cubicBezTo>
                <a:cubicBezTo>
                  <a:pt x="1445" y="1048"/>
                  <a:pt x="1420" y="1065"/>
                  <a:pt x="1392" y="1065"/>
                </a:cubicBezTo>
                <a:cubicBezTo>
                  <a:pt x="1380" y="1065"/>
                  <a:pt x="1369" y="1055"/>
                  <a:pt x="1357" y="1053"/>
                </a:cubicBezTo>
                <a:cubicBezTo>
                  <a:pt x="1327" y="1047"/>
                  <a:pt x="1296" y="1046"/>
                  <a:pt x="1265" y="1042"/>
                </a:cubicBezTo>
                <a:cubicBezTo>
                  <a:pt x="1183" y="1015"/>
                  <a:pt x="1216" y="1032"/>
                  <a:pt x="1161" y="996"/>
                </a:cubicBezTo>
                <a:cubicBezTo>
                  <a:pt x="1157" y="984"/>
                  <a:pt x="1153" y="973"/>
                  <a:pt x="1150" y="961"/>
                </a:cubicBezTo>
                <a:cubicBezTo>
                  <a:pt x="1146" y="946"/>
                  <a:pt x="1153" y="921"/>
                  <a:pt x="1138" y="915"/>
                </a:cubicBezTo>
                <a:cubicBezTo>
                  <a:pt x="1113" y="905"/>
                  <a:pt x="1085" y="922"/>
                  <a:pt x="1058" y="926"/>
                </a:cubicBezTo>
                <a:cubicBezTo>
                  <a:pt x="1028" y="956"/>
                  <a:pt x="1005" y="971"/>
                  <a:pt x="965" y="984"/>
                </a:cubicBezTo>
                <a:cubicBezTo>
                  <a:pt x="923" y="980"/>
                  <a:pt x="876" y="993"/>
                  <a:pt x="839" y="973"/>
                </a:cubicBezTo>
                <a:cubicBezTo>
                  <a:pt x="817" y="961"/>
                  <a:pt x="816" y="903"/>
                  <a:pt x="816" y="903"/>
                </a:cubicBezTo>
                <a:cubicBezTo>
                  <a:pt x="863" y="888"/>
                  <a:pt x="879" y="899"/>
                  <a:pt x="919" y="926"/>
                </a:cubicBezTo>
                <a:cubicBezTo>
                  <a:pt x="954" y="922"/>
                  <a:pt x="1002" y="943"/>
                  <a:pt x="1023" y="915"/>
                </a:cubicBezTo>
                <a:cubicBezTo>
                  <a:pt x="1062" y="861"/>
                  <a:pt x="1002" y="767"/>
                  <a:pt x="965" y="731"/>
                </a:cubicBezTo>
                <a:cubicBezTo>
                  <a:pt x="962" y="720"/>
                  <a:pt x="931" y="629"/>
                  <a:pt x="931" y="673"/>
                </a:cubicBezTo>
                <a:close/>
              </a:path>
            </a:pathLst>
          </a:custGeom>
          <a:solidFill>
            <a:srgbClr val="CCFFCC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5105400" y="2895600"/>
            <a:ext cx="213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   Nga</a:t>
            </a:r>
          </a:p>
        </p:txBody>
      </p:sp>
      <p:sp>
        <p:nvSpPr>
          <p:cNvPr id="79891" name="Freeform 20"/>
          <p:cNvSpPr>
            <a:spLocks/>
          </p:cNvSpPr>
          <p:nvPr/>
        </p:nvSpPr>
        <p:spPr bwMode="auto">
          <a:xfrm>
            <a:off x="2547939" y="2541588"/>
            <a:ext cx="530225" cy="457200"/>
          </a:xfrm>
          <a:custGeom>
            <a:avLst/>
            <a:gdLst>
              <a:gd name="T0" fmla="*/ 2147483647 w 334"/>
              <a:gd name="T1" fmla="*/ 0 h 288"/>
              <a:gd name="T2" fmla="*/ 0 w 334"/>
              <a:gd name="T3" fmla="*/ 2147483647 h 288"/>
              <a:gd name="T4" fmla="*/ 2147483647 w 334"/>
              <a:gd name="T5" fmla="*/ 2147483647 h 288"/>
              <a:gd name="T6" fmla="*/ 2147483647 w 334"/>
              <a:gd name="T7" fmla="*/ 2147483647 h 288"/>
              <a:gd name="T8" fmla="*/ 2147483647 w 334"/>
              <a:gd name="T9" fmla="*/ 2147483647 h 288"/>
              <a:gd name="T10" fmla="*/ 2147483647 w 334"/>
              <a:gd name="T11" fmla="*/ 2147483647 h 288"/>
              <a:gd name="T12" fmla="*/ 2147483647 w 334"/>
              <a:gd name="T13" fmla="*/ 2147483647 h 288"/>
              <a:gd name="T14" fmla="*/ 2147483647 w 334"/>
              <a:gd name="T15" fmla="*/ 2147483647 h 288"/>
              <a:gd name="T16" fmla="*/ 2147483647 w 334"/>
              <a:gd name="T17" fmla="*/ 2147483647 h 288"/>
              <a:gd name="T18" fmla="*/ 2147483647 w 334"/>
              <a:gd name="T19" fmla="*/ 2147483647 h 288"/>
              <a:gd name="T20" fmla="*/ 2147483647 w 334"/>
              <a:gd name="T21" fmla="*/ 0 h 288"/>
              <a:gd name="T22" fmla="*/ 2147483647 w 334"/>
              <a:gd name="T23" fmla="*/ 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4" h="288">
                <a:moveTo>
                  <a:pt x="104" y="0"/>
                </a:moveTo>
                <a:cubicBezTo>
                  <a:pt x="66" y="13"/>
                  <a:pt x="38" y="34"/>
                  <a:pt x="0" y="46"/>
                </a:cubicBezTo>
                <a:cubicBezTo>
                  <a:pt x="4" y="69"/>
                  <a:pt x="0" y="95"/>
                  <a:pt x="12" y="115"/>
                </a:cubicBezTo>
                <a:cubicBezTo>
                  <a:pt x="18" y="125"/>
                  <a:pt x="38" y="118"/>
                  <a:pt x="46" y="127"/>
                </a:cubicBezTo>
                <a:cubicBezTo>
                  <a:pt x="73" y="154"/>
                  <a:pt x="57" y="212"/>
                  <a:pt x="81" y="242"/>
                </a:cubicBezTo>
                <a:cubicBezTo>
                  <a:pt x="105" y="271"/>
                  <a:pt x="184" y="288"/>
                  <a:pt x="184" y="288"/>
                </a:cubicBezTo>
                <a:cubicBezTo>
                  <a:pt x="192" y="277"/>
                  <a:pt x="194" y="260"/>
                  <a:pt x="207" y="254"/>
                </a:cubicBezTo>
                <a:cubicBezTo>
                  <a:pt x="232" y="243"/>
                  <a:pt x="267" y="260"/>
                  <a:pt x="288" y="242"/>
                </a:cubicBezTo>
                <a:cubicBezTo>
                  <a:pt x="306" y="227"/>
                  <a:pt x="295" y="196"/>
                  <a:pt x="300" y="173"/>
                </a:cubicBezTo>
                <a:cubicBezTo>
                  <a:pt x="309" y="135"/>
                  <a:pt x="308" y="142"/>
                  <a:pt x="334" y="115"/>
                </a:cubicBezTo>
                <a:cubicBezTo>
                  <a:pt x="323" y="71"/>
                  <a:pt x="303" y="42"/>
                  <a:pt x="288" y="0"/>
                </a:cubicBezTo>
                <a:cubicBezTo>
                  <a:pt x="189" y="15"/>
                  <a:pt x="197" y="31"/>
                  <a:pt x="104" y="0"/>
                </a:cubicBezTo>
                <a:close/>
              </a:path>
            </a:pathLst>
          </a:custGeom>
          <a:solidFill>
            <a:srgbClr val="FF66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3048000" y="251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Bê –lô-rút-xi-a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2743201" y="30480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U-crai-na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2819400" y="3886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Ngoại Cáp –ca-dơ</a:t>
            </a:r>
          </a:p>
        </p:txBody>
      </p:sp>
      <p:sp>
        <p:nvSpPr>
          <p:cNvPr id="79895" name="Freeform 24"/>
          <p:cNvSpPr>
            <a:spLocks/>
          </p:cNvSpPr>
          <p:nvPr/>
        </p:nvSpPr>
        <p:spPr bwMode="auto">
          <a:xfrm>
            <a:off x="2590801" y="2971800"/>
            <a:ext cx="500063" cy="660400"/>
          </a:xfrm>
          <a:custGeom>
            <a:avLst/>
            <a:gdLst>
              <a:gd name="T0" fmla="*/ 2147483647 w 315"/>
              <a:gd name="T1" fmla="*/ 2147483647 h 416"/>
              <a:gd name="T2" fmla="*/ 2147483647 w 315"/>
              <a:gd name="T3" fmla="*/ 2147483647 h 416"/>
              <a:gd name="T4" fmla="*/ 2147483647 w 315"/>
              <a:gd name="T5" fmla="*/ 2147483647 h 416"/>
              <a:gd name="T6" fmla="*/ 2147483647 w 315"/>
              <a:gd name="T7" fmla="*/ 2147483647 h 416"/>
              <a:gd name="T8" fmla="*/ 2147483647 w 315"/>
              <a:gd name="T9" fmla="*/ 2147483647 h 416"/>
              <a:gd name="T10" fmla="*/ 2147483647 w 315"/>
              <a:gd name="T11" fmla="*/ 2147483647 h 416"/>
              <a:gd name="T12" fmla="*/ 2147483647 w 315"/>
              <a:gd name="T13" fmla="*/ 2147483647 h 416"/>
              <a:gd name="T14" fmla="*/ 2147483647 w 315"/>
              <a:gd name="T15" fmla="*/ 2147483647 h 416"/>
              <a:gd name="T16" fmla="*/ 2147483647 w 315"/>
              <a:gd name="T17" fmla="*/ 2147483647 h 416"/>
              <a:gd name="T18" fmla="*/ 2147483647 w 315"/>
              <a:gd name="T19" fmla="*/ 2147483647 h 416"/>
              <a:gd name="T20" fmla="*/ 2147483647 w 315"/>
              <a:gd name="T21" fmla="*/ 2147483647 h 416"/>
              <a:gd name="T22" fmla="*/ 2147483647 w 315"/>
              <a:gd name="T23" fmla="*/ 2147483647 h 416"/>
              <a:gd name="T24" fmla="*/ 2147483647 w 315"/>
              <a:gd name="T25" fmla="*/ 2147483647 h 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5" h="416">
                <a:moveTo>
                  <a:pt x="141" y="11"/>
                </a:moveTo>
                <a:cubicBezTo>
                  <a:pt x="164" y="15"/>
                  <a:pt x="189" y="13"/>
                  <a:pt x="210" y="23"/>
                </a:cubicBezTo>
                <a:cubicBezTo>
                  <a:pt x="222" y="29"/>
                  <a:pt x="223" y="47"/>
                  <a:pt x="233" y="57"/>
                </a:cubicBezTo>
                <a:cubicBezTo>
                  <a:pt x="243" y="67"/>
                  <a:pt x="256" y="72"/>
                  <a:pt x="268" y="80"/>
                </a:cubicBezTo>
                <a:cubicBezTo>
                  <a:pt x="257" y="154"/>
                  <a:pt x="247" y="211"/>
                  <a:pt x="291" y="276"/>
                </a:cubicBezTo>
                <a:cubicBezTo>
                  <a:pt x="311" y="340"/>
                  <a:pt x="315" y="375"/>
                  <a:pt x="256" y="414"/>
                </a:cubicBezTo>
                <a:cubicBezTo>
                  <a:pt x="210" y="410"/>
                  <a:pt x="162" y="416"/>
                  <a:pt x="118" y="403"/>
                </a:cubicBezTo>
                <a:cubicBezTo>
                  <a:pt x="105" y="399"/>
                  <a:pt x="106" y="377"/>
                  <a:pt x="95" y="368"/>
                </a:cubicBezTo>
                <a:cubicBezTo>
                  <a:pt x="76" y="353"/>
                  <a:pt x="49" y="353"/>
                  <a:pt x="26" y="345"/>
                </a:cubicBezTo>
                <a:cubicBezTo>
                  <a:pt x="18" y="334"/>
                  <a:pt x="0" y="324"/>
                  <a:pt x="3" y="311"/>
                </a:cubicBezTo>
                <a:cubicBezTo>
                  <a:pt x="8" y="286"/>
                  <a:pt x="89" y="277"/>
                  <a:pt x="95" y="276"/>
                </a:cubicBezTo>
                <a:cubicBezTo>
                  <a:pt x="113" y="202"/>
                  <a:pt x="85" y="139"/>
                  <a:pt x="60" y="69"/>
                </a:cubicBezTo>
                <a:cubicBezTo>
                  <a:pt x="78" y="0"/>
                  <a:pt x="56" y="26"/>
                  <a:pt x="141" y="11"/>
                </a:cubicBezTo>
                <a:close/>
              </a:path>
            </a:pathLst>
          </a:custGeom>
          <a:solidFill>
            <a:srgbClr val="FF99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Freeform 25"/>
          <p:cNvSpPr>
            <a:spLocks/>
          </p:cNvSpPr>
          <p:nvPr/>
        </p:nvSpPr>
        <p:spPr bwMode="auto">
          <a:xfrm>
            <a:off x="2479675" y="3962400"/>
            <a:ext cx="596900" cy="901700"/>
          </a:xfrm>
          <a:custGeom>
            <a:avLst/>
            <a:gdLst>
              <a:gd name="T0" fmla="*/ 2147483647 w 376"/>
              <a:gd name="T1" fmla="*/ 2147483647 h 539"/>
              <a:gd name="T2" fmla="*/ 2147483647 w 376"/>
              <a:gd name="T3" fmla="*/ 2147483647 h 539"/>
              <a:gd name="T4" fmla="*/ 2147483647 w 376"/>
              <a:gd name="T5" fmla="*/ 2147483647 h 539"/>
              <a:gd name="T6" fmla="*/ 2147483647 w 376"/>
              <a:gd name="T7" fmla="*/ 2147483647 h 539"/>
              <a:gd name="T8" fmla="*/ 2147483647 w 376"/>
              <a:gd name="T9" fmla="*/ 2147483647 h 539"/>
              <a:gd name="T10" fmla="*/ 2147483647 w 376"/>
              <a:gd name="T11" fmla="*/ 2147483647 h 539"/>
              <a:gd name="T12" fmla="*/ 2147483647 w 376"/>
              <a:gd name="T13" fmla="*/ 2147483647 h 539"/>
              <a:gd name="T14" fmla="*/ 2147483647 w 376"/>
              <a:gd name="T15" fmla="*/ 2147483647 h 539"/>
              <a:gd name="T16" fmla="*/ 2147483647 w 376"/>
              <a:gd name="T17" fmla="*/ 2147483647 h 539"/>
              <a:gd name="T18" fmla="*/ 2147483647 w 376"/>
              <a:gd name="T19" fmla="*/ 2147483647 h 539"/>
              <a:gd name="T20" fmla="*/ 2147483647 w 376"/>
              <a:gd name="T21" fmla="*/ 2147483647 h 539"/>
              <a:gd name="T22" fmla="*/ 2147483647 w 376"/>
              <a:gd name="T23" fmla="*/ 2147483647 h 539"/>
              <a:gd name="T24" fmla="*/ 2147483647 w 376"/>
              <a:gd name="T25" fmla="*/ 2147483647 h 539"/>
              <a:gd name="T26" fmla="*/ 2147483647 w 376"/>
              <a:gd name="T27" fmla="*/ 0 h 539"/>
              <a:gd name="T28" fmla="*/ 2147483647 w 376"/>
              <a:gd name="T29" fmla="*/ 2147483647 h 539"/>
              <a:gd name="T30" fmla="*/ 2147483647 w 376"/>
              <a:gd name="T31" fmla="*/ 2147483647 h 539"/>
              <a:gd name="T32" fmla="*/ 2147483647 w 376"/>
              <a:gd name="T33" fmla="*/ 2147483647 h 539"/>
              <a:gd name="T34" fmla="*/ 2147483647 w 376"/>
              <a:gd name="T35" fmla="*/ 2147483647 h 5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6" h="539">
                <a:moveTo>
                  <a:pt x="20" y="539"/>
                </a:moveTo>
                <a:cubicBezTo>
                  <a:pt x="24" y="510"/>
                  <a:pt x="24" y="479"/>
                  <a:pt x="32" y="451"/>
                </a:cubicBezTo>
                <a:cubicBezTo>
                  <a:pt x="36" y="437"/>
                  <a:pt x="51" y="428"/>
                  <a:pt x="57" y="414"/>
                </a:cubicBezTo>
                <a:cubicBezTo>
                  <a:pt x="73" y="378"/>
                  <a:pt x="82" y="338"/>
                  <a:pt x="95" y="301"/>
                </a:cubicBezTo>
                <a:cubicBezTo>
                  <a:pt x="107" y="309"/>
                  <a:pt x="123" y="314"/>
                  <a:pt x="132" y="326"/>
                </a:cubicBezTo>
                <a:cubicBezTo>
                  <a:pt x="140" y="336"/>
                  <a:pt x="133" y="357"/>
                  <a:pt x="145" y="363"/>
                </a:cubicBezTo>
                <a:cubicBezTo>
                  <a:pt x="171" y="376"/>
                  <a:pt x="203" y="372"/>
                  <a:pt x="232" y="376"/>
                </a:cubicBezTo>
                <a:cubicBezTo>
                  <a:pt x="236" y="401"/>
                  <a:pt x="221" y="444"/>
                  <a:pt x="245" y="451"/>
                </a:cubicBezTo>
                <a:cubicBezTo>
                  <a:pt x="274" y="459"/>
                  <a:pt x="320" y="401"/>
                  <a:pt x="320" y="401"/>
                </a:cubicBezTo>
                <a:cubicBezTo>
                  <a:pt x="358" y="343"/>
                  <a:pt x="376" y="291"/>
                  <a:pt x="295" y="263"/>
                </a:cubicBezTo>
                <a:cubicBezTo>
                  <a:pt x="222" y="155"/>
                  <a:pt x="325" y="317"/>
                  <a:pt x="258" y="163"/>
                </a:cubicBezTo>
                <a:cubicBezTo>
                  <a:pt x="253" y="152"/>
                  <a:pt x="240" y="147"/>
                  <a:pt x="232" y="138"/>
                </a:cubicBezTo>
                <a:cubicBezTo>
                  <a:pt x="223" y="127"/>
                  <a:pt x="216" y="113"/>
                  <a:pt x="207" y="101"/>
                </a:cubicBezTo>
                <a:cubicBezTo>
                  <a:pt x="181" y="68"/>
                  <a:pt x="132" y="0"/>
                  <a:pt x="132" y="0"/>
                </a:cubicBezTo>
                <a:cubicBezTo>
                  <a:pt x="124" y="13"/>
                  <a:pt x="113" y="24"/>
                  <a:pt x="107" y="38"/>
                </a:cubicBezTo>
                <a:cubicBezTo>
                  <a:pt x="96" y="62"/>
                  <a:pt x="108" y="108"/>
                  <a:pt x="82" y="113"/>
                </a:cubicBezTo>
                <a:cubicBezTo>
                  <a:pt x="61" y="117"/>
                  <a:pt x="23" y="105"/>
                  <a:pt x="20" y="126"/>
                </a:cubicBezTo>
                <a:cubicBezTo>
                  <a:pt x="0" y="262"/>
                  <a:pt x="20" y="401"/>
                  <a:pt x="20" y="539"/>
                </a:cubicBezTo>
                <a:close/>
              </a:path>
            </a:pathLst>
          </a:custGeom>
          <a:solidFill>
            <a:srgbClr val="99CC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Rectangle 26"/>
          <p:cNvSpPr>
            <a:spLocks noChangeArrowheads="1"/>
          </p:cNvSpPr>
          <p:nvPr/>
        </p:nvSpPr>
        <p:spPr bwMode="auto">
          <a:xfrm>
            <a:off x="2667000" y="6096000"/>
            <a:ext cx="7162800" cy="457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 ĐỒ LIÊN XÔ NĂM 1922</a:t>
            </a:r>
          </a:p>
        </p:txBody>
      </p:sp>
      <p:sp>
        <p:nvSpPr>
          <p:cNvPr id="79898" name="Rectangle 27"/>
          <p:cNvSpPr>
            <a:spLocks noChangeArrowheads="1"/>
          </p:cNvSpPr>
          <p:nvPr/>
        </p:nvSpPr>
        <p:spPr bwMode="auto">
          <a:xfrm>
            <a:off x="2362200" y="0"/>
            <a:ext cx="77724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2. Sự thành lập Liên bang Cộng hòa xã hội chủ nghĩa Xô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Viết</a:t>
            </a: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2BB30E14-BC45-4A41-8735-41F14C3DA347}"/>
              </a:ext>
            </a:extLst>
          </p:cNvPr>
          <p:cNvSpPr>
            <a:spLocks noChangeArrowheads="1"/>
          </p:cNvSpPr>
          <p:nvPr/>
        </p:nvSpPr>
        <p:spPr bwMode="auto">
          <a:xfrm rot="-1554539">
            <a:off x="3886200" y="1752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Baren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CAFA3524-E42A-AD40-8AB7-55534F13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7739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BĂNG DƯƠNG</a:t>
            </a: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5890C0F5-3120-F140-96B7-015E8A76F318}"/>
              </a:ext>
            </a:extLst>
          </p:cNvPr>
          <p:cNvSpPr>
            <a:spLocks noChangeArrowheads="1"/>
          </p:cNvSpPr>
          <p:nvPr/>
        </p:nvSpPr>
        <p:spPr bwMode="auto">
          <a:xfrm rot="-1554539">
            <a:off x="48768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</a:t>
            </a: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1959AEC3-DE6A-0F4E-B06E-9BAA6F927CF6}"/>
              </a:ext>
            </a:extLst>
          </p:cNvPr>
          <p:cNvSpPr>
            <a:spLocks noChangeArrowheads="1"/>
          </p:cNvSpPr>
          <p:nvPr/>
        </p:nvSpPr>
        <p:spPr bwMode="auto">
          <a:xfrm rot="1191295">
            <a:off x="6019800" y="1676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Lap-tip</a:t>
            </a: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A9873AEA-1D34-3F4D-BBCB-48C97E5BD10B}"/>
              </a:ext>
            </a:extLst>
          </p:cNvPr>
          <p:cNvSpPr>
            <a:spLocks noChangeArrowheads="1"/>
          </p:cNvSpPr>
          <p:nvPr/>
        </p:nvSpPr>
        <p:spPr bwMode="auto">
          <a:xfrm rot="-1950709">
            <a:off x="7086600" y="1141998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endParaRPr lang="en-US" sz="16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3F7D241-5F4E-2D48-A6C6-29D61F027C4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130381" y="4198144"/>
            <a:ext cx="217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5DDCA1D-9433-614E-A0EC-0B8776B85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910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CA-DẮC-XTAN</a:t>
            </a:r>
          </a:p>
        </p:txBody>
      </p:sp>
    </p:spTree>
    <p:extLst>
      <p:ext uri="{BB962C8B-B14F-4D97-AF65-F5344CB8AC3E}">
        <p14:creationId xmlns:p14="http://schemas.microsoft.com/office/powerpoint/2010/main" val="1315689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5" grpId="0"/>
      <p:bldP spid="101399" grpId="0"/>
    </p:bldLst>
  </p:timing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416</TotalTime>
  <Words>1546</Words>
  <Application>Microsoft Office PowerPoint</Application>
  <PresentationFormat>Widescreen</PresentationFormat>
  <Paragraphs>212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Bahiana</vt:lpstr>
      <vt:lpstr>Barlow</vt:lpstr>
      <vt:lpstr>Calibri</vt:lpstr>
      <vt:lpstr>Times New Roman</vt:lpstr>
      <vt:lpstr>Tulpen One</vt:lpstr>
      <vt:lpstr>Verdana</vt:lpstr>
      <vt:lpstr>VNI-Times</vt:lpstr>
      <vt:lpstr>Wingdings</vt:lpstr>
      <vt:lpstr>Spring Season by Slidesgo</vt:lpstr>
      <vt:lpstr>TIẾT 12.  BÀI 10 LIÊN XÔ XÂY DỰNG CHỦ NGHĨA XÃ HỘI</vt:lpstr>
      <vt:lpstr>MỤC TIÊU BÀI HỌC</vt:lpstr>
      <vt:lpstr>I. CHÍNH SÁCH KINH TẾ MỚI VÀ CÔNG CUỘC KHÔI PHỤC KINH TẾ (1921 - 1941)</vt:lpstr>
      <vt:lpstr>I. CHÍNH SÁCH KINH TẾ MỚI VÀ CÔNG CUỘC KHÔI PHỤC KINH TẾ (1921 - 1941)</vt:lpstr>
      <vt:lpstr>I. CHÍNH SÁCH KINH TẾ MỚI VÀ CÔNG CUỘC KHÔI PHỤC KINH TẾ (1921 - 1941)</vt:lpstr>
      <vt:lpstr>Viết tiếp câu sau:</vt:lpstr>
      <vt:lpstr>I. CHÍNH SÁCH KINH TẾ MỚI VÀ CÔNG CUỘC KHÔI PHỤC KINH TẾ (1921 - 1941)</vt:lpstr>
      <vt:lpstr>I. CHÍNH SÁCH KINH TẾ MỚI VÀ CÔNG CUỘC KHÔI PHỤC KINH TẾ (1921 - 1941)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Administrator</cp:lastModifiedBy>
  <cp:revision>7</cp:revision>
  <dcterms:created xsi:type="dcterms:W3CDTF">2021-07-22T01:17:55Z</dcterms:created>
  <dcterms:modified xsi:type="dcterms:W3CDTF">2023-05-09T14:07:19Z</dcterms:modified>
</cp:coreProperties>
</file>