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79" r:id="rId3"/>
    <p:sldId id="257" r:id="rId4"/>
    <p:sldId id="260" r:id="rId5"/>
    <p:sldId id="261" r:id="rId6"/>
    <p:sldId id="267" r:id="rId7"/>
    <p:sldId id="264" r:id="rId8"/>
    <p:sldId id="265" r:id="rId9"/>
    <p:sldId id="274" r:id="rId10"/>
    <p:sldId id="287" r:id="rId11"/>
    <p:sldId id="269" r:id="rId12"/>
    <p:sldId id="288" r:id="rId13"/>
    <p:sldId id="289" r:id="rId14"/>
    <p:sldId id="290" r:id="rId15"/>
    <p:sldId id="28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05878-8430-4A1B-BA8F-2A132DF3464D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BD14566-69EA-4F24-AA67-5B709107182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300" b="1" dirty="0" smtClean="0">
              <a:latin typeface="Times New Roman" pitchFamily="18" charset="0"/>
              <a:cs typeface="Times New Roman" pitchFamily="18" charset="0"/>
            </a:rPr>
            <a:t>1904</a:t>
          </a:r>
          <a:endParaRPr lang="en-US" sz="3300" b="1" dirty="0">
            <a:latin typeface="Times New Roman" pitchFamily="18" charset="0"/>
            <a:cs typeface="Times New Roman" pitchFamily="18" charset="0"/>
          </a:endParaRPr>
        </a:p>
      </dgm:t>
    </dgm:pt>
    <dgm:pt modelId="{FED2FE18-F0C2-4BFD-B36F-ED3539469B2E}" type="parTrans" cxnId="{CFB0560C-22C1-4680-8DB6-E78AE75E2190}">
      <dgm:prSet/>
      <dgm:spPr/>
      <dgm:t>
        <a:bodyPr/>
        <a:lstStyle/>
        <a:p>
          <a:endParaRPr lang="en-US"/>
        </a:p>
      </dgm:t>
    </dgm:pt>
    <dgm:pt modelId="{AD29A3AC-59C8-4043-94A2-855E561AD483}" type="sibTrans" cxnId="{CFB0560C-22C1-4680-8DB6-E78AE75E2190}">
      <dgm:prSet/>
      <dgm:spPr/>
      <dgm:t>
        <a:bodyPr/>
        <a:lstStyle/>
        <a:p>
          <a:endParaRPr lang="en-US"/>
        </a:p>
      </dgm:t>
    </dgm:pt>
    <dgm:pt modelId="{16220297-35FE-4819-B5F7-1EE917DDC39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300" b="1" dirty="0" smtClean="0">
              <a:latin typeface="Times New Roman" pitchFamily="18" charset="0"/>
              <a:cs typeface="Times New Roman" pitchFamily="18" charset="0"/>
            </a:rPr>
            <a:t>1905</a:t>
          </a:r>
          <a:endParaRPr lang="en-US" sz="3300" b="1" dirty="0">
            <a:latin typeface="Times New Roman" pitchFamily="18" charset="0"/>
            <a:cs typeface="Times New Roman" pitchFamily="18" charset="0"/>
          </a:endParaRPr>
        </a:p>
      </dgm:t>
    </dgm:pt>
    <dgm:pt modelId="{83206FA7-1F55-489C-9B81-7780762F7297}" type="parTrans" cxnId="{D86DE086-059B-4F5C-AB1E-767B50682D29}">
      <dgm:prSet/>
      <dgm:spPr/>
      <dgm:t>
        <a:bodyPr/>
        <a:lstStyle/>
        <a:p>
          <a:endParaRPr lang="en-US"/>
        </a:p>
      </dgm:t>
    </dgm:pt>
    <dgm:pt modelId="{C2064B55-98E8-4987-B94A-CD8B8C74D593}" type="sibTrans" cxnId="{D86DE086-059B-4F5C-AB1E-767B50682D29}">
      <dgm:prSet/>
      <dgm:spPr/>
      <dgm:t>
        <a:bodyPr/>
        <a:lstStyle/>
        <a:p>
          <a:endParaRPr lang="en-US"/>
        </a:p>
      </dgm:t>
    </dgm:pt>
    <dgm:pt modelId="{21741C9A-6644-4EFA-AAA2-4778005F1BB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300" b="1" dirty="0" smtClean="0">
              <a:latin typeface="Times New Roman" pitchFamily="18" charset="0"/>
              <a:cs typeface="Times New Roman" pitchFamily="18" charset="0"/>
            </a:rPr>
            <a:t>1912</a:t>
          </a:r>
          <a:endParaRPr lang="en-US" sz="3300" b="1" dirty="0">
            <a:latin typeface="Times New Roman" pitchFamily="18" charset="0"/>
            <a:cs typeface="Times New Roman" pitchFamily="18" charset="0"/>
          </a:endParaRPr>
        </a:p>
      </dgm:t>
    </dgm:pt>
    <dgm:pt modelId="{9FEDD06E-A70E-4671-8887-FFB472CC1DBD}" type="parTrans" cxnId="{9299F361-E3EC-4AD7-B528-219D17193182}">
      <dgm:prSet/>
      <dgm:spPr/>
      <dgm:t>
        <a:bodyPr/>
        <a:lstStyle/>
        <a:p>
          <a:endParaRPr lang="en-US"/>
        </a:p>
      </dgm:t>
    </dgm:pt>
    <dgm:pt modelId="{97F3CBC5-0678-431E-90E6-47238BA1E55B}" type="sibTrans" cxnId="{9299F361-E3EC-4AD7-B528-219D17193182}">
      <dgm:prSet/>
      <dgm:spPr/>
      <dgm:t>
        <a:bodyPr/>
        <a:lstStyle/>
        <a:p>
          <a:endParaRPr lang="en-US"/>
        </a:p>
      </dgm:t>
    </dgm:pt>
    <dgm:pt modelId="{7D229FCD-02A8-4348-878F-BBDE8DAD580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300" b="1" dirty="0" smtClean="0">
              <a:latin typeface="Times New Roman" pitchFamily="18" charset="0"/>
              <a:cs typeface="Times New Roman" pitchFamily="18" charset="0"/>
            </a:rPr>
            <a:t>1913</a:t>
          </a:r>
          <a:endParaRPr lang="en-US" sz="3300" b="1" dirty="0">
            <a:latin typeface="Times New Roman" pitchFamily="18" charset="0"/>
            <a:cs typeface="Times New Roman" pitchFamily="18" charset="0"/>
          </a:endParaRPr>
        </a:p>
      </dgm:t>
    </dgm:pt>
    <dgm:pt modelId="{03B00087-ADC9-45AE-8C03-026268A1A86B}" type="parTrans" cxnId="{F3FE8A88-836A-471E-A886-D71ED8C7A472}">
      <dgm:prSet/>
      <dgm:spPr/>
      <dgm:t>
        <a:bodyPr/>
        <a:lstStyle/>
        <a:p>
          <a:endParaRPr lang="en-US"/>
        </a:p>
      </dgm:t>
    </dgm:pt>
    <dgm:pt modelId="{183EAE2D-4D86-4046-BE1E-B1828C22A160}" type="sibTrans" cxnId="{F3FE8A88-836A-471E-A886-D71ED8C7A472}">
      <dgm:prSet/>
      <dgm:spPr/>
      <dgm:t>
        <a:bodyPr/>
        <a:lstStyle/>
        <a:p>
          <a:endParaRPr lang="en-US"/>
        </a:p>
      </dgm:t>
    </dgm:pt>
    <dgm:pt modelId="{F1DE3210-7DCF-44D7-8D6C-A66049BEBBEF}" type="pres">
      <dgm:prSet presAssocID="{41305878-8430-4A1B-BA8F-2A132DF3464D}" presName="Name0" presStyleCnt="0">
        <dgm:presLayoutVars>
          <dgm:dir/>
          <dgm:animLvl val="lvl"/>
          <dgm:resizeHandles val="exact"/>
        </dgm:presLayoutVars>
      </dgm:prSet>
      <dgm:spPr/>
    </dgm:pt>
    <dgm:pt modelId="{E3B0FBA0-2827-4240-8BAD-42CE75EB47CF}" type="pres">
      <dgm:prSet presAssocID="{8BD14566-69EA-4F24-AA67-5B709107182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D86FB-C21E-4917-BA21-DD9A261FEA7E}" type="pres">
      <dgm:prSet presAssocID="{AD29A3AC-59C8-4043-94A2-855E561AD483}" presName="parTxOnlySpace" presStyleCnt="0"/>
      <dgm:spPr/>
    </dgm:pt>
    <dgm:pt modelId="{D3103AD7-D67D-4B1A-8BE2-B7C38CA09909}" type="pres">
      <dgm:prSet presAssocID="{16220297-35FE-4819-B5F7-1EE917DDC3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217F1-A950-4DAF-8333-E34D4534D7FC}" type="pres">
      <dgm:prSet presAssocID="{C2064B55-98E8-4987-B94A-CD8B8C74D593}" presName="parTxOnlySpace" presStyleCnt="0"/>
      <dgm:spPr/>
    </dgm:pt>
    <dgm:pt modelId="{993551EA-EC9B-49FE-8E4C-6CA078546247}" type="pres">
      <dgm:prSet presAssocID="{21741C9A-6644-4EFA-AAA2-4778005F1BB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CD73B-91F8-4B12-85F3-A391624D6E25}" type="pres">
      <dgm:prSet presAssocID="{97F3CBC5-0678-431E-90E6-47238BA1E55B}" presName="parTxOnlySpace" presStyleCnt="0"/>
      <dgm:spPr/>
    </dgm:pt>
    <dgm:pt modelId="{C9346D05-1863-44F3-8B93-F4E5FFBA2AC2}" type="pres">
      <dgm:prSet presAssocID="{7D229FCD-02A8-4348-878F-BBDE8DAD58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9F361-E3EC-4AD7-B528-219D17193182}" srcId="{41305878-8430-4A1B-BA8F-2A132DF3464D}" destId="{21741C9A-6644-4EFA-AAA2-4778005F1BB5}" srcOrd="2" destOrd="0" parTransId="{9FEDD06E-A70E-4671-8887-FFB472CC1DBD}" sibTransId="{97F3CBC5-0678-431E-90E6-47238BA1E55B}"/>
    <dgm:cxn modelId="{CFB0560C-22C1-4680-8DB6-E78AE75E2190}" srcId="{41305878-8430-4A1B-BA8F-2A132DF3464D}" destId="{8BD14566-69EA-4F24-AA67-5B709107182C}" srcOrd="0" destOrd="0" parTransId="{FED2FE18-F0C2-4BFD-B36F-ED3539469B2E}" sibTransId="{AD29A3AC-59C8-4043-94A2-855E561AD483}"/>
    <dgm:cxn modelId="{8448BCD8-6AF7-47E4-8117-E3D3ED818DB6}" type="presOf" srcId="{8BD14566-69EA-4F24-AA67-5B709107182C}" destId="{E3B0FBA0-2827-4240-8BAD-42CE75EB47CF}" srcOrd="0" destOrd="0" presId="urn:microsoft.com/office/officeart/2005/8/layout/chevron1"/>
    <dgm:cxn modelId="{2BB0CD28-5A55-4343-9CD3-788352ED8B17}" type="presOf" srcId="{16220297-35FE-4819-B5F7-1EE917DDC391}" destId="{D3103AD7-D67D-4B1A-8BE2-B7C38CA09909}" srcOrd="0" destOrd="0" presId="urn:microsoft.com/office/officeart/2005/8/layout/chevron1"/>
    <dgm:cxn modelId="{F3FE8A88-836A-471E-A886-D71ED8C7A472}" srcId="{41305878-8430-4A1B-BA8F-2A132DF3464D}" destId="{7D229FCD-02A8-4348-878F-BBDE8DAD580E}" srcOrd="3" destOrd="0" parTransId="{03B00087-ADC9-45AE-8C03-026268A1A86B}" sibTransId="{183EAE2D-4D86-4046-BE1E-B1828C22A160}"/>
    <dgm:cxn modelId="{9182BBFB-9979-4007-A428-CFF678589E49}" type="presOf" srcId="{21741C9A-6644-4EFA-AAA2-4778005F1BB5}" destId="{993551EA-EC9B-49FE-8E4C-6CA078546247}" srcOrd="0" destOrd="0" presId="urn:microsoft.com/office/officeart/2005/8/layout/chevron1"/>
    <dgm:cxn modelId="{460CD944-8702-470B-9EEA-D0859F737E86}" type="presOf" srcId="{41305878-8430-4A1B-BA8F-2A132DF3464D}" destId="{F1DE3210-7DCF-44D7-8D6C-A66049BEBBEF}" srcOrd="0" destOrd="0" presId="urn:microsoft.com/office/officeart/2005/8/layout/chevron1"/>
    <dgm:cxn modelId="{A4C7420E-8CE0-4B4B-88EF-DE97BC202D5E}" type="presOf" srcId="{7D229FCD-02A8-4348-878F-BBDE8DAD580E}" destId="{C9346D05-1863-44F3-8B93-F4E5FFBA2AC2}" srcOrd="0" destOrd="0" presId="urn:microsoft.com/office/officeart/2005/8/layout/chevron1"/>
    <dgm:cxn modelId="{D86DE086-059B-4F5C-AB1E-767B50682D29}" srcId="{41305878-8430-4A1B-BA8F-2A132DF3464D}" destId="{16220297-35FE-4819-B5F7-1EE917DDC391}" srcOrd="1" destOrd="0" parTransId="{83206FA7-1F55-489C-9B81-7780762F7297}" sibTransId="{C2064B55-98E8-4987-B94A-CD8B8C74D593}"/>
    <dgm:cxn modelId="{8EBF62E3-101C-422D-8381-65829FB47AAB}" type="presParOf" srcId="{F1DE3210-7DCF-44D7-8D6C-A66049BEBBEF}" destId="{E3B0FBA0-2827-4240-8BAD-42CE75EB47CF}" srcOrd="0" destOrd="0" presId="urn:microsoft.com/office/officeart/2005/8/layout/chevron1"/>
    <dgm:cxn modelId="{BC90745D-9C66-4424-805B-2CDDA66670D0}" type="presParOf" srcId="{F1DE3210-7DCF-44D7-8D6C-A66049BEBBEF}" destId="{B8FD86FB-C21E-4917-BA21-DD9A261FEA7E}" srcOrd="1" destOrd="0" presId="urn:microsoft.com/office/officeart/2005/8/layout/chevron1"/>
    <dgm:cxn modelId="{4CEB9B37-9719-412E-8DB4-8DD253ADC930}" type="presParOf" srcId="{F1DE3210-7DCF-44D7-8D6C-A66049BEBBEF}" destId="{D3103AD7-D67D-4B1A-8BE2-B7C38CA09909}" srcOrd="2" destOrd="0" presId="urn:microsoft.com/office/officeart/2005/8/layout/chevron1"/>
    <dgm:cxn modelId="{1F313B6B-E5A3-4235-B7BA-2E708570E3A9}" type="presParOf" srcId="{F1DE3210-7DCF-44D7-8D6C-A66049BEBBEF}" destId="{033217F1-A950-4DAF-8333-E34D4534D7FC}" srcOrd="3" destOrd="0" presId="urn:microsoft.com/office/officeart/2005/8/layout/chevron1"/>
    <dgm:cxn modelId="{E7096996-F79A-4882-9752-32A8246D8E24}" type="presParOf" srcId="{F1DE3210-7DCF-44D7-8D6C-A66049BEBBEF}" destId="{993551EA-EC9B-49FE-8E4C-6CA078546247}" srcOrd="4" destOrd="0" presId="urn:microsoft.com/office/officeart/2005/8/layout/chevron1"/>
    <dgm:cxn modelId="{21012373-27FE-47F2-B79C-44A61A656456}" type="presParOf" srcId="{F1DE3210-7DCF-44D7-8D6C-A66049BEBBEF}" destId="{15ACD73B-91F8-4B12-85F3-A391624D6E25}" srcOrd="5" destOrd="0" presId="urn:microsoft.com/office/officeart/2005/8/layout/chevron1"/>
    <dgm:cxn modelId="{D045D0FD-DD06-49C0-A4D7-7C46A5295E02}" type="presParOf" srcId="{F1DE3210-7DCF-44D7-8D6C-A66049BEBBEF}" destId="{C9346D05-1863-44F3-8B93-F4E5FFBA2AC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345AF-51A7-4C36-8683-44E7AFE332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E77E2-3210-4D83-9F6D-8AF547EA8072}">
      <dgm:prSet phldrT="[Text]" custT="1"/>
      <dgm:spPr/>
      <dgm:t>
        <a:bodyPr/>
        <a:lstStyle/>
        <a:p>
          <a:r>
            <a:rPr lang="en-US" sz="30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000" b="1" dirty="0" err="1" smtClean="0"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3000" b="1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000" b="1" dirty="0" err="1" smtClean="0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3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latin typeface="Times New Roman" pitchFamily="18" charset="0"/>
              <a:cs typeface="Times New Roman" pitchFamily="18" charset="0"/>
            </a:rPr>
            <a:t>cách</a:t>
          </a:r>
          <a:endParaRPr lang="en-US" sz="3000" b="1" dirty="0">
            <a:latin typeface="Times New Roman" pitchFamily="18" charset="0"/>
            <a:cs typeface="Times New Roman" pitchFamily="18" charset="0"/>
          </a:endParaRPr>
        </a:p>
      </dgm:t>
    </dgm:pt>
    <dgm:pt modelId="{64DC4109-1B81-411A-8714-1569384E5ABB}" type="parTrans" cxnId="{706A281E-FA15-4017-8010-6B58A59B843A}">
      <dgm:prSet/>
      <dgm:spPr/>
      <dgm:t>
        <a:bodyPr/>
        <a:lstStyle/>
        <a:p>
          <a:endParaRPr lang="en-US"/>
        </a:p>
      </dgm:t>
    </dgm:pt>
    <dgm:pt modelId="{F6710FDB-1BDF-4B17-9C6D-9792BCCE6B52}" type="sibTrans" cxnId="{706A281E-FA15-4017-8010-6B58A59B843A}">
      <dgm:prSet/>
      <dgm:spPr/>
      <dgm:t>
        <a:bodyPr/>
        <a:lstStyle/>
        <a:p>
          <a:endParaRPr lang="en-US"/>
        </a:p>
      </dgm:t>
    </dgm:pt>
    <dgm:pt modelId="{DBF17C90-7AFC-4F72-B563-A1D1740A0624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algn="just">
            <a:lnSpc>
              <a:spcPct val="15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chấn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hưng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doanh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CF3416CE-07DE-4F3A-A54C-B010C2D46428}" type="parTrans" cxnId="{609E4D8E-4AA1-49EA-A098-F4D9543192A1}">
      <dgm:prSet/>
      <dgm:spPr/>
      <dgm:t>
        <a:bodyPr/>
        <a:lstStyle/>
        <a:p>
          <a:endParaRPr lang="en-US"/>
        </a:p>
      </dgm:t>
    </dgm:pt>
    <dgm:pt modelId="{27556F60-EFA2-4D73-9F95-20CF5722609E}" type="sibTrans" cxnId="{609E4D8E-4AA1-49EA-A098-F4D9543192A1}">
      <dgm:prSet/>
      <dgm:spPr/>
      <dgm:t>
        <a:bodyPr/>
        <a:lstStyle/>
        <a:p>
          <a:endParaRPr lang="en-US"/>
        </a:p>
      </dgm:t>
    </dgm:pt>
    <dgm:pt modelId="{ACEF2B2D-1BC5-4A99-9A86-68ED2DC87AC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: </a:t>
          </a:r>
        </a:p>
        <a:p>
          <a:pPr>
            <a:lnSpc>
              <a:spcPct val="15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phục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lối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sống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E4B7FD9D-02EE-496B-8BBD-1F93F527BB86}" type="parTrans" cxnId="{F7CAE784-5D41-4956-B9EA-994E2CDD9705}">
      <dgm:prSet/>
      <dgm:spPr/>
      <dgm:t>
        <a:bodyPr/>
        <a:lstStyle/>
        <a:p>
          <a:endParaRPr lang="en-US"/>
        </a:p>
      </dgm:t>
    </dgm:pt>
    <dgm:pt modelId="{3DCC80E5-D76F-4E88-9532-CCFB2B3E47CD}" type="sibTrans" cxnId="{F7CAE784-5D41-4956-B9EA-994E2CDD9705}">
      <dgm:prSet/>
      <dgm:spPr/>
      <dgm:t>
        <a:bodyPr/>
        <a:lstStyle/>
        <a:p>
          <a:endParaRPr lang="en-US"/>
        </a:p>
      </dgm:t>
    </dgm:pt>
    <dgm:pt modelId="{58982518-31FE-45DB-A9AF-C99188D88E7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Giáo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>
            <a:lnSpc>
              <a:spcPct val="15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dạy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ngữ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24ACE653-7F79-4C05-9F14-DEAE857FCAD3}" type="parTrans" cxnId="{A6D1E164-4D15-45D9-BCC3-A0D20FC40CDF}">
      <dgm:prSet/>
      <dgm:spPr/>
      <dgm:t>
        <a:bodyPr/>
        <a:lstStyle/>
        <a:p>
          <a:endParaRPr lang="en-US"/>
        </a:p>
      </dgm:t>
    </dgm:pt>
    <dgm:pt modelId="{084446BE-F1BA-4A6E-98F8-3280BF35414C}" type="sibTrans" cxnId="{A6D1E164-4D15-45D9-BCC3-A0D20FC40CDF}">
      <dgm:prSet/>
      <dgm:spPr/>
      <dgm:t>
        <a:bodyPr/>
        <a:lstStyle/>
        <a:p>
          <a:endParaRPr lang="en-US"/>
        </a:p>
      </dgm:t>
    </dgm:pt>
    <dgm:pt modelId="{FF783E55-AF56-448A-A94C-8EDF6D5B7AE1}" type="pres">
      <dgm:prSet presAssocID="{F1A345AF-51A7-4C36-8683-44E7AFE332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56D912-EDA2-4E5B-81DB-8655524A40F8}" type="pres">
      <dgm:prSet presAssocID="{D45E77E2-3210-4D83-9F6D-8AF547EA8072}" presName="hierRoot1" presStyleCnt="0"/>
      <dgm:spPr/>
    </dgm:pt>
    <dgm:pt modelId="{22D3DA78-379A-49C6-93E2-1C608522A56F}" type="pres">
      <dgm:prSet presAssocID="{D45E77E2-3210-4D83-9F6D-8AF547EA8072}" presName="composite" presStyleCnt="0"/>
      <dgm:spPr/>
    </dgm:pt>
    <dgm:pt modelId="{2A68B3E8-9D64-4D5F-8C7C-2A7D2AE43AB4}" type="pres">
      <dgm:prSet presAssocID="{D45E77E2-3210-4D83-9F6D-8AF547EA8072}" presName="background" presStyleLbl="node0" presStyleIdx="0" presStyleCnt="1"/>
      <dgm:spPr/>
    </dgm:pt>
    <dgm:pt modelId="{3EF5EC24-04FE-42E5-9E0B-0D6D536FEA2E}" type="pres">
      <dgm:prSet presAssocID="{D45E77E2-3210-4D83-9F6D-8AF547EA8072}" presName="text" presStyleLbl="fgAcc0" presStyleIdx="0" presStyleCnt="1" custScaleX="208959" custLinFactNeighborX="813" custLinFactNeighborY="-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07E20C-A656-4230-BC3F-A734A32E8E9F}" type="pres">
      <dgm:prSet presAssocID="{D45E77E2-3210-4D83-9F6D-8AF547EA8072}" presName="hierChild2" presStyleCnt="0"/>
      <dgm:spPr/>
    </dgm:pt>
    <dgm:pt modelId="{079E9600-8DD3-4AE3-B0B2-EBA554B673D9}" type="pres">
      <dgm:prSet presAssocID="{CF3416CE-07DE-4F3A-A54C-B010C2D4642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F72458-C77F-4688-98A3-A1F27EF06287}" type="pres">
      <dgm:prSet presAssocID="{DBF17C90-7AFC-4F72-B563-A1D1740A0624}" presName="hierRoot2" presStyleCnt="0"/>
      <dgm:spPr/>
    </dgm:pt>
    <dgm:pt modelId="{EB283B64-090C-4B2C-8B1B-7A8D911FD152}" type="pres">
      <dgm:prSet presAssocID="{DBF17C90-7AFC-4F72-B563-A1D1740A0624}" presName="composite2" presStyleCnt="0"/>
      <dgm:spPr/>
    </dgm:pt>
    <dgm:pt modelId="{1FD3C47D-2CE9-4936-B762-D8BA22407A62}" type="pres">
      <dgm:prSet presAssocID="{DBF17C90-7AFC-4F72-B563-A1D1740A0624}" presName="background2" presStyleLbl="node2" presStyleIdx="0" presStyleCnt="3"/>
      <dgm:spPr/>
    </dgm:pt>
    <dgm:pt modelId="{AB02ED77-5AA5-4EA5-BBD7-F765D986358F}" type="pres">
      <dgm:prSet presAssocID="{DBF17C90-7AFC-4F72-B563-A1D1740A0624}" presName="text2" presStyleLbl="fgAcc2" presStyleIdx="0" presStyleCnt="3" custScaleX="138612" custScaleY="177416" custLinFactNeighborX="-30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DA0CD-7ADD-4AB6-9446-619CCEE9A7B0}" type="pres">
      <dgm:prSet presAssocID="{DBF17C90-7AFC-4F72-B563-A1D1740A0624}" presName="hierChild3" presStyleCnt="0"/>
      <dgm:spPr/>
    </dgm:pt>
    <dgm:pt modelId="{B0AC7FD7-BA34-4AC5-9E4D-446B5B360421}" type="pres">
      <dgm:prSet presAssocID="{E4B7FD9D-02EE-496B-8BBD-1F93F527BB86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44B881D-DBF7-41CE-AE34-9B3C7B7057E2}" type="pres">
      <dgm:prSet presAssocID="{ACEF2B2D-1BC5-4A99-9A86-68ED2DC87AC1}" presName="hierRoot2" presStyleCnt="0"/>
      <dgm:spPr/>
    </dgm:pt>
    <dgm:pt modelId="{72B510C8-FAFF-481D-8AE7-E803FDCD7DD4}" type="pres">
      <dgm:prSet presAssocID="{ACEF2B2D-1BC5-4A99-9A86-68ED2DC87AC1}" presName="composite2" presStyleCnt="0"/>
      <dgm:spPr/>
    </dgm:pt>
    <dgm:pt modelId="{8DC2A036-D7BA-4B0E-97AD-00A3832DD4E2}" type="pres">
      <dgm:prSet presAssocID="{ACEF2B2D-1BC5-4A99-9A86-68ED2DC87AC1}" presName="background2" presStyleLbl="node2" presStyleIdx="1" presStyleCnt="3"/>
      <dgm:spPr/>
    </dgm:pt>
    <dgm:pt modelId="{7A26340A-6BE2-4D4C-A596-5965FD310D9F}" type="pres">
      <dgm:prSet presAssocID="{ACEF2B2D-1BC5-4A99-9A86-68ED2DC87AC1}" presName="text2" presStyleLbl="fgAcc2" presStyleIdx="1" presStyleCnt="3" custScaleX="131616" custScaleY="186675" custLinFactNeighborX="1866" custLinFactNeighborY="3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011AA-BF03-42C8-9145-1EB6E2044D4D}" type="pres">
      <dgm:prSet presAssocID="{ACEF2B2D-1BC5-4A99-9A86-68ED2DC87AC1}" presName="hierChild3" presStyleCnt="0"/>
      <dgm:spPr/>
    </dgm:pt>
    <dgm:pt modelId="{671553E1-3F5A-4643-BCED-B1CA0B084BE4}" type="pres">
      <dgm:prSet presAssocID="{24ACE653-7F79-4C05-9F14-DEAE857FCAD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D8EC884-32FA-4BD0-935B-A145ABFDD4C8}" type="pres">
      <dgm:prSet presAssocID="{58982518-31FE-45DB-A9AF-C99188D88E78}" presName="hierRoot2" presStyleCnt="0"/>
      <dgm:spPr/>
    </dgm:pt>
    <dgm:pt modelId="{7FDE0ABE-B237-4D40-9EA8-4C80247A3B38}" type="pres">
      <dgm:prSet presAssocID="{58982518-31FE-45DB-A9AF-C99188D88E78}" presName="composite2" presStyleCnt="0"/>
      <dgm:spPr/>
    </dgm:pt>
    <dgm:pt modelId="{A0188CEA-C366-4138-9DB8-6584EC8CD550}" type="pres">
      <dgm:prSet presAssocID="{58982518-31FE-45DB-A9AF-C99188D88E78}" presName="background2" presStyleLbl="node2" presStyleIdx="2" presStyleCnt="3"/>
      <dgm:spPr/>
    </dgm:pt>
    <dgm:pt modelId="{A67365CE-EDD3-4749-869E-CCE9BF6F8090}" type="pres">
      <dgm:prSet presAssocID="{58982518-31FE-45DB-A9AF-C99188D88E78}" presName="text2" presStyleLbl="fgAcc2" presStyleIdx="2" presStyleCnt="3" custScaleX="149149" custScaleY="186971" custLinFactNeighborX="1648" custLinFactNeighborY="2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F327F-53A3-4F7B-9D06-C088FF8DF540}" type="pres">
      <dgm:prSet presAssocID="{58982518-31FE-45DB-A9AF-C99188D88E78}" presName="hierChild3" presStyleCnt="0"/>
      <dgm:spPr/>
    </dgm:pt>
  </dgm:ptLst>
  <dgm:cxnLst>
    <dgm:cxn modelId="{89BA4613-AD52-43E0-BF1F-F220F859B9B5}" type="presOf" srcId="{58982518-31FE-45DB-A9AF-C99188D88E78}" destId="{A67365CE-EDD3-4749-869E-CCE9BF6F8090}" srcOrd="0" destOrd="0" presId="urn:microsoft.com/office/officeart/2005/8/layout/hierarchy1"/>
    <dgm:cxn modelId="{8A9B7BAC-DD89-4CA5-860A-7034B7A9A7D7}" type="presOf" srcId="{DBF17C90-7AFC-4F72-B563-A1D1740A0624}" destId="{AB02ED77-5AA5-4EA5-BBD7-F765D986358F}" srcOrd="0" destOrd="0" presId="urn:microsoft.com/office/officeart/2005/8/layout/hierarchy1"/>
    <dgm:cxn modelId="{9C12AEED-A134-4788-9D32-CBCF8DB16B0F}" type="presOf" srcId="{F1A345AF-51A7-4C36-8683-44E7AFE332CC}" destId="{FF783E55-AF56-448A-A94C-8EDF6D5B7AE1}" srcOrd="0" destOrd="0" presId="urn:microsoft.com/office/officeart/2005/8/layout/hierarchy1"/>
    <dgm:cxn modelId="{F7CAE784-5D41-4956-B9EA-994E2CDD9705}" srcId="{D45E77E2-3210-4D83-9F6D-8AF547EA8072}" destId="{ACEF2B2D-1BC5-4A99-9A86-68ED2DC87AC1}" srcOrd="1" destOrd="0" parTransId="{E4B7FD9D-02EE-496B-8BBD-1F93F527BB86}" sibTransId="{3DCC80E5-D76F-4E88-9532-CCFB2B3E47CD}"/>
    <dgm:cxn modelId="{95C6AA94-FE82-45D2-A3A4-6FDE7AB6A780}" type="presOf" srcId="{E4B7FD9D-02EE-496B-8BBD-1F93F527BB86}" destId="{B0AC7FD7-BA34-4AC5-9E4D-446B5B360421}" srcOrd="0" destOrd="0" presId="urn:microsoft.com/office/officeart/2005/8/layout/hierarchy1"/>
    <dgm:cxn modelId="{D2B880DE-B897-40ED-B5D5-5FDAF5A740B0}" type="presOf" srcId="{ACEF2B2D-1BC5-4A99-9A86-68ED2DC87AC1}" destId="{7A26340A-6BE2-4D4C-A596-5965FD310D9F}" srcOrd="0" destOrd="0" presId="urn:microsoft.com/office/officeart/2005/8/layout/hierarchy1"/>
    <dgm:cxn modelId="{A6D1E164-4D15-45D9-BCC3-A0D20FC40CDF}" srcId="{D45E77E2-3210-4D83-9F6D-8AF547EA8072}" destId="{58982518-31FE-45DB-A9AF-C99188D88E78}" srcOrd="2" destOrd="0" parTransId="{24ACE653-7F79-4C05-9F14-DEAE857FCAD3}" sibTransId="{084446BE-F1BA-4A6E-98F8-3280BF35414C}"/>
    <dgm:cxn modelId="{609E4D8E-4AA1-49EA-A098-F4D9543192A1}" srcId="{D45E77E2-3210-4D83-9F6D-8AF547EA8072}" destId="{DBF17C90-7AFC-4F72-B563-A1D1740A0624}" srcOrd="0" destOrd="0" parTransId="{CF3416CE-07DE-4F3A-A54C-B010C2D46428}" sibTransId="{27556F60-EFA2-4D73-9F95-20CF5722609E}"/>
    <dgm:cxn modelId="{D8EA3A4F-1198-4F40-91A1-6F8A7EE8A9F2}" type="presOf" srcId="{D45E77E2-3210-4D83-9F6D-8AF547EA8072}" destId="{3EF5EC24-04FE-42E5-9E0B-0D6D536FEA2E}" srcOrd="0" destOrd="0" presId="urn:microsoft.com/office/officeart/2005/8/layout/hierarchy1"/>
    <dgm:cxn modelId="{0200F923-01CE-4C1B-8CD0-EFA9F29EC108}" type="presOf" srcId="{CF3416CE-07DE-4F3A-A54C-B010C2D46428}" destId="{079E9600-8DD3-4AE3-B0B2-EBA554B673D9}" srcOrd="0" destOrd="0" presId="urn:microsoft.com/office/officeart/2005/8/layout/hierarchy1"/>
    <dgm:cxn modelId="{706A281E-FA15-4017-8010-6B58A59B843A}" srcId="{F1A345AF-51A7-4C36-8683-44E7AFE332CC}" destId="{D45E77E2-3210-4D83-9F6D-8AF547EA8072}" srcOrd="0" destOrd="0" parTransId="{64DC4109-1B81-411A-8714-1569384E5ABB}" sibTransId="{F6710FDB-1BDF-4B17-9C6D-9792BCCE6B52}"/>
    <dgm:cxn modelId="{F059023D-C007-424B-97AD-E0B415836A9B}" type="presOf" srcId="{24ACE653-7F79-4C05-9F14-DEAE857FCAD3}" destId="{671553E1-3F5A-4643-BCED-B1CA0B084BE4}" srcOrd="0" destOrd="0" presId="urn:microsoft.com/office/officeart/2005/8/layout/hierarchy1"/>
    <dgm:cxn modelId="{60696E40-DBE2-49EB-B78B-40E879B4C7B6}" type="presParOf" srcId="{FF783E55-AF56-448A-A94C-8EDF6D5B7AE1}" destId="{E156D912-EDA2-4E5B-81DB-8655524A40F8}" srcOrd="0" destOrd="0" presId="urn:microsoft.com/office/officeart/2005/8/layout/hierarchy1"/>
    <dgm:cxn modelId="{F4157B4E-66CC-44D4-8B4C-3BA238D0B31C}" type="presParOf" srcId="{E156D912-EDA2-4E5B-81DB-8655524A40F8}" destId="{22D3DA78-379A-49C6-93E2-1C608522A56F}" srcOrd="0" destOrd="0" presId="urn:microsoft.com/office/officeart/2005/8/layout/hierarchy1"/>
    <dgm:cxn modelId="{B5D340CD-6BBE-4255-BB07-061DBB6403BE}" type="presParOf" srcId="{22D3DA78-379A-49C6-93E2-1C608522A56F}" destId="{2A68B3E8-9D64-4D5F-8C7C-2A7D2AE43AB4}" srcOrd="0" destOrd="0" presId="urn:microsoft.com/office/officeart/2005/8/layout/hierarchy1"/>
    <dgm:cxn modelId="{C0556942-B46C-445C-8236-996EA8C9FDE3}" type="presParOf" srcId="{22D3DA78-379A-49C6-93E2-1C608522A56F}" destId="{3EF5EC24-04FE-42E5-9E0B-0D6D536FEA2E}" srcOrd="1" destOrd="0" presId="urn:microsoft.com/office/officeart/2005/8/layout/hierarchy1"/>
    <dgm:cxn modelId="{38A2CCF3-5733-421F-AD57-D1C1136B6FA5}" type="presParOf" srcId="{E156D912-EDA2-4E5B-81DB-8655524A40F8}" destId="{2307E20C-A656-4230-BC3F-A734A32E8E9F}" srcOrd="1" destOrd="0" presId="urn:microsoft.com/office/officeart/2005/8/layout/hierarchy1"/>
    <dgm:cxn modelId="{2CF0A639-D0A7-4F8A-BC2B-CEDACF99D66B}" type="presParOf" srcId="{2307E20C-A656-4230-BC3F-A734A32E8E9F}" destId="{079E9600-8DD3-4AE3-B0B2-EBA554B673D9}" srcOrd="0" destOrd="0" presId="urn:microsoft.com/office/officeart/2005/8/layout/hierarchy1"/>
    <dgm:cxn modelId="{ECE31ABB-6C13-43BE-9D49-26906F86A58C}" type="presParOf" srcId="{2307E20C-A656-4230-BC3F-A734A32E8E9F}" destId="{67F72458-C77F-4688-98A3-A1F27EF06287}" srcOrd="1" destOrd="0" presId="urn:microsoft.com/office/officeart/2005/8/layout/hierarchy1"/>
    <dgm:cxn modelId="{59549EEA-F012-4EBC-A2CB-2E8CB1EA8CFC}" type="presParOf" srcId="{67F72458-C77F-4688-98A3-A1F27EF06287}" destId="{EB283B64-090C-4B2C-8B1B-7A8D911FD152}" srcOrd="0" destOrd="0" presId="urn:microsoft.com/office/officeart/2005/8/layout/hierarchy1"/>
    <dgm:cxn modelId="{081F1BE5-6439-4314-AF59-8B12E2FDD6E3}" type="presParOf" srcId="{EB283B64-090C-4B2C-8B1B-7A8D911FD152}" destId="{1FD3C47D-2CE9-4936-B762-D8BA22407A62}" srcOrd="0" destOrd="0" presId="urn:microsoft.com/office/officeart/2005/8/layout/hierarchy1"/>
    <dgm:cxn modelId="{9E26EA46-BC23-4C6F-B58D-CEBB5C6292EC}" type="presParOf" srcId="{EB283B64-090C-4B2C-8B1B-7A8D911FD152}" destId="{AB02ED77-5AA5-4EA5-BBD7-F765D986358F}" srcOrd="1" destOrd="0" presId="urn:microsoft.com/office/officeart/2005/8/layout/hierarchy1"/>
    <dgm:cxn modelId="{9891BA5B-AB57-4DD9-88DC-07978F9F3338}" type="presParOf" srcId="{67F72458-C77F-4688-98A3-A1F27EF06287}" destId="{E85DA0CD-7ADD-4AB6-9446-619CCEE9A7B0}" srcOrd="1" destOrd="0" presId="urn:microsoft.com/office/officeart/2005/8/layout/hierarchy1"/>
    <dgm:cxn modelId="{B8C7C136-ADC8-42D2-A939-6D5FA8B73A58}" type="presParOf" srcId="{2307E20C-A656-4230-BC3F-A734A32E8E9F}" destId="{B0AC7FD7-BA34-4AC5-9E4D-446B5B360421}" srcOrd="2" destOrd="0" presId="urn:microsoft.com/office/officeart/2005/8/layout/hierarchy1"/>
    <dgm:cxn modelId="{9F8BEF7E-8C28-4FB4-AE47-4F256EB13DC1}" type="presParOf" srcId="{2307E20C-A656-4230-BC3F-A734A32E8E9F}" destId="{644B881D-DBF7-41CE-AE34-9B3C7B7057E2}" srcOrd="3" destOrd="0" presId="urn:microsoft.com/office/officeart/2005/8/layout/hierarchy1"/>
    <dgm:cxn modelId="{81712C6B-665D-4A38-BF80-73969E85335D}" type="presParOf" srcId="{644B881D-DBF7-41CE-AE34-9B3C7B7057E2}" destId="{72B510C8-FAFF-481D-8AE7-E803FDCD7DD4}" srcOrd="0" destOrd="0" presId="urn:microsoft.com/office/officeart/2005/8/layout/hierarchy1"/>
    <dgm:cxn modelId="{14271033-712D-488C-A10E-158E4C2E9AAE}" type="presParOf" srcId="{72B510C8-FAFF-481D-8AE7-E803FDCD7DD4}" destId="{8DC2A036-D7BA-4B0E-97AD-00A3832DD4E2}" srcOrd="0" destOrd="0" presId="urn:microsoft.com/office/officeart/2005/8/layout/hierarchy1"/>
    <dgm:cxn modelId="{C10A7239-D909-44B3-8B76-61E2471EABDA}" type="presParOf" srcId="{72B510C8-FAFF-481D-8AE7-E803FDCD7DD4}" destId="{7A26340A-6BE2-4D4C-A596-5965FD310D9F}" srcOrd="1" destOrd="0" presId="urn:microsoft.com/office/officeart/2005/8/layout/hierarchy1"/>
    <dgm:cxn modelId="{BBB2CD02-2584-44F2-AA53-FFAD0987F78C}" type="presParOf" srcId="{644B881D-DBF7-41CE-AE34-9B3C7B7057E2}" destId="{FE1011AA-BF03-42C8-9145-1EB6E2044D4D}" srcOrd="1" destOrd="0" presId="urn:microsoft.com/office/officeart/2005/8/layout/hierarchy1"/>
    <dgm:cxn modelId="{510BE372-F25C-4863-BAA6-223AE87EB499}" type="presParOf" srcId="{2307E20C-A656-4230-BC3F-A734A32E8E9F}" destId="{671553E1-3F5A-4643-BCED-B1CA0B084BE4}" srcOrd="4" destOrd="0" presId="urn:microsoft.com/office/officeart/2005/8/layout/hierarchy1"/>
    <dgm:cxn modelId="{878108AB-9EEF-4B5B-A468-9182AC4A6B33}" type="presParOf" srcId="{2307E20C-A656-4230-BC3F-A734A32E8E9F}" destId="{3D8EC884-32FA-4BD0-935B-A145ABFDD4C8}" srcOrd="5" destOrd="0" presId="urn:microsoft.com/office/officeart/2005/8/layout/hierarchy1"/>
    <dgm:cxn modelId="{6481123E-8C45-4178-80F5-8A9728382956}" type="presParOf" srcId="{3D8EC884-32FA-4BD0-935B-A145ABFDD4C8}" destId="{7FDE0ABE-B237-4D40-9EA8-4C80247A3B38}" srcOrd="0" destOrd="0" presId="urn:microsoft.com/office/officeart/2005/8/layout/hierarchy1"/>
    <dgm:cxn modelId="{7E5EE70A-AA52-42B1-99D7-33C092BB0F3F}" type="presParOf" srcId="{7FDE0ABE-B237-4D40-9EA8-4C80247A3B38}" destId="{A0188CEA-C366-4138-9DB8-6584EC8CD550}" srcOrd="0" destOrd="0" presId="urn:microsoft.com/office/officeart/2005/8/layout/hierarchy1"/>
    <dgm:cxn modelId="{5347796F-FE4B-4671-8B74-82EC891638EA}" type="presParOf" srcId="{7FDE0ABE-B237-4D40-9EA8-4C80247A3B38}" destId="{A67365CE-EDD3-4749-869E-CCE9BF6F8090}" srcOrd="1" destOrd="0" presId="urn:microsoft.com/office/officeart/2005/8/layout/hierarchy1"/>
    <dgm:cxn modelId="{A4C5CE3B-BA30-4543-8984-3D7E193379A4}" type="presParOf" srcId="{3D8EC884-32FA-4BD0-935B-A145ABFDD4C8}" destId="{C64F327F-53A3-4F7B-9D06-C088FF8DF5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0FBA0-2827-4240-8BAD-42CE75EB47CF}">
      <dsp:nvSpPr>
        <dsp:cNvPr id="0" name=""/>
        <dsp:cNvSpPr/>
      </dsp:nvSpPr>
      <dsp:spPr>
        <a:xfrm>
          <a:off x="4100" y="1567348"/>
          <a:ext cx="2386756" cy="954702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1904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451" y="1567348"/>
        <a:ext cx="1432054" cy="954702"/>
      </dsp:txXfrm>
    </dsp:sp>
    <dsp:sp modelId="{D3103AD7-D67D-4B1A-8BE2-B7C38CA09909}">
      <dsp:nvSpPr>
        <dsp:cNvPr id="0" name=""/>
        <dsp:cNvSpPr/>
      </dsp:nvSpPr>
      <dsp:spPr>
        <a:xfrm>
          <a:off x="2152181" y="1567348"/>
          <a:ext cx="2386756" cy="954702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1905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9532" y="1567348"/>
        <a:ext cx="1432054" cy="954702"/>
      </dsp:txXfrm>
    </dsp:sp>
    <dsp:sp modelId="{993551EA-EC9B-49FE-8E4C-6CA078546247}">
      <dsp:nvSpPr>
        <dsp:cNvPr id="0" name=""/>
        <dsp:cNvSpPr/>
      </dsp:nvSpPr>
      <dsp:spPr>
        <a:xfrm>
          <a:off x="4300262" y="1567348"/>
          <a:ext cx="2386756" cy="954702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1912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7613" y="1567348"/>
        <a:ext cx="1432054" cy="954702"/>
      </dsp:txXfrm>
    </dsp:sp>
    <dsp:sp modelId="{C9346D05-1863-44F3-8B93-F4E5FFBA2AC2}">
      <dsp:nvSpPr>
        <dsp:cNvPr id="0" name=""/>
        <dsp:cNvSpPr/>
      </dsp:nvSpPr>
      <dsp:spPr>
        <a:xfrm>
          <a:off x="6448343" y="1567348"/>
          <a:ext cx="2386756" cy="954702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1913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25694" y="1567348"/>
        <a:ext cx="1432054" cy="95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53E1-3F5A-4643-BCED-B1CA0B084BE4}">
      <dsp:nvSpPr>
        <dsp:cNvPr id="0" name=""/>
        <dsp:cNvSpPr/>
      </dsp:nvSpPr>
      <dsp:spPr>
        <a:xfrm>
          <a:off x="4480715" y="1857268"/>
          <a:ext cx="3014012" cy="601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039"/>
              </a:lnTo>
              <a:lnTo>
                <a:pt x="3014012" y="423039"/>
              </a:lnTo>
              <a:lnTo>
                <a:pt x="3014012" y="601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7FD7-BA34-4AC5-9E4D-446B5B360421}">
      <dsp:nvSpPr>
        <dsp:cNvPr id="0" name=""/>
        <dsp:cNvSpPr/>
      </dsp:nvSpPr>
      <dsp:spPr>
        <a:xfrm>
          <a:off x="4353855" y="1857268"/>
          <a:ext cx="91440" cy="617557"/>
        </a:xfrm>
        <a:custGeom>
          <a:avLst/>
          <a:gdLst/>
          <a:ahLst/>
          <a:cxnLst/>
          <a:rect l="0" t="0" r="0" b="0"/>
          <a:pathLst>
            <a:path>
              <a:moveTo>
                <a:pt x="126859" y="0"/>
              </a:moveTo>
              <a:lnTo>
                <a:pt x="126859" y="439246"/>
              </a:lnTo>
              <a:lnTo>
                <a:pt x="45720" y="439246"/>
              </a:lnTo>
              <a:lnTo>
                <a:pt x="45720" y="617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E9600-8DD3-4AE3-B0B2-EBA554B673D9}">
      <dsp:nvSpPr>
        <dsp:cNvPr id="0" name=""/>
        <dsp:cNvSpPr/>
      </dsp:nvSpPr>
      <dsp:spPr>
        <a:xfrm>
          <a:off x="1329351" y="1857268"/>
          <a:ext cx="3151363" cy="643273"/>
        </a:xfrm>
        <a:custGeom>
          <a:avLst/>
          <a:gdLst/>
          <a:ahLst/>
          <a:cxnLst/>
          <a:rect l="0" t="0" r="0" b="0"/>
          <a:pathLst>
            <a:path>
              <a:moveTo>
                <a:pt x="3151363" y="0"/>
              </a:moveTo>
              <a:lnTo>
                <a:pt x="3151363" y="464962"/>
              </a:lnTo>
              <a:lnTo>
                <a:pt x="0" y="464962"/>
              </a:lnTo>
              <a:lnTo>
                <a:pt x="0" y="643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8B3E8-9D64-4D5F-8C7C-2A7D2AE43AB4}">
      <dsp:nvSpPr>
        <dsp:cNvPr id="0" name=""/>
        <dsp:cNvSpPr/>
      </dsp:nvSpPr>
      <dsp:spPr>
        <a:xfrm>
          <a:off x="2469700" y="635024"/>
          <a:ext cx="4022030" cy="1222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EC24-04FE-42E5-9E0B-0D6D536FEA2E}">
      <dsp:nvSpPr>
        <dsp:cNvPr id="0" name=""/>
        <dsp:cNvSpPr/>
      </dsp:nvSpPr>
      <dsp:spPr>
        <a:xfrm>
          <a:off x="2683566" y="838196"/>
          <a:ext cx="4022030" cy="1222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cách</a:t>
          </a:r>
          <a:endParaRPr lang="en-US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9364" y="873994"/>
        <a:ext cx="3950434" cy="1150648"/>
      </dsp:txXfrm>
    </dsp:sp>
    <dsp:sp modelId="{1FD3C47D-2CE9-4936-B762-D8BA22407A62}">
      <dsp:nvSpPr>
        <dsp:cNvPr id="0" name=""/>
        <dsp:cNvSpPr/>
      </dsp:nvSpPr>
      <dsp:spPr>
        <a:xfrm>
          <a:off x="-4646" y="2500541"/>
          <a:ext cx="2667995" cy="21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2ED77-5AA5-4EA5-BBD7-F765D986358F}">
      <dsp:nvSpPr>
        <dsp:cNvPr id="0" name=""/>
        <dsp:cNvSpPr/>
      </dsp:nvSpPr>
      <dsp:spPr>
        <a:xfrm>
          <a:off x="209219" y="2703714"/>
          <a:ext cx="2667995" cy="216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just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chấn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hưng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doanh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731" y="2767226"/>
        <a:ext cx="2540971" cy="2041432"/>
      </dsp:txXfrm>
    </dsp:sp>
    <dsp:sp modelId="{8DC2A036-D7BA-4B0E-97AD-00A3832DD4E2}">
      <dsp:nvSpPr>
        <dsp:cNvPr id="0" name=""/>
        <dsp:cNvSpPr/>
      </dsp:nvSpPr>
      <dsp:spPr>
        <a:xfrm>
          <a:off x="3132907" y="2474825"/>
          <a:ext cx="2533337" cy="2281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6340A-6BE2-4D4C-A596-5965FD310D9F}">
      <dsp:nvSpPr>
        <dsp:cNvPr id="0" name=""/>
        <dsp:cNvSpPr/>
      </dsp:nvSpPr>
      <dsp:spPr>
        <a:xfrm>
          <a:off x="3346773" y="2677998"/>
          <a:ext cx="2533337" cy="228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: </a:t>
          </a:r>
        </a:p>
        <a:p>
          <a:pPr lvl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phục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lối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sống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3599" y="2744824"/>
        <a:ext cx="2399685" cy="2147972"/>
      </dsp:txXfrm>
    </dsp:sp>
    <dsp:sp modelId="{A0188CEA-C366-4138-9DB8-6584EC8CD550}">
      <dsp:nvSpPr>
        <dsp:cNvPr id="0" name=""/>
        <dsp:cNvSpPr/>
      </dsp:nvSpPr>
      <dsp:spPr>
        <a:xfrm>
          <a:off x="6059322" y="2458618"/>
          <a:ext cx="2870811" cy="228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365CE-EDD3-4749-869E-CCE9BF6F8090}">
      <dsp:nvSpPr>
        <dsp:cNvPr id="0" name=""/>
        <dsp:cNvSpPr/>
      </dsp:nvSpPr>
      <dsp:spPr>
        <a:xfrm>
          <a:off x="6273188" y="2661791"/>
          <a:ext cx="2870811" cy="2285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Giáo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dạy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ngữ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0120" y="2728723"/>
        <a:ext cx="2736947" cy="215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86F8-1ADE-4616-922C-BF75AF689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1156-4C8D-4284-97A1-BD52E799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C6DB2-DBD5-43A7-9CF3-7786D4BC1A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8B0F-8F69-4EE8-9257-6D1DD3A574E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FD37-A424-4C5F-A5AB-D6AB2584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842349-DD4A-4256-9581-C1CF63BF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6"/>
            <a:ext cx="9144000" cy="6854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EFAEBC9-4E8F-403B-8CC3-C56E4B206059}"/>
              </a:ext>
            </a:extLst>
          </p:cNvPr>
          <p:cNvSpPr/>
          <p:nvPr/>
        </p:nvSpPr>
        <p:spPr>
          <a:xfrm>
            <a:off x="974187" y="744583"/>
            <a:ext cx="7195625" cy="513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AB39DF-61BD-4D64-AF4C-5E1D8DFD7F99}"/>
              </a:ext>
            </a:extLst>
          </p:cNvPr>
          <p:cNvSpPr/>
          <p:nvPr/>
        </p:nvSpPr>
        <p:spPr>
          <a:xfrm>
            <a:off x="1214846" y="1449977"/>
            <a:ext cx="6769826" cy="398417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7BFA6F-9B8E-48E2-A2D9-8B5D4F2DE641}"/>
              </a:ext>
            </a:extLst>
          </p:cNvPr>
          <p:cNvSpPr/>
          <p:nvPr/>
        </p:nvSpPr>
        <p:spPr>
          <a:xfrm>
            <a:off x="3807069" y="490033"/>
            <a:ext cx="1529861" cy="7455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C53690-F4C9-44B6-9688-1CFC03E64A22}"/>
              </a:ext>
            </a:extLst>
          </p:cNvPr>
          <p:cNvSpPr/>
          <p:nvPr/>
        </p:nvSpPr>
        <p:spPr>
          <a:xfrm>
            <a:off x="3920489" y="500176"/>
            <a:ext cx="1303020" cy="59710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2276" y="1879595"/>
            <a:ext cx="6954965" cy="3000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23</a:t>
            </a:r>
          </a:p>
          <a:p>
            <a:pPr algn="ctr"/>
            <a:r>
              <a:rPr lang="en-US" sz="3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PHONG TRÀO YÊU NƯỚC </a:t>
            </a:r>
          </a:p>
          <a:p>
            <a:pPr algn="ctr"/>
            <a:r>
              <a:rPr lang="en-US" sz="3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 CÁCH MẠNG Ở VIỆT NAM </a:t>
            </a:r>
          </a:p>
          <a:p>
            <a:pPr algn="ctr"/>
            <a:r>
              <a:rPr lang="en-US" sz="3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 ĐẦU THẾ KỈ XX ĐẾN </a:t>
            </a:r>
          </a:p>
          <a:p>
            <a:pPr algn="ctr"/>
            <a:r>
              <a:rPr lang="en-US" sz="3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HẾT CTTG THỨ NHẤT (1914)</a:t>
            </a:r>
            <a:endParaRPr lang="en-US" sz="3600" b="1" cap="none" spc="50" dirty="0">
              <a:ln w="1143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32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1908,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5438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32" name="AutoShape 28"/>
          <p:cNvSpPr>
            <a:spLocks noChangeArrowheads="1"/>
          </p:cNvSpPr>
          <p:nvPr/>
        </p:nvSpPr>
        <p:spPr bwMode="auto">
          <a:xfrm>
            <a:off x="7254826" y="4262707"/>
            <a:ext cx="2011680" cy="1049793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iây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2400" y="3748088"/>
            <a:ext cx="1774825" cy="1371600"/>
            <a:chOff x="4450" y="0"/>
            <a:chExt cx="1118" cy="1104"/>
          </a:xfrm>
        </p:grpSpPr>
        <p:pic>
          <p:nvPicPr>
            <p:cNvPr id="9257" name="Picture 3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2550" y="3762375"/>
            <a:ext cx="1774825" cy="1371600"/>
            <a:chOff x="4450" y="0"/>
            <a:chExt cx="1118" cy="1104"/>
          </a:xfrm>
        </p:grpSpPr>
        <p:pic>
          <p:nvPicPr>
            <p:cNvPr id="9255" name="Picture 3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0" y="3746500"/>
            <a:ext cx="1774825" cy="1371600"/>
            <a:chOff x="1786" y="29"/>
            <a:chExt cx="1118" cy="1104"/>
          </a:xfrm>
        </p:grpSpPr>
        <p:pic>
          <p:nvPicPr>
            <p:cNvPr id="9253" name="Picture 3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29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AutoShape 37"/>
            <p:cNvSpPr>
              <a:spLocks noChangeArrowheads="1"/>
            </p:cNvSpPr>
            <p:nvPr/>
          </p:nvSpPr>
          <p:spPr bwMode="auto">
            <a:xfrm>
              <a:off x="1948" y="166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2550" y="3748088"/>
            <a:ext cx="1774825" cy="1371600"/>
            <a:chOff x="4450" y="0"/>
            <a:chExt cx="1118" cy="1104"/>
          </a:xfrm>
        </p:grpSpPr>
        <p:pic>
          <p:nvPicPr>
            <p:cNvPr id="9251" name="Picture 3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2550" y="3748088"/>
            <a:ext cx="1774825" cy="1371600"/>
            <a:chOff x="4450" y="0"/>
            <a:chExt cx="1118" cy="1104"/>
          </a:xfrm>
        </p:grpSpPr>
        <p:pic>
          <p:nvPicPr>
            <p:cNvPr id="9249" name="Picture 4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2550" y="3760788"/>
            <a:ext cx="1774825" cy="1371600"/>
            <a:chOff x="4450" y="0"/>
            <a:chExt cx="1118" cy="1104"/>
          </a:xfrm>
        </p:grpSpPr>
        <p:pic>
          <p:nvPicPr>
            <p:cNvPr id="9247" name="Picture 4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30175" y="3760788"/>
            <a:ext cx="1774825" cy="1371600"/>
            <a:chOff x="4450" y="0"/>
            <a:chExt cx="1118" cy="1104"/>
          </a:xfrm>
        </p:grpSpPr>
        <p:pic>
          <p:nvPicPr>
            <p:cNvPr id="9245" name="Picture 4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04775" y="3746500"/>
            <a:ext cx="1774825" cy="1371600"/>
            <a:chOff x="4450" y="0"/>
            <a:chExt cx="1118" cy="1104"/>
          </a:xfrm>
        </p:grpSpPr>
        <p:pic>
          <p:nvPicPr>
            <p:cNvPr id="9243" name="Picture 5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4775" y="3709988"/>
            <a:ext cx="1774825" cy="1371600"/>
            <a:chOff x="4450" y="0"/>
            <a:chExt cx="1118" cy="1104"/>
          </a:xfrm>
        </p:grpSpPr>
        <p:pic>
          <p:nvPicPr>
            <p:cNvPr id="9241" name="Picture 5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30175" y="3735388"/>
            <a:ext cx="1774825" cy="1371600"/>
            <a:chOff x="4450" y="0"/>
            <a:chExt cx="1118" cy="1104"/>
          </a:xfrm>
        </p:grpSpPr>
        <p:pic>
          <p:nvPicPr>
            <p:cNvPr id="9239" name="Picture 5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200778" name="AutoShape 74"/>
          <p:cNvSpPr>
            <a:spLocks noChangeArrowheads="1"/>
          </p:cNvSpPr>
          <p:nvPr/>
        </p:nvSpPr>
        <p:spPr bwMode="auto">
          <a:xfrm>
            <a:off x="7224346" y="4107807"/>
            <a:ext cx="1790700" cy="1359595"/>
          </a:xfrm>
          <a:prstGeom prst="cloudCallout">
            <a:avLst>
              <a:gd name="adj1" fmla="val 83440"/>
              <a:gd name="adj2" fmla="val 82514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0" y="1627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XX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7882" y="2045705"/>
            <a:ext cx="6731915" cy="4385134"/>
            <a:chOff x="1197882" y="2045705"/>
            <a:chExt cx="6731915" cy="4385134"/>
          </a:xfrm>
        </p:grpSpPr>
        <p:sp>
          <p:nvSpPr>
            <p:cNvPr id="200720" name="Text Box 16"/>
            <p:cNvSpPr txBox="1">
              <a:spLocks noChangeArrowheads="1"/>
            </p:cNvSpPr>
            <p:nvPr/>
          </p:nvSpPr>
          <p:spPr bwMode="auto">
            <a:xfrm>
              <a:off x="1916723" y="2045705"/>
              <a:ext cx="352901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Cụ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còn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là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lãnh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đạo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Của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phong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trào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Duy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Tân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Cổ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vũ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nền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Tây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học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Chống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chính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sách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ngu</a:t>
              </a:r>
              <a:r>
                <a:rPr lang="en-US" b="0" dirty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b="0" dirty="0" err="1">
                  <a:solidFill>
                    <a:schemeClr val="tx2"/>
                  </a:solidFill>
                  <a:cs typeface="Times New Roman" pitchFamily="18" charset="0"/>
                </a:rPr>
                <a:t>dân</a:t>
              </a:r>
              <a:endParaRPr lang="en-US" b="0" dirty="0">
                <a:solidFill>
                  <a:schemeClr val="tx2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97882" y="5221182"/>
              <a:ext cx="3657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UcPeriod"/>
              </a:pP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Ái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2396" y="5931879"/>
              <a:ext cx="28682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10529" y="5221181"/>
              <a:ext cx="35192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Bội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Châu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35929" y="5938396"/>
              <a:ext cx="30206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Châu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Trinh </a:t>
              </a:r>
            </a:p>
          </p:txBody>
        </p:sp>
      </p:grpSp>
      <p:pic>
        <p:nvPicPr>
          <p:cNvPr id="70" name="Picture 69" descr="Bài thuốc Phan Châu Trinh - Tuần Báo Văn Nghệ TP.HC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9" y="1524000"/>
            <a:ext cx="225863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435929" y="6020456"/>
            <a:ext cx="419553" cy="328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210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00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2" grpId="0" animBg="1"/>
      <p:bldP spid="200732" grpId="1" animBg="1"/>
      <p:bldP spid="20077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4" y="1260586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1039812" y="7162800"/>
            <a:ext cx="52355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A. </a:t>
            </a:r>
            <a:r>
              <a:rPr lang="en-US" b="0" dirty="0" err="1" smtClean="0">
                <a:solidFill>
                  <a:schemeClr val="tx1"/>
                </a:solidFill>
              </a:rPr>
              <a:t>Tây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Ban </a:t>
            </a:r>
            <a:r>
              <a:rPr lang="en-US" b="0" dirty="0" err="1">
                <a:solidFill>
                  <a:schemeClr val="tx1"/>
                </a:solidFill>
              </a:rPr>
              <a:t>Nha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Bồ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Đào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Nha</a:t>
            </a:r>
            <a:r>
              <a:rPr lang="en-US" b="0" dirty="0">
                <a:solidFill>
                  <a:schemeClr val="tx1"/>
                </a:solidFill>
              </a:rPr>
              <a:t>	</a:t>
            </a:r>
            <a:endParaRPr lang="en-US" b="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B. </a:t>
            </a:r>
            <a:r>
              <a:rPr lang="en-US" b="0" dirty="0">
                <a:solidFill>
                  <a:schemeClr val="tx1"/>
                </a:solidFill>
              </a:rPr>
              <a:t>Hi </a:t>
            </a:r>
            <a:r>
              <a:rPr lang="en-US" b="0" dirty="0" err="1">
                <a:solidFill>
                  <a:schemeClr val="tx1"/>
                </a:solidFill>
              </a:rPr>
              <a:t>Lạp</a:t>
            </a:r>
            <a:r>
              <a:rPr lang="en-US" b="0" dirty="0">
                <a:solidFill>
                  <a:schemeClr val="tx1"/>
                </a:solidFill>
              </a:rPr>
              <a:t>, Italia</a:t>
            </a:r>
          </a:p>
          <a:p>
            <a:pPr algn="just"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C. </a:t>
            </a:r>
            <a:r>
              <a:rPr lang="en-US" b="0" dirty="0" err="1">
                <a:solidFill>
                  <a:schemeClr val="tx1"/>
                </a:solidFill>
              </a:rPr>
              <a:t>Anh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Hà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Lan</a:t>
            </a:r>
            <a:r>
              <a:rPr lang="en-US" b="0" dirty="0">
                <a:solidFill>
                  <a:schemeClr val="tx1"/>
                </a:solidFill>
              </a:rPr>
              <a:t>			</a:t>
            </a:r>
            <a:endParaRPr lang="en-US" b="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D</a:t>
            </a:r>
            <a:r>
              <a:rPr lang="en-US" b="0" dirty="0">
                <a:solidFill>
                  <a:schemeClr val="tx1"/>
                </a:solidFill>
              </a:rPr>
              <a:t>. </a:t>
            </a:r>
            <a:r>
              <a:rPr lang="en-US" b="0" dirty="0" err="1">
                <a:solidFill>
                  <a:schemeClr val="tx1"/>
                </a:solidFill>
              </a:rPr>
              <a:t>Tây</a:t>
            </a:r>
            <a:r>
              <a:rPr lang="en-US" b="0" dirty="0">
                <a:solidFill>
                  <a:schemeClr val="tx1"/>
                </a:solidFill>
              </a:rPr>
              <a:t> Ban </a:t>
            </a:r>
            <a:r>
              <a:rPr lang="en-US" b="0" dirty="0" err="1">
                <a:solidFill>
                  <a:schemeClr val="tx1"/>
                </a:solidFill>
              </a:rPr>
              <a:t>Nha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Anh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00732" name="AutoShape 28"/>
          <p:cNvSpPr>
            <a:spLocks noChangeArrowheads="1"/>
          </p:cNvSpPr>
          <p:nvPr/>
        </p:nvSpPr>
        <p:spPr bwMode="auto">
          <a:xfrm>
            <a:off x="7578436" y="5067074"/>
            <a:ext cx="1807688" cy="1159634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iây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2400" y="3748088"/>
            <a:ext cx="1774825" cy="1371600"/>
            <a:chOff x="4450" y="0"/>
            <a:chExt cx="1118" cy="1104"/>
          </a:xfrm>
        </p:grpSpPr>
        <p:pic>
          <p:nvPicPr>
            <p:cNvPr id="9257" name="Picture 3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2550" y="3762375"/>
            <a:ext cx="1774825" cy="1371600"/>
            <a:chOff x="4450" y="0"/>
            <a:chExt cx="1118" cy="1104"/>
          </a:xfrm>
        </p:grpSpPr>
        <p:pic>
          <p:nvPicPr>
            <p:cNvPr id="9255" name="Picture 3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0" y="3746500"/>
            <a:ext cx="1774825" cy="1371600"/>
            <a:chOff x="1786" y="29"/>
            <a:chExt cx="1118" cy="1104"/>
          </a:xfrm>
        </p:grpSpPr>
        <p:pic>
          <p:nvPicPr>
            <p:cNvPr id="9253" name="Picture 3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29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AutoShape 37"/>
            <p:cNvSpPr>
              <a:spLocks noChangeArrowheads="1"/>
            </p:cNvSpPr>
            <p:nvPr/>
          </p:nvSpPr>
          <p:spPr bwMode="auto">
            <a:xfrm>
              <a:off x="1948" y="166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2550" y="3748088"/>
            <a:ext cx="1774825" cy="1371600"/>
            <a:chOff x="4450" y="0"/>
            <a:chExt cx="1118" cy="1104"/>
          </a:xfrm>
        </p:grpSpPr>
        <p:pic>
          <p:nvPicPr>
            <p:cNvPr id="9251" name="Picture 3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2550" y="3748088"/>
            <a:ext cx="1774825" cy="1371600"/>
            <a:chOff x="4450" y="0"/>
            <a:chExt cx="1118" cy="1104"/>
          </a:xfrm>
        </p:grpSpPr>
        <p:pic>
          <p:nvPicPr>
            <p:cNvPr id="9249" name="Picture 4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2550" y="3760788"/>
            <a:ext cx="1774825" cy="1371600"/>
            <a:chOff x="4450" y="0"/>
            <a:chExt cx="1118" cy="1104"/>
          </a:xfrm>
        </p:grpSpPr>
        <p:pic>
          <p:nvPicPr>
            <p:cNvPr id="9247" name="Picture 4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30175" y="3760788"/>
            <a:ext cx="1774825" cy="1371600"/>
            <a:chOff x="4450" y="0"/>
            <a:chExt cx="1118" cy="1104"/>
          </a:xfrm>
        </p:grpSpPr>
        <p:pic>
          <p:nvPicPr>
            <p:cNvPr id="9245" name="Picture 4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04775" y="3746500"/>
            <a:ext cx="1774825" cy="1371600"/>
            <a:chOff x="4450" y="0"/>
            <a:chExt cx="1118" cy="1104"/>
          </a:xfrm>
        </p:grpSpPr>
        <p:pic>
          <p:nvPicPr>
            <p:cNvPr id="9243" name="Picture 5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4775" y="3709988"/>
            <a:ext cx="1774825" cy="1371600"/>
            <a:chOff x="4450" y="0"/>
            <a:chExt cx="1118" cy="1104"/>
          </a:xfrm>
        </p:grpSpPr>
        <p:pic>
          <p:nvPicPr>
            <p:cNvPr id="9241" name="Picture 5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30175" y="3735388"/>
            <a:ext cx="1774825" cy="1371600"/>
            <a:chOff x="4450" y="0"/>
            <a:chExt cx="1118" cy="1104"/>
          </a:xfrm>
        </p:grpSpPr>
        <p:pic>
          <p:nvPicPr>
            <p:cNvPr id="9239" name="Picture 5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200778" name="AutoShape 74"/>
          <p:cNvSpPr>
            <a:spLocks noChangeArrowheads="1"/>
          </p:cNvSpPr>
          <p:nvPr/>
        </p:nvSpPr>
        <p:spPr bwMode="auto">
          <a:xfrm>
            <a:off x="7578436" y="5201011"/>
            <a:ext cx="1759528" cy="1133061"/>
          </a:xfrm>
          <a:prstGeom prst="cloudCallout">
            <a:avLst>
              <a:gd name="adj1" fmla="val 83440"/>
              <a:gd name="adj2" fmla="val 82514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814" y="17920"/>
            <a:ext cx="8469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Trinh.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Hình ảnh Thảo Luận Nhóm PNG, Vector, PSD, và biểu tượng để tải về miễn phí  | pngtr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86411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2895600" y="1447800"/>
            <a:ext cx="2355273" cy="1600199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(HS 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4953000" y="1336786"/>
            <a:ext cx="3505200" cy="1792069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(HS 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Sequential Access Storage 46"/>
          <p:cNvSpPr/>
          <p:nvPr/>
        </p:nvSpPr>
        <p:spPr>
          <a:xfrm>
            <a:off x="75293" y="1790020"/>
            <a:ext cx="3124200" cy="1905000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(HS 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</a:t>
            </a:r>
          </a:p>
        </p:txBody>
      </p:sp>
      <p:sp>
        <p:nvSpPr>
          <p:cNvPr id="48" name="Left Arrow Callout 47"/>
          <p:cNvSpPr/>
          <p:nvPr/>
        </p:nvSpPr>
        <p:spPr>
          <a:xfrm>
            <a:off x="6580909" y="3009674"/>
            <a:ext cx="2576945" cy="205740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(HS4)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551397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" y="609623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9872" y="5502486"/>
            <a:ext cx="27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8700" y="6096231"/>
            <a:ext cx="3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1080" y="6096231"/>
            <a:ext cx="354012" cy="331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3206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00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2" grpId="0" animBg="1"/>
      <p:bldP spid="200732" grpId="1" animBg="1"/>
      <p:bldP spid="20077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6" y="916007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32" name="AutoShape 28"/>
          <p:cNvSpPr>
            <a:spLocks noChangeArrowheads="1"/>
          </p:cNvSpPr>
          <p:nvPr/>
        </p:nvSpPr>
        <p:spPr bwMode="auto">
          <a:xfrm>
            <a:off x="7152836" y="4001537"/>
            <a:ext cx="1943100" cy="907166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iây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2400" y="3748088"/>
            <a:ext cx="1774825" cy="1371600"/>
            <a:chOff x="4450" y="0"/>
            <a:chExt cx="1118" cy="1104"/>
          </a:xfrm>
        </p:grpSpPr>
        <p:pic>
          <p:nvPicPr>
            <p:cNvPr id="9257" name="Picture 3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2550" y="3762375"/>
            <a:ext cx="1774825" cy="1371600"/>
            <a:chOff x="4450" y="0"/>
            <a:chExt cx="1118" cy="1104"/>
          </a:xfrm>
        </p:grpSpPr>
        <p:pic>
          <p:nvPicPr>
            <p:cNvPr id="9255" name="Picture 3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0" y="3746500"/>
            <a:ext cx="1774825" cy="1371600"/>
            <a:chOff x="1786" y="29"/>
            <a:chExt cx="1118" cy="1104"/>
          </a:xfrm>
        </p:grpSpPr>
        <p:pic>
          <p:nvPicPr>
            <p:cNvPr id="9253" name="Picture 3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29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AutoShape 37"/>
            <p:cNvSpPr>
              <a:spLocks noChangeArrowheads="1"/>
            </p:cNvSpPr>
            <p:nvPr/>
          </p:nvSpPr>
          <p:spPr bwMode="auto">
            <a:xfrm>
              <a:off x="1948" y="166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2550" y="3748088"/>
            <a:ext cx="1774825" cy="1371600"/>
            <a:chOff x="4450" y="0"/>
            <a:chExt cx="1118" cy="1104"/>
          </a:xfrm>
        </p:grpSpPr>
        <p:pic>
          <p:nvPicPr>
            <p:cNvPr id="9251" name="Picture 3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2550" y="3748088"/>
            <a:ext cx="1774825" cy="1371600"/>
            <a:chOff x="4450" y="0"/>
            <a:chExt cx="1118" cy="1104"/>
          </a:xfrm>
        </p:grpSpPr>
        <p:pic>
          <p:nvPicPr>
            <p:cNvPr id="9249" name="Picture 4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2550" y="3760788"/>
            <a:ext cx="1774825" cy="1371600"/>
            <a:chOff x="4450" y="0"/>
            <a:chExt cx="1118" cy="1104"/>
          </a:xfrm>
        </p:grpSpPr>
        <p:pic>
          <p:nvPicPr>
            <p:cNvPr id="9247" name="Picture 4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30175" y="3760788"/>
            <a:ext cx="1774825" cy="1371600"/>
            <a:chOff x="4450" y="0"/>
            <a:chExt cx="1118" cy="1104"/>
          </a:xfrm>
        </p:grpSpPr>
        <p:pic>
          <p:nvPicPr>
            <p:cNvPr id="9245" name="Picture 4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04775" y="3746500"/>
            <a:ext cx="1774825" cy="1371600"/>
            <a:chOff x="4450" y="0"/>
            <a:chExt cx="1118" cy="1104"/>
          </a:xfrm>
        </p:grpSpPr>
        <p:pic>
          <p:nvPicPr>
            <p:cNvPr id="9243" name="Picture 5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4775" y="3709988"/>
            <a:ext cx="1774825" cy="1371600"/>
            <a:chOff x="4450" y="0"/>
            <a:chExt cx="1118" cy="1104"/>
          </a:xfrm>
        </p:grpSpPr>
        <p:pic>
          <p:nvPicPr>
            <p:cNvPr id="9241" name="Picture 5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30175" y="3735388"/>
            <a:ext cx="1774825" cy="1371600"/>
            <a:chOff x="4450" y="0"/>
            <a:chExt cx="1118" cy="1104"/>
          </a:xfrm>
        </p:grpSpPr>
        <p:pic>
          <p:nvPicPr>
            <p:cNvPr id="9239" name="Picture 5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200778" name="AutoShape 74"/>
          <p:cNvSpPr>
            <a:spLocks noChangeArrowheads="1"/>
          </p:cNvSpPr>
          <p:nvPr/>
        </p:nvSpPr>
        <p:spPr bwMode="auto">
          <a:xfrm>
            <a:off x="7286186" y="3991311"/>
            <a:ext cx="1676400" cy="902538"/>
          </a:xfrm>
          <a:prstGeom prst="cloudCallout">
            <a:avLst>
              <a:gd name="adj1" fmla="val 83440"/>
              <a:gd name="adj2" fmla="val 82514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542" y="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(T).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Flowchart: Sequential Access Storage 43"/>
          <p:cNvSpPr/>
          <p:nvPr/>
        </p:nvSpPr>
        <p:spPr>
          <a:xfrm>
            <a:off x="82550" y="992207"/>
            <a:ext cx="3879850" cy="2779523"/>
          </a:xfrm>
          <a:prstGeom prst="flowChartMagnetic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XIX,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ạ?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3712" y="4600108"/>
            <a:ext cx="6412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" descr="Ngày phỏng vấn phóng viên vẽ tay hoạt hình phỏng vấn nam phóng 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8234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Bài thuốc Phan Châu Trinh - Tuần Báo Văn Nghệ TP.HC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50" y="1561929"/>
            <a:ext cx="225863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845540" y="5865685"/>
            <a:ext cx="327026" cy="382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1938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00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2" grpId="0" animBg="1"/>
      <p:bldP spid="200732" grpId="1" animBg="1"/>
      <p:bldP spid="20077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77299"/>
            <a:ext cx="76200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SÁNH XU HƯỚNG CỨU NƯỚC CỦA PHAN BỘI CHÂU VÀ PHAN CHÂU TRINH</a:t>
            </a:r>
            <a:endParaRPr lang="vi-VN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5551" y="1199919"/>
            <a:ext cx="5967249" cy="2813447"/>
            <a:chOff x="6984376" y="874202"/>
            <a:chExt cx="2387024" cy="2073275"/>
          </a:xfrm>
          <a:solidFill>
            <a:schemeClr val="accent3">
              <a:lumMod val="75000"/>
            </a:schemeClr>
          </a:solidFill>
        </p:grpSpPr>
        <p:pic>
          <p:nvPicPr>
            <p:cNvPr id="10" name="Picture 32" descr="15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86432" y="874202"/>
              <a:ext cx="2384968" cy="2073275"/>
            </a:xfrm>
            <a:prstGeom prst="rect">
              <a:avLst/>
            </a:prstGeom>
            <a:grpFill/>
          </p:spPr>
        </p:pic>
        <p:sp>
          <p:nvSpPr>
            <p:cNvPr id="11" name="Oval 10"/>
            <p:cNvSpPr/>
            <p:nvPr/>
          </p:nvSpPr>
          <p:spPr>
            <a:xfrm>
              <a:off x="6984376" y="934579"/>
              <a:ext cx="2088903" cy="97626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8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spc="50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8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800" b="1" spc="50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Truy</a:t>
              </a:r>
              <a:r>
                <a:rPr lang="en-US" sz="28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spc="50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spc="50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28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spc="50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endParaRPr lang="vi-VN" sz="28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12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81851"/>
            <a:ext cx="1600200" cy="11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1910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Trinh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A0.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7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93524"/>
              </p:ext>
            </p:extLst>
          </p:nvPr>
        </p:nvGraphicFramePr>
        <p:xfrm>
          <a:off x="174088" y="297604"/>
          <a:ext cx="8835683" cy="64481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9111"/>
                <a:gridCol w="1819111"/>
                <a:gridCol w="2817090"/>
                <a:gridCol w="2380371"/>
              </a:tblGrid>
              <a:tr h="123666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01524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666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</a:tr>
              <a:tr h="1236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</a:tr>
              <a:tr h="1236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F5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09232" y="645588"/>
            <a:ext cx="2348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7812" y="645589"/>
            <a:ext cx="2674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Trinh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884640"/>
            <a:ext cx="1868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93" y="3894474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564" y="3402031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631" y="3233740"/>
            <a:ext cx="26869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7677" y="3201976"/>
            <a:ext cx="2514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666" y="4471207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888" y="4471207"/>
            <a:ext cx="275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652" y="4437221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2725" y="1424165"/>
            <a:ext cx="5292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8736" y="5745033"/>
            <a:ext cx="189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7888" y="5791200"/>
            <a:ext cx="287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8157" y="576847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4558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38413" y="492846"/>
            <a:ext cx="1904787" cy="5526954"/>
            <a:chOff x="728" y="1022"/>
            <a:chExt cx="948" cy="2262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743" y="2102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728" y="1022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2726791" y="304800"/>
            <a:ext cx="5626671" cy="995324"/>
          </a:xfrm>
          <a:prstGeom prst="roundRect">
            <a:avLst>
              <a:gd name="adj" fmla="val 11505"/>
            </a:avLst>
          </a:prstGeom>
          <a:solidFill>
            <a:schemeClr val="accent4"/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2775767" y="2701535"/>
            <a:ext cx="5655038" cy="1008855"/>
          </a:xfrm>
          <a:prstGeom prst="roundRect">
            <a:avLst>
              <a:gd name="adj" fmla="val 11505"/>
            </a:avLst>
          </a:prstGeom>
          <a:solidFill>
            <a:schemeClr val="accent6">
              <a:lumMod val="75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PHAN CHÂU TRINH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XU HƯỚNG CẢI CÁCH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6163"/>
            <a:ext cx="1882775" cy="187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2795696" y="306046"/>
            <a:ext cx="54888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PHAN BỘI CHÂU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XU HƯỚNG BẠO ĐỘNG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154781" y="2718249"/>
            <a:ext cx="157321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gray">
          <a:xfrm rot="16200000">
            <a:off x="1927438" y="2810275"/>
            <a:ext cx="705541" cy="89316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ltGray">
          <a:xfrm>
            <a:off x="2821487" y="5105400"/>
            <a:ext cx="5760678" cy="914400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ĐÔNG KINH NGHĨA THỤC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(ĐỌC THÊM)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718" y="304800"/>
            <a:ext cx="8991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PHAN BỘI CHÂU VÀ XU HƯỚNG BẠO ĐỘNG</a:t>
            </a:r>
            <a:endParaRPr lang="en-US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18" y="9906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8369" y="1252210"/>
            <a:ext cx="4882662" cy="5445443"/>
            <a:chOff x="2584938" y="990600"/>
            <a:chExt cx="4882662" cy="5445443"/>
          </a:xfrm>
        </p:grpSpPr>
        <p:pic>
          <p:nvPicPr>
            <p:cNvPr id="4" name="Picture 2" descr="PhanBoiChau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938" y="990600"/>
              <a:ext cx="4495800" cy="472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584938" y="5943600"/>
              <a:ext cx="48826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Bội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Châu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9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162002"/>
              </p:ext>
            </p:extLst>
          </p:nvPr>
        </p:nvGraphicFramePr>
        <p:xfrm>
          <a:off x="90046" y="2133600"/>
          <a:ext cx="88392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66055" y="1683894"/>
            <a:ext cx="2272345" cy="1364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Hội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Duy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tân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9800" y="5350416"/>
            <a:ext cx="2286000" cy="12538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Đông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du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02227" y="3048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52800" y="4650764"/>
            <a:ext cx="0" cy="699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91000" y="1683894"/>
            <a:ext cx="2667000" cy="1364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24600" y="5350417"/>
            <a:ext cx="2667000" cy="12538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486400" y="3048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789718" y="4650764"/>
            <a:ext cx="0" cy="699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055" y="304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10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11" grpId="0" animBg="1"/>
      <p:bldP spid="12" grpId="0" animBg="1"/>
      <p:bldP spid="29" grpId="0" animBg="1"/>
      <p:bldP spid="30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52" y="847949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46" y="228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hoc__sinh_trong_phong_trao_dong_du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04800" y="5791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Một số lưu học sinh trong phong trào Đông Du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(1905-1908)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  </a:t>
            </a:r>
          </a:p>
          <a:p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6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228600" cy="228600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8382000" y="6553200"/>
            <a:ext cx="4572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ột góc sân trường THPT Chuyên Phan Bội Châu Nghệ An. Trên sân là tượng của Phan Bội Châu - vị danh nhân xuất hiện trong tên trường. (Ảnh: FB Humans of Ph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0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100652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" y="228600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PHAN CHÂU TRINH VÀ XU HƯỚNG CẢI CÁCH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34" y="149099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2/2d/Phan_Chau_Tr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76010"/>
            <a:ext cx="5638800" cy="49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62484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Trinh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688373"/>
              </p:ext>
            </p:extLst>
          </p:nvPr>
        </p:nvGraphicFramePr>
        <p:xfrm>
          <a:off x="0" y="7620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524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780</Words>
  <Application>Microsoft Office PowerPoint</Application>
  <PresentationFormat>On-screen Show (4:3)</PresentationFormat>
  <Paragraphs>135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XU HƯỚNG CỨU NƯỚC CỦA PHAN BỘI CHÂU VÀ PHAN CHÂU TRINH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85</cp:revision>
  <dcterms:created xsi:type="dcterms:W3CDTF">2021-03-05T15:13:28Z</dcterms:created>
  <dcterms:modified xsi:type="dcterms:W3CDTF">2022-03-30T13:47:37Z</dcterms:modified>
</cp:coreProperties>
</file>