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76" r:id="rId4"/>
    <p:sldId id="268" r:id="rId5"/>
    <p:sldId id="272" r:id="rId6"/>
    <p:sldId id="273" r:id="rId7"/>
    <p:sldId id="274" r:id="rId8"/>
    <p:sldId id="285" r:id="rId9"/>
    <p:sldId id="287" r:id="rId10"/>
    <p:sldId id="277" r:id="rId11"/>
    <p:sldId id="278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67E"/>
    <a:srgbClr val="0207C6"/>
    <a:srgbClr val="4F0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92206-28F6-45D0-B021-79B774067A83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B9B41-27CE-4AAF-9467-CC4BB03B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9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1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6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9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2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4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0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EB2C6-08C7-4B96-AF5D-119D6D47F8AB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0E5B-50E0-4FE3-8400-C4A55C5E5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9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8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1447800" y="609600"/>
            <a:ext cx="6705600" cy="1165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1050" b="1" kern="10" smtClean="0">
                <a:ln w="9525" cap="rnd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Tin học 12</a:t>
            </a:r>
            <a:endParaRPr lang="en-US" sz="1050" b="1" kern="10">
              <a:ln w="9525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8475" y="2362200"/>
            <a:ext cx="7063729" cy="107721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 HƯƠNG I :</a:t>
            </a:r>
          </a:p>
          <a:p>
            <a:pPr algn="ctr">
              <a:defRPr/>
            </a:pPr>
            <a:r>
              <a:rPr lang="en-US" sz="32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KHÁI NIỆM VỀ HỆ CƠ SỞ DỮ LIỆU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72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72230"/>
            <a:ext cx="50292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2" y="228600"/>
            <a:ext cx="52959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6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62000" y="609600"/>
            <a:ext cx="792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6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0554" y="1066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CSDL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New File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4874" y="1676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File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Open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…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nháy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CSDL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6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71600" y="381000"/>
            <a:ext cx="655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Access</a:t>
            </a:r>
            <a:endParaRPr lang="en-US" sz="28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992" y="1066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File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Exit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992" y="1768814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ở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14622"/>
            <a:ext cx="457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94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07394" y="1295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9832" y="685800"/>
            <a:ext cx="7442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28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394" y="1983035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(Design View):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View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Design View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nháy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nút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413982"/>
            <a:ext cx="1314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9832" y="31242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(Data sheet View):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View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Design View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nháy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95924"/>
            <a:ext cx="1647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31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09749" y="159796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" name="Rectangle 1"/>
          <p:cNvSpPr/>
          <p:nvPr/>
        </p:nvSpPr>
        <p:spPr>
          <a:xfrm>
            <a:off x="1029882" y="818745"/>
            <a:ext cx="3416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8128" y="2059632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(Wizard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9749" y="2743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8128" y="3429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4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12992" y="175929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6400" y="762000"/>
            <a:ext cx="2632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28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886" y="2590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Design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992" y="3581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Open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nháy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15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181" y="1371600"/>
            <a:ext cx="8037238" cy="533399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Microsoft Access</a:t>
            </a:r>
            <a:endParaRPr lang="en-US" sz="2800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76400" y="304800"/>
            <a:ext cx="62483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3: GIỚI THIỆU MICROSOFT ACCESS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207" y="1976735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QTCSDL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Microsoft Office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Microsoft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69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9337" y="1524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a. Access </a:t>
            </a:r>
            <a:r>
              <a:rPr lang="en-US" sz="2400" b="1" dirty="0" err="1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b="1" dirty="0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BA06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4836" y="858678"/>
            <a:ext cx="84391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2. Khả năng của Access</a:t>
            </a:r>
            <a:endParaRPr lang="en-US" sz="2600" b="1" dirty="0" smtClean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199377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Access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2971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CSDL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3581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93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2772" y="697361"/>
            <a:ext cx="77877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: (SGK –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26, 27)</a:t>
            </a:r>
            <a:endParaRPr lang="en-US" sz="26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6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2772" y="914400"/>
            <a:ext cx="77877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Access</a:t>
            </a:r>
            <a:endParaRPr lang="en-US" sz="26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0826" y="1524000"/>
            <a:ext cx="792480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3537" y="2362200"/>
            <a:ext cx="792480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(table)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3537" y="3048000"/>
            <a:ext cx="792480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(query)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248" y="3810000"/>
            <a:ext cx="792480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(form)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673" y="4495800"/>
            <a:ext cx="792480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(report)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7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6" grpId="0"/>
      <p:bldP spid="7" grpId="0"/>
      <p:bldP spid="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2772" y="914400"/>
            <a:ext cx="77877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: (SGK –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27, 28)</a:t>
            </a:r>
            <a:endParaRPr lang="en-US" sz="26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43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2772" y="914400"/>
            <a:ext cx="77877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6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0826" y="1647354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400" b="1" dirty="0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 smtClean="0">
                <a:solidFill>
                  <a:srgbClr val="BA067E"/>
                </a:solidFill>
                <a:latin typeface="Times New Roman" pitchFamily="18" charset="0"/>
                <a:cs typeface="Times New Roman" pitchFamily="18" charset="0"/>
              </a:rPr>
              <a:t> Access</a:t>
            </a:r>
            <a:endParaRPr lang="en-US" sz="2400" b="1" dirty="0">
              <a:solidFill>
                <a:srgbClr val="BA067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438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1: Start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All Program  Microsoft Access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3064" y="32721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127747"/>
            <a:ext cx="685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21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77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3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6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 descr="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48200"/>
            <a:ext cx="2098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2772" y="914400"/>
            <a:ext cx="77877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600" b="1" dirty="0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7C6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600" b="1" dirty="0">
              <a:solidFill>
                <a:srgbClr val="0207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0826" y="1647354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B1: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File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New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0281" y="223204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B2: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Blank Database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819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File name: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CSDL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mdb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48776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Create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3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6" grpId="0"/>
      <p:bldP spid="7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484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Tin học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HỘI THI GIÁO VIÊN GIỎI CỤM TRƯỜNG: THƯỜNG TÍN – PHÚ XUYÊN</dc:title>
  <dc:creator>MayTinhDucDung</dc:creator>
  <cp:lastModifiedBy>THPT NGUYENQUOCTRINH</cp:lastModifiedBy>
  <cp:revision>145</cp:revision>
  <dcterms:created xsi:type="dcterms:W3CDTF">2019-11-20T11:13:50Z</dcterms:created>
  <dcterms:modified xsi:type="dcterms:W3CDTF">2023-05-11T11:21:13Z</dcterms:modified>
</cp:coreProperties>
</file>