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4.wav" ContentType="audio/x-wav"/>
  <Override PartName="/ppt/media/audio5.wav" ContentType="audio/x-wav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9" r:id="rId2"/>
    <p:sldMasterId id="2147483695" r:id="rId3"/>
    <p:sldMasterId id="2147483765" r:id="rId4"/>
    <p:sldMasterId id="2147483768" r:id="rId5"/>
    <p:sldMasterId id="2147483771" r:id="rId6"/>
    <p:sldMasterId id="2147484022" r:id="rId7"/>
  </p:sldMasterIdLst>
  <p:notesMasterIdLst>
    <p:notesMasterId r:id="rId23"/>
  </p:notesMasterIdLst>
  <p:sldIdLst>
    <p:sldId id="310" r:id="rId8"/>
    <p:sldId id="311" r:id="rId9"/>
    <p:sldId id="268" r:id="rId10"/>
    <p:sldId id="269" r:id="rId11"/>
    <p:sldId id="271" r:id="rId12"/>
    <p:sldId id="273" r:id="rId13"/>
    <p:sldId id="314" r:id="rId14"/>
    <p:sldId id="270" r:id="rId15"/>
    <p:sldId id="292" r:id="rId16"/>
    <p:sldId id="289" r:id="rId17"/>
    <p:sldId id="283" r:id="rId18"/>
    <p:sldId id="301" r:id="rId19"/>
    <p:sldId id="307" r:id="rId20"/>
    <p:sldId id="275" r:id="rId21"/>
    <p:sldId id="30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FF"/>
    <a:srgbClr val="0033CC"/>
    <a:srgbClr val="003300"/>
    <a:srgbClr val="006600"/>
    <a:srgbClr val="0000CC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0" autoAdjust="0"/>
    <p:restoredTop sz="94660"/>
  </p:normalViewPr>
  <p:slideViewPr>
    <p:cSldViewPr>
      <p:cViewPr varScale="1">
        <p:scale>
          <a:sx n="73" d="100"/>
          <a:sy n="73" d="100"/>
        </p:scale>
        <p:origin x="9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mai" userId="5ec4e1b6b0e12024" providerId="LiveId" clId="{C133A50B-4506-493B-9204-EC602EAAE6D1}"/>
    <pc:docChg chg="undo redo custSel addSld delSld modSld sldOrd">
      <pc:chgData name="nhung mai" userId="5ec4e1b6b0e12024" providerId="LiveId" clId="{C133A50B-4506-493B-9204-EC602EAAE6D1}" dt="2023-10-19T15:44:16.757" v="1977" actId="20577"/>
      <pc:docMkLst>
        <pc:docMk/>
      </pc:docMkLst>
      <pc:sldChg chg="del">
        <pc:chgData name="nhung mai" userId="5ec4e1b6b0e12024" providerId="LiveId" clId="{C133A50B-4506-493B-9204-EC602EAAE6D1}" dt="2023-10-15T03:15:03.690" v="783" actId="47"/>
        <pc:sldMkLst>
          <pc:docMk/>
          <pc:sldMk cId="0" sldId="264"/>
        </pc:sldMkLst>
      </pc:sldChg>
      <pc:sldChg chg="delSp modSp add mod ord delAnim modAnim">
        <pc:chgData name="nhung mai" userId="5ec4e1b6b0e12024" providerId="LiveId" clId="{C133A50B-4506-493B-9204-EC602EAAE6D1}" dt="2023-10-19T13:19:38.743" v="1891" actId="20577"/>
        <pc:sldMkLst>
          <pc:docMk/>
          <pc:sldMk cId="0" sldId="270"/>
        </pc:sldMkLst>
        <pc:spChg chg="del mod">
          <ac:chgData name="nhung mai" userId="5ec4e1b6b0e12024" providerId="LiveId" clId="{C133A50B-4506-493B-9204-EC602EAAE6D1}" dt="2023-10-15T01:15:00.611" v="79" actId="478"/>
          <ac:spMkLst>
            <pc:docMk/>
            <pc:sldMk cId="0" sldId="270"/>
            <ac:spMk id="78850" creationId="{2D4A9848-6DF7-66FA-D307-8D46AD32CBD2}"/>
          </ac:spMkLst>
        </pc:spChg>
        <pc:spChg chg="mod">
          <ac:chgData name="nhung mai" userId="5ec4e1b6b0e12024" providerId="LiveId" clId="{C133A50B-4506-493B-9204-EC602EAAE6D1}" dt="2023-10-19T13:19:38.743" v="1891" actId="20577"/>
          <ac:spMkLst>
            <pc:docMk/>
            <pc:sldMk cId="0" sldId="270"/>
            <ac:spMk id="78851" creationId="{68B7BB57-FBC6-58F4-1DFE-99A1101EADCD}"/>
          </ac:spMkLst>
        </pc:spChg>
      </pc:sldChg>
      <pc:sldChg chg="modSp mod">
        <pc:chgData name="nhung mai" userId="5ec4e1b6b0e12024" providerId="LiveId" clId="{C133A50B-4506-493B-9204-EC602EAAE6D1}" dt="2023-10-19T13:15:20.805" v="1883" actId="20577"/>
        <pc:sldMkLst>
          <pc:docMk/>
          <pc:sldMk cId="0" sldId="273"/>
        </pc:sldMkLst>
        <pc:spChg chg="mod">
          <ac:chgData name="nhung mai" userId="5ec4e1b6b0e12024" providerId="LiveId" clId="{C133A50B-4506-493B-9204-EC602EAAE6D1}" dt="2023-10-19T13:15:20.805" v="1883" actId="20577"/>
          <ac:spMkLst>
            <pc:docMk/>
            <pc:sldMk cId="0" sldId="273"/>
            <ac:spMk id="67611" creationId="{00000000-0000-0000-0000-000000000000}"/>
          </ac:spMkLst>
        </pc:spChg>
      </pc:sldChg>
      <pc:sldChg chg="delSp modSp add del mod">
        <pc:chgData name="nhung mai" userId="5ec4e1b6b0e12024" providerId="LiveId" clId="{C133A50B-4506-493B-9204-EC602EAAE6D1}" dt="2023-10-15T03:30:01.754" v="1794" actId="1076"/>
        <pc:sldMkLst>
          <pc:docMk/>
          <pc:sldMk cId="3067525189" sldId="275"/>
        </pc:sldMkLst>
        <pc:spChg chg="mod">
          <ac:chgData name="nhung mai" userId="5ec4e1b6b0e12024" providerId="LiveId" clId="{C133A50B-4506-493B-9204-EC602EAAE6D1}" dt="2023-10-09T11:42:47.207" v="2" actId="27636"/>
          <ac:spMkLst>
            <pc:docMk/>
            <pc:sldMk cId="3067525189" sldId="275"/>
            <ac:spMk id="64515" creationId="{00000000-0000-0000-0000-000000000000}"/>
          </ac:spMkLst>
        </pc:spChg>
        <pc:spChg chg="mod">
          <ac:chgData name="nhung mai" userId="5ec4e1b6b0e12024" providerId="LiveId" clId="{C133A50B-4506-493B-9204-EC602EAAE6D1}" dt="2023-10-15T03:30:01.754" v="1794" actId="1076"/>
          <ac:spMkLst>
            <pc:docMk/>
            <pc:sldMk cId="3067525189" sldId="275"/>
            <ac:spMk id="64566" creationId="{00000000-0000-0000-0000-000000000000}"/>
          </ac:spMkLst>
        </pc:spChg>
        <pc:picChg chg="del">
          <ac:chgData name="nhung mai" userId="5ec4e1b6b0e12024" providerId="LiveId" clId="{C133A50B-4506-493B-9204-EC602EAAE6D1}" dt="2023-10-09T11:43:19.964" v="8" actId="478"/>
          <ac:picMkLst>
            <pc:docMk/>
            <pc:sldMk cId="3067525189" sldId="275"/>
            <ac:picMk id="64563" creationId="{00000000-0000-0000-0000-000000000000}"/>
          </ac:picMkLst>
        </pc:picChg>
      </pc:sldChg>
      <pc:sldChg chg="del">
        <pc:chgData name="nhung mai" userId="5ec4e1b6b0e12024" providerId="LiveId" clId="{C133A50B-4506-493B-9204-EC602EAAE6D1}" dt="2023-10-15T02:38:30.219" v="208" actId="47"/>
        <pc:sldMkLst>
          <pc:docMk/>
          <pc:sldMk cId="0" sldId="277"/>
        </pc:sldMkLst>
      </pc:sldChg>
      <pc:sldChg chg="del">
        <pc:chgData name="nhung mai" userId="5ec4e1b6b0e12024" providerId="LiveId" clId="{C133A50B-4506-493B-9204-EC602EAAE6D1}" dt="2023-10-15T03:15:01.230" v="782" actId="47"/>
        <pc:sldMkLst>
          <pc:docMk/>
          <pc:sldMk cId="0" sldId="279"/>
        </pc:sldMkLst>
      </pc:sldChg>
      <pc:sldChg chg="addSp delSp modSp add modAnim">
        <pc:chgData name="nhung mai" userId="5ec4e1b6b0e12024" providerId="LiveId" clId="{C133A50B-4506-493B-9204-EC602EAAE6D1}" dt="2023-10-19T14:05:14.142" v="1971" actId="20577"/>
        <pc:sldMkLst>
          <pc:docMk/>
          <pc:sldMk cId="0" sldId="283"/>
        </pc:sldMkLst>
        <pc:spChg chg="add mod">
          <ac:chgData name="nhung mai" userId="5ec4e1b6b0e12024" providerId="LiveId" clId="{C133A50B-4506-493B-9204-EC602EAAE6D1}" dt="2023-10-15T02:40:23.792" v="282" actId="14100"/>
          <ac:spMkLst>
            <pc:docMk/>
            <pc:sldMk cId="0" sldId="283"/>
            <ac:spMk id="2" creationId="{B2432AB7-5FFC-4740-1A87-7CBF6B69996F}"/>
          </ac:spMkLst>
        </pc:spChg>
        <pc:spChg chg="del mod">
          <ac:chgData name="nhung mai" userId="5ec4e1b6b0e12024" providerId="LiveId" clId="{C133A50B-4506-493B-9204-EC602EAAE6D1}" dt="2023-10-15T02:38:47.609" v="211" actId="478"/>
          <ac:spMkLst>
            <pc:docMk/>
            <pc:sldMk cId="0" sldId="283"/>
            <ac:spMk id="10242" creationId="{0AC109B7-B896-37C4-93E9-024760E60EC4}"/>
          </ac:spMkLst>
        </pc:spChg>
        <pc:spChg chg="mod">
          <ac:chgData name="nhung mai" userId="5ec4e1b6b0e12024" providerId="LiveId" clId="{C133A50B-4506-493B-9204-EC602EAAE6D1}" dt="2023-10-19T14:05:14.142" v="1971" actId="20577"/>
          <ac:spMkLst>
            <pc:docMk/>
            <pc:sldMk cId="0" sldId="283"/>
            <ac:spMk id="10243" creationId="{99764EAE-4228-1F02-E3A6-A3D61F23A979}"/>
          </ac:spMkLst>
        </pc:spChg>
      </pc:sldChg>
      <pc:sldChg chg="addSp delSp modSp add mod modAnim">
        <pc:chgData name="nhung mai" userId="5ec4e1b6b0e12024" providerId="LiveId" clId="{C133A50B-4506-493B-9204-EC602EAAE6D1}" dt="2023-10-16T14:49:44.097" v="1818"/>
        <pc:sldMkLst>
          <pc:docMk/>
          <pc:sldMk cId="0" sldId="289"/>
        </pc:sldMkLst>
        <pc:spChg chg="add mod">
          <ac:chgData name="nhung mai" userId="5ec4e1b6b0e12024" providerId="LiveId" clId="{C133A50B-4506-493B-9204-EC602EAAE6D1}" dt="2023-10-15T02:44:09.745" v="284" actId="14100"/>
          <ac:spMkLst>
            <pc:docMk/>
            <pc:sldMk cId="0" sldId="289"/>
            <ac:spMk id="4" creationId="{930B20BC-2801-7BFD-85F7-D35D761CBF62}"/>
          </ac:spMkLst>
        </pc:spChg>
        <pc:spChg chg="mod">
          <ac:chgData name="nhung mai" userId="5ec4e1b6b0e12024" providerId="LiveId" clId="{C133A50B-4506-493B-9204-EC602EAAE6D1}" dt="2023-10-15T02:36:49.107" v="206" actId="20577"/>
          <ac:spMkLst>
            <pc:docMk/>
            <pc:sldMk cId="0" sldId="289"/>
            <ac:spMk id="21508" creationId="{879E771D-F6AE-6E6D-5EF2-2E54F3976D06}"/>
          </ac:spMkLst>
        </pc:spChg>
        <pc:spChg chg="mod">
          <ac:chgData name="nhung mai" userId="5ec4e1b6b0e12024" providerId="LiveId" clId="{C133A50B-4506-493B-9204-EC602EAAE6D1}" dt="2023-10-15T13:31:37.245" v="1811" actId="20577"/>
          <ac:spMkLst>
            <pc:docMk/>
            <pc:sldMk cId="0" sldId="289"/>
            <ac:spMk id="21529" creationId="{DB53C53B-14D1-D057-792C-5C0F2EA5F150}"/>
          </ac:spMkLst>
        </pc:spChg>
        <pc:spChg chg="mod">
          <ac:chgData name="nhung mai" userId="5ec4e1b6b0e12024" providerId="LiveId" clId="{C133A50B-4506-493B-9204-EC602EAAE6D1}" dt="2023-10-15T13:31:34.398" v="1809" actId="20577"/>
          <ac:spMkLst>
            <pc:docMk/>
            <pc:sldMk cId="0" sldId="289"/>
            <ac:spMk id="21530" creationId="{382DD7D7-3420-7FDA-FA1E-B70A35F24479}"/>
          </ac:spMkLst>
        </pc:spChg>
        <pc:spChg chg="mod">
          <ac:chgData name="nhung mai" userId="5ec4e1b6b0e12024" providerId="LiveId" clId="{C133A50B-4506-493B-9204-EC602EAAE6D1}" dt="2023-10-15T13:31:40.872" v="1813" actId="20577"/>
          <ac:spMkLst>
            <pc:docMk/>
            <pc:sldMk cId="0" sldId="289"/>
            <ac:spMk id="21531" creationId="{208E3689-0723-3732-CBAF-976204CE50CB}"/>
          </ac:spMkLst>
        </pc:spChg>
        <pc:spChg chg="del">
          <ac:chgData name="nhung mai" userId="5ec4e1b6b0e12024" providerId="LiveId" clId="{C133A50B-4506-493B-9204-EC602EAAE6D1}" dt="2023-10-15T13:30:58.144" v="1803" actId="478"/>
          <ac:spMkLst>
            <pc:docMk/>
            <pc:sldMk cId="0" sldId="289"/>
            <ac:spMk id="21532" creationId="{424E70B8-C1E5-E5DE-EA6B-56FFEF173D52}"/>
          </ac:spMkLst>
        </pc:spChg>
        <pc:spChg chg="mod">
          <ac:chgData name="nhung mai" userId="5ec4e1b6b0e12024" providerId="LiveId" clId="{C133A50B-4506-493B-9204-EC602EAAE6D1}" dt="2023-10-15T13:31:26.480" v="1807" actId="1076"/>
          <ac:spMkLst>
            <pc:docMk/>
            <pc:sldMk cId="0" sldId="289"/>
            <ac:spMk id="21533" creationId="{9FDBB020-0631-26B8-8804-046583281784}"/>
          </ac:spMkLst>
        </pc:spChg>
        <pc:spChg chg="del">
          <ac:chgData name="nhung mai" userId="5ec4e1b6b0e12024" providerId="LiveId" clId="{C133A50B-4506-493B-9204-EC602EAAE6D1}" dt="2023-10-15T13:31:21.978" v="1806" actId="478"/>
          <ac:spMkLst>
            <pc:docMk/>
            <pc:sldMk cId="0" sldId="289"/>
            <ac:spMk id="21534" creationId="{CE69F200-5648-AB42-2A58-4C33576B0E7D}"/>
          </ac:spMkLst>
        </pc:spChg>
        <pc:spChg chg="del">
          <ac:chgData name="nhung mai" userId="5ec4e1b6b0e12024" providerId="LiveId" clId="{C133A50B-4506-493B-9204-EC602EAAE6D1}" dt="2023-10-15T02:36:03.899" v="177" actId="478"/>
          <ac:spMkLst>
            <pc:docMk/>
            <pc:sldMk cId="0" sldId="289"/>
            <ac:spMk id="21535" creationId="{D3679EC1-72B3-350C-6051-11E5A3DAB9B6}"/>
          </ac:spMkLst>
        </pc:spChg>
        <pc:cxnChg chg="del mod">
          <ac:chgData name="nhung mai" userId="5ec4e1b6b0e12024" providerId="LiveId" clId="{C133A50B-4506-493B-9204-EC602EAAE6D1}" dt="2023-10-15T13:31:15.400" v="1805" actId="478"/>
          <ac:cxnSpMkLst>
            <pc:docMk/>
            <pc:sldMk cId="0" sldId="289"/>
            <ac:cxnSpMk id="22" creationId="{E0F4E4B3-9967-3A91-2198-2724DD7F4C97}"/>
          </ac:cxnSpMkLst>
        </pc:cxnChg>
        <pc:cxnChg chg="del mod">
          <ac:chgData name="nhung mai" userId="5ec4e1b6b0e12024" providerId="LiveId" clId="{C133A50B-4506-493B-9204-EC602EAAE6D1}" dt="2023-10-15T13:30:54.212" v="1802" actId="478"/>
          <ac:cxnSpMkLst>
            <pc:docMk/>
            <pc:sldMk cId="0" sldId="289"/>
            <ac:cxnSpMk id="30" creationId="{C7F0DB17-6032-140F-BD93-E8EBD0CE5007}"/>
          </ac:cxnSpMkLst>
        </pc:cxnChg>
      </pc:sldChg>
      <pc:sldChg chg="addSp delSp modSp add mod modAnim">
        <pc:chgData name="nhung mai" userId="5ec4e1b6b0e12024" providerId="LiveId" clId="{C133A50B-4506-493B-9204-EC602EAAE6D1}" dt="2023-10-16T14:49:04.453" v="1817"/>
        <pc:sldMkLst>
          <pc:docMk/>
          <pc:sldMk cId="0" sldId="292"/>
        </pc:sldMkLst>
        <pc:spChg chg="mod">
          <ac:chgData name="nhung mai" userId="5ec4e1b6b0e12024" providerId="LiveId" clId="{C133A50B-4506-493B-9204-EC602EAAE6D1}" dt="2023-10-15T01:15:57.208" v="101" actId="20577"/>
          <ac:spMkLst>
            <pc:docMk/>
            <pc:sldMk cId="0" sldId="292"/>
            <ac:spMk id="3" creationId="{3D93813C-649D-E3D4-D4F5-17E1CE09F766}"/>
          </ac:spMkLst>
        </pc:spChg>
        <pc:spChg chg="mod">
          <ac:chgData name="nhung mai" userId="5ec4e1b6b0e12024" providerId="LiveId" clId="{C133A50B-4506-493B-9204-EC602EAAE6D1}" dt="2023-10-15T02:39:07.230" v="225" actId="14100"/>
          <ac:spMkLst>
            <pc:docMk/>
            <pc:sldMk cId="0" sldId="292"/>
            <ac:spMk id="20511" creationId="{2D09944F-7C9B-41E9-3F54-5C9A130FCB28}"/>
          </ac:spMkLst>
        </pc:spChg>
        <pc:graphicFrameChg chg="add del mod">
          <ac:chgData name="nhung mai" userId="5ec4e1b6b0e12024" providerId="LiveId" clId="{C133A50B-4506-493B-9204-EC602EAAE6D1}" dt="2023-10-15T01:17:28.163" v="127" actId="478"/>
          <ac:graphicFrameMkLst>
            <pc:docMk/>
            <pc:sldMk cId="0" sldId="292"/>
            <ac:graphicFrameMk id="2" creationId="{AD5F99DA-C5AF-DC70-6AB6-55AD2BC09517}"/>
          </ac:graphicFrameMkLst>
        </pc:graphicFrameChg>
      </pc:sldChg>
      <pc:sldChg chg="del">
        <pc:chgData name="nhung mai" userId="5ec4e1b6b0e12024" providerId="LiveId" clId="{C133A50B-4506-493B-9204-EC602EAAE6D1}" dt="2023-10-15T03:15:05.683" v="784" actId="47"/>
        <pc:sldMkLst>
          <pc:docMk/>
          <pc:sldMk cId="0" sldId="293"/>
        </pc:sldMkLst>
      </pc:sldChg>
      <pc:sldChg chg="del">
        <pc:chgData name="nhung mai" userId="5ec4e1b6b0e12024" providerId="LiveId" clId="{C133A50B-4506-493B-9204-EC602EAAE6D1}" dt="2023-10-15T01:10:55.713" v="11" actId="47"/>
        <pc:sldMkLst>
          <pc:docMk/>
          <pc:sldMk cId="0" sldId="295"/>
        </pc:sldMkLst>
      </pc:sldChg>
      <pc:sldChg chg="ord">
        <pc:chgData name="nhung mai" userId="5ec4e1b6b0e12024" providerId="LiveId" clId="{C133A50B-4506-493B-9204-EC602EAAE6D1}" dt="2023-10-15T03:28:41.967" v="1703"/>
        <pc:sldMkLst>
          <pc:docMk/>
          <pc:sldMk cId="4020798097" sldId="301"/>
        </pc:sldMkLst>
      </pc:sldChg>
      <pc:sldChg chg="del">
        <pc:chgData name="nhung mai" userId="5ec4e1b6b0e12024" providerId="LiveId" clId="{C133A50B-4506-493B-9204-EC602EAAE6D1}" dt="2023-10-15T03:15:07.361" v="785" actId="47"/>
        <pc:sldMkLst>
          <pc:docMk/>
          <pc:sldMk cId="3907412073" sldId="303"/>
        </pc:sldMkLst>
      </pc:sldChg>
      <pc:sldChg chg="del">
        <pc:chgData name="nhung mai" userId="5ec4e1b6b0e12024" providerId="LiveId" clId="{C133A50B-4506-493B-9204-EC602EAAE6D1}" dt="2023-10-15T03:28:50.160" v="1707" actId="47"/>
        <pc:sldMkLst>
          <pc:docMk/>
          <pc:sldMk cId="225962787" sldId="305"/>
        </pc:sldMkLst>
      </pc:sldChg>
      <pc:sldChg chg="add del">
        <pc:chgData name="nhung mai" userId="5ec4e1b6b0e12024" providerId="LiveId" clId="{C133A50B-4506-493B-9204-EC602EAAE6D1}" dt="2023-10-15T03:28:47.035" v="1704" actId="47"/>
        <pc:sldMkLst>
          <pc:docMk/>
          <pc:sldMk cId="1196000404" sldId="306"/>
        </pc:sldMkLst>
      </pc:sldChg>
      <pc:sldChg chg="modSp add del mod ord">
        <pc:chgData name="nhung mai" userId="5ec4e1b6b0e12024" providerId="LiveId" clId="{C133A50B-4506-493B-9204-EC602EAAE6D1}" dt="2023-10-19T15:44:16.757" v="1977" actId="20577"/>
        <pc:sldMkLst>
          <pc:docMk/>
          <pc:sldMk cId="2632077990" sldId="307"/>
        </pc:sldMkLst>
        <pc:spChg chg="mod">
          <ac:chgData name="nhung mai" userId="5ec4e1b6b0e12024" providerId="LiveId" clId="{C133A50B-4506-493B-9204-EC602EAAE6D1}" dt="2023-10-19T15:44:16.757" v="1977" actId="20577"/>
          <ac:spMkLst>
            <pc:docMk/>
            <pc:sldMk cId="2632077990" sldId="307"/>
            <ac:spMk id="5" creationId="{00000000-0000-0000-0000-000000000000}"/>
          </ac:spMkLst>
        </pc:spChg>
      </pc:sldChg>
      <pc:sldChg chg="add del">
        <pc:chgData name="nhung mai" userId="5ec4e1b6b0e12024" providerId="LiveId" clId="{C133A50B-4506-493B-9204-EC602EAAE6D1}" dt="2023-10-15T03:28:35.181" v="1701" actId="47"/>
        <pc:sldMkLst>
          <pc:docMk/>
          <pc:sldMk cId="1227600779" sldId="308"/>
        </pc:sldMkLst>
      </pc:sldChg>
      <pc:sldChg chg="add del">
        <pc:chgData name="nhung mai" userId="5ec4e1b6b0e12024" providerId="LiveId" clId="{C133A50B-4506-493B-9204-EC602EAAE6D1}" dt="2023-10-15T03:28:49.219" v="1706" actId="47"/>
        <pc:sldMkLst>
          <pc:docMk/>
          <pc:sldMk cId="2930042641" sldId="309"/>
        </pc:sldMkLst>
      </pc:sldChg>
      <pc:sldChg chg="add del">
        <pc:chgData name="nhung mai" userId="5ec4e1b6b0e12024" providerId="LiveId" clId="{C133A50B-4506-493B-9204-EC602EAAE6D1}" dt="2023-10-15T03:28:48.065" v="1705" actId="47"/>
        <pc:sldMkLst>
          <pc:docMk/>
          <pc:sldMk cId="573363506" sldId="312"/>
        </pc:sldMkLst>
      </pc:sldChg>
      <pc:sldChg chg="new del ord">
        <pc:chgData name="nhung mai" userId="5ec4e1b6b0e12024" providerId="LiveId" clId="{C133A50B-4506-493B-9204-EC602EAAE6D1}" dt="2023-10-15T01:15:34.990" v="99" actId="47"/>
        <pc:sldMkLst>
          <pc:docMk/>
          <pc:sldMk cId="336502400" sldId="315"/>
        </pc:sldMkLst>
      </pc:sldChg>
      <pc:sldChg chg="delSp new del mod">
        <pc:chgData name="nhung mai" userId="5ec4e1b6b0e12024" providerId="LiveId" clId="{C133A50B-4506-493B-9204-EC602EAAE6D1}" dt="2023-10-15T13:22:45.903" v="1801" actId="47"/>
        <pc:sldMkLst>
          <pc:docMk/>
          <pc:sldMk cId="561874356" sldId="315"/>
        </pc:sldMkLst>
        <pc:spChg chg="del">
          <ac:chgData name="nhung mai" userId="5ec4e1b6b0e12024" providerId="LiveId" clId="{C133A50B-4506-493B-9204-EC602EAAE6D1}" dt="2023-10-15T08:09:26.784" v="1798" actId="478"/>
          <ac:spMkLst>
            <pc:docMk/>
            <pc:sldMk cId="561874356" sldId="315"/>
            <ac:spMk id="2" creationId="{6B3F30E8-D7C1-29CC-B867-A8F8F7ACC796}"/>
          </ac:spMkLst>
        </pc:spChg>
        <pc:spChg chg="del">
          <ac:chgData name="nhung mai" userId="5ec4e1b6b0e12024" providerId="LiveId" clId="{C133A50B-4506-493B-9204-EC602EAAE6D1}" dt="2023-10-15T08:09:23.283" v="1796" actId="478"/>
          <ac:spMkLst>
            <pc:docMk/>
            <pc:sldMk cId="561874356" sldId="315"/>
            <ac:spMk id="3" creationId="{A87CB69F-CE11-0F4A-59A3-5D28F51645DF}"/>
          </ac:spMkLst>
        </pc:spChg>
        <pc:spChg chg="del">
          <ac:chgData name="nhung mai" userId="5ec4e1b6b0e12024" providerId="LiveId" clId="{C133A50B-4506-493B-9204-EC602EAAE6D1}" dt="2023-10-15T08:09:24.991" v="1797" actId="478"/>
          <ac:spMkLst>
            <pc:docMk/>
            <pc:sldMk cId="561874356" sldId="315"/>
            <ac:spMk id="4" creationId="{634B7B3C-6E0F-6076-9DB8-21F123879EC9}"/>
          </ac:spMkLst>
        </pc:spChg>
      </pc:sldChg>
      <pc:sldChg chg="new del">
        <pc:chgData name="nhung mai" userId="5ec4e1b6b0e12024" providerId="LiveId" clId="{C133A50B-4506-493B-9204-EC602EAAE6D1}" dt="2023-10-09T11:42:49.880" v="3" actId="47"/>
        <pc:sldMkLst>
          <pc:docMk/>
          <pc:sldMk cId="2613321248" sldId="315"/>
        </pc:sldMkLst>
      </pc:sldChg>
      <pc:sldChg chg="new del">
        <pc:chgData name="nhung mai" userId="5ec4e1b6b0e12024" providerId="LiveId" clId="{C133A50B-4506-493B-9204-EC602EAAE6D1}" dt="2023-10-15T01:11:02.394" v="13" actId="2696"/>
        <pc:sldMkLst>
          <pc:docMk/>
          <pc:sldMk cId="3480246464" sldId="315"/>
        </pc:sldMkLst>
      </pc:sldChg>
      <pc:sldChg chg="add del">
        <pc:chgData name="nhung mai" userId="5ec4e1b6b0e12024" providerId="LiveId" clId="{C133A50B-4506-493B-9204-EC602EAAE6D1}" dt="2023-10-15T08:09:40.788" v="1800"/>
        <pc:sldMkLst>
          <pc:docMk/>
          <pc:sldMk cId="0" sldId="316"/>
        </pc:sldMkLst>
      </pc:sldChg>
      <pc:sldMasterChg chg="addSldLayout delSldLayout">
        <pc:chgData name="nhung mai" userId="5ec4e1b6b0e12024" providerId="LiveId" clId="{C133A50B-4506-493B-9204-EC602EAAE6D1}" dt="2023-10-15T03:29:05.040" v="1709" actId="47"/>
        <pc:sldMasterMkLst>
          <pc:docMk/>
          <pc:sldMasterMk cId="0" sldId="2147483768"/>
        </pc:sldMasterMkLst>
        <pc:sldLayoutChg chg="add del">
          <pc:chgData name="nhung mai" userId="5ec4e1b6b0e12024" providerId="LiveId" clId="{C133A50B-4506-493B-9204-EC602EAAE6D1}" dt="2023-10-15T03:18:22.692" v="795" actId="47"/>
          <pc:sldLayoutMkLst>
            <pc:docMk/>
            <pc:sldMasterMk cId="0" sldId="2147483768"/>
            <pc:sldLayoutMk cId="0" sldId="2147484083"/>
          </pc:sldLayoutMkLst>
        </pc:sldLayoutChg>
        <pc:sldLayoutChg chg="add del">
          <pc:chgData name="nhung mai" userId="5ec4e1b6b0e12024" providerId="LiveId" clId="{C133A50B-4506-493B-9204-EC602EAAE6D1}" dt="2023-10-15T03:29:05.040" v="1709" actId="47"/>
          <pc:sldLayoutMkLst>
            <pc:docMk/>
            <pc:sldMasterMk cId="0" sldId="2147483768"/>
            <pc:sldLayoutMk cId="2188909296" sldId="214748412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FACFD7-3472-48EF-882A-00E19905948C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5143D5-7940-40CF-84F0-8FBEA01BD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98B03757-B4FE-488E-9414-3CA583F07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19BCE95-C69E-4A4A-9400-026096631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AF03A3FE-3F9B-4071-BACC-2BEFBF25B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9762FD-27BA-4245-90EF-A1568D7A05C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27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6A028-D921-4039-8D72-19E81846F625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478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3C8F64C-1CF1-74A1-C336-53150A1B4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22262D5-2126-4E01-1EE2-4746283A5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1D97D7C-ECE9-D388-6959-A5AA7B890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C152E79-B285-4C74-81AB-D92FD4C9D046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18CD-0476-42D2-9FF7-C7CAFC656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1612-0DB0-49C9-8851-14B1E0A24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FA8E-02E8-4C11-8A04-083AA622C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B423-6A96-4FDD-AF54-35ED621BB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09CB-1420-4D2C-96A1-A05226B81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32CD-D72F-4AB5-B8B6-E5430F09050C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C3AF-4FDB-4F80-BBBA-5303898C8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2084-90D3-4F88-8D7D-CA9D69436336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AFBF0-BA9F-4D79-915F-2034A98FF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C859-2375-4393-B601-42A09A75E5DF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233D-0D7D-46CC-B35B-571E011E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93552-E803-415A-8785-A0D44BD16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946CC-0AEC-4BC1-B4ED-13DE03B14EB1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22E2-E3CD-431C-8568-3233B5C4A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09CB-1420-4D2C-96A1-A05226B81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06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993B-4902-4F24-967A-60630B9AE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BAAA-6138-4509-9622-3800F9742AF5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A850-AA02-4D8A-BB6A-BAA5677E8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09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09023-E23C-4351-A911-1B75B844092C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AD8F7-4235-4DD3-B868-898697D3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2A2575-D1F2-5FDE-023B-32F0A367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BA139F-7F76-B4FB-BA9F-BA52E4AD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0B094B-FD0A-B9EA-2B8F-F3BE6AB1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06662-EB80-4813-92AF-99F0AAA3F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80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564BDE-99DF-494C-9BA5-CC43C31B282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9648-23D9-45BD-80EF-1F758299B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9880F-A0BC-4F0A-90E9-2D1DB8E83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C6ED-B5E8-4C54-A18B-46CCC5DF1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E9AF-B79A-46A2-A16F-D18BDC722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67795-85B8-4284-8B61-AE8597873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9F46F-F6FA-4FF1-AD7D-FE6C74A4D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3B01-1E7C-4AA3-88D9-939BEA837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4507EB2-7C2E-46E3-96AD-79E29F8CE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8B1556-5628-4FD6-8DA7-4B8703E76378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EF868E-7332-4F98-8CEE-864366DCA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B58001-81B2-474C-B7F0-32AE88F382AF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1095F3-C9B3-40FB-A53C-54766F1A9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76AE50C-FF2E-408B-93AB-424D1CD917A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E0CFE5-153F-4FAF-A2A6-AAC959F3D347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FAB8CA2-AA04-4D54-9053-B275DBCE4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125" r:id="rId2"/>
    <p:sldLayoutId id="214748412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7BD9403-794B-472E-8B5B-DA3E2A97325B}" type="datetimeFigureOut">
              <a:rPr lang="en-US"/>
              <a:pPr>
                <a:defRPr/>
              </a:pPr>
              <a:t>10/20/2023</a:t>
            </a:fld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D9C84F8-B115-4639-B3ED-F65B11D7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12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6E6889-3E0C-4008-8D28-6F3630BC593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../anh%20thoai/phan%20bon.ppt" TargetMode="External"/><Relationship Id="rId3" Type="http://schemas.openxmlformats.org/officeDocument/2006/relationships/image" Target="../media/image8.gif"/><Relationship Id="rId7" Type="http://schemas.openxmlformats.org/officeDocument/2006/relationships/hyperlink" Target="CHUONG%20TRINH.pp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6" Type="http://schemas.openxmlformats.org/officeDocument/2006/relationships/hyperlink" Target="../anh%20thoai/san%20xuat%20rau%20qua%20an%20toan.ppt" TargetMode="External"/><Relationship Id="rId5" Type="http://schemas.openxmlformats.org/officeDocument/2006/relationships/image" Target="../media/image10.gif"/><Relationship Id="rId10" Type="http://schemas.openxmlformats.org/officeDocument/2006/relationships/image" Target="../media/image12.gif"/><Relationship Id="rId4" Type="http://schemas.openxmlformats.org/officeDocument/2006/relationships/image" Target="../media/image9.gif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D:\My%20Documents\Luu\Thao%20gi&#182;ng%20m&#239;a%20xu&#169;n%2007\c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gif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B24FA1B-CDF7-43E3-A27E-CA526DA9D6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455864"/>
            <a:ext cx="7772400" cy="1101725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63495A-FD64-4E3B-9691-262E87447E6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7" descr="fghfghgf">
            <a:extLst>
              <a:ext uri="{FF2B5EF4-FFF2-40B4-BE49-F238E27FC236}">
                <a16:creationId xmlns:a16="http://schemas.microsoft.com/office/drawing/2014/main" id="{9426B506-ECE0-49E3-85B3-DA5E6ECBF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" y="857250"/>
            <a:ext cx="9093911" cy="521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>
            <a:extLst>
              <a:ext uri="{FF2B5EF4-FFF2-40B4-BE49-F238E27FC236}">
                <a16:creationId xmlns:a16="http://schemas.microsoft.com/office/drawing/2014/main" id="{A8B5A319-FFEA-4893-8E42-307A141C54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328738"/>
            <a:ext cx="7696200" cy="3600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6932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CHÀO MỪNG CÁC THẦY CÔ VỀ DỰ GIỜ</a:t>
            </a:r>
          </a:p>
        </p:txBody>
      </p:sp>
      <p:sp>
        <p:nvSpPr>
          <p:cNvPr id="3078" name="Text Box 7">
            <a:extLst>
              <a:ext uri="{FF2B5EF4-FFF2-40B4-BE49-F238E27FC236}">
                <a16:creationId xmlns:a16="http://schemas.microsoft.com/office/drawing/2014/main" id="{423ADC5B-2E53-4BC6-A66C-4A3BC87BF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934" y="3620804"/>
            <a:ext cx="604592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MAI THỊ KIM NHUNG</a:t>
            </a:r>
          </a:p>
        </p:txBody>
      </p:sp>
      <p:sp>
        <p:nvSpPr>
          <p:cNvPr id="3079" name="Text Box 8">
            <a:extLst>
              <a:ext uri="{FF2B5EF4-FFF2-40B4-BE49-F238E27FC236}">
                <a16:creationId xmlns:a16="http://schemas.microsoft.com/office/drawing/2014/main" id="{4BC88CD2-C918-427C-993C-76A128889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009" y="2592533"/>
            <a:ext cx="24881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8A6</a:t>
            </a:r>
          </a:p>
        </p:txBody>
      </p:sp>
      <p:pic>
        <p:nvPicPr>
          <p:cNvPr id="3080" name="Picture 9" descr="blumen-pflanzen042">
            <a:extLst>
              <a:ext uri="{FF2B5EF4-FFF2-40B4-BE49-F238E27FC236}">
                <a16:creationId xmlns:a16="http://schemas.microsoft.com/office/drawing/2014/main" id="{B83CC8CF-C7D6-46A2-8137-4D90F01DEA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2" y="4929189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blumen-pflanzen042">
            <a:extLst>
              <a:ext uri="{FF2B5EF4-FFF2-40B4-BE49-F238E27FC236}">
                <a16:creationId xmlns:a16="http://schemas.microsoft.com/office/drawing/2014/main" id="{CF468FBD-A1C0-4B15-99C9-FBEFD44E97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929189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9" descr="hoa 52.jpg">
            <a:extLst>
              <a:ext uri="{FF2B5EF4-FFF2-40B4-BE49-F238E27FC236}">
                <a16:creationId xmlns:a16="http://schemas.microsoft.com/office/drawing/2014/main" id="{7159470B-2224-5B5B-42D9-4CC3BCBCC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/>
          <a:stretch>
            <a:fillRect/>
          </a:stretch>
        </p:blipFill>
        <p:spPr bwMode="auto">
          <a:xfrm>
            <a:off x="-4763" y="0"/>
            <a:ext cx="9148763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920DBE-0DDA-B137-A1C1-0E0EB3F3A562}"/>
              </a:ext>
            </a:extLst>
          </p:cNvPr>
          <p:cNvSpPr/>
          <p:nvPr/>
        </p:nvSpPr>
        <p:spPr>
          <a:xfrm>
            <a:off x="1981200" y="228600"/>
            <a:ext cx="562949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879E771D-F6AE-6E6D-5EF2-2E54F3976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144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87BF29E1-CD6A-FE98-C286-51922B6943DC}"/>
              </a:ext>
            </a:extLst>
          </p:cNvPr>
          <p:cNvGrpSpPr/>
          <p:nvPr/>
        </p:nvGrpSpPr>
        <p:grpSpPr>
          <a:xfrm>
            <a:off x="1600200" y="3276600"/>
            <a:ext cx="5334000" cy="3200405"/>
            <a:chOff x="2613660" y="2819399"/>
            <a:chExt cx="3733800" cy="2209803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FC1A0ED-5BD4-4A44-4A55-A98CC79BF292}"/>
                </a:ext>
              </a:extLst>
            </p:cNvPr>
            <p:cNvSpPr/>
            <p:nvPr/>
          </p:nvSpPr>
          <p:spPr bwMode="auto">
            <a:xfrm>
              <a:off x="2613660" y="2819399"/>
              <a:ext cx="3733800" cy="2209799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txBody>
            <a:bodyPr/>
            <a:lstStyle/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2800" b="1" i="1" u="sng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AECC27-59A6-EB31-578D-CB16558C4865}"/>
                </a:ext>
              </a:extLst>
            </p:cNvPr>
            <p:cNvSpPr/>
            <p:nvPr/>
          </p:nvSpPr>
          <p:spPr bwMode="auto">
            <a:xfrm>
              <a:off x="3048000" y="3124200"/>
              <a:ext cx="2895600" cy="1524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  <a:effectLst/>
          </p:spPr>
          <p:txBody>
            <a:bodyPr/>
            <a:lstStyle/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2800" b="1" i="1" u="sng">
                <a:solidFill>
                  <a:srgbClr val="000099"/>
                </a:solidFill>
                <a:latin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C26839-53C3-0F17-035C-816639EE9917}"/>
                </a:ext>
              </a:extLst>
            </p:cNvPr>
            <p:cNvCxnSpPr/>
            <p:nvPr/>
          </p:nvCxnSpPr>
          <p:spPr bwMode="auto">
            <a:xfrm>
              <a:off x="2613660" y="2819399"/>
              <a:ext cx="468207" cy="31568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EF99B4B-FFC1-08B6-CCDE-CFEE1809A4DB}"/>
                </a:ext>
              </a:extLst>
            </p:cNvPr>
            <p:cNvCxnSpPr/>
            <p:nvPr/>
          </p:nvCxnSpPr>
          <p:spPr bwMode="auto">
            <a:xfrm rot="5400000">
              <a:off x="4191000" y="2971800"/>
              <a:ext cx="304800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CDE79D9-C610-83D4-0C57-97E9EAC53920}"/>
                </a:ext>
              </a:extLst>
            </p:cNvPr>
            <p:cNvCxnSpPr/>
            <p:nvPr/>
          </p:nvCxnSpPr>
          <p:spPr bwMode="auto">
            <a:xfrm flipV="1">
              <a:off x="5943600" y="2820194"/>
              <a:ext cx="403860" cy="30400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0C0360D-5F43-F175-42DA-868E7AB04215}"/>
                </a:ext>
              </a:extLst>
            </p:cNvPr>
            <p:cNvCxnSpPr/>
            <p:nvPr/>
          </p:nvCxnSpPr>
          <p:spPr bwMode="auto">
            <a:xfrm>
              <a:off x="5943600" y="4648200"/>
              <a:ext cx="403860" cy="38100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48C54D-8DF4-9FF6-EC27-5DA1C256CE8B}"/>
                </a:ext>
              </a:extLst>
            </p:cNvPr>
            <p:cNvCxnSpPr>
              <a:stCxn id="13" idx="2"/>
              <a:endCxn id="12" idx="2"/>
            </p:cNvCxnSpPr>
            <p:nvPr/>
          </p:nvCxnSpPr>
          <p:spPr bwMode="auto">
            <a:xfrm rot="5400000">
              <a:off x="4297680" y="4831078"/>
              <a:ext cx="381001" cy="1524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844116-FAE8-C27F-709B-71D591DF83EB}"/>
                </a:ext>
              </a:extLst>
            </p:cNvPr>
            <p:cNvCxnSpPr/>
            <p:nvPr/>
          </p:nvCxnSpPr>
          <p:spPr bwMode="auto">
            <a:xfrm flipH="1">
              <a:off x="2613660" y="4648200"/>
              <a:ext cx="434340" cy="38100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  <a:effectLst/>
          </p:spPr>
        </p:cxnSp>
      </p:grpSp>
      <p:sp>
        <p:nvSpPr>
          <p:cNvPr id="21510" name="TextBox 39">
            <a:extLst>
              <a:ext uri="{FF2B5EF4-FFF2-40B4-BE49-F238E27FC236}">
                <a16:creationId xmlns:a16="http://schemas.microsoft.com/office/drawing/2014/main" id="{0E2EF2F4-8D41-C16A-3E31-DD852E33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CC"/>
                </a:solidFill>
                <a:latin typeface="Calibri" panose="020F0502020204030204" pitchFamily="34" charset="0"/>
              </a:rPr>
              <a:t> HS 1</a:t>
            </a:r>
          </a:p>
        </p:txBody>
      </p:sp>
      <p:sp>
        <p:nvSpPr>
          <p:cNvPr id="21511" name="TextBox 48">
            <a:extLst>
              <a:ext uri="{FF2B5EF4-FFF2-40B4-BE49-F238E27FC236}">
                <a16:creationId xmlns:a16="http://schemas.microsoft.com/office/drawing/2014/main" id="{1BE63EFB-C5F6-B9E5-63F2-4E7991EC3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10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cho bài toán </a:t>
            </a:r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9547818F-E4E3-7C34-4D0C-48780748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A56C7829-3FE8-FB77-375E-FD35A5B1A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14</a:t>
            </a:r>
          </a:p>
        </p:txBody>
      </p:sp>
      <p:sp>
        <p:nvSpPr>
          <p:cNvPr id="35" name="Oval 14">
            <a:extLst>
              <a:ext uri="{FF2B5EF4-FFF2-40B4-BE49-F238E27FC236}">
                <a16:creationId xmlns:a16="http://schemas.microsoft.com/office/drawing/2014/main" id="{4A2B80D2-7D26-5FA1-E810-F4A7AF436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13</a:t>
            </a:r>
          </a:p>
        </p:txBody>
      </p:sp>
      <p:sp>
        <p:nvSpPr>
          <p:cNvPr id="36" name="Oval 15">
            <a:extLst>
              <a:ext uri="{FF2B5EF4-FFF2-40B4-BE49-F238E27FC236}">
                <a16:creationId xmlns:a16="http://schemas.microsoft.com/office/drawing/2014/main" id="{052BF416-8A6B-C34F-9D24-6FEE6A845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12</a:t>
            </a:r>
          </a:p>
        </p:txBody>
      </p:sp>
      <p:sp>
        <p:nvSpPr>
          <p:cNvPr id="37" name="Oval 16">
            <a:extLst>
              <a:ext uri="{FF2B5EF4-FFF2-40B4-BE49-F238E27FC236}">
                <a16:creationId xmlns:a16="http://schemas.microsoft.com/office/drawing/2014/main" id="{E60BB317-F7D6-47A2-7EEE-906C9D068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11</a:t>
            </a:r>
          </a:p>
        </p:txBody>
      </p:sp>
      <p:sp>
        <p:nvSpPr>
          <p:cNvPr id="38" name="Oval 17">
            <a:extLst>
              <a:ext uri="{FF2B5EF4-FFF2-40B4-BE49-F238E27FC236}">
                <a16:creationId xmlns:a16="http://schemas.microsoft.com/office/drawing/2014/main" id="{2A6E4C1A-479F-26C4-C9A8-191A7EBCF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39" name="Oval 18">
            <a:extLst>
              <a:ext uri="{FF2B5EF4-FFF2-40B4-BE49-F238E27FC236}">
                <a16:creationId xmlns:a16="http://schemas.microsoft.com/office/drawing/2014/main" id="{815BFC8A-98AF-F4EB-1CFB-B7F8BDCA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40" name="Oval 19">
            <a:extLst>
              <a:ext uri="{FF2B5EF4-FFF2-40B4-BE49-F238E27FC236}">
                <a16:creationId xmlns:a16="http://schemas.microsoft.com/office/drawing/2014/main" id="{0C35B86D-B337-8789-391A-EF176EC10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41" name="Oval 20">
            <a:extLst>
              <a:ext uri="{FF2B5EF4-FFF2-40B4-BE49-F238E27FC236}">
                <a16:creationId xmlns:a16="http://schemas.microsoft.com/office/drawing/2014/main" id="{6B8718FB-F870-47E1-FBD3-D55851DA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50C2B5B6-B8D9-24F1-B959-6C92192AD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43" name="Oval 4">
            <a:extLst>
              <a:ext uri="{FF2B5EF4-FFF2-40B4-BE49-F238E27FC236}">
                <a16:creationId xmlns:a16="http://schemas.microsoft.com/office/drawing/2014/main" id="{0D9523BC-1A82-E7A4-4459-8490DC09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44" name="Oval 5">
            <a:extLst>
              <a:ext uri="{FF2B5EF4-FFF2-40B4-BE49-F238E27FC236}">
                <a16:creationId xmlns:a16="http://schemas.microsoft.com/office/drawing/2014/main" id="{05E7BE6E-74CA-02CF-81ED-E8A1FBFE2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5" name="Oval 6">
            <a:extLst>
              <a:ext uri="{FF2B5EF4-FFF2-40B4-BE49-F238E27FC236}">
                <a16:creationId xmlns:a16="http://schemas.microsoft.com/office/drawing/2014/main" id="{B93F8D23-0128-1A4D-1DF5-4992B581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AB3F42D2-277F-A882-3782-D500CA5D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7" name="Oval 8">
            <a:extLst>
              <a:ext uri="{FF2B5EF4-FFF2-40B4-BE49-F238E27FC236}">
                <a16:creationId xmlns:a16="http://schemas.microsoft.com/office/drawing/2014/main" id="{A9D5522B-C872-AD81-D19F-B62CFE1AD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8" name="Oval 9">
            <a:extLst>
              <a:ext uri="{FF2B5EF4-FFF2-40B4-BE49-F238E27FC236}">
                <a16:creationId xmlns:a16="http://schemas.microsoft.com/office/drawing/2014/main" id="{364543FA-E046-BFB6-3A5D-763E57276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9530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1528" name="TextBox 39">
            <a:extLst>
              <a:ext uri="{FF2B5EF4-FFF2-40B4-BE49-F238E27FC236}">
                <a16:creationId xmlns:a16="http://schemas.microsoft.com/office/drawing/2014/main" id="{C5BDB25D-D0B7-CBAD-B2B1-80406A67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19463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CC"/>
                </a:solidFill>
                <a:latin typeface="Calibri" panose="020F0502020204030204" pitchFamily="34" charset="0"/>
              </a:rPr>
              <a:t> HS 2</a:t>
            </a:r>
          </a:p>
        </p:txBody>
      </p:sp>
      <p:sp>
        <p:nvSpPr>
          <p:cNvPr id="21529" name="TextBox 39">
            <a:extLst>
              <a:ext uri="{FF2B5EF4-FFF2-40B4-BE49-F238E27FC236}">
                <a16:creationId xmlns:a16="http://schemas.microsoft.com/office/drawing/2014/main" id="{DB53C53B-14D1-D057-792C-5C0F2EA5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62663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00CC"/>
                </a:solidFill>
                <a:latin typeface="Calibri" panose="020F0502020204030204" pitchFamily="34" charset="0"/>
              </a:rPr>
              <a:t> HS 5</a:t>
            </a:r>
          </a:p>
        </p:txBody>
      </p:sp>
      <p:sp>
        <p:nvSpPr>
          <p:cNvPr id="21530" name="TextBox 39">
            <a:extLst>
              <a:ext uri="{FF2B5EF4-FFF2-40B4-BE49-F238E27FC236}">
                <a16:creationId xmlns:a16="http://schemas.microsoft.com/office/drawing/2014/main" id="{382DD7D7-3420-7FDA-FA1E-B70A35F24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062663"/>
            <a:ext cx="190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00CC"/>
                </a:solidFill>
                <a:latin typeface="Calibri" panose="020F0502020204030204" pitchFamily="34" charset="0"/>
              </a:rPr>
              <a:t> HS 4</a:t>
            </a:r>
          </a:p>
        </p:txBody>
      </p:sp>
      <p:sp>
        <p:nvSpPr>
          <p:cNvPr id="21531" name="TextBox 39">
            <a:extLst>
              <a:ext uri="{FF2B5EF4-FFF2-40B4-BE49-F238E27FC236}">
                <a16:creationId xmlns:a16="http://schemas.microsoft.com/office/drawing/2014/main" id="{208E3689-0723-3732-CBAF-976204CE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733" y="4660436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00CC"/>
                </a:solidFill>
                <a:latin typeface="Calibri" panose="020F0502020204030204" pitchFamily="34" charset="0"/>
              </a:rPr>
              <a:t>HS 6</a:t>
            </a:r>
          </a:p>
        </p:txBody>
      </p:sp>
      <p:sp>
        <p:nvSpPr>
          <p:cNvPr id="21533" name="TextBox 39">
            <a:extLst>
              <a:ext uri="{FF2B5EF4-FFF2-40B4-BE49-F238E27FC236}">
                <a16:creationId xmlns:a16="http://schemas.microsoft.com/office/drawing/2014/main" id="{9FDBB020-0631-26B8-8804-04658328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714" y="465255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rgbClr val="0000CC"/>
                </a:solidFill>
                <a:latin typeface="Calibri" panose="020F0502020204030204" pitchFamily="34" charset="0"/>
              </a:rPr>
              <a:t>HS 3</a:t>
            </a:r>
          </a:p>
        </p:txBody>
      </p:sp>
      <p:sp>
        <p:nvSpPr>
          <p:cNvPr id="21536" name="Rectangle 4">
            <a:extLst>
              <a:ext uri="{FF2B5EF4-FFF2-40B4-BE49-F238E27FC236}">
                <a16:creationId xmlns:a16="http://schemas.microsoft.com/office/drawing/2014/main" id="{3163A221-3EAE-FC74-283E-9F442F8D3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025" y="2524125"/>
            <a:ext cx="457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bài toán trên?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0B20BC-2801-7BFD-85F7-D35D761CB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824662"/>
            <a:ext cx="864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Cho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= 3x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y(2x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y) + 2x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(y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3x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>
            <a:extLst>
              <a:ext uri="{FF2B5EF4-FFF2-40B4-BE49-F238E27FC236}">
                <a16:creationId xmlns:a16="http://schemas.microsoft.com/office/drawing/2014/main" id="{99764EAE-4228-1F02-E3A6-A3D61F23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63" y="1524000"/>
            <a:ext cx="8915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 = 1. y = - 2?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A.B = 5x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- 15x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16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1?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 + (y - 2)(x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+ 3) - 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y(y + 1) – y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– x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x; 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45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x; 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45</a:t>
            </a:r>
          </a:p>
        </p:txBody>
      </p:sp>
      <p:sp>
        <p:nvSpPr>
          <p:cNvPr id="22532" name="TextBox 1">
            <a:extLst>
              <a:ext uri="{FF2B5EF4-FFF2-40B4-BE49-F238E27FC236}">
                <a16:creationId xmlns:a16="http://schemas.microsoft.com/office/drawing/2014/main" id="{96C90387-AB49-30C8-2B88-DDA38AF6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00125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câu hỏi thường gặp.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432AB7-5FFC-4740-1A87-7CBF6B699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04800"/>
            <a:ext cx="849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Cho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= 3x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y(2x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y) + 2x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(y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3x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y)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98097"/>
      </p:ext>
    </p:extLst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33400"/>
            <a:ext cx="8610600" cy="5758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(m),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(m).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amera.wav"/>
          </p:stSnd>
        </p:sndAc>
      </p:transition>
    </mc:Choice>
    <mc:Fallback xmlns="">
      <p:transition>
        <p:sndAc>
          <p:stSnd>
            <p:snd r:embed="rId3" name="camera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1643062"/>
            <a:ext cx="5200650" cy="585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50">
                <a:solidFill>
                  <a:srgbClr val="663300"/>
                </a:solidFill>
              </a:rPr>
              <a:t> 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3100" y="2343150"/>
            <a:ext cx="5200650" cy="2857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vi-VN" altLang="en-US" sz="2100">
              <a:solidFill>
                <a:srgbClr val="663300"/>
              </a:solidFill>
              <a:latin typeface="VNtimes new roman"/>
            </a:endParaRPr>
          </a:p>
        </p:txBody>
      </p:sp>
      <p:pic>
        <p:nvPicPr>
          <p:cNvPr id="64516" name="Picture 4" descr="flowergraphi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836486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1595" y="4800601"/>
            <a:ext cx="1135856" cy="76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5038726"/>
            <a:ext cx="571500" cy="5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7350" y="4929189"/>
            <a:ext cx="400050" cy="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ROSE1">
            <a:hlinkClick r:id="rId6" action="ppaction://hlinkpres?slideindex=1&amp;slidetitle=" tooltip="RAU AN TOA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5281613"/>
            <a:ext cx="407194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9" descr="ROSE1">
            <a:hlinkClick r:id="rId7" action="ppaction://hlinkpres?slideindex=1&amp;slidetitle=" tooltip="chuong trinh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1900" y="5281614"/>
            <a:ext cx="400050" cy="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4850" y="5281614"/>
            <a:ext cx="400050" cy="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11" descr="ROSE1">
            <a:hlinkClick r:id="rId8" action="ppaction://hlinkpres?slideindex=1&amp;slidetitle=" tooltip="PHAN B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1750" y="5281614"/>
            <a:ext cx="400050" cy="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12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5281614"/>
            <a:ext cx="400050" cy="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5" name="Picture 13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0750" y="5289948"/>
            <a:ext cx="400050" cy="3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14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2250" y="5289948"/>
            <a:ext cx="400050" cy="3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27" name="Group 15"/>
          <p:cNvGrpSpPr>
            <a:grpSpLocks/>
          </p:cNvGrpSpPr>
          <p:nvPr/>
        </p:nvGrpSpPr>
        <p:grpSpPr bwMode="auto">
          <a:xfrm>
            <a:off x="6686550" y="4949429"/>
            <a:ext cx="1314450" cy="775096"/>
            <a:chOff x="1296" y="3577"/>
            <a:chExt cx="1104" cy="651"/>
          </a:xfrm>
        </p:grpSpPr>
        <p:pic>
          <p:nvPicPr>
            <p:cNvPr id="64567" name="Picture 16" descr="!hp8ls2l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577"/>
              <a:ext cx="960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68" name="Picture 17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710"/>
              <a:ext cx="5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28" name="Picture 18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9450" y="4857751"/>
            <a:ext cx="400050" cy="3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9" name="Picture 19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1445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0" name="Picture 20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14325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1" name="Picture 21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97180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2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97180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23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60045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Freeform 24"/>
          <p:cNvSpPr>
            <a:spLocks/>
          </p:cNvSpPr>
          <p:nvPr/>
        </p:nvSpPr>
        <p:spPr bwMode="auto">
          <a:xfrm>
            <a:off x="3257551" y="3812383"/>
            <a:ext cx="2808685" cy="1288256"/>
          </a:xfrm>
          <a:custGeom>
            <a:avLst/>
            <a:gdLst>
              <a:gd name="T0" fmla="*/ 2147483647 w 2359"/>
              <a:gd name="T1" fmla="*/ 2147483647 h 1082"/>
              <a:gd name="T2" fmla="*/ 2147483647 w 2359"/>
              <a:gd name="T3" fmla="*/ 2147483647 h 1082"/>
              <a:gd name="T4" fmla="*/ 2147483647 w 2359"/>
              <a:gd name="T5" fmla="*/ 2147483647 h 1082"/>
              <a:gd name="T6" fmla="*/ 2147483647 w 2359"/>
              <a:gd name="T7" fmla="*/ 2147483647 h 1082"/>
              <a:gd name="T8" fmla="*/ 2147483647 w 2359"/>
              <a:gd name="T9" fmla="*/ 2147483647 h 1082"/>
              <a:gd name="T10" fmla="*/ 2147483647 w 2359"/>
              <a:gd name="T11" fmla="*/ 2147483647 h 1082"/>
              <a:gd name="T12" fmla="*/ 2147483647 w 2359"/>
              <a:gd name="T13" fmla="*/ 2147483647 h 1082"/>
              <a:gd name="T14" fmla="*/ 2147483647 w 2359"/>
              <a:gd name="T15" fmla="*/ 2147483647 h 1082"/>
              <a:gd name="T16" fmla="*/ 2147483647 w 2359"/>
              <a:gd name="T17" fmla="*/ 2147483647 h 1082"/>
              <a:gd name="T18" fmla="*/ 2147483647 w 2359"/>
              <a:gd name="T19" fmla="*/ 2147483647 h 1082"/>
              <a:gd name="T20" fmla="*/ 2147483647 w 2359"/>
              <a:gd name="T21" fmla="*/ 2147483647 h 1082"/>
              <a:gd name="T22" fmla="*/ 2147483647 w 2359"/>
              <a:gd name="T23" fmla="*/ 2147483647 h 1082"/>
              <a:gd name="T24" fmla="*/ 2147483647 w 2359"/>
              <a:gd name="T25" fmla="*/ 2147483647 h 1082"/>
              <a:gd name="T26" fmla="*/ 2147483647 w 2359"/>
              <a:gd name="T27" fmla="*/ 2147483647 h 1082"/>
              <a:gd name="T28" fmla="*/ 2147483647 w 2359"/>
              <a:gd name="T29" fmla="*/ 2147483647 h 1082"/>
              <a:gd name="T30" fmla="*/ 2147483647 w 2359"/>
              <a:gd name="T31" fmla="*/ 2147483647 h 1082"/>
              <a:gd name="T32" fmla="*/ 2147483647 w 2359"/>
              <a:gd name="T33" fmla="*/ 2147483647 h 1082"/>
              <a:gd name="T34" fmla="*/ 2147483647 w 2359"/>
              <a:gd name="T35" fmla="*/ 0 h 1082"/>
              <a:gd name="T36" fmla="*/ 2147483647 w 2359"/>
              <a:gd name="T37" fmla="*/ 2147483647 h 1082"/>
              <a:gd name="T38" fmla="*/ 2147483647 w 2359"/>
              <a:gd name="T39" fmla="*/ 2147483647 h 1082"/>
              <a:gd name="T40" fmla="*/ 2147483647 w 2359"/>
              <a:gd name="T41" fmla="*/ 2147483647 h 1082"/>
              <a:gd name="T42" fmla="*/ 2147483647 w 2359"/>
              <a:gd name="T43" fmla="*/ 2147483647 h 1082"/>
              <a:gd name="T44" fmla="*/ 2147483647 w 2359"/>
              <a:gd name="T45" fmla="*/ 2147483647 h 1082"/>
              <a:gd name="T46" fmla="*/ 2147483647 w 2359"/>
              <a:gd name="T47" fmla="*/ 2147483647 h 1082"/>
              <a:gd name="T48" fmla="*/ 2147483647 w 2359"/>
              <a:gd name="T49" fmla="*/ 2147483647 h 1082"/>
              <a:gd name="T50" fmla="*/ 2147483647 w 2359"/>
              <a:gd name="T51" fmla="*/ 2147483647 h 1082"/>
              <a:gd name="T52" fmla="*/ 2147483647 w 2359"/>
              <a:gd name="T53" fmla="*/ 2147483647 h 1082"/>
              <a:gd name="T54" fmla="*/ 2147483647 w 2359"/>
              <a:gd name="T55" fmla="*/ 2147483647 h 1082"/>
              <a:gd name="T56" fmla="*/ 2147483647 w 2359"/>
              <a:gd name="T57" fmla="*/ 2147483647 h 1082"/>
              <a:gd name="T58" fmla="*/ 2147483647 w 2359"/>
              <a:gd name="T59" fmla="*/ 2147483647 h 1082"/>
              <a:gd name="T60" fmla="*/ 2147483647 w 2359"/>
              <a:gd name="T61" fmla="*/ 2147483647 h 1082"/>
              <a:gd name="T62" fmla="*/ 2147483647 w 2359"/>
              <a:gd name="T63" fmla="*/ 2147483647 h 1082"/>
              <a:gd name="T64" fmla="*/ 2147483647 w 2359"/>
              <a:gd name="T65" fmla="*/ 2147483647 h 1082"/>
              <a:gd name="T66" fmla="*/ 2147483647 w 2359"/>
              <a:gd name="T67" fmla="*/ 2147483647 h 1082"/>
              <a:gd name="T68" fmla="*/ 2147483647 w 2359"/>
              <a:gd name="T69" fmla="*/ 2147483647 h 1082"/>
              <a:gd name="T70" fmla="*/ 2147483647 w 2359"/>
              <a:gd name="T71" fmla="*/ 2147483647 h 1082"/>
              <a:gd name="T72" fmla="*/ 2147483647 w 2359"/>
              <a:gd name="T73" fmla="*/ 2147483647 h 1082"/>
              <a:gd name="T74" fmla="*/ 2147483647 w 2359"/>
              <a:gd name="T75" fmla="*/ 2147483647 h 1082"/>
              <a:gd name="T76" fmla="*/ 2147483647 w 2359"/>
              <a:gd name="T77" fmla="*/ 2147483647 h 1082"/>
              <a:gd name="T78" fmla="*/ 2147483647 w 2359"/>
              <a:gd name="T79" fmla="*/ 2147483647 h 1082"/>
              <a:gd name="T80" fmla="*/ 2147483647 w 2359"/>
              <a:gd name="T81" fmla="*/ 2147483647 h 1082"/>
              <a:gd name="T82" fmla="*/ 2147483647 w 2359"/>
              <a:gd name="T83" fmla="*/ 2147483647 h 1082"/>
              <a:gd name="T84" fmla="*/ 2147483647 w 2359"/>
              <a:gd name="T85" fmla="*/ 2147483647 h 1082"/>
              <a:gd name="T86" fmla="*/ 2147483647 w 2359"/>
              <a:gd name="T87" fmla="*/ 2147483647 h 1082"/>
              <a:gd name="T88" fmla="*/ 2147483647 w 2359"/>
              <a:gd name="T89" fmla="*/ 2147483647 h 1082"/>
              <a:gd name="T90" fmla="*/ 2147483647 w 2359"/>
              <a:gd name="T91" fmla="*/ 2147483647 h 1082"/>
              <a:gd name="T92" fmla="*/ 2147483647 w 2359"/>
              <a:gd name="T93" fmla="*/ 2147483647 h 10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59" h="1082">
                <a:moveTo>
                  <a:pt x="2359" y="267"/>
                </a:moveTo>
                <a:lnTo>
                  <a:pt x="2315" y="284"/>
                </a:lnTo>
                <a:lnTo>
                  <a:pt x="2268" y="305"/>
                </a:lnTo>
                <a:lnTo>
                  <a:pt x="2220" y="324"/>
                </a:lnTo>
                <a:lnTo>
                  <a:pt x="2171" y="343"/>
                </a:lnTo>
                <a:lnTo>
                  <a:pt x="2121" y="362"/>
                </a:lnTo>
                <a:lnTo>
                  <a:pt x="2072" y="380"/>
                </a:lnTo>
                <a:lnTo>
                  <a:pt x="2022" y="401"/>
                </a:lnTo>
                <a:lnTo>
                  <a:pt x="1970" y="418"/>
                </a:lnTo>
                <a:lnTo>
                  <a:pt x="1920" y="435"/>
                </a:lnTo>
                <a:lnTo>
                  <a:pt x="1870" y="454"/>
                </a:lnTo>
                <a:lnTo>
                  <a:pt x="1818" y="470"/>
                </a:lnTo>
                <a:lnTo>
                  <a:pt x="1768" y="487"/>
                </a:lnTo>
                <a:lnTo>
                  <a:pt x="1720" y="504"/>
                </a:lnTo>
                <a:lnTo>
                  <a:pt x="1671" y="517"/>
                </a:lnTo>
                <a:lnTo>
                  <a:pt x="1625" y="531"/>
                </a:lnTo>
                <a:lnTo>
                  <a:pt x="1577" y="543"/>
                </a:lnTo>
                <a:lnTo>
                  <a:pt x="1531" y="555"/>
                </a:lnTo>
                <a:lnTo>
                  <a:pt x="1488" y="567"/>
                </a:lnTo>
                <a:lnTo>
                  <a:pt x="1445" y="579"/>
                </a:lnTo>
                <a:lnTo>
                  <a:pt x="1404" y="588"/>
                </a:lnTo>
                <a:lnTo>
                  <a:pt x="1365" y="596"/>
                </a:lnTo>
                <a:lnTo>
                  <a:pt x="1329" y="600"/>
                </a:lnTo>
                <a:lnTo>
                  <a:pt x="1294" y="604"/>
                </a:lnTo>
                <a:lnTo>
                  <a:pt x="1264" y="609"/>
                </a:lnTo>
                <a:lnTo>
                  <a:pt x="1236" y="610"/>
                </a:lnTo>
                <a:lnTo>
                  <a:pt x="1208" y="610"/>
                </a:lnTo>
                <a:lnTo>
                  <a:pt x="1184" y="609"/>
                </a:lnTo>
                <a:lnTo>
                  <a:pt x="1164" y="604"/>
                </a:lnTo>
                <a:lnTo>
                  <a:pt x="1146" y="600"/>
                </a:lnTo>
                <a:lnTo>
                  <a:pt x="1134" y="596"/>
                </a:lnTo>
                <a:lnTo>
                  <a:pt x="1122" y="584"/>
                </a:lnTo>
                <a:lnTo>
                  <a:pt x="1117" y="575"/>
                </a:lnTo>
                <a:lnTo>
                  <a:pt x="1105" y="541"/>
                </a:lnTo>
                <a:lnTo>
                  <a:pt x="1099" y="512"/>
                </a:lnTo>
                <a:lnTo>
                  <a:pt x="1104" y="480"/>
                </a:lnTo>
                <a:lnTo>
                  <a:pt x="1109" y="450"/>
                </a:lnTo>
                <a:lnTo>
                  <a:pt x="1116" y="420"/>
                </a:lnTo>
                <a:lnTo>
                  <a:pt x="1121" y="387"/>
                </a:lnTo>
                <a:lnTo>
                  <a:pt x="1122" y="352"/>
                </a:lnTo>
                <a:lnTo>
                  <a:pt x="1117" y="318"/>
                </a:lnTo>
                <a:lnTo>
                  <a:pt x="1097" y="292"/>
                </a:lnTo>
                <a:lnTo>
                  <a:pt x="1078" y="267"/>
                </a:lnTo>
                <a:lnTo>
                  <a:pt x="1057" y="239"/>
                </a:lnTo>
                <a:lnTo>
                  <a:pt x="1040" y="206"/>
                </a:lnTo>
                <a:lnTo>
                  <a:pt x="1022" y="175"/>
                </a:lnTo>
                <a:lnTo>
                  <a:pt x="1004" y="145"/>
                </a:lnTo>
                <a:lnTo>
                  <a:pt x="983" y="114"/>
                </a:lnTo>
                <a:lnTo>
                  <a:pt x="963" y="85"/>
                </a:lnTo>
                <a:lnTo>
                  <a:pt x="941" y="60"/>
                </a:lnTo>
                <a:lnTo>
                  <a:pt x="919" y="37"/>
                </a:lnTo>
                <a:lnTo>
                  <a:pt x="891" y="18"/>
                </a:lnTo>
                <a:lnTo>
                  <a:pt x="865" y="6"/>
                </a:lnTo>
                <a:lnTo>
                  <a:pt x="833" y="0"/>
                </a:lnTo>
                <a:lnTo>
                  <a:pt x="798" y="0"/>
                </a:lnTo>
                <a:lnTo>
                  <a:pt x="760" y="8"/>
                </a:lnTo>
                <a:lnTo>
                  <a:pt x="717" y="23"/>
                </a:lnTo>
                <a:lnTo>
                  <a:pt x="668" y="41"/>
                </a:lnTo>
                <a:lnTo>
                  <a:pt x="624" y="58"/>
                </a:lnTo>
                <a:lnTo>
                  <a:pt x="586" y="72"/>
                </a:lnTo>
                <a:lnTo>
                  <a:pt x="551" y="85"/>
                </a:lnTo>
                <a:lnTo>
                  <a:pt x="523" y="100"/>
                </a:lnTo>
                <a:lnTo>
                  <a:pt x="495" y="114"/>
                </a:lnTo>
                <a:lnTo>
                  <a:pt x="470" y="127"/>
                </a:lnTo>
                <a:lnTo>
                  <a:pt x="447" y="141"/>
                </a:lnTo>
                <a:lnTo>
                  <a:pt x="423" y="155"/>
                </a:lnTo>
                <a:lnTo>
                  <a:pt x="398" y="167"/>
                </a:lnTo>
                <a:lnTo>
                  <a:pt x="372" y="181"/>
                </a:lnTo>
                <a:lnTo>
                  <a:pt x="343" y="195"/>
                </a:lnTo>
                <a:lnTo>
                  <a:pt x="310" y="209"/>
                </a:lnTo>
                <a:lnTo>
                  <a:pt x="274" y="226"/>
                </a:lnTo>
                <a:lnTo>
                  <a:pt x="230" y="243"/>
                </a:lnTo>
                <a:lnTo>
                  <a:pt x="181" y="259"/>
                </a:lnTo>
                <a:lnTo>
                  <a:pt x="0" y="774"/>
                </a:lnTo>
                <a:lnTo>
                  <a:pt x="57" y="753"/>
                </a:lnTo>
                <a:lnTo>
                  <a:pt x="110" y="729"/>
                </a:lnTo>
                <a:lnTo>
                  <a:pt x="161" y="708"/>
                </a:lnTo>
                <a:lnTo>
                  <a:pt x="208" y="691"/>
                </a:lnTo>
                <a:lnTo>
                  <a:pt x="252" y="672"/>
                </a:lnTo>
                <a:lnTo>
                  <a:pt x="293" y="653"/>
                </a:lnTo>
                <a:lnTo>
                  <a:pt x="333" y="637"/>
                </a:lnTo>
                <a:lnTo>
                  <a:pt x="372" y="622"/>
                </a:lnTo>
                <a:lnTo>
                  <a:pt x="409" y="609"/>
                </a:lnTo>
                <a:lnTo>
                  <a:pt x="447" y="596"/>
                </a:lnTo>
                <a:lnTo>
                  <a:pt x="483" y="580"/>
                </a:lnTo>
                <a:lnTo>
                  <a:pt x="520" y="567"/>
                </a:lnTo>
                <a:lnTo>
                  <a:pt x="557" y="555"/>
                </a:lnTo>
                <a:lnTo>
                  <a:pt x="597" y="545"/>
                </a:lnTo>
                <a:lnTo>
                  <a:pt x="636" y="533"/>
                </a:lnTo>
                <a:lnTo>
                  <a:pt x="681" y="522"/>
                </a:lnTo>
                <a:lnTo>
                  <a:pt x="682" y="592"/>
                </a:lnTo>
                <a:lnTo>
                  <a:pt x="673" y="667"/>
                </a:lnTo>
                <a:lnTo>
                  <a:pt x="658" y="741"/>
                </a:lnTo>
                <a:lnTo>
                  <a:pt x="648" y="816"/>
                </a:lnTo>
                <a:lnTo>
                  <a:pt x="650" y="847"/>
                </a:lnTo>
                <a:lnTo>
                  <a:pt x="652" y="875"/>
                </a:lnTo>
                <a:lnTo>
                  <a:pt x="664" y="905"/>
                </a:lnTo>
                <a:lnTo>
                  <a:pt x="677" y="933"/>
                </a:lnTo>
                <a:lnTo>
                  <a:pt x="693" y="959"/>
                </a:lnTo>
                <a:lnTo>
                  <a:pt x="711" y="983"/>
                </a:lnTo>
                <a:lnTo>
                  <a:pt x="733" y="1005"/>
                </a:lnTo>
                <a:lnTo>
                  <a:pt x="757" y="1026"/>
                </a:lnTo>
                <a:lnTo>
                  <a:pt x="785" y="1043"/>
                </a:lnTo>
                <a:lnTo>
                  <a:pt x="812" y="1058"/>
                </a:lnTo>
                <a:lnTo>
                  <a:pt x="843" y="1068"/>
                </a:lnTo>
                <a:lnTo>
                  <a:pt x="874" y="1078"/>
                </a:lnTo>
                <a:lnTo>
                  <a:pt x="904" y="1082"/>
                </a:lnTo>
                <a:lnTo>
                  <a:pt x="937" y="1082"/>
                </a:lnTo>
                <a:lnTo>
                  <a:pt x="968" y="1080"/>
                </a:lnTo>
                <a:lnTo>
                  <a:pt x="1000" y="1072"/>
                </a:lnTo>
                <a:lnTo>
                  <a:pt x="1024" y="1068"/>
                </a:lnTo>
                <a:lnTo>
                  <a:pt x="1049" y="1064"/>
                </a:lnTo>
                <a:lnTo>
                  <a:pt x="1077" y="1061"/>
                </a:lnTo>
                <a:lnTo>
                  <a:pt x="1105" y="1055"/>
                </a:lnTo>
                <a:lnTo>
                  <a:pt x="1134" y="1053"/>
                </a:lnTo>
                <a:lnTo>
                  <a:pt x="1164" y="1047"/>
                </a:lnTo>
                <a:lnTo>
                  <a:pt x="1195" y="1045"/>
                </a:lnTo>
                <a:lnTo>
                  <a:pt x="1227" y="1039"/>
                </a:lnTo>
                <a:lnTo>
                  <a:pt x="1262" y="1034"/>
                </a:lnTo>
                <a:lnTo>
                  <a:pt x="1296" y="1028"/>
                </a:lnTo>
                <a:lnTo>
                  <a:pt x="1333" y="1022"/>
                </a:lnTo>
                <a:lnTo>
                  <a:pt x="1369" y="1016"/>
                </a:lnTo>
                <a:lnTo>
                  <a:pt x="1404" y="1009"/>
                </a:lnTo>
                <a:lnTo>
                  <a:pt x="1443" y="1003"/>
                </a:lnTo>
                <a:lnTo>
                  <a:pt x="1481" y="995"/>
                </a:lnTo>
                <a:lnTo>
                  <a:pt x="1522" y="987"/>
                </a:lnTo>
                <a:lnTo>
                  <a:pt x="1560" y="979"/>
                </a:lnTo>
                <a:lnTo>
                  <a:pt x="1601" y="970"/>
                </a:lnTo>
                <a:lnTo>
                  <a:pt x="1640" y="961"/>
                </a:lnTo>
                <a:lnTo>
                  <a:pt x="1682" y="953"/>
                </a:lnTo>
                <a:lnTo>
                  <a:pt x="1723" y="943"/>
                </a:lnTo>
                <a:lnTo>
                  <a:pt x="1762" y="932"/>
                </a:lnTo>
                <a:lnTo>
                  <a:pt x="1804" y="920"/>
                </a:lnTo>
                <a:lnTo>
                  <a:pt x="1846" y="907"/>
                </a:lnTo>
                <a:lnTo>
                  <a:pt x="1888" y="895"/>
                </a:lnTo>
                <a:lnTo>
                  <a:pt x="1930" y="882"/>
                </a:lnTo>
                <a:lnTo>
                  <a:pt x="1970" y="867"/>
                </a:lnTo>
                <a:lnTo>
                  <a:pt x="2012" y="853"/>
                </a:lnTo>
                <a:lnTo>
                  <a:pt x="2054" y="841"/>
                </a:lnTo>
                <a:lnTo>
                  <a:pt x="2095" y="821"/>
                </a:lnTo>
                <a:lnTo>
                  <a:pt x="2136" y="807"/>
                </a:lnTo>
                <a:lnTo>
                  <a:pt x="2177" y="788"/>
                </a:lnTo>
                <a:lnTo>
                  <a:pt x="2359" y="267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35" name="Freeform 25"/>
          <p:cNvSpPr>
            <a:spLocks/>
          </p:cNvSpPr>
          <p:nvPr/>
        </p:nvSpPr>
        <p:spPr bwMode="auto">
          <a:xfrm>
            <a:off x="3794523" y="3486150"/>
            <a:ext cx="965596" cy="1200150"/>
          </a:xfrm>
          <a:custGeom>
            <a:avLst/>
            <a:gdLst>
              <a:gd name="T0" fmla="*/ 2147483647 w 811"/>
              <a:gd name="T1" fmla="*/ 0 h 1008"/>
              <a:gd name="T2" fmla="*/ 2147483647 w 811"/>
              <a:gd name="T3" fmla="*/ 2147483647 h 1008"/>
              <a:gd name="T4" fmla="*/ 2147483647 w 811"/>
              <a:gd name="T5" fmla="*/ 2147483647 h 1008"/>
              <a:gd name="T6" fmla="*/ 2147483647 w 811"/>
              <a:gd name="T7" fmla="*/ 2147483647 h 1008"/>
              <a:gd name="T8" fmla="*/ 2147483647 w 811"/>
              <a:gd name="T9" fmla="*/ 2147483647 h 1008"/>
              <a:gd name="T10" fmla="*/ 2147483647 w 811"/>
              <a:gd name="T11" fmla="*/ 2147483647 h 1008"/>
              <a:gd name="T12" fmla="*/ 2147483647 w 811"/>
              <a:gd name="T13" fmla="*/ 2147483647 h 1008"/>
              <a:gd name="T14" fmla="*/ 2147483647 w 811"/>
              <a:gd name="T15" fmla="*/ 2147483647 h 1008"/>
              <a:gd name="T16" fmla="*/ 2147483647 w 811"/>
              <a:gd name="T17" fmla="*/ 2147483647 h 1008"/>
              <a:gd name="T18" fmla="*/ 2147483647 w 811"/>
              <a:gd name="T19" fmla="*/ 2147483647 h 1008"/>
              <a:gd name="T20" fmla="*/ 2147483647 w 811"/>
              <a:gd name="T21" fmla="*/ 2147483647 h 1008"/>
              <a:gd name="T22" fmla="*/ 2147483647 w 811"/>
              <a:gd name="T23" fmla="*/ 2147483647 h 1008"/>
              <a:gd name="T24" fmla="*/ 2147483647 w 811"/>
              <a:gd name="T25" fmla="*/ 2147483647 h 1008"/>
              <a:gd name="T26" fmla="*/ 2147483647 w 811"/>
              <a:gd name="T27" fmla="*/ 2147483647 h 1008"/>
              <a:gd name="T28" fmla="*/ 2147483647 w 811"/>
              <a:gd name="T29" fmla="*/ 2147483647 h 1008"/>
              <a:gd name="T30" fmla="*/ 2147483647 w 811"/>
              <a:gd name="T31" fmla="*/ 2147483647 h 1008"/>
              <a:gd name="T32" fmla="*/ 0 w 811"/>
              <a:gd name="T33" fmla="*/ 2147483647 h 1008"/>
              <a:gd name="T34" fmla="*/ 2147483647 w 811"/>
              <a:gd name="T35" fmla="*/ 2147483647 h 1008"/>
              <a:gd name="T36" fmla="*/ 2147483647 w 811"/>
              <a:gd name="T37" fmla="*/ 2147483647 h 1008"/>
              <a:gd name="T38" fmla="*/ 2147483647 w 811"/>
              <a:gd name="T39" fmla="*/ 2147483647 h 1008"/>
              <a:gd name="T40" fmla="*/ 2147483647 w 811"/>
              <a:gd name="T41" fmla="*/ 2147483647 h 1008"/>
              <a:gd name="T42" fmla="*/ 2147483647 w 811"/>
              <a:gd name="T43" fmla="*/ 2147483647 h 1008"/>
              <a:gd name="T44" fmla="*/ 2147483647 w 811"/>
              <a:gd name="T45" fmla="*/ 2147483647 h 1008"/>
              <a:gd name="T46" fmla="*/ 2147483647 w 811"/>
              <a:gd name="T47" fmla="*/ 2147483647 h 1008"/>
              <a:gd name="T48" fmla="*/ 2147483647 w 811"/>
              <a:gd name="T49" fmla="*/ 2147483647 h 1008"/>
              <a:gd name="T50" fmla="*/ 2147483647 w 811"/>
              <a:gd name="T51" fmla="*/ 2147483647 h 1008"/>
              <a:gd name="T52" fmla="*/ 2147483647 w 811"/>
              <a:gd name="T53" fmla="*/ 2147483647 h 1008"/>
              <a:gd name="T54" fmla="*/ 2147483647 w 811"/>
              <a:gd name="T55" fmla="*/ 2147483647 h 1008"/>
              <a:gd name="T56" fmla="*/ 2147483647 w 811"/>
              <a:gd name="T57" fmla="*/ 2147483647 h 1008"/>
              <a:gd name="T58" fmla="*/ 2147483647 w 811"/>
              <a:gd name="T59" fmla="*/ 2147483647 h 1008"/>
              <a:gd name="T60" fmla="*/ 2147483647 w 811"/>
              <a:gd name="T61" fmla="*/ 2147483647 h 1008"/>
              <a:gd name="T62" fmla="*/ 2147483647 w 811"/>
              <a:gd name="T63" fmla="*/ 2147483647 h 1008"/>
              <a:gd name="T64" fmla="*/ 2147483647 w 811"/>
              <a:gd name="T65" fmla="*/ 2147483647 h 1008"/>
              <a:gd name="T66" fmla="*/ 2147483647 w 811"/>
              <a:gd name="T67" fmla="*/ 2147483647 h 1008"/>
              <a:gd name="T68" fmla="*/ 2147483647 w 811"/>
              <a:gd name="T69" fmla="*/ 2147483647 h 1008"/>
              <a:gd name="T70" fmla="*/ 2147483647 w 811"/>
              <a:gd name="T71" fmla="*/ 2147483647 h 1008"/>
              <a:gd name="T72" fmla="*/ 2147483647 w 811"/>
              <a:gd name="T73" fmla="*/ 2147483647 h 1008"/>
              <a:gd name="T74" fmla="*/ 2147483647 w 811"/>
              <a:gd name="T75" fmla="*/ 2147483647 h 1008"/>
              <a:gd name="T76" fmla="*/ 2147483647 w 811"/>
              <a:gd name="T77" fmla="*/ 2147483647 h 1008"/>
              <a:gd name="T78" fmla="*/ 2147483647 w 811"/>
              <a:gd name="T79" fmla="*/ 2147483647 h 1008"/>
              <a:gd name="T80" fmla="*/ 2147483647 w 811"/>
              <a:gd name="T81" fmla="*/ 2147483647 h 1008"/>
              <a:gd name="T82" fmla="*/ 2147483647 w 811"/>
              <a:gd name="T83" fmla="*/ 2147483647 h 1008"/>
              <a:gd name="T84" fmla="*/ 2147483647 w 811"/>
              <a:gd name="T85" fmla="*/ 2147483647 h 1008"/>
              <a:gd name="T86" fmla="*/ 2147483647 w 811"/>
              <a:gd name="T87" fmla="*/ 2147483647 h 1008"/>
              <a:gd name="T88" fmla="*/ 2147483647 w 811"/>
              <a:gd name="T89" fmla="*/ 2147483647 h 1008"/>
              <a:gd name="T90" fmla="*/ 2147483647 w 811"/>
              <a:gd name="T91" fmla="*/ 2147483647 h 1008"/>
              <a:gd name="T92" fmla="*/ 2147483647 w 811"/>
              <a:gd name="T93" fmla="*/ 2147483647 h 1008"/>
              <a:gd name="T94" fmla="*/ 2147483647 w 811"/>
              <a:gd name="T95" fmla="*/ 2147483647 h 1008"/>
              <a:gd name="T96" fmla="*/ 2147483647 w 811"/>
              <a:gd name="T97" fmla="*/ 2147483647 h 1008"/>
              <a:gd name="T98" fmla="*/ 2147483647 w 811"/>
              <a:gd name="T99" fmla="*/ 2147483647 h 1008"/>
              <a:gd name="T100" fmla="*/ 2147483647 w 811"/>
              <a:gd name="T101" fmla="*/ 2147483647 h 1008"/>
              <a:gd name="T102" fmla="*/ 2147483647 w 811"/>
              <a:gd name="T103" fmla="*/ 2147483647 h 1008"/>
              <a:gd name="T104" fmla="*/ 2147483647 w 811"/>
              <a:gd name="T105" fmla="*/ 2147483647 h 1008"/>
              <a:gd name="T106" fmla="*/ 2147483647 w 811"/>
              <a:gd name="T107" fmla="*/ 2147483647 h 1008"/>
              <a:gd name="T108" fmla="*/ 2147483647 w 811"/>
              <a:gd name="T109" fmla="*/ 2147483647 h 1008"/>
              <a:gd name="T110" fmla="*/ 2147483647 w 811"/>
              <a:gd name="T111" fmla="*/ 2147483647 h 1008"/>
              <a:gd name="T112" fmla="*/ 2147483647 w 811"/>
              <a:gd name="T113" fmla="*/ 2147483647 h 1008"/>
              <a:gd name="T114" fmla="*/ 2147483647 w 811"/>
              <a:gd name="T115" fmla="*/ 2147483647 h 1008"/>
              <a:gd name="T116" fmla="*/ 2147483647 w 811"/>
              <a:gd name="T117" fmla="*/ 2147483647 h 1008"/>
              <a:gd name="T118" fmla="*/ 2147483647 w 811"/>
              <a:gd name="T119" fmla="*/ 2147483647 h 1008"/>
              <a:gd name="T120" fmla="*/ 2147483647 w 811"/>
              <a:gd name="T121" fmla="*/ 0 h 100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11" h="1008">
                <a:moveTo>
                  <a:pt x="811" y="0"/>
                </a:moveTo>
                <a:lnTo>
                  <a:pt x="730" y="21"/>
                </a:lnTo>
                <a:lnTo>
                  <a:pt x="653" y="51"/>
                </a:lnTo>
                <a:lnTo>
                  <a:pt x="574" y="93"/>
                </a:lnTo>
                <a:lnTo>
                  <a:pt x="500" y="140"/>
                </a:lnTo>
                <a:lnTo>
                  <a:pt x="429" y="193"/>
                </a:lnTo>
                <a:lnTo>
                  <a:pt x="362" y="258"/>
                </a:lnTo>
                <a:lnTo>
                  <a:pt x="299" y="324"/>
                </a:lnTo>
                <a:lnTo>
                  <a:pt x="242" y="394"/>
                </a:lnTo>
                <a:lnTo>
                  <a:pt x="188" y="467"/>
                </a:lnTo>
                <a:lnTo>
                  <a:pt x="141" y="545"/>
                </a:lnTo>
                <a:lnTo>
                  <a:pt x="98" y="624"/>
                </a:lnTo>
                <a:lnTo>
                  <a:pt x="65" y="704"/>
                </a:lnTo>
                <a:lnTo>
                  <a:pt x="36" y="782"/>
                </a:lnTo>
                <a:lnTo>
                  <a:pt x="16" y="862"/>
                </a:lnTo>
                <a:lnTo>
                  <a:pt x="4" y="936"/>
                </a:lnTo>
                <a:lnTo>
                  <a:pt x="0" y="1008"/>
                </a:lnTo>
                <a:lnTo>
                  <a:pt x="7" y="986"/>
                </a:lnTo>
                <a:lnTo>
                  <a:pt x="12" y="962"/>
                </a:lnTo>
                <a:lnTo>
                  <a:pt x="16" y="945"/>
                </a:lnTo>
                <a:lnTo>
                  <a:pt x="24" y="932"/>
                </a:lnTo>
                <a:lnTo>
                  <a:pt x="19" y="912"/>
                </a:lnTo>
                <a:lnTo>
                  <a:pt x="19" y="884"/>
                </a:lnTo>
                <a:lnTo>
                  <a:pt x="26" y="853"/>
                </a:lnTo>
                <a:lnTo>
                  <a:pt x="43" y="817"/>
                </a:lnTo>
                <a:lnTo>
                  <a:pt x="72" y="790"/>
                </a:lnTo>
                <a:lnTo>
                  <a:pt x="115" y="767"/>
                </a:lnTo>
                <a:lnTo>
                  <a:pt x="173" y="755"/>
                </a:lnTo>
                <a:lnTo>
                  <a:pt x="249" y="762"/>
                </a:lnTo>
                <a:lnTo>
                  <a:pt x="268" y="732"/>
                </a:lnTo>
                <a:lnTo>
                  <a:pt x="299" y="684"/>
                </a:lnTo>
                <a:lnTo>
                  <a:pt x="340" y="626"/>
                </a:lnTo>
                <a:lnTo>
                  <a:pt x="385" y="566"/>
                </a:lnTo>
                <a:lnTo>
                  <a:pt x="431" y="513"/>
                </a:lnTo>
                <a:lnTo>
                  <a:pt x="476" y="469"/>
                </a:lnTo>
                <a:lnTo>
                  <a:pt x="511" y="447"/>
                </a:lnTo>
                <a:lnTo>
                  <a:pt x="535" y="449"/>
                </a:lnTo>
                <a:lnTo>
                  <a:pt x="524" y="437"/>
                </a:lnTo>
                <a:lnTo>
                  <a:pt x="510" y="429"/>
                </a:lnTo>
                <a:lnTo>
                  <a:pt x="493" y="425"/>
                </a:lnTo>
                <a:lnTo>
                  <a:pt x="476" y="425"/>
                </a:lnTo>
                <a:lnTo>
                  <a:pt x="456" y="426"/>
                </a:lnTo>
                <a:lnTo>
                  <a:pt x="433" y="433"/>
                </a:lnTo>
                <a:lnTo>
                  <a:pt x="411" y="444"/>
                </a:lnTo>
                <a:lnTo>
                  <a:pt x="390" y="455"/>
                </a:lnTo>
                <a:lnTo>
                  <a:pt x="403" y="441"/>
                </a:lnTo>
                <a:lnTo>
                  <a:pt x="417" y="426"/>
                </a:lnTo>
                <a:lnTo>
                  <a:pt x="437" y="415"/>
                </a:lnTo>
                <a:lnTo>
                  <a:pt x="457" y="401"/>
                </a:lnTo>
                <a:lnTo>
                  <a:pt x="480" y="391"/>
                </a:lnTo>
                <a:lnTo>
                  <a:pt x="502" y="386"/>
                </a:lnTo>
                <a:lnTo>
                  <a:pt x="525" y="384"/>
                </a:lnTo>
                <a:lnTo>
                  <a:pt x="549" y="386"/>
                </a:lnTo>
                <a:lnTo>
                  <a:pt x="548" y="363"/>
                </a:lnTo>
                <a:lnTo>
                  <a:pt x="551" y="336"/>
                </a:lnTo>
                <a:lnTo>
                  <a:pt x="562" y="297"/>
                </a:lnTo>
                <a:lnTo>
                  <a:pt x="580" y="257"/>
                </a:lnTo>
                <a:lnTo>
                  <a:pt x="612" y="207"/>
                </a:lnTo>
                <a:lnTo>
                  <a:pt x="660" y="149"/>
                </a:lnTo>
                <a:lnTo>
                  <a:pt x="724" y="79"/>
                </a:lnTo>
                <a:lnTo>
                  <a:pt x="8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36" name="Freeform 26"/>
          <p:cNvSpPr>
            <a:spLocks/>
          </p:cNvSpPr>
          <p:nvPr/>
        </p:nvSpPr>
        <p:spPr bwMode="auto">
          <a:xfrm>
            <a:off x="3794523" y="3486150"/>
            <a:ext cx="965596" cy="1200150"/>
          </a:xfrm>
          <a:custGeom>
            <a:avLst/>
            <a:gdLst>
              <a:gd name="T0" fmla="*/ 2147483647 w 811"/>
              <a:gd name="T1" fmla="*/ 0 h 1008"/>
              <a:gd name="T2" fmla="*/ 2147483647 w 811"/>
              <a:gd name="T3" fmla="*/ 2147483647 h 1008"/>
              <a:gd name="T4" fmla="*/ 2147483647 w 811"/>
              <a:gd name="T5" fmla="*/ 2147483647 h 1008"/>
              <a:gd name="T6" fmla="*/ 2147483647 w 811"/>
              <a:gd name="T7" fmla="*/ 2147483647 h 1008"/>
              <a:gd name="T8" fmla="*/ 2147483647 w 811"/>
              <a:gd name="T9" fmla="*/ 2147483647 h 1008"/>
              <a:gd name="T10" fmla="*/ 2147483647 w 811"/>
              <a:gd name="T11" fmla="*/ 2147483647 h 1008"/>
              <a:gd name="T12" fmla="*/ 2147483647 w 811"/>
              <a:gd name="T13" fmla="*/ 2147483647 h 1008"/>
              <a:gd name="T14" fmla="*/ 2147483647 w 811"/>
              <a:gd name="T15" fmla="*/ 2147483647 h 1008"/>
              <a:gd name="T16" fmla="*/ 0 w 811"/>
              <a:gd name="T17" fmla="*/ 2147483647 h 1008"/>
              <a:gd name="T18" fmla="*/ 2147483647 w 811"/>
              <a:gd name="T19" fmla="*/ 2147483647 h 1008"/>
              <a:gd name="T20" fmla="*/ 2147483647 w 811"/>
              <a:gd name="T21" fmla="*/ 2147483647 h 1008"/>
              <a:gd name="T22" fmla="*/ 2147483647 w 811"/>
              <a:gd name="T23" fmla="*/ 2147483647 h 1008"/>
              <a:gd name="T24" fmla="*/ 2147483647 w 811"/>
              <a:gd name="T25" fmla="*/ 2147483647 h 1008"/>
              <a:gd name="T26" fmla="*/ 2147483647 w 811"/>
              <a:gd name="T27" fmla="*/ 2147483647 h 1008"/>
              <a:gd name="T28" fmla="*/ 2147483647 w 811"/>
              <a:gd name="T29" fmla="*/ 2147483647 h 1008"/>
              <a:gd name="T30" fmla="*/ 2147483647 w 811"/>
              <a:gd name="T31" fmla="*/ 2147483647 h 1008"/>
              <a:gd name="T32" fmla="*/ 2147483647 w 811"/>
              <a:gd name="T33" fmla="*/ 2147483647 h 1008"/>
              <a:gd name="T34" fmla="*/ 2147483647 w 811"/>
              <a:gd name="T35" fmla="*/ 2147483647 h 1008"/>
              <a:gd name="T36" fmla="*/ 2147483647 w 811"/>
              <a:gd name="T37" fmla="*/ 2147483647 h 1008"/>
              <a:gd name="T38" fmla="*/ 2147483647 w 811"/>
              <a:gd name="T39" fmla="*/ 2147483647 h 1008"/>
              <a:gd name="T40" fmla="*/ 2147483647 w 811"/>
              <a:gd name="T41" fmla="*/ 2147483647 h 1008"/>
              <a:gd name="T42" fmla="*/ 2147483647 w 811"/>
              <a:gd name="T43" fmla="*/ 2147483647 h 1008"/>
              <a:gd name="T44" fmla="*/ 2147483647 w 811"/>
              <a:gd name="T45" fmla="*/ 2147483647 h 1008"/>
              <a:gd name="T46" fmla="*/ 2147483647 w 811"/>
              <a:gd name="T47" fmla="*/ 2147483647 h 1008"/>
              <a:gd name="T48" fmla="*/ 2147483647 w 811"/>
              <a:gd name="T49" fmla="*/ 2147483647 h 1008"/>
              <a:gd name="T50" fmla="*/ 2147483647 w 811"/>
              <a:gd name="T51" fmla="*/ 2147483647 h 1008"/>
              <a:gd name="T52" fmla="*/ 2147483647 w 811"/>
              <a:gd name="T53" fmla="*/ 2147483647 h 1008"/>
              <a:gd name="T54" fmla="*/ 2147483647 w 811"/>
              <a:gd name="T55" fmla="*/ 2147483647 h 1008"/>
              <a:gd name="T56" fmla="*/ 2147483647 w 811"/>
              <a:gd name="T57" fmla="*/ 2147483647 h 1008"/>
              <a:gd name="T58" fmla="*/ 2147483647 w 811"/>
              <a:gd name="T59" fmla="*/ 2147483647 h 1008"/>
              <a:gd name="T60" fmla="*/ 2147483647 w 811"/>
              <a:gd name="T61" fmla="*/ 2147483647 h 1008"/>
              <a:gd name="T62" fmla="*/ 2147483647 w 811"/>
              <a:gd name="T63" fmla="*/ 2147483647 h 1008"/>
              <a:gd name="T64" fmla="*/ 2147483647 w 811"/>
              <a:gd name="T65" fmla="*/ 2147483647 h 1008"/>
              <a:gd name="T66" fmla="*/ 2147483647 w 811"/>
              <a:gd name="T67" fmla="*/ 0 h 10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11" h="1008">
                <a:moveTo>
                  <a:pt x="811" y="0"/>
                </a:moveTo>
                <a:lnTo>
                  <a:pt x="811" y="0"/>
                </a:lnTo>
                <a:lnTo>
                  <a:pt x="730" y="21"/>
                </a:lnTo>
                <a:lnTo>
                  <a:pt x="653" y="51"/>
                </a:lnTo>
                <a:lnTo>
                  <a:pt x="574" y="93"/>
                </a:lnTo>
                <a:lnTo>
                  <a:pt x="500" y="140"/>
                </a:lnTo>
                <a:lnTo>
                  <a:pt x="429" y="193"/>
                </a:lnTo>
                <a:lnTo>
                  <a:pt x="362" y="258"/>
                </a:lnTo>
                <a:lnTo>
                  <a:pt x="299" y="324"/>
                </a:lnTo>
                <a:lnTo>
                  <a:pt x="242" y="394"/>
                </a:lnTo>
                <a:lnTo>
                  <a:pt x="188" y="467"/>
                </a:lnTo>
                <a:lnTo>
                  <a:pt x="141" y="545"/>
                </a:lnTo>
                <a:lnTo>
                  <a:pt x="98" y="624"/>
                </a:lnTo>
                <a:lnTo>
                  <a:pt x="65" y="704"/>
                </a:lnTo>
                <a:lnTo>
                  <a:pt x="36" y="782"/>
                </a:lnTo>
                <a:lnTo>
                  <a:pt x="16" y="862"/>
                </a:lnTo>
                <a:lnTo>
                  <a:pt x="4" y="936"/>
                </a:lnTo>
                <a:lnTo>
                  <a:pt x="0" y="1008"/>
                </a:lnTo>
                <a:lnTo>
                  <a:pt x="7" y="986"/>
                </a:lnTo>
                <a:lnTo>
                  <a:pt x="12" y="962"/>
                </a:lnTo>
                <a:lnTo>
                  <a:pt x="16" y="945"/>
                </a:lnTo>
                <a:lnTo>
                  <a:pt x="24" y="932"/>
                </a:lnTo>
                <a:lnTo>
                  <a:pt x="19" y="912"/>
                </a:lnTo>
                <a:lnTo>
                  <a:pt x="19" y="884"/>
                </a:lnTo>
                <a:lnTo>
                  <a:pt x="26" y="853"/>
                </a:lnTo>
                <a:lnTo>
                  <a:pt x="43" y="817"/>
                </a:lnTo>
                <a:lnTo>
                  <a:pt x="72" y="790"/>
                </a:lnTo>
                <a:lnTo>
                  <a:pt x="115" y="767"/>
                </a:lnTo>
                <a:lnTo>
                  <a:pt x="173" y="755"/>
                </a:lnTo>
                <a:lnTo>
                  <a:pt x="249" y="762"/>
                </a:lnTo>
                <a:lnTo>
                  <a:pt x="268" y="732"/>
                </a:lnTo>
                <a:lnTo>
                  <a:pt x="299" y="684"/>
                </a:lnTo>
                <a:lnTo>
                  <a:pt x="340" y="626"/>
                </a:lnTo>
                <a:lnTo>
                  <a:pt x="385" y="566"/>
                </a:lnTo>
                <a:lnTo>
                  <a:pt x="431" y="513"/>
                </a:lnTo>
                <a:lnTo>
                  <a:pt x="476" y="469"/>
                </a:lnTo>
                <a:lnTo>
                  <a:pt x="511" y="447"/>
                </a:lnTo>
                <a:lnTo>
                  <a:pt x="535" y="449"/>
                </a:lnTo>
                <a:lnTo>
                  <a:pt x="524" y="437"/>
                </a:lnTo>
                <a:lnTo>
                  <a:pt x="510" y="429"/>
                </a:lnTo>
                <a:lnTo>
                  <a:pt x="493" y="425"/>
                </a:lnTo>
                <a:lnTo>
                  <a:pt x="476" y="425"/>
                </a:lnTo>
                <a:lnTo>
                  <a:pt x="456" y="426"/>
                </a:lnTo>
                <a:lnTo>
                  <a:pt x="433" y="433"/>
                </a:lnTo>
                <a:lnTo>
                  <a:pt x="411" y="444"/>
                </a:lnTo>
                <a:lnTo>
                  <a:pt x="390" y="455"/>
                </a:lnTo>
                <a:lnTo>
                  <a:pt x="403" y="441"/>
                </a:lnTo>
                <a:lnTo>
                  <a:pt x="417" y="426"/>
                </a:lnTo>
                <a:lnTo>
                  <a:pt x="437" y="415"/>
                </a:lnTo>
                <a:lnTo>
                  <a:pt x="457" y="401"/>
                </a:lnTo>
                <a:lnTo>
                  <a:pt x="480" y="391"/>
                </a:lnTo>
                <a:lnTo>
                  <a:pt x="502" y="386"/>
                </a:lnTo>
                <a:lnTo>
                  <a:pt x="525" y="384"/>
                </a:lnTo>
                <a:lnTo>
                  <a:pt x="549" y="386"/>
                </a:lnTo>
                <a:lnTo>
                  <a:pt x="548" y="363"/>
                </a:lnTo>
                <a:lnTo>
                  <a:pt x="551" y="336"/>
                </a:lnTo>
                <a:lnTo>
                  <a:pt x="562" y="297"/>
                </a:lnTo>
                <a:lnTo>
                  <a:pt x="580" y="257"/>
                </a:lnTo>
                <a:lnTo>
                  <a:pt x="612" y="207"/>
                </a:lnTo>
                <a:lnTo>
                  <a:pt x="660" y="149"/>
                </a:lnTo>
                <a:lnTo>
                  <a:pt x="724" y="79"/>
                </a:lnTo>
                <a:lnTo>
                  <a:pt x="81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37" name="Freeform 27"/>
          <p:cNvSpPr>
            <a:spLocks/>
          </p:cNvSpPr>
          <p:nvPr/>
        </p:nvSpPr>
        <p:spPr bwMode="auto">
          <a:xfrm>
            <a:off x="3692129" y="4496991"/>
            <a:ext cx="252413" cy="328613"/>
          </a:xfrm>
          <a:custGeom>
            <a:avLst/>
            <a:gdLst>
              <a:gd name="T0" fmla="*/ 2147483647 w 212"/>
              <a:gd name="T1" fmla="*/ 2147483647 h 276"/>
              <a:gd name="T2" fmla="*/ 2147483647 w 212"/>
              <a:gd name="T3" fmla="*/ 2147483647 h 276"/>
              <a:gd name="T4" fmla="*/ 2147483647 w 212"/>
              <a:gd name="T5" fmla="*/ 2147483647 h 276"/>
              <a:gd name="T6" fmla="*/ 2147483647 w 212"/>
              <a:gd name="T7" fmla="*/ 2147483647 h 276"/>
              <a:gd name="T8" fmla="*/ 2147483647 w 212"/>
              <a:gd name="T9" fmla="*/ 2147483647 h 276"/>
              <a:gd name="T10" fmla="*/ 2147483647 w 212"/>
              <a:gd name="T11" fmla="*/ 2147483647 h 276"/>
              <a:gd name="T12" fmla="*/ 2147483647 w 212"/>
              <a:gd name="T13" fmla="*/ 2147483647 h 276"/>
              <a:gd name="T14" fmla="*/ 2147483647 w 212"/>
              <a:gd name="T15" fmla="*/ 2147483647 h 276"/>
              <a:gd name="T16" fmla="*/ 2147483647 w 212"/>
              <a:gd name="T17" fmla="*/ 2147483647 h 276"/>
              <a:gd name="T18" fmla="*/ 2147483647 w 212"/>
              <a:gd name="T19" fmla="*/ 2147483647 h 276"/>
              <a:gd name="T20" fmla="*/ 2147483647 w 212"/>
              <a:gd name="T21" fmla="*/ 2147483647 h 276"/>
              <a:gd name="T22" fmla="*/ 2147483647 w 212"/>
              <a:gd name="T23" fmla="*/ 2147483647 h 276"/>
              <a:gd name="T24" fmla="*/ 2147483647 w 212"/>
              <a:gd name="T25" fmla="*/ 2147483647 h 276"/>
              <a:gd name="T26" fmla="*/ 2147483647 w 212"/>
              <a:gd name="T27" fmla="*/ 2147483647 h 276"/>
              <a:gd name="T28" fmla="*/ 2147483647 w 212"/>
              <a:gd name="T29" fmla="*/ 2147483647 h 276"/>
              <a:gd name="T30" fmla="*/ 2147483647 w 212"/>
              <a:gd name="T31" fmla="*/ 2147483647 h 276"/>
              <a:gd name="T32" fmla="*/ 2147483647 w 212"/>
              <a:gd name="T33" fmla="*/ 2147483647 h 276"/>
              <a:gd name="T34" fmla="*/ 2147483647 w 212"/>
              <a:gd name="T35" fmla="*/ 2147483647 h 276"/>
              <a:gd name="T36" fmla="*/ 2147483647 w 212"/>
              <a:gd name="T37" fmla="*/ 2147483647 h 276"/>
              <a:gd name="T38" fmla="*/ 2147483647 w 212"/>
              <a:gd name="T39" fmla="*/ 2147483647 h 276"/>
              <a:gd name="T40" fmla="*/ 2147483647 w 212"/>
              <a:gd name="T41" fmla="*/ 2147483647 h 276"/>
              <a:gd name="T42" fmla="*/ 2147483647 w 212"/>
              <a:gd name="T43" fmla="*/ 2147483647 h 276"/>
              <a:gd name="T44" fmla="*/ 2147483647 w 212"/>
              <a:gd name="T45" fmla="*/ 2147483647 h 276"/>
              <a:gd name="T46" fmla="*/ 2147483647 w 212"/>
              <a:gd name="T47" fmla="*/ 0 h 276"/>
              <a:gd name="T48" fmla="*/ 2147483647 w 212"/>
              <a:gd name="T49" fmla="*/ 0 h 276"/>
              <a:gd name="T50" fmla="*/ 2147483647 w 212"/>
              <a:gd name="T51" fmla="*/ 0 h 276"/>
              <a:gd name="T52" fmla="*/ 2147483647 w 212"/>
              <a:gd name="T53" fmla="*/ 0 h 276"/>
              <a:gd name="T54" fmla="*/ 2147483647 w 212"/>
              <a:gd name="T55" fmla="*/ 2147483647 h 276"/>
              <a:gd name="T56" fmla="*/ 2147483647 w 212"/>
              <a:gd name="T57" fmla="*/ 2147483647 h 276"/>
              <a:gd name="T58" fmla="*/ 2147483647 w 212"/>
              <a:gd name="T59" fmla="*/ 2147483647 h 276"/>
              <a:gd name="T60" fmla="*/ 2147483647 w 212"/>
              <a:gd name="T61" fmla="*/ 2147483647 h 276"/>
              <a:gd name="T62" fmla="*/ 2147483647 w 212"/>
              <a:gd name="T63" fmla="*/ 2147483647 h 276"/>
              <a:gd name="T64" fmla="*/ 2147483647 w 212"/>
              <a:gd name="T65" fmla="*/ 2147483647 h 276"/>
              <a:gd name="T66" fmla="*/ 2147483647 w 212"/>
              <a:gd name="T67" fmla="*/ 2147483647 h 276"/>
              <a:gd name="T68" fmla="*/ 2147483647 w 212"/>
              <a:gd name="T69" fmla="*/ 2147483647 h 276"/>
              <a:gd name="T70" fmla="*/ 2147483647 w 212"/>
              <a:gd name="T71" fmla="*/ 2147483647 h 276"/>
              <a:gd name="T72" fmla="*/ 2147483647 w 212"/>
              <a:gd name="T73" fmla="*/ 2147483647 h 276"/>
              <a:gd name="T74" fmla="*/ 2147483647 w 212"/>
              <a:gd name="T75" fmla="*/ 2147483647 h 276"/>
              <a:gd name="T76" fmla="*/ 2147483647 w 212"/>
              <a:gd name="T77" fmla="*/ 2147483647 h 276"/>
              <a:gd name="T78" fmla="*/ 2147483647 w 212"/>
              <a:gd name="T79" fmla="*/ 2147483647 h 276"/>
              <a:gd name="T80" fmla="*/ 2147483647 w 212"/>
              <a:gd name="T81" fmla="*/ 2147483647 h 276"/>
              <a:gd name="T82" fmla="*/ 2147483647 w 212"/>
              <a:gd name="T83" fmla="*/ 2147483647 h 276"/>
              <a:gd name="T84" fmla="*/ 2147483647 w 212"/>
              <a:gd name="T85" fmla="*/ 2147483647 h 276"/>
              <a:gd name="T86" fmla="*/ 2147483647 w 212"/>
              <a:gd name="T87" fmla="*/ 2147483647 h 276"/>
              <a:gd name="T88" fmla="*/ 2147483647 w 212"/>
              <a:gd name="T89" fmla="*/ 2147483647 h 276"/>
              <a:gd name="T90" fmla="*/ 0 w 212"/>
              <a:gd name="T91" fmla="*/ 2147483647 h 276"/>
              <a:gd name="T92" fmla="*/ 0 w 212"/>
              <a:gd name="T93" fmla="*/ 2147483647 h 276"/>
              <a:gd name="T94" fmla="*/ 2147483647 w 212"/>
              <a:gd name="T95" fmla="*/ 2147483647 h 276"/>
              <a:gd name="T96" fmla="*/ 2147483647 w 212"/>
              <a:gd name="T97" fmla="*/ 2147483647 h 276"/>
              <a:gd name="T98" fmla="*/ 2147483647 w 212"/>
              <a:gd name="T99" fmla="*/ 2147483647 h 276"/>
              <a:gd name="T100" fmla="*/ 2147483647 w 212"/>
              <a:gd name="T101" fmla="*/ 2147483647 h 2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2" h="276">
                <a:moveTo>
                  <a:pt x="190" y="276"/>
                </a:moveTo>
                <a:lnTo>
                  <a:pt x="201" y="275"/>
                </a:lnTo>
                <a:lnTo>
                  <a:pt x="210" y="266"/>
                </a:lnTo>
                <a:lnTo>
                  <a:pt x="212" y="249"/>
                </a:lnTo>
                <a:lnTo>
                  <a:pt x="212" y="226"/>
                </a:lnTo>
                <a:lnTo>
                  <a:pt x="203" y="179"/>
                </a:lnTo>
                <a:lnTo>
                  <a:pt x="196" y="143"/>
                </a:lnTo>
                <a:lnTo>
                  <a:pt x="186" y="117"/>
                </a:lnTo>
                <a:lnTo>
                  <a:pt x="179" y="101"/>
                </a:lnTo>
                <a:lnTo>
                  <a:pt x="171" y="92"/>
                </a:lnTo>
                <a:lnTo>
                  <a:pt x="161" y="87"/>
                </a:lnTo>
                <a:lnTo>
                  <a:pt x="152" y="83"/>
                </a:lnTo>
                <a:lnTo>
                  <a:pt x="143" y="83"/>
                </a:lnTo>
                <a:lnTo>
                  <a:pt x="143" y="81"/>
                </a:lnTo>
                <a:lnTo>
                  <a:pt x="143" y="75"/>
                </a:lnTo>
                <a:lnTo>
                  <a:pt x="143" y="68"/>
                </a:lnTo>
                <a:lnTo>
                  <a:pt x="143" y="58"/>
                </a:lnTo>
                <a:lnTo>
                  <a:pt x="155" y="55"/>
                </a:lnTo>
                <a:lnTo>
                  <a:pt x="165" y="47"/>
                </a:lnTo>
                <a:lnTo>
                  <a:pt x="173" y="35"/>
                </a:lnTo>
                <a:lnTo>
                  <a:pt x="175" y="24"/>
                </a:lnTo>
                <a:lnTo>
                  <a:pt x="173" y="13"/>
                </a:lnTo>
                <a:lnTo>
                  <a:pt x="165" y="4"/>
                </a:lnTo>
                <a:lnTo>
                  <a:pt x="155" y="0"/>
                </a:lnTo>
                <a:lnTo>
                  <a:pt x="143" y="0"/>
                </a:lnTo>
                <a:lnTo>
                  <a:pt x="69" y="0"/>
                </a:lnTo>
                <a:lnTo>
                  <a:pt x="56" y="0"/>
                </a:lnTo>
                <a:lnTo>
                  <a:pt x="48" y="4"/>
                </a:lnTo>
                <a:lnTo>
                  <a:pt x="41" y="13"/>
                </a:lnTo>
                <a:lnTo>
                  <a:pt x="38" y="24"/>
                </a:lnTo>
                <a:lnTo>
                  <a:pt x="41" y="35"/>
                </a:lnTo>
                <a:lnTo>
                  <a:pt x="48" y="47"/>
                </a:lnTo>
                <a:lnTo>
                  <a:pt x="56" y="55"/>
                </a:lnTo>
                <a:lnTo>
                  <a:pt x="69" y="58"/>
                </a:lnTo>
                <a:lnTo>
                  <a:pt x="69" y="68"/>
                </a:lnTo>
                <a:lnTo>
                  <a:pt x="69" y="75"/>
                </a:lnTo>
                <a:lnTo>
                  <a:pt x="69" y="81"/>
                </a:lnTo>
                <a:lnTo>
                  <a:pt x="69" y="83"/>
                </a:lnTo>
                <a:lnTo>
                  <a:pt x="60" y="83"/>
                </a:lnTo>
                <a:lnTo>
                  <a:pt x="51" y="87"/>
                </a:lnTo>
                <a:lnTo>
                  <a:pt x="42" y="92"/>
                </a:lnTo>
                <a:lnTo>
                  <a:pt x="33" y="101"/>
                </a:lnTo>
                <a:lnTo>
                  <a:pt x="26" y="117"/>
                </a:lnTo>
                <a:lnTo>
                  <a:pt x="17" y="143"/>
                </a:lnTo>
                <a:lnTo>
                  <a:pt x="9" y="179"/>
                </a:lnTo>
                <a:lnTo>
                  <a:pt x="0" y="226"/>
                </a:lnTo>
                <a:lnTo>
                  <a:pt x="0" y="249"/>
                </a:lnTo>
                <a:lnTo>
                  <a:pt x="5" y="266"/>
                </a:lnTo>
                <a:lnTo>
                  <a:pt x="11" y="275"/>
                </a:lnTo>
                <a:lnTo>
                  <a:pt x="23" y="276"/>
                </a:lnTo>
                <a:lnTo>
                  <a:pt x="190" y="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38" name="Freeform 28"/>
          <p:cNvSpPr>
            <a:spLocks/>
          </p:cNvSpPr>
          <p:nvPr/>
        </p:nvSpPr>
        <p:spPr bwMode="auto">
          <a:xfrm>
            <a:off x="4855369" y="4481513"/>
            <a:ext cx="547688" cy="714375"/>
          </a:xfrm>
          <a:custGeom>
            <a:avLst/>
            <a:gdLst>
              <a:gd name="T0" fmla="*/ 2147483647 w 460"/>
              <a:gd name="T1" fmla="*/ 2147483647 h 600"/>
              <a:gd name="T2" fmla="*/ 2147483647 w 460"/>
              <a:gd name="T3" fmla="*/ 2147483647 h 600"/>
              <a:gd name="T4" fmla="*/ 2147483647 w 460"/>
              <a:gd name="T5" fmla="*/ 2147483647 h 600"/>
              <a:gd name="T6" fmla="*/ 2147483647 w 460"/>
              <a:gd name="T7" fmla="*/ 2147483647 h 600"/>
              <a:gd name="T8" fmla="*/ 2147483647 w 460"/>
              <a:gd name="T9" fmla="*/ 2147483647 h 600"/>
              <a:gd name="T10" fmla="*/ 2147483647 w 460"/>
              <a:gd name="T11" fmla="*/ 2147483647 h 600"/>
              <a:gd name="T12" fmla="*/ 2147483647 w 460"/>
              <a:gd name="T13" fmla="*/ 2147483647 h 600"/>
              <a:gd name="T14" fmla="*/ 2147483647 w 460"/>
              <a:gd name="T15" fmla="*/ 2147483647 h 600"/>
              <a:gd name="T16" fmla="*/ 2147483647 w 460"/>
              <a:gd name="T17" fmla="*/ 2147483647 h 600"/>
              <a:gd name="T18" fmla="*/ 2147483647 w 460"/>
              <a:gd name="T19" fmla="*/ 2147483647 h 600"/>
              <a:gd name="T20" fmla="*/ 2147483647 w 460"/>
              <a:gd name="T21" fmla="*/ 2147483647 h 600"/>
              <a:gd name="T22" fmla="*/ 2147483647 w 460"/>
              <a:gd name="T23" fmla="*/ 2147483647 h 600"/>
              <a:gd name="T24" fmla="*/ 2147483647 w 460"/>
              <a:gd name="T25" fmla="*/ 2147483647 h 600"/>
              <a:gd name="T26" fmla="*/ 2147483647 w 460"/>
              <a:gd name="T27" fmla="*/ 2147483647 h 600"/>
              <a:gd name="T28" fmla="*/ 2147483647 w 460"/>
              <a:gd name="T29" fmla="*/ 2147483647 h 600"/>
              <a:gd name="T30" fmla="*/ 2147483647 w 460"/>
              <a:gd name="T31" fmla="*/ 2147483647 h 600"/>
              <a:gd name="T32" fmla="*/ 2147483647 w 460"/>
              <a:gd name="T33" fmla="*/ 2147483647 h 600"/>
              <a:gd name="T34" fmla="*/ 2147483647 w 460"/>
              <a:gd name="T35" fmla="*/ 2147483647 h 600"/>
              <a:gd name="T36" fmla="*/ 2147483647 w 460"/>
              <a:gd name="T37" fmla="*/ 2147483647 h 600"/>
              <a:gd name="T38" fmla="*/ 2147483647 w 460"/>
              <a:gd name="T39" fmla="*/ 2147483647 h 600"/>
              <a:gd name="T40" fmla="*/ 2147483647 w 460"/>
              <a:gd name="T41" fmla="*/ 2147483647 h 600"/>
              <a:gd name="T42" fmla="*/ 2147483647 w 460"/>
              <a:gd name="T43" fmla="*/ 2147483647 h 600"/>
              <a:gd name="T44" fmla="*/ 2147483647 w 460"/>
              <a:gd name="T45" fmla="*/ 2147483647 h 600"/>
              <a:gd name="T46" fmla="*/ 2147483647 w 460"/>
              <a:gd name="T47" fmla="*/ 2147483647 h 600"/>
              <a:gd name="T48" fmla="*/ 0 w 460"/>
              <a:gd name="T49" fmla="*/ 2147483647 h 600"/>
              <a:gd name="T50" fmla="*/ 2147483647 w 460"/>
              <a:gd name="T51" fmla="*/ 2147483647 h 600"/>
              <a:gd name="T52" fmla="*/ 2147483647 w 460"/>
              <a:gd name="T53" fmla="*/ 2147483647 h 600"/>
              <a:gd name="T54" fmla="*/ 2147483647 w 460"/>
              <a:gd name="T55" fmla="*/ 2147483647 h 600"/>
              <a:gd name="T56" fmla="*/ 2147483647 w 460"/>
              <a:gd name="T57" fmla="*/ 2147483647 h 600"/>
              <a:gd name="T58" fmla="*/ 2147483647 w 460"/>
              <a:gd name="T59" fmla="*/ 2147483647 h 600"/>
              <a:gd name="T60" fmla="*/ 2147483647 w 460"/>
              <a:gd name="T61" fmla="*/ 2147483647 h 600"/>
              <a:gd name="T62" fmla="*/ 2147483647 w 460"/>
              <a:gd name="T63" fmla="*/ 2147483647 h 600"/>
              <a:gd name="T64" fmla="*/ 2147483647 w 460"/>
              <a:gd name="T65" fmla="*/ 2147483647 h 600"/>
              <a:gd name="T66" fmla="*/ 2147483647 w 460"/>
              <a:gd name="T67" fmla="*/ 2147483647 h 600"/>
              <a:gd name="T68" fmla="*/ 2147483647 w 460"/>
              <a:gd name="T69" fmla="*/ 2147483647 h 600"/>
              <a:gd name="T70" fmla="*/ 2147483647 w 460"/>
              <a:gd name="T71" fmla="*/ 2147483647 h 600"/>
              <a:gd name="T72" fmla="*/ 2147483647 w 460"/>
              <a:gd name="T73" fmla="*/ 2147483647 h 600"/>
              <a:gd name="T74" fmla="*/ 2147483647 w 460"/>
              <a:gd name="T75" fmla="*/ 2147483647 h 600"/>
              <a:gd name="T76" fmla="*/ 2147483647 w 460"/>
              <a:gd name="T77" fmla="*/ 2147483647 h 600"/>
              <a:gd name="T78" fmla="*/ 2147483647 w 460"/>
              <a:gd name="T79" fmla="*/ 2147483647 h 600"/>
              <a:gd name="T80" fmla="*/ 2147483647 w 460"/>
              <a:gd name="T81" fmla="*/ 2147483647 h 600"/>
              <a:gd name="T82" fmla="*/ 2147483647 w 460"/>
              <a:gd name="T83" fmla="*/ 2147483647 h 600"/>
              <a:gd name="T84" fmla="*/ 2147483647 w 460"/>
              <a:gd name="T85" fmla="*/ 2147483647 h 600"/>
              <a:gd name="T86" fmla="*/ 2147483647 w 460"/>
              <a:gd name="T87" fmla="*/ 2147483647 h 600"/>
              <a:gd name="T88" fmla="*/ 2147483647 w 460"/>
              <a:gd name="T89" fmla="*/ 2147483647 h 600"/>
              <a:gd name="T90" fmla="*/ 2147483647 w 460"/>
              <a:gd name="T91" fmla="*/ 2147483647 h 600"/>
              <a:gd name="T92" fmla="*/ 2147483647 w 460"/>
              <a:gd name="T93" fmla="*/ 2147483647 h 600"/>
              <a:gd name="T94" fmla="*/ 2147483647 w 460"/>
              <a:gd name="T95" fmla="*/ 2147483647 h 600"/>
              <a:gd name="T96" fmla="*/ 2147483647 w 460"/>
              <a:gd name="T97" fmla="*/ 0 h 600"/>
              <a:gd name="T98" fmla="*/ 2147483647 w 460"/>
              <a:gd name="T99" fmla="*/ 2147483647 h 600"/>
              <a:gd name="T100" fmla="*/ 2147483647 w 460"/>
              <a:gd name="T101" fmla="*/ 2147483647 h 600"/>
              <a:gd name="T102" fmla="*/ 2147483647 w 460"/>
              <a:gd name="T103" fmla="*/ 2147483647 h 600"/>
              <a:gd name="T104" fmla="*/ 2147483647 w 460"/>
              <a:gd name="T105" fmla="*/ 2147483647 h 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60" h="600">
                <a:moveTo>
                  <a:pt x="460" y="141"/>
                </a:moveTo>
                <a:lnTo>
                  <a:pt x="451" y="150"/>
                </a:lnTo>
                <a:lnTo>
                  <a:pt x="436" y="168"/>
                </a:lnTo>
                <a:lnTo>
                  <a:pt x="414" y="195"/>
                </a:lnTo>
                <a:lnTo>
                  <a:pt x="387" y="226"/>
                </a:lnTo>
                <a:lnTo>
                  <a:pt x="357" y="259"/>
                </a:lnTo>
                <a:lnTo>
                  <a:pt x="322" y="300"/>
                </a:lnTo>
                <a:lnTo>
                  <a:pt x="285" y="339"/>
                </a:lnTo>
                <a:lnTo>
                  <a:pt x="249" y="383"/>
                </a:lnTo>
                <a:lnTo>
                  <a:pt x="211" y="424"/>
                </a:lnTo>
                <a:lnTo>
                  <a:pt x="177" y="462"/>
                </a:lnTo>
                <a:lnTo>
                  <a:pt x="145" y="500"/>
                </a:lnTo>
                <a:lnTo>
                  <a:pt x="114" y="533"/>
                </a:lnTo>
                <a:lnTo>
                  <a:pt x="90" y="560"/>
                </a:lnTo>
                <a:lnTo>
                  <a:pt x="71" y="581"/>
                </a:lnTo>
                <a:lnTo>
                  <a:pt x="58" y="596"/>
                </a:lnTo>
                <a:lnTo>
                  <a:pt x="54" y="600"/>
                </a:lnTo>
                <a:lnTo>
                  <a:pt x="43" y="588"/>
                </a:lnTo>
                <a:lnTo>
                  <a:pt x="34" y="568"/>
                </a:lnTo>
                <a:lnTo>
                  <a:pt x="25" y="543"/>
                </a:lnTo>
                <a:lnTo>
                  <a:pt x="16" y="516"/>
                </a:lnTo>
                <a:lnTo>
                  <a:pt x="10" y="491"/>
                </a:lnTo>
                <a:lnTo>
                  <a:pt x="6" y="468"/>
                </a:lnTo>
                <a:lnTo>
                  <a:pt x="1" y="454"/>
                </a:lnTo>
                <a:lnTo>
                  <a:pt x="0" y="447"/>
                </a:lnTo>
                <a:lnTo>
                  <a:pt x="1" y="447"/>
                </a:lnTo>
                <a:lnTo>
                  <a:pt x="3" y="447"/>
                </a:lnTo>
                <a:lnTo>
                  <a:pt x="9" y="447"/>
                </a:lnTo>
                <a:lnTo>
                  <a:pt x="16" y="443"/>
                </a:lnTo>
                <a:lnTo>
                  <a:pt x="23" y="437"/>
                </a:lnTo>
                <a:lnTo>
                  <a:pt x="34" y="429"/>
                </a:lnTo>
                <a:lnTo>
                  <a:pt x="48" y="417"/>
                </a:lnTo>
                <a:lnTo>
                  <a:pt x="59" y="399"/>
                </a:lnTo>
                <a:lnTo>
                  <a:pt x="68" y="387"/>
                </a:lnTo>
                <a:lnTo>
                  <a:pt x="85" y="370"/>
                </a:lnTo>
                <a:lnTo>
                  <a:pt x="103" y="345"/>
                </a:lnTo>
                <a:lnTo>
                  <a:pt x="125" y="320"/>
                </a:lnTo>
                <a:lnTo>
                  <a:pt x="150" y="291"/>
                </a:lnTo>
                <a:lnTo>
                  <a:pt x="177" y="258"/>
                </a:lnTo>
                <a:lnTo>
                  <a:pt x="206" y="229"/>
                </a:lnTo>
                <a:lnTo>
                  <a:pt x="237" y="195"/>
                </a:lnTo>
                <a:lnTo>
                  <a:pt x="266" y="160"/>
                </a:lnTo>
                <a:lnTo>
                  <a:pt x="294" y="130"/>
                </a:lnTo>
                <a:lnTo>
                  <a:pt x="323" y="100"/>
                </a:lnTo>
                <a:lnTo>
                  <a:pt x="348" y="71"/>
                </a:lnTo>
                <a:lnTo>
                  <a:pt x="372" y="47"/>
                </a:lnTo>
                <a:lnTo>
                  <a:pt x="391" y="27"/>
                </a:lnTo>
                <a:lnTo>
                  <a:pt x="409" y="10"/>
                </a:lnTo>
                <a:lnTo>
                  <a:pt x="419" y="0"/>
                </a:lnTo>
                <a:lnTo>
                  <a:pt x="420" y="38"/>
                </a:lnTo>
                <a:lnTo>
                  <a:pt x="428" y="83"/>
                </a:lnTo>
                <a:lnTo>
                  <a:pt x="440" y="122"/>
                </a:lnTo>
                <a:lnTo>
                  <a:pt x="460" y="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39" name="Freeform 29"/>
          <p:cNvSpPr>
            <a:spLocks/>
          </p:cNvSpPr>
          <p:nvPr/>
        </p:nvSpPr>
        <p:spPr bwMode="auto">
          <a:xfrm>
            <a:off x="4855369" y="4481513"/>
            <a:ext cx="547688" cy="714375"/>
          </a:xfrm>
          <a:custGeom>
            <a:avLst/>
            <a:gdLst>
              <a:gd name="T0" fmla="*/ 2147483647 w 460"/>
              <a:gd name="T1" fmla="*/ 2147483647 h 600"/>
              <a:gd name="T2" fmla="*/ 2147483647 w 460"/>
              <a:gd name="T3" fmla="*/ 2147483647 h 600"/>
              <a:gd name="T4" fmla="*/ 2147483647 w 460"/>
              <a:gd name="T5" fmla="*/ 2147483647 h 600"/>
              <a:gd name="T6" fmla="*/ 2147483647 w 460"/>
              <a:gd name="T7" fmla="*/ 2147483647 h 600"/>
              <a:gd name="T8" fmla="*/ 2147483647 w 460"/>
              <a:gd name="T9" fmla="*/ 2147483647 h 600"/>
              <a:gd name="T10" fmla="*/ 2147483647 w 460"/>
              <a:gd name="T11" fmla="*/ 2147483647 h 600"/>
              <a:gd name="T12" fmla="*/ 2147483647 w 460"/>
              <a:gd name="T13" fmla="*/ 2147483647 h 600"/>
              <a:gd name="T14" fmla="*/ 2147483647 w 460"/>
              <a:gd name="T15" fmla="*/ 2147483647 h 600"/>
              <a:gd name="T16" fmla="*/ 2147483647 w 460"/>
              <a:gd name="T17" fmla="*/ 2147483647 h 600"/>
              <a:gd name="T18" fmla="*/ 2147483647 w 460"/>
              <a:gd name="T19" fmla="*/ 2147483647 h 600"/>
              <a:gd name="T20" fmla="*/ 2147483647 w 460"/>
              <a:gd name="T21" fmla="*/ 2147483647 h 600"/>
              <a:gd name="T22" fmla="*/ 2147483647 w 460"/>
              <a:gd name="T23" fmla="*/ 2147483647 h 600"/>
              <a:gd name="T24" fmla="*/ 2147483647 w 460"/>
              <a:gd name="T25" fmla="*/ 2147483647 h 600"/>
              <a:gd name="T26" fmla="*/ 2147483647 w 460"/>
              <a:gd name="T27" fmla="*/ 2147483647 h 600"/>
              <a:gd name="T28" fmla="*/ 2147483647 w 460"/>
              <a:gd name="T29" fmla="*/ 2147483647 h 600"/>
              <a:gd name="T30" fmla="*/ 2147483647 w 460"/>
              <a:gd name="T31" fmla="*/ 2147483647 h 600"/>
              <a:gd name="T32" fmla="*/ 2147483647 w 460"/>
              <a:gd name="T33" fmla="*/ 2147483647 h 600"/>
              <a:gd name="T34" fmla="*/ 2147483647 w 460"/>
              <a:gd name="T35" fmla="*/ 2147483647 h 600"/>
              <a:gd name="T36" fmla="*/ 2147483647 w 460"/>
              <a:gd name="T37" fmla="*/ 2147483647 h 600"/>
              <a:gd name="T38" fmla="*/ 2147483647 w 460"/>
              <a:gd name="T39" fmla="*/ 2147483647 h 600"/>
              <a:gd name="T40" fmla="*/ 2147483647 w 460"/>
              <a:gd name="T41" fmla="*/ 2147483647 h 600"/>
              <a:gd name="T42" fmla="*/ 2147483647 w 460"/>
              <a:gd name="T43" fmla="*/ 2147483647 h 600"/>
              <a:gd name="T44" fmla="*/ 2147483647 w 460"/>
              <a:gd name="T45" fmla="*/ 2147483647 h 600"/>
              <a:gd name="T46" fmla="*/ 2147483647 w 460"/>
              <a:gd name="T47" fmla="*/ 2147483647 h 600"/>
              <a:gd name="T48" fmla="*/ 2147483647 w 460"/>
              <a:gd name="T49" fmla="*/ 2147483647 h 600"/>
              <a:gd name="T50" fmla="*/ 2147483647 w 460"/>
              <a:gd name="T51" fmla="*/ 2147483647 h 600"/>
              <a:gd name="T52" fmla="*/ 0 w 460"/>
              <a:gd name="T53" fmla="*/ 2147483647 h 600"/>
              <a:gd name="T54" fmla="*/ 0 w 460"/>
              <a:gd name="T55" fmla="*/ 2147483647 h 600"/>
              <a:gd name="T56" fmla="*/ 2147483647 w 460"/>
              <a:gd name="T57" fmla="*/ 2147483647 h 600"/>
              <a:gd name="T58" fmla="*/ 2147483647 w 460"/>
              <a:gd name="T59" fmla="*/ 2147483647 h 600"/>
              <a:gd name="T60" fmla="*/ 2147483647 w 460"/>
              <a:gd name="T61" fmla="*/ 2147483647 h 600"/>
              <a:gd name="T62" fmla="*/ 2147483647 w 460"/>
              <a:gd name="T63" fmla="*/ 2147483647 h 600"/>
              <a:gd name="T64" fmla="*/ 2147483647 w 460"/>
              <a:gd name="T65" fmla="*/ 2147483647 h 600"/>
              <a:gd name="T66" fmla="*/ 2147483647 w 460"/>
              <a:gd name="T67" fmla="*/ 2147483647 h 600"/>
              <a:gd name="T68" fmla="*/ 2147483647 w 460"/>
              <a:gd name="T69" fmla="*/ 2147483647 h 600"/>
              <a:gd name="T70" fmla="*/ 2147483647 w 460"/>
              <a:gd name="T71" fmla="*/ 2147483647 h 600"/>
              <a:gd name="T72" fmla="*/ 2147483647 w 460"/>
              <a:gd name="T73" fmla="*/ 2147483647 h 600"/>
              <a:gd name="T74" fmla="*/ 2147483647 w 460"/>
              <a:gd name="T75" fmla="*/ 2147483647 h 600"/>
              <a:gd name="T76" fmla="*/ 2147483647 w 460"/>
              <a:gd name="T77" fmla="*/ 2147483647 h 600"/>
              <a:gd name="T78" fmla="*/ 2147483647 w 460"/>
              <a:gd name="T79" fmla="*/ 2147483647 h 600"/>
              <a:gd name="T80" fmla="*/ 2147483647 w 460"/>
              <a:gd name="T81" fmla="*/ 2147483647 h 600"/>
              <a:gd name="T82" fmla="*/ 2147483647 w 460"/>
              <a:gd name="T83" fmla="*/ 2147483647 h 600"/>
              <a:gd name="T84" fmla="*/ 2147483647 w 460"/>
              <a:gd name="T85" fmla="*/ 2147483647 h 600"/>
              <a:gd name="T86" fmla="*/ 2147483647 w 460"/>
              <a:gd name="T87" fmla="*/ 2147483647 h 600"/>
              <a:gd name="T88" fmla="*/ 2147483647 w 460"/>
              <a:gd name="T89" fmla="*/ 2147483647 h 600"/>
              <a:gd name="T90" fmla="*/ 2147483647 w 460"/>
              <a:gd name="T91" fmla="*/ 2147483647 h 600"/>
              <a:gd name="T92" fmla="*/ 2147483647 w 460"/>
              <a:gd name="T93" fmla="*/ 2147483647 h 600"/>
              <a:gd name="T94" fmla="*/ 2147483647 w 460"/>
              <a:gd name="T95" fmla="*/ 2147483647 h 600"/>
              <a:gd name="T96" fmla="*/ 2147483647 w 460"/>
              <a:gd name="T97" fmla="*/ 2147483647 h 600"/>
              <a:gd name="T98" fmla="*/ 2147483647 w 460"/>
              <a:gd name="T99" fmla="*/ 2147483647 h 600"/>
              <a:gd name="T100" fmla="*/ 2147483647 w 460"/>
              <a:gd name="T101" fmla="*/ 2147483647 h 600"/>
              <a:gd name="T102" fmla="*/ 2147483647 w 460"/>
              <a:gd name="T103" fmla="*/ 2147483647 h 600"/>
              <a:gd name="T104" fmla="*/ 2147483647 w 460"/>
              <a:gd name="T105" fmla="*/ 0 h 600"/>
              <a:gd name="T106" fmla="*/ 2147483647 w 460"/>
              <a:gd name="T107" fmla="*/ 0 h 600"/>
              <a:gd name="T108" fmla="*/ 2147483647 w 460"/>
              <a:gd name="T109" fmla="*/ 2147483647 h 600"/>
              <a:gd name="T110" fmla="*/ 2147483647 w 460"/>
              <a:gd name="T111" fmla="*/ 2147483647 h 600"/>
              <a:gd name="T112" fmla="*/ 2147483647 w 460"/>
              <a:gd name="T113" fmla="*/ 2147483647 h 600"/>
              <a:gd name="T114" fmla="*/ 2147483647 w 460"/>
              <a:gd name="T115" fmla="*/ 2147483647 h 6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60" h="600">
                <a:moveTo>
                  <a:pt x="460" y="141"/>
                </a:moveTo>
                <a:lnTo>
                  <a:pt x="460" y="141"/>
                </a:lnTo>
                <a:lnTo>
                  <a:pt x="451" y="150"/>
                </a:lnTo>
                <a:lnTo>
                  <a:pt x="436" y="168"/>
                </a:lnTo>
                <a:lnTo>
                  <a:pt x="414" y="195"/>
                </a:lnTo>
                <a:lnTo>
                  <a:pt x="387" y="226"/>
                </a:lnTo>
                <a:lnTo>
                  <a:pt x="357" y="259"/>
                </a:lnTo>
                <a:lnTo>
                  <a:pt x="322" y="300"/>
                </a:lnTo>
                <a:lnTo>
                  <a:pt x="285" y="339"/>
                </a:lnTo>
                <a:lnTo>
                  <a:pt x="249" y="383"/>
                </a:lnTo>
                <a:lnTo>
                  <a:pt x="211" y="424"/>
                </a:lnTo>
                <a:lnTo>
                  <a:pt x="177" y="462"/>
                </a:lnTo>
                <a:lnTo>
                  <a:pt x="145" y="500"/>
                </a:lnTo>
                <a:lnTo>
                  <a:pt x="114" y="533"/>
                </a:lnTo>
                <a:lnTo>
                  <a:pt x="90" y="560"/>
                </a:lnTo>
                <a:lnTo>
                  <a:pt x="71" y="581"/>
                </a:lnTo>
                <a:lnTo>
                  <a:pt x="58" y="596"/>
                </a:lnTo>
                <a:lnTo>
                  <a:pt x="54" y="600"/>
                </a:lnTo>
                <a:lnTo>
                  <a:pt x="43" y="588"/>
                </a:lnTo>
                <a:lnTo>
                  <a:pt x="34" y="568"/>
                </a:lnTo>
                <a:lnTo>
                  <a:pt x="25" y="543"/>
                </a:lnTo>
                <a:lnTo>
                  <a:pt x="16" y="516"/>
                </a:lnTo>
                <a:lnTo>
                  <a:pt x="10" y="491"/>
                </a:lnTo>
                <a:lnTo>
                  <a:pt x="6" y="468"/>
                </a:lnTo>
                <a:lnTo>
                  <a:pt x="1" y="454"/>
                </a:lnTo>
                <a:lnTo>
                  <a:pt x="0" y="447"/>
                </a:lnTo>
                <a:lnTo>
                  <a:pt x="1" y="447"/>
                </a:lnTo>
                <a:lnTo>
                  <a:pt x="3" y="447"/>
                </a:lnTo>
                <a:lnTo>
                  <a:pt x="9" y="447"/>
                </a:lnTo>
                <a:lnTo>
                  <a:pt x="16" y="443"/>
                </a:lnTo>
                <a:lnTo>
                  <a:pt x="23" y="437"/>
                </a:lnTo>
                <a:lnTo>
                  <a:pt x="34" y="429"/>
                </a:lnTo>
                <a:lnTo>
                  <a:pt x="48" y="417"/>
                </a:lnTo>
                <a:lnTo>
                  <a:pt x="59" y="399"/>
                </a:lnTo>
                <a:lnTo>
                  <a:pt x="68" y="387"/>
                </a:lnTo>
                <a:lnTo>
                  <a:pt x="85" y="370"/>
                </a:lnTo>
                <a:lnTo>
                  <a:pt x="103" y="345"/>
                </a:lnTo>
                <a:lnTo>
                  <a:pt x="125" y="320"/>
                </a:lnTo>
                <a:lnTo>
                  <a:pt x="150" y="291"/>
                </a:lnTo>
                <a:lnTo>
                  <a:pt x="177" y="258"/>
                </a:lnTo>
                <a:lnTo>
                  <a:pt x="206" y="229"/>
                </a:lnTo>
                <a:lnTo>
                  <a:pt x="237" y="195"/>
                </a:lnTo>
                <a:lnTo>
                  <a:pt x="266" y="160"/>
                </a:lnTo>
                <a:lnTo>
                  <a:pt x="294" y="130"/>
                </a:lnTo>
                <a:lnTo>
                  <a:pt x="323" y="100"/>
                </a:lnTo>
                <a:lnTo>
                  <a:pt x="348" y="71"/>
                </a:lnTo>
                <a:lnTo>
                  <a:pt x="372" y="47"/>
                </a:lnTo>
                <a:lnTo>
                  <a:pt x="391" y="27"/>
                </a:lnTo>
                <a:lnTo>
                  <a:pt x="409" y="10"/>
                </a:lnTo>
                <a:lnTo>
                  <a:pt x="419" y="0"/>
                </a:lnTo>
                <a:lnTo>
                  <a:pt x="420" y="38"/>
                </a:lnTo>
                <a:lnTo>
                  <a:pt x="428" y="83"/>
                </a:lnTo>
                <a:lnTo>
                  <a:pt x="440" y="122"/>
                </a:lnTo>
                <a:lnTo>
                  <a:pt x="460" y="14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40" name="Freeform 30"/>
          <p:cNvSpPr>
            <a:spLocks/>
          </p:cNvSpPr>
          <p:nvPr/>
        </p:nvSpPr>
        <p:spPr bwMode="auto">
          <a:xfrm>
            <a:off x="4033839" y="4138614"/>
            <a:ext cx="1394223" cy="1107281"/>
          </a:xfrm>
          <a:custGeom>
            <a:avLst/>
            <a:gdLst>
              <a:gd name="T0" fmla="*/ 2147483647 w 1171"/>
              <a:gd name="T1" fmla="*/ 2147483647 h 930"/>
              <a:gd name="T2" fmla="*/ 2147483647 w 1171"/>
              <a:gd name="T3" fmla="*/ 2147483647 h 930"/>
              <a:gd name="T4" fmla="*/ 2147483647 w 1171"/>
              <a:gd name="T5" fmla="*/ 2147483647 h 930"/>
              <a:gd name="T6" fmla="*/ 2147483647 w 1171"/>
              <a:gd name="T7" fmla="*/ 2147483647 h 930"/>
              <a:gd name="T8" fmla="*/ 2147483647 w 1171"/>
              <a:gd name="T9" fmla="*/ 2147483647 h 930"/>
              <a:gd name="T10" fmla="*/ 2147483647 w 1171"/>
              <a:gd name="T11" fmla="*/ 2147483647 h 930"/>
              <a:gd name="T12" fmla="*/ 2147483647 w 1171"/>
              <a:gd name="T13" fmla="*/ 2147483647 h 930"/>
              <a:gd name="T14" fmla="*/ 2147483647 w 1171"/>
              <a:gd name="T15" fmla="*/ 2147483647 h 930"/>
              <a:gd name="T16" fmla="*/ 2147483647 w 1171"/>
              <a:gd name="T17" fmla="*/ 2147483647 h 930"/>
              <a:gd name="T18" fmla="*/ 2147483647 w 1171"/>
              <a:gd name="T19" fmla="*/ 2147483647 h 930"/>
              <a:gd name="T20" fmla="*/ 2147483647 w 1171"/>
              <a:gd name="T21" fmla="*/ 2147483647 h 930"/>
              <a:gd name="T22" fmla="*/ 2147483647 w 1171"/>
              <a:gd name="T23" fmla="*/ 2147483647 h 930"/>
              <a:gd name="T24" fmla="*/ 2147483647 w 1171"/>
              <a:gd name="T25" fmla="*/ 2147483647 h 930"/>
              <a:gd name="T26" fmla="*/ 2147483647 w 1171"/>
              <a:gd name="T27" fmla="*/ 2147483647 h 930"/>
              <a:gd name="T28" fmla="*/ 2147483647 w 1171"/>
              <a:gd name="T29" fmla="*/ 2147483647 h 930"/>
              <a:gd name="T30" fmla="*/ 2147483647 w 1171"/>
              <a:gd name="T31" fmla="*/ 2147483647 h 930"/>
              <a:gd name="T32" fmla="*/ 2147483647 w 1171"/>
              <a:gd name="T33" fmla="*/ 2147483647 h 930"/>
              <a:gd name="T34" fmla="*/ 2147483647 w 1171"/>
              <a:gd name="T35" fmla="*/ 2147483647 h 930"/>
              <a:gd name="T36" fmla="*/ 2147483647 w 1171"/>
              <a:gd name="T37" fmla="*/ 2147483647 h 930"/>
              <a:gd name="T38" fmla="*/ 2147483647 w 1171"/>
              <a:gd name="T39" fmla="*/ 2147483647 h 930"/>
              <a:gd name="T40" fmla="*/ 2147483647 w 1171"/>
              <a:gd name="T41" fmla="*/ 2147483647 h 930"/>
              <a:gd name="T42" fmla="*/ 2147483647 w 1171"/>
              <a:gd name="T43" fmla="*/ 2147483647 h 930"/>
              <a:gd name="T44" fmla="*/ 2147483647 w 1171"/>
              <a:gd name="T45" fmla="*/ 2147483647 h 930"/>
              <a:gd name="T46" fmla="*/ 2147483647 w 1171"/>
              <a:gd name="T47" fmla="*/ 2147483647 h 930"/>
              <a:gd name="T48" fmla="*/ 2147483647 w 1171"/>
              <a:gd name="T49" fmla="*/ 2147483647 h 930"/>
              <a:gd name="T50" fmla="*/ 2147483647 w 1171"/>
              <a:gd name="T51" fmla="*/ 2147483647 h 930"/>
              <a:gd name="T52" fmla="*/ 2147483647 w 1171"/>
              <a:gd name="T53" fmla="*/ 2147483647 h 930"/>
              <a:gd name="T54" fmla="*/ 2147483647 w 1171"/>
              <a:gd name="T55" fmla="*/ 2147483647 h 930"/>
              <a:gd name="T56" fmla="*/ 2147483647 w 1171"/>
              <a:gd name="T57" fmla="*/ 2147483647 h 930"/>
              <a:gd name="T58" fmla="*/ 2147483647 w 1171"/>
              <a:gd name="T59" fmla="*/ 2147483647 h 930"/>
              <a:gd name="T60" fmla="*/ 2147483647 w 1171"/>
              <a:gd name="T61" fmla="*/ 2147483647 h 930"/>
              <a:gd name="T62" fmla="*/ 2147483647 w 1171"/>
              <a:gd name="T63" fmla="*/ 2147483647 h 930"/>
              <a:gd name="T64" fmla="*/ 2147483647 w 1171"/>
              <a:gd name="T65" fmla="*/ 2147483647 h 930"/>
              <a:gd name="T66" fmla="*/ 2147483647 w 1171"/>
              <a:gd name="T67" fmla="*/ 2147483647 h 930"/>
              <a:gd name="T68" fmla="*/ 2147483647 w 1171"/>
              <a:gd name="T69" fmla="*/ 2147483647 h 930"/>
              <a:gd name="T70" fmla="*/ 2147483647 w 1171"/>
              <a:gd name="T71" fmla="*/ 2147483647 h 930"/>
              <a:gd name="T72" fmla="*/ 2147483647 w 1171"/>
              <a:gd name="T73" fmla="*/ 2147483647 h 930"/>
              <a:gd name="T74" fmla="*/ 2147483647 w 1171"/>
              <a:gd name="T75" fmla="*/ 2147483647 h 930"/>
              <a:gd name="T76" fmla="*/ 2147483647 w 1171"/>
              <a:gd name="T77" fmla="*/ 2147483647 h 930"/>
              <a:gd name="T78" fmla="*/ 2147483647 w 1171"/>
              <a:gd name="T79" fmla="*/ 2147483647 h 930"/>
              <a:gd name="T80" fmla="*/ 2147483647 w 1171"/>
              <a:gd name="T81" fmla="*/ 2147483647 h 930"/>
              <a:gd name="T82" fmla="*/ 2147483647 w 1171"/>
              <a:gd name="T83" fmla="*/ 2147483647 h 930"/>
              <a:gd name="T84" fmla="*/ 2147483647 w 1171"/>
              <a:gd name="T85" fmla="*/ 2147483647 h 930"/>
              <a:gd name="T86" fmla="*/ 2147483647 w 1171"/>
              <a:gd name="T87" fmla="*/ 2147483647 h 930"/>
              <a:gd name="T88" fmla="*/ 2147483647 w 1171"/>
              <a:gd name="T89" fmla="*/ 2147483647 h 930"/>
              <a:gd name="T90" fmla="*/ 2147483647 w 1171"/>
              <a:gd name="T91" fmla="*/ 2147483647 h 930"/>
              <a:gd name="T92" fmla="*/ 2147483647 w 1171"/>
              <a:gd name="T93" fmla="*/ 2147483647 h 930"/>
              <a:gd name="T94" fmla="*/ 2147483647 w 1171"/>
              <a:gd name="T95" fmla="*/ 2147483647 h 930"/>
              <a:gd name="T96" fmla="*/ 2147483647 w 1171"/>
              <a:gd name="T97" fmla="*/ 2147483647 h 930"/>
              <a:gd name="T98" fmla="*/ 2147483647 w 1171"/>
              <a:gd name="T99" fmla="*/ 2147483647 h 930"/>
              <a:gd name="T100" fmla="*/ 2147483647 w 1171"/>
              <a:gd name="T101" fmla="*/ 2147483647 h 930"/>
              <a:gd name="T102" fmla="*/ 2147483647 w 1171"/>
              <a:gd name="T103" fmla="*/ 2147483647 h 930"/>
              <a:gd name="T104" fmla="*/ 2147483647 w 1171"/>
              <a:gd name="T105" fmla="*/ 2147483647 h 930"/>
              <a:gd name="T106" fmla="*/ 2147483647 w 1171"/>
              <a:gd name="T107" fmla="*/ 2147483647 h 930"/>
              <a:gd name="T108" fmla="*/ 2147483647 w 1171"/>
              <a:gd name="T109" fmla="*/ 2147483647 h 930"/>
              <a:gd name="T110" fmla="*/ 2147483647 w 1171"/>
              <a:gd name="T111" fmla="*/ 2147483647 h 930"/>
              <a:gd name="T112" fmla="*/ 2147483647 w 1171"/>
              <a:gd name="T113" fmla="*/ 2147483647 h 930"/>
              <a:gd name="T114" fmla="*/ 2147483647 w 1171"/>
              <a:gd name="T115" fmla="*/ 2147483647 h 930"/>
              <a:gd name="T116" fmla="*/ 2147483647 w 1171"/>
              <a:gd name="T117" fmla="*/ 2147483647 h 930"/>
              <a:gd name="T118" fmla="*/ 2147483647 w 1171"/>
              <a:gd name="T119" fmla="*/ 2147483647 h 9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71" h="930">
                <a:moveTo>
                  <a:pt x="334" y="737"/>
                </a:moveTo>
                <a:lnTo>
                  <a:pt x="294" y="717"/>
                </a:lnTo>
                <a:lnTo>
                  <a:pt x="264" y="694"/>
                </a:lnTo>
                <a:lnTo>
                  <a:pt x="244" y="671"/>
                </a:lnTo>
                <a:lnTo>
                  <a:pt x="228" y="646"/>
                </a:lnTo>
                <a:lnTo>
                  <a:pt x="218" y="621"/>
                </a:lnTo>
                <a:lnTo>
                  <a:pt x="209" y="597"/>
                </a:lnTo>
                <a:lnTo>
                  <a:pt x="202" y="573"/>
                </a:lnTo>
                <a:lnTo>
                  <a:pt x="193" y="550"/>
                </a:lnTo>
                <a:lnTo>
                  <a:pt x="183" y="519"/>
                </a:lnTo>
                <a:lnTo>
                  <a:pt x="187" y="501"/>
                </a:lnTo>
                <a:lnTo>
                  <a:pt x="199" y="496"/>
                </a:lnTo>
                <a:lnTo>
                  <a:pt x="214" y="501"/>
                </a:lnTo>
                <a:lnTo>
                  <a:pt x="108" y="452"/>
                </a:lnTo>
                <a:lnTo>
                  <a:pt x="91" y="444"/>
                </a:lnTo>
                <a:lnTo>
                  <a:pt x="80" y="452"/>
                </a:lnTo>
                <a:lnTo>
                  <a:pt x="77" y="471"/>
                </a:lnTo>
                <a:lnTo>
                  <a:pt x="86" y="501"/>
                </a:lnTo>
                <a:lnTo>
                  <a:pt x="94" y="525"/>
                </a:lnTo>
                <a:lnTo>
                  <a:pt x="102" y="547"/>
                </a:lnTo>
                <a:lnTo>
                  <a:pt x="111" y="573"/>
                </a:lnTo>
                <a:lnTo>
                  <a:pt x="122" y="597"/>
                </a:lnTo>
                <a:lnTo>
                  <a:pt x="136" y="623"/>
                </a:lnTo>
                <a:lnTo>
                  <a:pt x="158" y="646"/>
                </a:lnTo>
                <a:lnTo>
                  <a:pt x="187" y="671"/>
                </a:lnTo>
                <a:lnTo>
                  <a:pt x="225" y="690"/>
                </a:lnTo>
                <a:lnTo>
                  <a:pt x="213" y="685"/>
                </a:lnTo>
                <a:lnTo>
                  <a:pt x="202" y="681"/>
                </a:lnTo>
                <a:lnTo>
                  <a:pt x="191" y="677"/>
                </a:lnTo>
                <a:lnTo>
                  <a:pt x="182" y="671"/>
                </a:lnTo>
                <a:lnTo>
                  <a:pt x="173" y="667"/>
                </a:lnTo>
                <a:lnTo>
                  <a:pt x="165" y="663"/>
                </a:lnTo>
                <a:lnTo>
                  <a:pt x="158" y="662"/>
                </a:lnTo>
                <a:lnTo>
                  <a:pt x="151" y="658"/>
                </a:lnTo>
                <a:lnTo>
                  <a:pt x="111" y="635"/>
                </a:lnTo>
                <a:lnTo>
                  <a:pt x="81" y="613"/>
                </a:lnTo>
                <a:lnTo>
                  <a:pt x="60" y="589"/>
                </a:lnTo>
                <a:lnTo>
                  <a:pt x="45" y="567"/>
                </a:lnTo>
                <a:lnTo>
                  <a:pt x="35" y="539"/>
                </a:lnTo>
                <a:lnTo>
                  <a:pt x="26" y="517"/>
                </a:lnTo>
                <a:lnTo>
                  <a:pt x="19" y="492"/>
                </a:lnTo>
                <a:lnTo>
                  <a:pt x="11" y="467"/>
                </a:lnTo>
                <a:lnTo>
                  <a:pt x="0" y="438"/>
                </a:lnTo>
                <a:lnTo>
                  <a:pt x="4" y="418"/>
                </a:lnTo>
                <a:lnTo>
                  <a:pt x="16" y="413"/>
                </a:lnTo>
                <a:lnTo>
                  <a:pt x="32" y="421"/>
                </a:lnTo>
                <a:lnTo>
                  <a:pt x="29" y="413"/>
                </a:lnTo>
                <a:lnTo>
                  <a:pt x="26" y="402"/>
                </a:lnTo>
                <a:lnTo>
                  <a:pt x="26" y="394"/>
                </a:lnTo>
                <a:lnTo>
                  <a:pt x="29" y="382"/>
                </a:lnTo>
                <a:lnTo>
                  <a:pt x="33" y="371"/>
                </a:lnTo>
                <a:lnTo>
                  <a:pt x="41" y="356"/>
                </a:lnTo>
                <a:lnTo>
                  <a:pt x="51" y="340"/>
                </a:lnTo>
                <a:lnTo>
                  <a:pt x="67" y="323"/>
                </a:lnTo>
                <a:lnTo>
                  <a:pt x="84" y="302"/>
                </a:lnTo>
                <a:lnTo>
                  <a:pt x="105" y="277"/>
                </a:lnTo>
                <a:lnTo>
                  <a:pt x="133" y="247"/>
                </a:lnTo>
                <a:lnTo>
                  <a:pt x="161" y="214"/>
                </a:lnTo>
                <a:lnTo>
                  <a:pt x="196" y="177"/>
                </a:lnTo>
                <a:lnTo>
                  <a:pt x="236" y="136"/>
                </a:lnTo>
                <a:lnTo>
                  <a:pt x="279" y="86"/>
                </a:lnTo>
                <a:lnTo>
                  <a:pt x="328" y="32"/>
                </a:lnTo>
                <a:lnTo>
                  <a:pt x="338" y="21"/>
                </a:lnTo>
                <a:lnTo>
                  <a:pt x="348" y="10"/>
                </a:lnTo>
                <a:lnTo>
                  <a:pt x="358" y="3"/>
                </a:lnTo>
                <a:lnTo>
                  <a:pt x="364" y="1"/>
                </a:lnTo>
                <a:lnTo>
                  <a:pt x="373" y="0"/>
                </a:lnTo>
                <a:lnTo>
                  <a:pt x="383" y="1"/>
                </a:lnTo>
                <a:lnTo>
                  <a:pt x="395" y="3"/>
                </a:lnTo>
                <a:lnTo>
                  <a:pt x="410" y="9"/>
                </a:lnTo>
                <a:lnTo>
                  <a:pt x="425" y="14"/>
                </a:lnTo>
                <a:lnTo>
                  <a:pt x="449" y="23"/>
                </a:lnTo>
                <a:lnTo>
                  <a:pt x="483" y="36"/>
                </a:lnTo>
                <a:lnTo>
                  <a:pt x="528" y="50"/>
                </a:lnTo>
                <a:lnTo>
                  <a:pt x="578" y="69"/>
                </a:lnTo>
                <a:lnTo>
                  <a:pt x="633" y="86"/>
                </a:lnTo>
                <a:lnTo>
                  <a:pt x="690" y="106"/>
                </a:lnTo>
                <a:lnTo>
                  <a:pt x="749" y="126"/>
                </a:lnTo>
                <a:lnTo>
                  <a:pt x="807" y="146"/>
                </a:lnTo>
                <a:lnTo>
                  <a:pt x="866" y="165"/>
                </a:lnTo>
                <a:lnTo>
                  <a:pt x="920" y="184"/>
                </a:lnTo>
                <a:lnTo>
                  <a:pt x="970" y="200"/>
                </a:lnTo>
                <a:lnTo>
                  <a:pt x="1013" y="218"/>
                </a:lnTo>
                <a:lnTo>
                  <a:pt x="1048" y="230"/>
                </a:lnTo>
                <a:lnTo>
                  <a:pt x="1073" y="238"/>
                </a:lnTo>
                <a:lnTo>
                  <a:pt x="1087" y="243"/>
                </a:lnTo>
                <a:lnTo>
                  <a:pt x="1110" y="256"/>
                </a:lnTo>
                <a:lnTo>
                  <a:pt x="1120" y="267"/>
                </a:lnTo>
                <a:lnTo>
                  <a:pt x="1116" y="277"/>
                </a:lnTo>
                <a:lnTo>
                  <a:pt x="1109" y="288"/>
                </a:lnTo>
                <a:lnTo>
                  <a:pt x="1099" y="298"/>
                </a:lnTo>
                <a:lnTo>
                  <a:pt x="1081" y="315"/>
                </a:lnTo>
                <a:lnTo>
                  <a:pt x="1062" y="335"/>
                </a:lnTo>
                <a:lnTo>
                  <a:pt x="1038" y="359"/>
                </a:lnTo>
                <a:lnTo>
                  <a:pt x="1013" y="388"/>
                </a:lnTo>
                <a:lnTo>
                  <a:pt x="984" y="418"/>
                </a:lnTo>
                <a:lnTo>
                  <a:pt x="956" y="448"/>
                </a:lnTo>
                <a:lnTo>
                  <a:pt x="927" y="483"/>
                </a:lnTo>
                <a:lnTo>
                  <a:pt x="896" y="517"/>
                </a:lnTo>
                <a:lnTo>
                  <a:pt x="867" y="546"/>
                </a:lnTo>
                <a:lnTo>
                  <a:pt x="840" y="579"/>
                </a:lnTo>
                <a:lnTo>
                  <a:pt x="815" y="608"/>
                </a:lnTo>
                <a:lnTo>
                  <a:pt x="793" y="633"/>
                </a:lnTo>
                <a:lnTo>
                  <a:pt x="775" y="658"/>
                </a:lnTo>
                <a:lnTo>
                  <a:pt x="758" y="675"/>
                </a:lnTo>
                <a:lnTo>
                  <a:pt x="749" y="687"/>
                </a:lnTo>
                <a:lnTo>
                  <a:pt x="738" y="705"/>
                </a:lnTo>
                <a:lnTo>
                  <a:pt x="724" y="717"/>
                </a:lnTo>
                <a:lnTo>
                  <a:pt x="713" y="725"/>
                </a:lnTo>
                <a:lnTo>
                  <a:pt x="706" y="731"/>
                </a:lnTo>
                <a:lnTo>
                  <a:pt x="699" y="735"/>
                </a:lnTo>
                <a:lnTo>
                  <a:pt x="693" y="735"/>
                </a:lnTo>
                <a:lnTo>
                  <a:pt x="691" y="735"/>
                </a:lnTo>
                <a:lnTo>
                  <a:pt x="690" y="735"/>
                </a:lnTo>
                <a:lnTo>
                  <a:pt x="691" y="742"/>
                </a:lnTo>
                <a:lnTo>
                  <a:pt x="696" y="756"/>
                </a:lnTo>
                <a:lnTo>
                  <a:pt x="700" y="779"/>
                </a:lnTo>
                <a:lnTo>
                  <a:pt x="706" y="804"/>
                </a:lnTo>
                <a:lnTo>
                  <a:pt x="715" y="831"/>
                </a:lnTo>
                <a:lnTo>
                  <a:pt x="724" y="856"/>
                </a:lnTo>
                <a:lnTo>
                  <a:pt x="733" y="876"/>
                </a:lnTo>
                <a:lnTo>
                  <a:pt x="744" y="888"/>
                </a:lnTo>
                <a:lnTo>
                  <a:pt x="748" y="884"/>
                </a:lnTo>
                <a:lnTo>
                  <a:pt x="761" y="869"/>
                </a:lnTo>
                <a:lnTo>
                  <a:pt x="780" y="848"/>
                </a:lnTo>
                <a:lnTo>
                  <a:pt x="804" y="821"/>
                </a:lnTo>
                <a:lnTo>
                  <a:pt x="835" y="788"/>
                </a:lnTo>
                <a:lnTo>
                  <a:pt x="867" y="750"/>
                </a:lnTo>
                <a:lnTo>
                  <a:pt x="901" y="712"/>
                </a:lnTo>
                <a:lnTo>
                  <a:pt x="939" y="671"/>
                </a:lnTo>
                <a:lnTo>
                  <a:pt x="975" y="627"/>
                </a:lnTo>
                <a:lnTo>
                  <a:pt x="1012" y="588"/>
                </a:lnTo>
                <a:lnTo>
                  <a:pt x="1047" y="547"/>
                </a:lnTo>
                <a:lnTo>
                  <a:pt x="1077" y="514"/>
                </a:lnTo>
                <a:lnTo>
                  <a:pt x="1104" y="483"/>
                </a:lnTo>
                <a:lnTo>
                  <a:pt x="1126" y="456"/>
                </a:lnTo>
                <a:lnTo>
                  <a:pt x="1141" y="438"/>
                </a:lnTo>
                <a:lnTo>
                  <a:pt x="1150" y="429"/>
                </a:lnTo>
                <a:lnTo>
                  <a:pt x="1164" y="417"/>
                </a:lnTo>
                <a:lnTo>
                  <a:pt x="1171" y="425"/>
                </a:lnTo>
                <a:lnTo>
                  <a:pt x="1166" y="442"/>
                </a:lnTo>
                <a:lnTo>
                  <a:pt x="1157" y="463"/>
                </a:lnTo>
                <a:lnTo>
                  <a:pt x="1120" y="500"/>
                </a:lnTo>
                <a:lnTo>
                  <a:pt x="1084" y="538"/>
                </a:lnTo>
                <a:lnTo>
                  <a:pt x="1050" y="576"/>
                </a:lnTo>
                <a:lnTo>
                  <a:pt x="1016" y="613"/>
                </a:lnTo>
                <a:lnTo>
                  <a:pt x="984" y="651"/>
                </a:lnTo>
                <a:lnTo>
                  <a:pt x="953" y="685"/>
                </a:lnTo>
                <a:lnTo>
                  <a:pt x="927" y="719"/>
                </a:lnTo>
                <a:lnTo>
                  <a:pt x="900" y="752"/>
                </a:lnTo>
                <a:lnTo>
                  <a:pt x="873" y="781"/>
                </a:lnTo>
                <a:lnTo>
                  <a:pt x="852" y="808"/>
                </a:lnTo>
                <a:lnTo>
                  <a:pt x="833" y="834"/>
                </a:lnTo>
                <a:lnTo>
                  <a:pt x="815" y="854"/>
                </a:lnTo>
                <a:lnTo>
                  <a:pt x="800" y="872"/>
                </a:lnTo>
                <a:lnTo>
                  <a:pt x="787" y="884"/>
                </a:lnTo>
                <a:lnTo>
                  <a:pt x="779" y="892"/>
                </a:lnTo>
                <a:lnTo>
                  <a:pt x="772" y="893"/>
                </a:lnTo>
                <a:lnTo>
                  <a:pt x="773" y="902"/>
                </a:lnTo>
                <a:lnTo>
                  <a:pt x="772" y="912"/>
                </a:lnTo>
                <a:lnTo>
                  <a:pt x="768" y="919"/>
                </a:lnTo>
                <a:lnTo>
                  <a:pt x="761" y="926"/>
                </a:lnTo>
                <a:lnTo>
                  <a:pt x="751" y="930"/>
                </a:lnTo>
                <a:lnTo>
                  <a:pt x="740" y="930"/>
                </a:lnTo>
                <a:lnTo>
                  <a:pt x="730" y="926"/>
                </a:lnTo>
                <a:lnTo>
                  <a:pt x="717" y="919"/>
                </a:lnTo>
                <a:lnTo>
                  <a:pt x="709" y="916"/>
                </a:lnTo>
                <a:lnTo>
                  <a:pt x="699" y="908"/>
                </a:lnTo>
                <a:lnTo>
                  <a:pt x="684" y="898"/>
                </a:lnTo>
                <a:lnTo>
                  <a:pt x="667" y="892"/>
                </a:lnTo>
                <a:lnTo>
                  <a:pt x="648" y="883"/>
                </a:lnTo>
                <a:lnTo>
                  <a:pt x="627" y="872"/>
                </a:lnTo>
                <a:lnTo>
                  <a:pt x="602" y="860"/>
                </a:lnTo>
                <a:lnTo>
                  <a:pt x="574" y="848"/>
                </a:lnTo>
                <a:lnTo>
                  <a:pt x="547" y="835"/>
                </a:lnTo>
                <a:lnTo>
                  <a:pt x="518" y="821"/>
                </a:lnTo>
                <a:lnTo>
                  <a:pt x="487" y="806"/>
                </a:lnTo>
                <a:lnTo>
                  <a:pt x="457" y="792"/>
                </a:lnTo>
                <a:lnTo>
                  <a:pt x="426" y="779"/>
                </a:lnTo>
                <a:lnTo>
                  <a:pt x="395" y="765"/>
                </a:lnTo>
                <a:lnTo>
                  <a:pt x="364" y="752"/>
                </a:lnTo>
                <a:lnTo>
                  <a:pt x="334" y="73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41" name="Freeform 31"/>
          <p:cNvSpPr>
            <a:spLocks/>
          </p:cNvSpPr>
          <p:nvPr/>
        </p:nvSpPr>
        <p:spPr bwMode="auto">
          <a:xfrm>
            <a:off x="4033839" y="4138614"/>
            <a:ext cx="1394223" cy="1107281"/>
          </a:xfrm>
          <a:custGeom>
            <a:avLst/>
            <a:gdLst>
              <a:gd name="T0" fmla="*/ 2147483647 w 1171"/>
              <a:gd name="T1" fmla="*/ 2147483647 h 930"/>
              <a:gd name="T2" fmla="*/ 2147483647 w 1171"/>
              <a:gd name="T3" fmla="*/ 2147483647 h 930"/>
              <a:gd name="T4" fmla="*/ 2147483647 w 1171"/>
              <a:gd name="T5" fmla="*/ 2147483647 h 930"/>
              <a:gd name="T6" fmla="*/ 2147483647 w 1171"/>
              <a:gd name="T7" fmla="*/ 2147483647 h 930"/>
              <a:gd name="T8" fmla="*/ 2147483647 w 1171"/>
              <a:gd name="T9" fmla="*/ 2147483647 h 930"/>
              <a:gd name="T10" fmla="*/ 2147483647 w 1171"/>
              <a:gd name="T11" fmla="*/ 2147483647 h 930"/>
              <a:gd name="T12" fmla="*/ 2147483647 w 1171"/>
              <a:gd name="T13" fmla="*/ 2147483647 h 930"/>
              <a:gd name="T14" fmla="*/ 2147483647 w 1171"/>
              <a:gd name="T15" fmla="*/ 2147483647 h 930"/>
              <a:gd name="T16" fmla="*/ 2147483647 w 1171"/>
              <a:gd name="T17" fmla="*/ 2147483647 h 930"/>
              <a:gd name="T18" fmla="*/ 2147483647 w 1171"/>
              <a:gd name="T19" fmla="*/ 2147483647 h 930"/>
              <a:gd name="T20" fmla="*/ 2147483647 w 1171"/>
              <a:gd name="T21" fmla="*/ 2147483647 h 930"/>
              <a:gd name="T22" fmla="*/ 2147483647 w 1171"/>
              <a:gd name="T23" fmla="*/ 2147483647 h 930"/>
              <a:gd name="T24" fmla="*/ 2147483647 w 1171"/>
              <a:gd name="T25" fmla="*/ 2147483647 h 930"/>
              <a:gd name="T26" fmla="*/ 2147483647 w 1171"/>
              <a:gd name="T27" fmla="*/ 2147483647 h 930"/>
              <a:gd name="T28" fmla="*/ 2147483647 w 1171"/>
              <a:gd name="T29" fmla="*/ 2147483647 h 930"/>
              <a:gd name="T30" fmla="*/ 2147483647 w 1171"/>
              <a:gd name="T31" fmla="*/ 2147483647 h 930"/>
              <a:gd name="T32" fmla="*/ 2147483647 w 1171"/>
              <a:gd name="T33" fmla="*/ 2147483647 h 930"/>
              <a:gd name="T34" fmla="*/ 2147483647 w 1171"/>
              <a:gd name="T35" fmla="*/ 2147483647 h 930"/>
              <a:gd name="T36" fmla="*/ 2147483647 w 1171"/>
              <a:gd name="T37" fmla="*/ 0 h 930"/>
              <a:gd name="T38" fmla="*/ 2147483647 w 1171"/>
              <a:gd name="T39" fmla="*/ 2147483647 h 930"/>
              <a:gd name="T40" fmla="*/ 2147483647 w 1171"/>
              <a:gd name="T41" fmla="*/ 2147483647 h 930"/>
              <a:gd name="T42" fmla="*/ 2147483647 w 1171"/>
              <a:gd name="T43" fmla="*/ 2147483647 h 930"/>
              <a:gd name="T44" fmla="*/ 2147483647 w 1171"/>
              <a:gd name="T45" fmla="*/ 2147483647 h 930"/>
              <a:gd name="T46" fmla="*/ 2147483647 w 1171"/>
              <a:gd name="T47" fmla="*/ 2147483647 h 930"/>
              <a:gd name="T48" fmla="*/ 2147483647 w 1171"/>
              <a:gd name="T49" fmla="*/ 2147483647 h 930"/>
              <a:gd name="T50" fmla="*/ 2147483647 w 1171"/>
              <a:gd name="T51" fmla="*/ 2147483647 h 930"/>
              <a:gd name="T52" fmla="*/ 2147483647 w 1171"/>
              <a:gd name="T53" fmla="*/ 2147483647 h 930"/>
              <a:gd name="T54" fmla="*/ 2147483647 w 1171"/>
              <a:gd name="T55" fmla="*/ 2147483647 h 930"/>
              <a:gd name="T56" fmla="*/ 2147483647 w 1171"/>
              <a:gd name="T57" fmla="*/ 2147483647 h 930"/>
              <a:gd name="T58" fmla="*/ 2147483647 w 1171"/>
              <a:gd name="T59" fmla="*/ 2147483647 h 930"/>
              <a:gd name="T60" fmla="*/ 2147483647 w 1171"/>
              <a:gd name="T61" fmla="*/ 2147483647 h 930"/>
              <a:gd name="T62" fmla="*/ 2147483647 w 1171"/>
              <a:gd name="T63" fmla="*/ 2147483647 h 930"/>
              <a:gd name="T64" fmla="*/ 2147483647 w 1171"/>
              <a:gd name="T65" fmla="*/ 2147483647 h 930"/>
              <a:gd name="T66" fmla="*/ 2147483647 w 1171"/>
              <a:gd name="T67" fmla="*/ 2147483647 h 930"/>
              <a:gd name="T68" fmla="*/ 2147483647 w 1171"/>
              <a:gd name="T69" fmla="*/ 2147483647 h 930"/>
              <a:gd name="T70" fmla="*/ 2147483647 w 1171"/>
              <a:gd name="T71" fmla="*/ 2147483647 h 930"/>
              <a:gd name="T72" fmla="*/ 2147483647 w 1171"/>
              <a:gd name="T73" fmla="*/ 2147483647 h 930"/>
              <a:gd name="T74" fmla="*/ 2147483647 w 1171"/>
              <a:gd name="T75" fmla="*/ 2147483647 h 930"/>
              <a:gd name="T76" fmla="*/ 2147483647 w 1171"/>
              <a:gd name="T77" fmla="*/ 2147483647 h 930"/>
              <a:gd name="T78" fmla="*/ 2147483647 w 1171"/>
              <a:gd name="T79" fmla="*/ 2147483647 h 930"/>
              <a:gd name="T80" fmla="*/ 2147483647 w 1171"/>
              <a:gd name="T81" fmla="*/ 2147483647 h 930"/>
              <a:gd name="T82" fmla="*/ 2147483647 w 1171"/>
              <a:gd name="T83" fmla="*/ 2147483647 h 930"/>
              <a:gd name="T84" fmla="*/ 2147483647 w 1171"/>
              <a:gd name="T85" fmla="*/ 2147483647 h 930"/>
              <a:gd name="T86" fmla="*/ 2147483647 w 1171"/>
              <a:gd name="T87" fmla="*/ 2147483647 h 930"/>
              <a:gd name="T88" fmla="*/ 2147483647 w 1171"/>
              <a:gd name="T89" fmla="*/ 2147483647 h 930"/>
              <a:gd name="T90" fmla="*/ 2147483647 w 1171"/>
              <a:gd name="T91" fmla="*/ 2147483647 h 930"/>
              <a:gd name="T92" fmla="*/ 2147483647 w 1171"/>
              <a:gd name="T93" fmla="*/ 2147483647 h 930"/>
              <a:gd name="T94" fmla="*/ 2147483647 w 1171"/>
              <a:gd name="T95" fmla="*/ 2147483647 h 930"/>
              <a:gd name="T96" fmla="*/ 2147483647 w 1171"/>
              <a:gd name="T97" fmla="*/ 2147483647 h 930"/>
              <a:gd name="T98" fmla="*/ 2147483647 w 1171"/>
              <a:gd name="T99" fmla="*/ 2147483647 h 93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71" h="930">
                <a:moveTo>
                  <a:pt x="334" y="737"/>
                </a:moveTo>
                <a:lnTo>
                  <a:pt x="334" y="737"/>
                </a:lnTo>
                <a:lnTo>
                  <a:pt x="294" y="717"/>
                </a:lnTo>
                <a:lnTo>
                  <a:pt x="264" y="694"/>
                </a:lnTo>
                <a:lnTo>
                  <a:pt x="244" y="671"/>
                </a:lnTo>
                <a:lnTo>
                  <a:pt x="228" y="646"/>
                </a:lnTo>
                <a:lnTo>
                  <a:pt x="218" y="621"/>
                </a:lnTo>
                <a:lnTo>
                  <a:pt x="209" y="597"/>
                </a:lnTo>
                <a:lnTo>
                  <a:pt x="202" y="573"/>
                </a:lnTo>
                <a:lnTo>
                  <a:pt x="193" y="550"/>
                </a:lnTo>
                <a:lnTo>
                  <a:pt x="183" y="519"/>
                </a:lnTo>
                <a:lnTo>
                  <a:pt x="187" y="501"/>
                </a:lnTo>
                <a:lnTo>
                  <a:pt x="199" y="496"/>
                </a:lnTo>
                <a:lnTo>
                  <a:pt x="214" y="501"/>
                </a:lnTo>
                <a:lnTo>
                  <a:pt x="108" y="452"/>
                </a:lnTo>
                <a:lnTo>
                  <a:pt x="91" y="444"/>
                </a:lnTo>
                <a:lnTo>
                  <a:pt x="80" y="452"/>
                </a:lnTo>
                <a:lnTo>
                  <a:pt x="77" y="471"/>
                </a:lnTo>
                <a:lnTo>
                  <a:pt x="86" y="501"/>
                </a:lnTo>
                <a:lnTo>
                  <a:pt x="94" y="525"/>
                </a:lnTo>
                <a:lnTo>
                  <a:pt x="102" y="547"/>
                </a:lnTo>
                <a:lnTo>
                  <a:pt x="111" y="573"/>
                </a:lnTo>
                <a:lnTo>
                  <a:pt x="122" y="597"/>
                </a:lnTo>
                <a:lnTo>
                  <a:pt x="136" y="623"/>
                </a:lnTo>
                <a:lnTo>
                  <a:pt x="158" y="646"/>
                </a:lnTo>
                <a:lnTo>
                  <a:pt x="187" y="671"/>
                </a:lnTo>
                <a:lnTo>
                  <a:pt x="225" y="690"/>
                </a:lnTo>
                <a:lnTo>
                  <a:pt x="213" y="685"/>
                </a:lnTo>
                <a:lnTo>
                  <a:pt x="202" y="681"/>
                </a:lnTo>
                <a:lnTo>
                  <a:pt x="191" y="677"/>
                </a:lnTo>
                <a:lnTo>
                  <a:pt x="182" y="671"/>
                </a:lnTo>
                <a:lnTo>
                  <a:pt x="173" y="667"/>
                </a:lnTo>
                <a:lnTo>
                  <a:pt x="165" y="663"/>
                </a:lnTo>
                <a:lnTo>
                  <a:pt x="158" y="662"/>
                </a:lnTo>
                <a:lnTo>
                  <a:pt x="151" y="658"/>
                </a:lnTo>
                <a:lnTo>
                  <a:pt x="111" y="635"/>
                </a:lnTo>
                <a:lnTo>
                  <a:pt x="81" y="613"/>
                </a:lnTo>
                <a:lnTo>
                  <a:pt x="60" y="589"/>
                </a:lnTo>
                <a:lnTo>
                  <a:pt x="45" y="567"/>
                </a:lnTo>
                <a:lnTo>
                  <a:pt x="35" y="539"/>
                </a:lnTo>
                <a:lnTo>
                  <a:pt x="26" y="517"/>
                </a:lnTo>
                <a:lnTo>
                  <a:pt x="19" y="492"/>
                </a:lnTo>
                <a:lnTo>
                  <a:pt x="11" y="467"/>
                </a:lnTo>
                <a:lnTo>
                  <a:pt x="0" y="438"/>
                </a:lnTo>
                <a:lnTo>
                  <a:pt x="4" y="418"/>
                </a:lnTo>
                <a:lnTo>
                  <a:pt x="16" y="413"/>
                </a:lnTo>
                <a:lnTo>
                  <a:pt x="32" y="421"/>
                </a:lnTo>
                <a:lnTo>
                  <a:pt x="29" y="413"/>
                </a:lnTo>
                <a:lnTo>
                  <a:pt x="26" y="402"/>
                </a:lnTo>
                <a:lnTo>
                  <a:pt x="26" y="394"/>
                </a:lnTo>
                <a:lnTo>
                  <a:pt x="29" y="382"/>
                </a:lnTo>
                <a:lnTo>
                  <a:pt x="33" y="371"/>
                </a:lnTo>
                <a:lnTo>
                  <a:pt x="41" y="356"/>
                </a:lnTo>
                <a:lnTo>
                  <a:pt x="51" y="340"/>
                </a:lnTo>
                <a:lnTo>
                  <a:pt x="67" y="323"/>
                </a:lnTo>
                <a:lnTo>
                  <a:pt x="84" y="302"/>
                </a:lnTo>
                <a:lnTo>
                  <a:pt x="105" y="277"/>
                </a:lnTo>
                <a:lnTo>
                  <a:pt x="133" y="247"/>
                </a:lnTo>
                <a:lnTo>
                  <a:pt x="161" y="214"/>
                </a:lnTo>
                <a:lnTo>
                  <a:pt x="196" y="177"/>
                </a:lnTo>
                <a:lnTo>
                  <a:pt x="236" y="136"/>
                </a:lnTo>
                <a:lnTo>
                  <a:pt x="279" y="86"/>
                </a:lnTo>
                <a:lnTo>
                  <a:pt x="328" y="32"/>
                </a:lnTo>
                <a:lnTo>
                  <a:pt x="338" y="21"/>
                </a:lnTo>
                <a:lnTo>
                  <a:pt x="348" y="10"/>
                </a:lnTo>
                <a:lnTo>
                  <a:pt x="358" y="3"/>
                </a:lnTo>
                <a:lnTo>
                  <a:pt x="364" y="1"/>
                </a:lnTo>
                <a:lnTo>
                  <a:pt x="373" y="0"/>
                </a:lnTo>
                <a:lnTo>
                  <a:pt x="383" y="1"/>
                </a:lnTo>
                <a:lnTo>
                  <a:pt x="395" y="3"/>
                </a:lnTo>
                <a:lnTo>
                  <a:pt x="410" y="9"/>
                </a:lnTo>
                <a:lnTo>
                  <a:pt x="425" y="14"/>
                </a:lnTo>
                <a:lnTo>
                  <a:pt x="449" y="23"/>
                </a:lnTo>
                <a:lnTo>
                  <a:pt x="483" y="36"/>
                </a:lnTo>
                <a:lnTo>
                  <a:pt x="528" y="50"/>
                </a:lnTo>
                <a:lnTo>
                  <a:pt x="578" y="69"/>
                </a:lnTo>
                <a:lnTo>
                  <a:pt x="633" y="86"/>
                </a:lnTo>
                <a:lnTo>
                  <a:pt x="690" y="106"/>
                </a:lnTo>
                <a:lnTo>
                  <a:pt x="749" y="126"/>
                </a:lnTo>
                <a:lnTo>
                  <a:pt x="807" y="146"/>
                </a:lnTo>
                <a:lnTo>
                  <a:pt x="866" y="165"/>
                </a:lnTo>
                <a:lnTo>
                  <a:pt x="920" y="184"/>
                </a:lnTo>
                <a:lnTo>
                  <a:pt x="970" y="200"/>
                </a:lnTo>
                <a:lnTo>
                  <a:pt x="1013" y="218"/>
                </a:lnTo>
                <a:lnTo>
                  <a:pt x="1048" y="230"/>
                </a:lnTo>
                <a:lnTo>
                  <a:pt x="1073" y="238"/>
                </a:lnTo>
                <a:lnTo>
                  <a:pt x="1087" y="243"/>
                </a:lnTo>
                <a:lnTo>
                  <a:pt x="1110" y="256"/>
                </a:lnTo>
                <a:lnTo>
                  <a:pt x="1120" y="267"/>
                </a:lnTo>
                <a:lnTo>
                  <a:pt x="1116" y="277"/>
                </a:lnTo>
                <a:lnTo>
                  <a:pt x="1109" y="288"/>
                </a:lnTo>
                <a:lnTo>
                  <a:pt x="1099" y="298"/>
                </a:lnTo>
                <a:lnTo>
                  <a:pt x="1081" y="315"/>
                </a:lnTo>
                <a:lnTo>
                  <a:pt x="1062" y="335"/>
                </a:lnTo>
                <a:lnTo>
                  <a:pt x="1038" y="359"/>
                </a:lnTo>
                <a:lnTo>
                  <a:pt x="1013" y="388"/>
                </a:lnTo>
                <a:lnTo>
                  <a:pt x="984" y="418"/>
                </a:lnTo>
                <a:lnTo>
                  <a:pt x="956" y="448"/>
                </a:lnTo>
                <a:lnTo>
                  <a:pt x="927" y="483"/>
                </a:lnTo>
                <a:lnTo>
                  <a:pt x="896" y="517"/>
                </a:lnTo>
                <a:lnTo>
                  <a:pt x="867" y="546"/>
                </a:lnTo>
                <a:lnTo>
                  <a:pt x="840" y="579"/>
                </a:lnTo>
                <a:lnTo>
                  <a:pt x="815" y="608"/>
                </a:lnTo>
                <a:lnTo>
                  <a:pt x="793" y="633"/>
                </a:lnTo>
                <a:lnTo>
                  <a:pt x="775" y="658"/>
                </a:lnTo>
                <a:lnTo>
                  <a:pt x="758" y="675"/>
                </a:lnTo>
                <a:lnTo>
                  <a:pt x="749" y="687"/>
                </a:lnTo>
                <a:lnTo>
                  <a:pt x="738" y="705"/>
                </a:lnTo>
                <a:lnTo>
                  <a:pt x="724" y="717"/>
                </a:lnTo>
                <a:lnTo>
                  <a:pt x="713" y="725"/>
                </a:lnTo>
                <a:lnTo>
                  <a:pt x="706" y="731"/>
                </a:lnTo>
                <a:lnTo>
                  <a:pt x="699" y="735"/>
                </a:lnTo>
                <a:lnTo>
                  <a:pt x="693" y="735"/>
                </a:lnTo>
                <a:lnTo>
                  <a:pt x="691" y="735"/>
                </a:lnTo>
                <a:lnTo>
                  <a:pt x="690" y="735"/>
                </a:lnTo>
                <a:lnTo>
                  <a:pt x="691" y="742"/>
                </a:lnTo>
                <a:lnTo>
                  <a:pt x="696" y="756"/>
                </a:lnTo>
                <a:lnTo>
                  <a:pt x="700" y="779"/>
                </a:lnTo>
                <a:lnTo>
                  <a:pt x="706" y="804"/>
                </a:lnTo>
                <a:lnTo>
                  <a:pt x="715" y="831"/>
                </a:lnTo>
                <a:lnTo>
                  <a:pt x="724" y="856"/>
                </a:lnTo>
                <a:lnTo>
                  <a:pt x="733" y="876"/>
                </a:lnTo>
                <a:lnTo>
                  <a:pt x="744" y="888"/>
                </a:lnTo>
                <a:lnTo>
                  <a:pt x="748" y="884"/>
                </a:lnTo>
                <a:lnTo>
                  <a:pt x="761" y="869"/>
                </a:lnTo>
                <a:lnTo>
                  <a:pt x="780" y="848"/>
                </a:lnTo>
                <a:lnTo>
                  <a:pt x="804" y="821"/>
                </a:lnTo>
                <a:lnTo>
                  <a:pt x="835" y="788"/>
                </a:lnTo>
                <a:lnTo>
                  <a:pt x="867" y="750"/>
                </a:lnTo>
                <a:lnTo>
                  <a:pt x="901" y="712"/>
                </a:lnTo>
                <a:lnTo>
                  <a:pt x="939" y="671"/>
                </a:lnTo>
                <a:lnTo>
                  <a:pt x="975" y="627"/>
                </a:lnTo>
                <a:lnTo>
                  <a:pt x="1012" y="588"/>
                </a:lnTo>
                <a:lnTo>
                  <a:pt x="1047" y="547"/>
                </a:lnTo>
                <a:lnTo>
                  <a:pt x="1077" y="514"/>
                </a:lnTo>
                <a:lnTo>
                  <a:pt x="1104" y="483"/>
                </a:lnTo>
                <a:lnTo>
                  <a:pt x="1126" y="456"/>
                </a:lnTo>
                <a:lnTo>
                  <a:pt x="1141" y="438"/>
                </a:lnTo>
                <a:lnTo>
                  <a:pt x="1150" y="429"/>
                </a:lnTo>
                <a:lnTo>
                  <a:pt x="1164" y="417"/>
                </a:lnTo>
                <a:lnTo>
                  <a:pt x="1171" y="425"/>
                </a:lnTo>
                <a:lnTo>
                  <a:pt x="1166" y="442"/>
                </a:lnTo>
                <a:lnTo>
                  <a:pt x="1157" y="463"/>
                </a:lnTo>
                <a:lnTo>
                  <a:pt x="1120" y="500"/>
                </a:lnTo>
                <a:lnTo>
                  <a:pt x="1084" y="538"/>
                </a:lnTo>
                <a:lnTo>
                  <a:pt x="1050" y="576"/>
                </a:lnTo>
                <a:lnTo>
                  <a:pt x="1016" y="613"/>
                </a:lnTo>
                <a:lnTo>
                  <a:pt x="984" y="651"/>
                </a:lnTo>
                <a:lnTo>
                  <a:pt x="953" y="685"/>
                </a:lnTo>
                <a:lnTo>
                  <a:pt x="927" y="719"/>
                </a:lnTo>
                <a:lnTo>
                  <a:pt x="900" y="752"/>
                </a:lnTo>
                <a:lnTo>
                  <a:pt x="873" y="781"/>
                </a:lnTo>
                <a:lnTo>
                  <a:pt x="852" y="808"/>
                </a:lnTo>
                <a:lnTo>
                  <a:pt x="833" y="834"/>
                </a:lnTo>
                <a:lnTo>
                  <a:pt x="815" y="854"/>
                </a:lnTo>
                <a:lnTo>
                  <a:pt x="800" y="872"/>
                </a:lnTo>
                <a:lnTo>
                  <a:pt x="787" y="884"/>
                </a:lnTo>
                <a:lnTo>
                  <a:pt x="779" y="892"/>
                </a:lnTo>
                <a:lnTo>
                  <a:pt x="772" y="893"/>
                </a:lnTo>
                <a:lnTo>
                  <a:pt x="773" y="902"/>
                </a:lnTo>
                <a:lnTo>
                  <a:pt x="772" y="912"/>
                </a:lnTo>
                <a:lnTo>
                  <a:pt x="768" y="919"/>
                </a:lnTo>
                <a:lnTo>
                  <a:pt x="761" y="926"/>
                </a:lnTo>
                <a:lnTo>
                  <a:pt x="751" y="930"/>
                </a:lnTo>
                <a:lnTo>
                  <a:pt x="740" y="930"/>
                </a:lnTo>
                <a:lnTo>
                  <a:pt x="730" y="926"/>
                </a:lnTo>
                <a:lnTo>
                  <a:pt x="717" y="919"/>
                </a:lnTo>
                <a:lnTo>
                  <a:pt x="709" y="916"/>
                </a:lnTo>
                <a:lnTo>
                  <a:pt x="699" y="908"/>
                </a:lnTo>
                <a:lnTo>
                  <a:pt x="684" y="898"/>
                </a:lnTo>
                <a:lnTo>
                  <a:pt x="667" y="892"/>
                </a:lnTo>
                <a:lnTo>
                  <a:pt x="648" y="883"/>
                </a:lnTo>
                <a:lnTo>
                  <a:pt x="627" y="872"/>
                </a:lnTo>
                <a:lnTo>
                  <a:pt x="602" y="860"/>
                </a:lnTo>
                <a:lnTo>
                  <a:pt x="574" y="848"/>
                </a:lnTo>
                <a:lnTo>
                  <a:pt x="547" y="835"/>
                </a:lnTo>
                <a:lnTo>
                  <a:pt x="518" y="821"/>
                </a:lnTo>
                <a:lnTo>
                  <a:pt x="487" y="806"/>
                </a:lnTo>
                <a:lnTo>
                  <a:pt x="457" y="792"/>
                </a:lnTo>
                <a:lnTo>
                  <a:pt x="426" y="779"/>
                </a:lnTo>
                <a:lnTo>
                  <a:pt x="395" y="765"/>
                </a:lnTo>
                <a:lnTo>
                  <a:pt x="364" y="752"/>
                </a:lnTo>
                <a:lnTo>
                  <a:pt x="334" y="73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42" name="Line 32"/>
          <p:cNvSpPr>
            <a:spLocks noChangeShapeType="1"/>
          </p:cNvSpPr>
          <p:nvPr/>
        </p:nvSpPr>
        <p:spPr bwMode="auto">
          <a:xfrm>
            <a:off x="4071937" y="4639866"/>
            <a:ext cx="776288" cy="33694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43" name="Line 33"/>
          <p:cNvSpPr>
            <a:spLocks noChangeShapeType="1"/>
          </p:cNvSpPr>
          <p:nvPr/>
        </p:nvSpPr>
        <p:spPr bwMode="auto">
          <a:xfrm flipH="1">
            <a:off x="4874420" y="4567237"/>
            <a:ext cx="488156" cy="528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44" name="Line 34"/>
          <p:cNvSpPr>
            <a:spLocks noChangeShapeType="1"/>
          </p:cNvSpPr>
          <p:nvPr/>
        </p:nvSpPr>
        <p:spPr bwMode="auto">
          <a:xfrm flipV="1">
            <a:off x="4885135" y="4662489"/>
            <a:ext cx="417909" cy="45481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45" name="Line 35"/>
          <p:cNvSpPr>
            <a:spLocks noChangeShapeType="1"/>
          </p:cNvSpPr>
          <p:nvPr/>
        </p:nvSpPr>
        <p:spPr bwMode="auto">
          <a:xfrm flipV="1">
            <a:off x="4893470" y="4875611"/>
            <a:ext cx="245269" cy="27265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46" name="Freeform 36"/>
          <p:cNvSpPr>
            <a:spLocks/>
          </p:cNvSpPr>
          <p:nvPr/>
        </p:nvSpPr>
        <p:spPr bwMode="auto">
          <a:xfrm>
            <a:off x="5064919" y="4785122"/>
            <a:ext cx="295275" cy="280988"/>
          </a:xfrm>
          <a:custGeom>
            <a:avLst/>
            <a:gdLst>
              <a:gd name="T0" fmla="*/ 2147483647 w 248"/>
              <a:gd name="T1" fmla="*/ 0 h 236"/>
              <a:gd name="T2" fmla="*/ 0 w 248"/>
              <a:gd name="T3" fmla="*/ 2147483647 h 236"/>
              <a:gd name="T4" fmla="*/ 2147483647 w 248"/>
              <a:gd name="T5" fmla="*/ 2147483647 h 236"/>
              <a:gd name="T6" fmla="*/ 2147483647 w 248"/>
              <a:gd name="T7" fmla="*/ 2147483647 h 236"/>
              <a:gd name="T8" fmla="*/ 2147483647 w 248"/>
              <a:gd name="T9" fmla="*/ 2147483647 h 236"/>
              <a:gd name="T10" fmla="*/ 2147483647 w 248"/>
              <a:gd name="T11" fmla="*/ 2147483647 h 236"/>
              <a:gd name="T12" fmla="*/ 2147483647 w 248"/>
              <a:gd name="T13" fmla="*/ 2147483647 h 236"/>
              <a:gd name="T14" fmla="*/ 2147483647 w 248"/>
              <a:gd name="T15" fmla="*/ 2147483647 h 236"/>
              <a:gd name="T16" fmla="*/ 2147483647 w 248"/>
              <a:gd name="T17" fmla="*/ 2147483647 h 236"/>
              <a:gd name="T18" fmla="*/ 2147483647 w 248"/>
              <a:gd name="T19" fmla="*/ 2147483647 h 236"/>
              <a:gd name="T20" fmla="*/ 2147483647 w 248"/>
              <a:gd name="T21" fmla="*/ 2147483647 h 236"/>
              <a:gd name="T22" fmla="*/ 2147483647 w 248"/>
              <a:gd name="T23" fmla="*/ 2147483647 h 236"/>
              <a:gd name="T24" fmla="*/ 2147483647 w 248"/>
              <a:gd name="T25" fmla="*/ 2147483647 h 236"/>
              <a:gd name="T26" fmla="*/ 2147483647 w 248"/>
              <a:gd name="T27" fmla="*/ 2147483647 h 236"/>
              <a:gd name="T28" fmla="*/ 2147483647 w 248"/>
              <a:gd name="T29" fmla="*/ 2147483647 h 236"/>
              <a:gd name="T30" fmla="*/ 2147483647 w 248"/>
              <a:gd name="T31" fmla="*/ 2147483647 h 236"/>
              <a:gd name="T32" fmla="*/ 2147483647 w 248"/>
              <a:gd name="T33" fmla="*/ 2147483647 h 236"/>
              <a:gd name="T34" fmla="*/ 2147483647 w 248"/>
              <a:gd name="T35" fmla="*/ 2147483647 h 236"/>
              <a:gd name="T36" fmla="*/ 2147483647 w 248"/>
              <a:gd name="T37" fmla="*/ 2147483647 h 236"/>
              <a:gd name="T38" fmla="*/ 2147483647 w 248"/>
              <a:gd name="T39" fmla="*/ 2147483647 h 236"/>
              <a:gd name="T40" fmla="*/ 2147483647 w 248"/>
              <a:gd name="T41" fmla="*/ 2147483647 h 236"/>
              <a:gd name="T42" fmla="*/ 2147483647 w 248"/>
              <a:gd name="T43" fmla="*/ 2147483647 h 236"/>
              <a:gd name="T44" fmla="*/ 2147483647 w 248"/>
              <a:gd name="T45" fmla="*/ 2147483647 h 236"/>
              <a:gd name="T46" fmla="*/ 2147483647 w 248"/>
              <a:gd name="T47" fmla="*/ 2147483647 h 236"/>
              <a:gd name="T48" fmla="*/ 2147483647 w 248"/>
              <a:gd name="T49" fmla="*/ 2147483647 h 236"/>
              <a:gd name="T50" fmla="*/ 2147483647 w 248"/>
              <a:gd name="T51" fmla="*/ 2147483647 h 236"/>
              <a:gd name="T52" fmla="*/ 2147483647 w 248"/>
              <a:gd name="T53" fmla="*/ 2147483647 h 236"/>
              <a:gd name="T54" fmla="*/ 2147483647 w 248"/>
              <a:gd name="T55" fmla="*/ 2147483647 h 236"/>
              <a:gd name="T56" fmla="*/ 2147483647 w 248"/>
              <a:gd name="T57" fmla="*/ 2147483647 h 236"/>
              <a:gd name="T58" fmla="*/ 2147483647 w 248"/>
              <a:gd name="T59" fmla="*/ 0 h 2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48" h="236">
                <a:moveTo>
                  <a:pt x="79" y="0"/>
                </a:moveTo>
                <a:lnTo>
                  <a:pt x="0" y="92"/>
                </a:lnTo>
                <a:lnTo>
                  <a:pt x="13" y="96"/>
                </a:lnTo>
                <a:lnTo>
                  <a:pt x="35" y="111"/>
                </a:lnTo>
                <a:lnTo>
                  <a:pt x="61" y="126"/>
                </a:lnTo>
                <a:lnTo>
                  <a:pt x="86" y="146"/>
                </a:lnTo>
                <a:lnTo>
                  <a:pt x="111" y="169"/>
                </a:lnTo>
                <a:lnTo>
                  <a:pt x="133" y="190"/>
                </a:lnTo>
                <a:lnTo>
                  <a:pt x="150" y="215"/>
                </a:lnTo>
                <a:lnTo>
                  <a:pt x="158" y="236"/>
                </a:lnTo>
                <a:lnTo>
                  <a:pt x="164" y="213"/>
                </a:lnTo>
                <a:lnTo>
                  <a:pt x="168" y="178"/>
                </a:lnTo>
                <a:lnTo>
                  <a:pt x="165" y="144"/>
                </a:lnTo>
                <a:lnTo>
                  <a:pt x="158" y="124"/>
                </a:lnTo>
                <a:lnTo>
                  <a:pt x="169" y="124"/>
                </a:lnTo>
                <a:lnTo>
                  <a:pt x="182" y="124"/>
                </a:lnTo>
                <a:lnTo>
                  <a:pt x="195" y="124"/>
                </a:lnTo>
                <a:lnTo>
                  <a:pt x="207" y="126"/>
                </a:lnTo>
                <a:lnTo>
                  <a:pt x="219" y="128"/>
                </a:lnTo>
                <a:lnTo>
                  <a:pt x="233" y="132"/>
                </a:lnTo>
                <a:lnTo>
                  <a:pt x="242" y="138"/>
                </a:lnTo>
                <a:lnTo>
                  <a:pt x="248" y="147"/>
                </a:lnTo>
                <a:lnTo>
                  <a:pt x="242" y="132"/>
                </a:lnTo>
                <a:lnTo>
                  <a:pt x="230" y="112"/>
                </a:lnTo>
                <a:lnTo>
                  <a:pt x="211" y="84"/>
                </a:lnTo>
                <a:lnTo>
                  <a:pt x="189" y="58"/>
                </a:lnTo>
                <a:lnTo>
                  <a:pt x="164" y="36"/>
                </a:lnTo>
                <a:lnTo>
                  <a:pt x="136" y="15"/>
                </a:lnTo>
                <a:lnTo>
                  <a:pt x="108" y="3"/>
                </a:lnTo>
                <a:lnTo>
                  <a:pt x="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47" name="Freeform 37"/>
          <p:cNvSpPr>
            <a:spLocks/>
          </p:cNvSpPr>
          <p:nvPr/>
        </p:nvSpPr>
        <p:spPr bwMode="auto">
          <a:xfrm>
            <a:off x="5064919" y="4785122"/>
            <a:ext cx="295275" cy="280988"/>
          </a:xfrm>
          <a:custGeom>
            <a:avLst/>
            <a:gdLst>
              <a:gd name="T0" fmla="*/ 2147483647 w 248"/>
              <a:gd name="T1" fmla="*/ 0 h 236"/>
              <a:gd name="T2" fmla="*/ 0 w 248"/>
              <a:gd name="T3" fmla="*/ 2147483647 h 236"/>
              <a:gd name="T4" fmla="*/ 2147483647 w 248"/>
              <a:gd name="T5" fmla="*/ 2147483647 h 236"/>
              <a:gd name="T6" fmla="*/ 2147483647 w 248"/>
              <a:gd name="T7" fmla="*/ 2147483647 h 236"/>
              <a:gd name="T8" fmla="*/ 2147483647 w 248"/>
              <a:gd name="T9" fmla="*/ 2147483647 h 236"/>
              <a:gd name="T10" fmla="*/ 2147483647 w 248"/>
              <a:gd name="T11" fmla="*/ 2147483647 h 236"/>
              <a:gd name="T12" fmla="*/ 2147483647 w 248"/>
              <a:gd name="T13" fmla="*/ 2147483647 h 236"/>
              <a:gd name="T14" fmla="*/ 2147483647 w 248"/>
              <a:gd name="T15" fmla="*/ 2147483647 h 236"/>
              <a:gd name="T16" fmla="*/ 2147483647 w 248"/>
              <a:gd name="T17" fmla="*/ 2147483647 h 236"/>
              <a:gd name="T18" fmla="*/ 2147483647 w 248"/>
              <a:gd name="T19" fmla="*/ 2147483647 h 236"/>
              <a:gd name="T20" fmla="*/ 2147483647 w 248"/>
              <a:gd name="T21" fmla="*/ 2147483647 h 236"/>
              <a:gd name="T22" fmla="*/ 2147483647 w 248"/>
              <a:gd name="T23" fmla="*/ 2147483647 h 236"/>
              <a:gd name="T24" fmla="*/ 2147483647 w 248"/>
              <a:gd name="T25" fmla="*/ 2147483647 h 236"/>
              <a:gd name="T26" fmla="*/ 2147483647 w 248"/>
              <a:gd name="T27" fmla="*/ 2147483647 h 236"/>
              <a:gd name="T28" fmla="*/ 2147483647 w 248"/>
              <a:gd name="T29" fmla="*/ 2147483647 h 236"/>
              <a:gd name="T30" fmla="*/ 2147483647 w 248"/>
              <a:gd name="T31" fmla="*/ 2147483647 h 236"/>
              <a:gd name="T32" fmla="*/ 2147483647 w 248"/>
              <a:gd name="T33" fmla="*/ 2147483647 h 236"/>
              <a:gd name="T34" fmla="*/ 2147483647 w 248"/>
              <a:gd name="T35" fmla="*/ 2147483647 h 236"/>
              <a:gd name="T36" fmla="*/ 2147483647 w 248"/>
              <a:gd name="T37" fmla="*/ 2147483647 h 236"/>
              <a:gd name="T38" fmla="*/ 2147483647 w 248"/>
              <a:gd name="T39" fmla="*/ 2147483647 h 236"/>
              <a:gd name="T40" fmla="*/ 2147483647 w 248"/>
              <a:gd name="T41" fmla="*/ 2147483647 h 236"/>
              <a:gd name="T42" fmla="*/ 2147483647 w 248"/>
              <a:gd name="T43" fmla="*/ 2147483647 h 236"/>
              <a:gd name="T44" fmla="*/ 2147483647 w 248"/>
              <a:gd name="T45" fmla="*/ 2147483647 h 236"/>
              <a:gd name="T46" fmla="*/ 2147483647 w 248"/>
              <a:gd name="T47" fmla="*/ 2147483647 h 236"/>
              <a:gd name="T48" fmla="*/ 2147483647 w 248"/>
              <a:gd name="T49" fmla="*/ 2147483647 h 236"/>
              <a:gd name="T50" fmla="*/ 2147483647 w 248"/>
              <a:gd name="T51" fmla="*/ 2147483647 h 236"/>
              <a:gd name="T52" fmla="*/ 2147483647 w 248"/>
              <a:gd name="T53" fmla="*/ 2147483647 h 236"/>
              <a:gd name="T54" fmla="*/ 2147483647 w 248"/>
              <a:gd name="T55" fmla="*/ 2147483647 h 236"/>
              <a:gd name="T56" fmla="*/ 2147483647 w 248"/>
              <a:gd name="T57" fmla="*/ 2147483647 h 236"/>
              <a:gd name="T58" fmla="*/ 2147483647 w 248"/>
              <a:gd name="T59" fmla="*/ 0 h 2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48" h="236">
                <a:moveTo>
                  <a:pt x="79" y="0"/>
                </a:moveTo>
                <a:lnTo>
                  <a:pt x="0" y="92"/>
                </a:lnTo>
                <a:lnTo>
                  <a:pt x="13" y="96"/>
                </a:lnTo>
                <a:lnTo>
                  <a:pt x="35" y="111"/>
                </a:lnTo>
                <a:lnTo>
                  <a:pt x="61" y="126"/>
                </a:lnTo>
                <a:lnTo>
                  <a:pt x="86" y="146"/>
                </a:lnTo>
                <a:lnTo>
                  <a:pt x="111" y="169"/>
                </a:lnTo>
                <a:lnTo>
                  <a:pt x="133" y="190"/>
                </a:lnTo>
                <a:lnTo>
                  <a:pt x="150" y="215"/>
                </a:lnTo>
                <a:lnTo>
                  <a:pt x="158" y="236"/>
                </a:lnTo>
                <a:lnTo>
                  <a:pt x="164" y="213"/>
                </a:lnTo>
                <a:lnTo>
                  <a:pt x="168" y="178"/>
                </a:lnTo>
                <a:lnTo>
                  <a:pt x="165" y="144"/>
                </a:lnTo>
                <a:lnTo>
                  <a:pt x="158" y="124"/>
                </a:lnTo>
                <a:lnTo>
                  <a:pt x="169" y="124"/>
                </a:lnTo>
                <a:lnTo>
                  <a:pt x="182" y="124"/>
                </a:lnTo>
                <a:lnTo>
                  <a:pt x="195" y="124"/>
                </a:lnTo>
                <a:lnTo>
                  <a:pt x="207" y="126"/>
                </a:lnTo>
                <a:lnTo>
                  <a:pt x="219" y="128"/>
                </a:lnTo>
                <a:lnTo>
                  <a:pt x="233" y="132"/>
                </a:lnTo>
                <a:lnTo>
                  <a:pt x="242" y="138"/>
                </a:lnTo>
                <a:lnTo>
                  <a:pt x="248" y="147"/>
                </a:lnTo>
                <a:lnTo>
                  <a:pt x="242" y="132"/>
                </a:lnTo>
                <a:lnTo>
                  <a:pt x="230" y="112"/>
                </a:lnTo>
                <a:lnTo>
                  <a:pt x="211" y="84"/>
                </a:lnTo>
                <a:lnTo>
                  <a:pt x="189" y="58"/>
                </a:lnTo>
                <a:lnTo>
                  <a:pt x="164" y="36"/>
                </a:lnTo>
                <a:lnTo>
                  <a:pt x="136" y="15"/>
                </a:lnTo>
                <a:lnTo>
                  <a:pt x="108" y="3"/>
                </a:lnTo>
                <a:lnTo>
                  <a:pt x="79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48" name="Freeform 38"/>
          <p:cNvSpPr>
            <a:spLocks/>
          </p:cNvSpPr>
          <p:nvPr/>
        </p:nvSpPr>
        <p:spPr bwMode="auto">
          <a:xfrm>
            <a:off x="5064919" y="4785122"/>
            <a:ext cx="295275" cy="280988"/>
          </a:xfrm>
          <a:custGeom>
            <a:avLst/>
            <a:gdLst>
              <a:gd name="T0" fmla="*/ 2147483647 w 248"/>
              <a:gd name="T1" fmla="*/ 0 h 236"/>
              <a:gd name="T2" fmla="*/ 0 w 248"/>
              <a:gd name="T3" fmla="*/ 2147483647 h 236"/>
              <a:gd name="T4" fmla="*/ 0 w 248"/>
              <a:gd name="T5" fmla="*/ 2147483647 h 236"/>
              <a:gd name="T6" fmla="*/ 2147483647 w 248"/>
              <a:gd name="T7" fmla="*/ 2147483647 h 236"/>
              <a:gd name="T8" fmla="*/ 2147483647 w 248"/>
              <a:gd name="T9" fmla="*/ 2147483647 h 236"/>
              <a:gd name="T10" fmla="*/ 2147483647 w 248"/>
              <a:gd name="T11" fmla="*/ 2147483647 h 236"/>
              <a:gd name="T12" fmla="*/ 2147483647 w 248"/>
              <a:gd name="T13" fmla="*/ 2147483647 h 236"/>
              <a:gd name="T14" fmla="*/ 2147483647 w 248"/>
              <a:gd name="T15" fmla="*/ 2147483647 h 236"/>
              <a:gd name="T16" fmla="*/ 2147483647 w 248"/>
              <a:gd name="T17" fmla="*/ 2147483647 h 236"/>
              <a:gd name="T18" fmla="*/ 2147483647 w 248"/>
              <a:gd name="T19" fmla="*/ 2147483647 h 236"/>
              <a:gd name="T20" fmla="*/ 2147483647 w 248"/>
              <a:gd name="T21" fmla="*/ 2147483647 h 236"/>
              <a:gd name="T22" fmla="*/ 2147483647 w 248"/>
              <a:gd name="T23" fmla="*/ 2147483647 h 236"/>
              <a:gd name="T24" fmla="*/ 2147483647 w 248"/>
              <a:gd name="T25" fmla="*/ 2147483647 h 236"/>
              <a:gd name="T26" fmla="*/ 2147483647 w 248"/>
              <a:gd name="T27" fmla="*/ 2147483647 h 236"/>
              <a:gd name="T28" fmla="*/ 2147483647 w 248"/>
              <a:gd name="T29" fmla="*/ 2147483647 h 236"/>
              <a:gd name="T30" fmla="*/ 2147483647 w 248"/>
              <a:gd name="T31" fmla="*/ 2147483647 h 236"/>
              <a:gd name="T32" fmla="*/ 2147483647 w 248"/>
              <a:gd name="T33" fmla="*/ 2147483647 h 236"/>
              <a:gd name="T34" fmla="*/ 2147483647 w 248"/>
              <a:gd name="T35" fmla="*/ 2147483647 h 236"/>
              <a:gd name="T36" fmla="*/ 2147483647 w 248"/>
              <a:gd name="T37" fmla="*/ 2147483647 h 236"/>
              <a:gd name="T38" fmla="*/ 2147483647 w 248"/>
              <a:gd name="T39" fmla="*/ 2147483647 h 236"/>
              <a:gd name="T40" fmla="*/ 2147483647 w 248"/>
              <a:gd name="T41" fmla="*/ 2147483647 h 236"/>
              <a:gd name="T42" fmla="*/ 2147483647 w 248"/>
              <a:gd name="T43" fmla="*/ 2147483647 h 236"/>
              <a:gd name="T44" fmla="*/ 2147483647 w 248"/>
              <a:gd name="T45" fmla="*/ 2147483647 h 236"/>
              <a:gd name="T46" fmla="*/ 2147483647 w 248"/>
              <a:gd name="T47" fmla="*/ 2147483647 h 236"/>
              <a:gd name="T48" fmla="*/ 2147483647 w 248"/>
              <a:gd name="T49" fmla="*/ 2147483647 h 236"/>
              <a:gd name="T50" fmla="*/ 2147483647 w 248"/>
              <a:gd name="T51" fmla="*/ 2147483647 h 236"/>
              <a:gd name="T52" fmla="*/ 2147483647 w 248"/>
              <a:gd name="T53" fmla="*/ 2147483647 h 236"/>
              <a:gd name="T54" fmla="*/ 2147483647 w 248"/>
              <a:gd name="T55" fmla="*/ 2147483647 h 236"/>
              <a:gd name="T56" fmla="*/ 2147483647 w 248"/>
              <a:gd name="T57" fmla="*/ 2147483647 h 236"/>
              <a:gd name="T58" fmla="*/ 2147483647 w 248"/>
              <a:gd name="T59" fmla="*/ 2147483647 h 236"/>
              <a:gd name="T60" fmla="*/ 2147483647 w 248"/>
              <a:gd name="T61" fmla="*/ 2147483647 h 236"/>
              <a:gd name="T62" fmla="*/ 2147483647 w 248"/>
              <a:gd name="T63" fmla="*/ 2147483647 h 236"/>
              <a:gd name="T64" fmla="*/ 2147483647 w 248"/>
              <a:gd name="T65" fmla="*/ 2147483647 h 236"/>
              <a:gd name="T66" fmla="*/ 2147483647 w 248"/>
              <a:gd name="T67" fmla="*/ 0 h 2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48" h="236">
                <a:moveTo>
                  <a:pt x="79" y="0"/>
                </a:moveTo>
                <a:lnTo>
                  <a:pt x="0" y="92"/>
                </a:lnTo>
                <a:lnTo>
                  <a:pt x="13" y="96"/>
                </a:lnTo>
                <a:lnTo>
                  <a:pt x="35" y="111"/>
                </a:lnTo>
                <a:lnTo>
                  <a:pt x="61" y="126"/>
                </a:lnTo>
                <a:lnTo>
                  <a:pt x="86" y="146"/>
                </a:lnTo>
                <a:lnTo>
                  <a:pt x="111" y="169"/>
                </a:lnTo>
                <a:lnTo>
                  <a:pt x="133" y="190"/>
                </a:lnTo>
                <a:lnTo>
                  <a:pt x="150" y="215"/>
                </a:lnTo>
                <a:lnTo>
                  <a:pt x="158" y="236"/>
                </a:lnTo>
                <a:lnTo>
                  <a:pt x="164" y="213"/>
                </a:lnTo>
                <a:lnTo>
                  <a:pt x="168" y="178"/>
                </a:lnTo>
                <a:lnTo>
                  <a:pt x="165" y="144"/>
                </a:lnTo>
                <a:lnTo>
                  <a:pt x="158" y="124"/>
                </a:lnTo>
                <a:lnTo>
                  <a:pt x="169" y="124"/>
                </a:lnTo>
                <a:lnTo>
                  <a:pt x="182" y="124"/>
                </a:lnTo>
                <a:lnTo>
                  <a:pt x="195" y="124"/>
                </a:lnTo>
                <a:lnTo>
                  <a:pt x="207" y="126"/>
                </a:lnTo>
                <a:lnTo>
                  <a:pt x="219" y="128"/>
                </a:lnTo>
                <a:lnTo>
                  <a:pt x="233" y="132"/>
                </a:lnTo>
                <a:lnTo>
                  <a:pt x="242" y="138"/>
                </a:lnTo>
                <a:lnTo>
                  <a:pt x="248" y="147"/>
                </a:lnTo>
                <a:lnTo>
                  <a:pt x="242" y="132"/>
                </a:lnTo>
                <a:lnTo>
                  <a:pt x="230" y="112"/>
                </a:lnTo>
                <a:lnTo>
                  <a:pt x="211" y="84"/>
                </a:lnTo>
                <a:lnTo>
                  <a:pt x="189" y="58"/>
                </a:lnTo>
                <a:lnTo>
                  <a:pt x="164" y="36"/>
                </a:lnTo>
                <a:lnTo>
                  <a:pt x="136" y="15"/>
                </a:lnTo>
                <a:lnTo>
                  <a:pt x="108" y="3"/>
                </a:lnTo>
                <a:lnTo>
                  <a:pt x="79" y="0"/>
                </a:lnTo>
              </a:path>
            </a:pathLst>
          </a:custGeom>
          <a:solidFill>
            <a:srgbClr val="8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20"/>
          </a:p>
        </p:txBody>
      </p:sp>
      <p:sp>
        <p:nvSpPr>
          <p:cNvPr id="64549" name="Freeform 39"/>
          <p:cNvSpPr>
            <a:spLocks/>
          </p:cNvSpPr>
          <p:nvPr/>
        </p:nvSpPr>
        <p:spPr bwMode="auto">
          <a:xfrm>
            <a:off x="4125518" y="4667250"/>
            <a:ext cx="305990" cy="348854"/>
          </a:xfrm>
          <a:custGeom>
            <a:avLst/>
            <a:gdLst>
              <a:gd name="T0" fmla="*/ 2147483647 w 257"/>
              <a:gd name="T1" fmla="*/ 2147483647 h 293"/>
              <a:gd name="T2" fmla="*/ 2147483647 w 257"/>
              <a:gd name="T3" fmla="*/ 2147483647 h 293"/>
              <a:gd name="T4" fmla="*/ 2147483647 w 257"/>
              <a:gd name="T5" fmla="*/ 2147483647 h 293"/>
              <a:gd name="T6" fmla="*/ 2147483647 w 257"/>
              <a:gd name="T7" fmla="*/ 2147483647 h 293"/>
              <a:gd name="T8" fmla="*/ 2147483647 w 257"/>
              <a:gd name="T9" fmla="*/ 2147483647 h 293"/>
              <a:gd name="T10" fmla="*/ 2147483647 w 257"/>
              <a:gd name="T11" fmla="*/ 2147483647 h 293"/>
              <a:gd name="T12" fmla="*/ 2147483647 w 257"/>
              <a:gd name="T13" fmla="*/ 2147483647 h 293"/>
              <a:gd name="T14" fmla="*/ 2147483647 w 257"/>
              <a:gd name="T15" fmla="*/ 2147483647 h 293"/>
              <a:gd name="T16" fmla="*/ 2147483647 w 257"/>
              <a:gd name="T17" fmla="*/ 2147483647 h 293"/>
              <a:gd name="T18" fmla="*/ 2147483647 w 257"/>
              <a:gd name="T19" fmla="*/ 2147483647 h 293"/>
              <a:gd name="T20" fmla="*/ 2147483647 w 257"/>
              <a:gd name="T21" fmla="*/ 2147483647 h 293"/>
              <a:gd name="T22" fmla="*/ 2147483647 w 257"/>
              <a:gd name="T23" fmla="*/ 2147483647 h 293"/>
              <a:gd name="T24" fmla="*/ 2147483647 w 257"/>
              <a:gd name="T25" fmla="*/ 2147483647 h 293"/>
              <a:gd name="T26" fmla="*/ 2147483647 w 257"/>
              <a:gd name="T27" fmla="*/ 2147483647 h 293"/>
              <a:gd name="T28" fmla="*/ 2147483647 w 257"/>
              <a:gd name="T29" fmla="*/ 0 h 293"/>
              <a:gd name="T30" fmla="*/ 2147483647 w 257"/>
              <a:gd name="T31" fmla="*/ 2147483647 h 293"/>
              <a:gd name="T32" fmla="*/ 0 w 257"/>
              <a:gd name="T33" fmla="*/ 2147483647 h 293"/>
              <a:gd name="T34" fmla="*/ 2147483647 w 257"/>
              <a:gd name="T35" fmla="*/ 2147483647 h 293"/>
              <a:gd name="T36" fmla="*/ 2147483647 w 257"/>
              <a:gd name="T37" fmla="*/ 2147483647 h 293"/>
              <a:gd name="T38" fmla="*/ 2147483647 w 257"/>
              <a:gd name="T39" fmla="*/ 2147483647 h 293"/>
              <a:gd name="T40" fmla="*/ 2147483647 w 257"/>
              <a:gd name="T41" fmla="*/ 2147483647 h 293"/>
              <a:gd name="T42" fmla="*/ 2147483647 w 257"/>
              <a:gd name="T43" fmla="*/ 2147483647 h 293"/>
              <a:gd name="T44" fmla="*/ 2147483647 w 257"/>
              <a:gd name="T45" fmla="*/ 2147483647 h 293"/>
              <a:gd name="T46" fmla="*/ 2147483647 w 257"/>
              <a:gd name="T47" fmla="*/ 2147483647 h 293"/>
              <a:gd name="T48" fmla="*/ 2147483647 w 257"/>
              <a:gd name="T49" fmla="*/ 2147483647 h 293"/>
              <a:gd name="T50" fmla="*/ 2147483647 w 257"/>
              <a:gd name="T51" fmla="*/ 2147483647 h 293"/>
              <a:gd name="T52" fmla="*/ 2147483647 w 257"/>
              <a:gd name="T53" fmla="*/ 2147483647 h 2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7" h="293">
                <a:moveTo>
                  <a:pt x="257" y="293"/>
                </a:moveTo>
                <a:lnTo>
                  <a:pt x="217" y="273"/>
                </a:lnTo>
                <a:lnTo>
                  <a:pt x="187" y="250"/>
                </a:lnTo>
                <a:lnTo>
                  <a:pt x="167" y="227"/>
                </a:lnTo>
                <a:lnTo>
                  <a:pt x="151" y="202"/>
                </a:lnTo>
                <a:lnTo>
                  <a:pt x="141" y="177"/>
                </a:lnTo>
                <a:lnTo>
                  <a:pt x="132" y="153"/>
                </a:lnTo>
                <a:lnTo>
                  <a:pt x="125" y="129"/>
                </a:lnTo>
                <a:lnTo>
                  <a:pt x="116" y="106"/>
                </a:lnTo>
                <a:lnTo>
                  <a:pt x="106" y="75"/>
                </a:lnTo>
                <a:lnTo>
                  <a:pt x="110" y="57"/>
                </a:lnTo>
                <a:lnTo>
                  <a:pt x="122" y="52"/>
                </a:lnTo>
                <a:lnTo>
                  <a:pt x="137" y="57"/>
                </a:lnTo>
                <a:lnTo>
                  <a:pt x="31" y="8"/>
                </a:lnTo>
                <a:lnTo>
                  <a:pt x="14" y="0"/>
                </a:lnTo>
                <a:lnTo>
                  <a:pt x="3" y="8"/>
                </a:lnTo>
                <a:lnTo>
                  <a:pt x="0" y="27"/>
                </a:lnTo>
                <a:lnTo>
                  <a:pt x="9" y="57"/>
                </a:lnTo>
                <a:lnTo>
                  <a:pt x="17" y="81"/>
                </a:lnTo>
                <a:lnTo>
                  <a:pt x="25" y="103"/>
                </a:lnTo>
                <a:lnTo>
                  <a:pt x="34" y="129"/>
                </a:lnTo>
                <a:lnTo>
                  <a:pt x="45" y="153"/>
                </a:lnTo>
                <a:lnTo>
                  <a:pt x="59" y="179"/>
                </a:lnTo>
                <a:lnTo>
                  <a:pt x="81" y="202"/>
                </a:lnTo>
                <a:lnTo>
                  <a:pt x="110" y="227"/>
                </a:lnTo>
                <a:lnTo>
                  <a:pt x="148" y="246"/>
                </a:lnTo>
                <a:lnTo>
                  <a:pt x="257" y="2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50" name="Freeform 40"/>
          <p:cNvSpPr>
            <a:spLocks/>
          </p:cNvSpPr>
          <p:nvPr/>
        </p:nvSpPr>
        <p:spPr bwMode="auto">
          <a:xfrm>
            <a:off x="3886200" y="4629150"/>
            <a:ext cx="305991" cy="348854"/>
          </a:xfrm>
          <a:custGeom>
            <a:avLst/>
            <a:gdLst>
              <a:gd name="T0" fmla="*/ 2147483647 w 257"/>
              <a:gd name="T1" fmla="*/ 2147483647 h 293"/>
              <a:gd name="T2" fmla="*/ 2147483647 w 257"/>
              <a:gd name="T3" fmla="*/ 2147483647 h 293"/>
              <a:gd name="T4" fmla="*/ 2147483647 w 257"/>
              <a:gd name="T5" fmla="*/ 2147483647 h 293"/>
              <a:gd name="T6" fmla="*/ 2147483647 w 257"/>
              <a:gd name="T7" fmla="*/ 2147483647 h 293"/>
              <a:gd name="T8" fmla="*/ 2147483647 w 257"/>
              <a:gd name="T9" fmla="*/ 2147483647 h 293"/>
              <a:gd name="T10" fmla="*/ 2147483647 w 257"/>
              <a:gd name="T11" fmla="*/ 2147483647 h 293"/>
              <a:gd name="T12" fmla="*/ 2147483647 w 257"/>
              <a:gd name="T13" fmla="*/ 2147483647 h 293"/>
              <a:gd name="T14" fmla="*/ 2147483647 w 257"/>
              <a:gd name="T15" fmla="*/ 2147483647 h 293"/>
              <a:gd name="T16" fmla="*/ 2147483647 w 257"/>
              <a:gd name="T17" fmla="*/ 2147483647 h 293"/>
              <a:gd name="T18" fmla="*/ 2147483647 w 257"/>
              <a:gd name="T19" fmla="*/ 2147483647 h 293"/>
              <a:gd name="T20" fmla="*/ 2147483647 w 257"/>
              <a:gd name="T21" fmla="*/ 2147483647 h 293"/>
              <a:gd name="T22" fmla="*/ 2147483647 w 257"/>
              <a:gd name="T23" fmla="*/ 2147483647 h 293"/>
              <a:gd name="T24" fmla="*/ 2147483647 w 257"/>
              <a:gd name="T25" fmla="*/ 2147483647 h 293"/>
              <a:gd name="T26" fmla="*/ 2147483647 w 257"/>
              <a:gd name="T27" fmla="*/ 2147483647 h 293"/>
              <a:gd name="T28" fmla="*/ 2147483647 w 257"/>
              <a:gd name="T29" fmla="*/ 2147483647 h 293"/>
              <a:gd name="T30" fmla="*/ 2147483647 w 257"/>
              <a:gd name="T31" fmla="*/ 2147483647 h 293"/>
              <a:gd name="T32" fmla="*/ 2147483647 w 257"/>
              <a:gd name="T33" fmla="*/ 2147483647 h 293"/>
              <a:gd name="T34" fmla="*/ 2147483647 w 257"/>
              <a:gd name="T35" fmla="*/ 0 h 293"/>
              <a:gd name="T36" fmla="*/ 2147483647 w 257"/>
              <a:gd name="T37" fmla="*/ 2147483647 h 293"/>
              <a:gd name="T38" fmla="*/ 0 w 257"/>
              <a:gd name="T39" fmla="*/ 2147483647 h 293"/>
              <a:gd name="T40" fmla="*/ 2147483647 w 257"/>
              <a:gd name="T41" fmla="*/ 2147483647 h 293"/>
              <a:gd name="T42" fmla="*/ 2147483647 w 257"/>
              <a:gd name="T43" fmla="*/ 2147483647 h 293"/>
              <a:gd name="T44" fmla="*/ 2147483647 w 257"/>
              <a:gd name="T45" fmla="*/ 2147483647 h 293"/>
              <a:gd name="T46" fmla="*/ 2147483647 w 257"/>
              <a:gd name="T47" fmla="*/ 2147483647 h 293"/>
              <a:gd name="T48" fmla="*/ 2147483647 w 257"/>
              <a:gd name="T49" fmla="*/ 2147483647 h 293"/>
              <a:gd name="T50" fmla="*/ 2147483647 w 257"/>
              <a:gd name="T51" fmla="*/ 2147483647 h 293"/>
              <a:gd name="T52" fmla="*/ 2147483647 w 257"/>
              <a:gd name="T53" fmla="*/ 2147483647 h 293"/>
              <a:gd name="T54" fmla="*/ 2147483647 w 257"/>
              <a:gd name="T55" fmla="*/ 2147483647 h 293"/>
              <a:gd name="T56" fmla="*/ 2147483647 w 257"/>
              <a:gd name="T57" fmla="*/ 2147483647 h 293"/>
              <a:gd name="T58" fmla="*/ 2147483647 w 257"/>
              <a:gd name="T59" fmla="*/ 2147483647 h 293"/>
              <a:gd name="T60" fmla="*/ 2147483647 w 257"/>
              <a:gd name="T61" fmla="*/ 2147483647 h 29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7" h="293">
                <a:moveTo>
                  <a:pt x="257" y="293"/>
                </a:moveTo>
                <a:lnTo>
                  <a:pt x="257" y="293"/>
                </a:lnTo>
                <a:lnTo>
                  <a:pt x="217" y="273"/>
                </a:lnTo>
                <a:lnTo>
                  <a:pt x="187" y="250"/>
                </a:lnTo>
                <a:lnTo>
                  <a:pt x="167" y="227"/>
                </a:lnTo>
                <a:lnTo>
                  <a:pt x="151" y="202"/>
                </a:lnTo>
                <a:lnTo>
                  <a:pt x="141" y="177"/>
                </a:lnTo>
                <a:lnTo>
                  <a:pt x="132" y="153"/>
                </a:lnTo>
                <a:lnTo>
                  <a:pt x="125" y="129"/>
                </a:lnTo>
                <a:lnTo>
                  <a:pt x="116" y="106"/>
                </a:lnTo>
                <a:lnTo>
                  <a:pt x="106" y="75"/>
                </a:lnTo>
                <a:lnTo>
                  <a:pt x="110" y="57"/>
                </a:lnTo>
                <a:lnTo>
                  <a:pt x="122" y="52"/>
                </a:lnTo>
                <a:lnTo>
                  <a:pt x="137" y="57"/>
                </a:lnTo>
                <a:lnTo>
                  <a:pt x="31" y="8"/>
                </a:lnTo>
                <a:lnTo>
                  <a:pt x="14" y="0"/>
                </a:lnTo>
                <a:lnTo>
                  <a:pt x="3" y="8"/>
                </a:lnTo>
                <a:lnTo>
                  <a:pt x="0" y="27"/>
                </a:lnTo>
                <a:lnTo>
                  <a:pt x="9" y="57"/>
                </a:lnTo>
                <a:lnTo>
                  <a:pt x="17" y="81"/>
                </a:lnTo>
                <a:lnTo>
                  <a:pt x="25" y="103"/>
                </a:lnTo>
                <a:lnTo>
                  <a:pt x="34" y="129"/>
                </a:lnTo>
                <a:lnTo>
                  <a:pt x="45" y="153"/>
                </a:lnTo>
                <a:lnTo>
                  <a:pt x="59" y="179"/>
                </a:lnTo>
                <a:lnTo>
                  <a:pt x="81" y="202"/>
                </a:lnTo>
                <a:lnTo>
                  <a:pt x="110" y="227"/>
                </a:lnTo>
                <a:lnTo>
                  <a:pt x="148" y="246"/>
                </a:lnTo>
                <a:lnTo>
                  <a:pt x="257" y="293"/>
                </a:lnTo>
              </a:path>
            </a:pathLst>
          </a:custGeom>
          <a:solidFill>
            <a:srgbClr val="FF9933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20"/>
          </a:p>
        </p:txBody>
      </p:sp>
      <p:sp>
        <p:nvSpPr>
          <p:cNvPr id="64551" name="Freeform 41"/>
          <p:cNvSpPr>
            <a:spLocks/>
          </p:cNvSpPr>
          <p:nvPr/>
        </p:nvSpPr>
        <p:spPr bwMode="auto">
          <a:xfrm>
            <a:off x="4192192" y="4005264"/>
            <a:ext cx="1348978" cy="770335"/>
          </a:xfrm>
          <a:custGeom>
            <a:avLst/>
            <a:gdLst>
              <a:gd name="T0" fmla="*/ 2147483647 w 1133"/>
              <a:gd name="T1" fmla="*/ 2147483647 h 647"/>
              <a:gd name="T2" fmla="*/ 2147483647 w 1133"/>
              <a:gd name="T3" fmla="*/ 2147483647 h 647"/>
              <a:gd name="T4" fmla="*/ 2147483647 w 1133"/>
              <a:gd name="T5" fmla="*/ 2147483647 h 647"/>
              <a:gd name="T6" fmla="*/ 2147483647 w 1133"/>
              <a:gd name="T7" fmla="*/ 2147483647 h 647"/>
              <a:gd name="T8" fmla="*/ 2147483647 w 1133"/>
              <a:gd name="T9" fmla="*/ 2147483647 h 647"/>
              <a:gd name="T10" fmla="*/ 2147483647 w 1133"/>
              <a:gd name="T11" fmla="*/ 2147483647 h 647"/>
              <a:gd name="T12" fmla="*/ 2147483647 w 1133"/>
              <a:gd name="T13" fmla="*/ 2147483647 h 647"/>
              <a:gd name="T14" fmla="*/ 2147483647 w 1133"/>
              <a:gd name="T15" fmla="*/ 2147483647 h 647"/>
              <a:gd name="T16" fmla="*/ 2147483647 w 1133"/>
              <a:gd name="T17" fmla="*/ 2147483647 h 647"/>
              <a:gd name="T18" fmla="*/ 2147483647 w 1133"/>
              <a:gd name="T19" fmla="*/ 2147483647 h 647"/>
              <a:gd name="T20" fmla="*/ 2147483647 w 1133"/>
              <a:gd name="T21" fmla="*/ 2147483647 h 647"/>
              <a:gd name="T22" fmla="*/ 2147483647 w 1133"/>
              <a:gd name="T23" fmla="*/ 2147483647 h 647"/>
              <a:gd name="T24" fmla="*/ 2147483647 w 1133"/>
              <a:gd name="T25" fmla="*/ 2147483647 h 647"/>
              <a:gd name="T26" fmla="*/ 2147483647 w 1133"/>
              <a:gd name="T27" fmla="*/ 2147483647 h 647"/>
              <a:gd name="T28" fmla="*/ 2147483647 w 1133"/>
              <a:gd name="T29" fmla="*/ 2147483647 h 647"/>
              <a:gd name="T30" fmla="*/ 2147483647 w 1133"/>
              <a:gd name="T31" fmla="*/ 2147483647 h 647"/>
              <a:gd name="T32" fmla="*/ 2147483647 w 1133"/>
              <a:gd name="T33" fmla="*/ 2147483647 h 647"/>
              <a:gd name="T34" fmla="*/ 2147483647 w 1133"/>
              <a:gd name="T35" fmla="*/ 2147483647 h 647"/>
              <a:gd name="T36" fmla="*/ 2147483647 w 1133"/>
              <a:gd name="T37" fmla="*/ 2147483647 h 647"/>
              <a:gd name="T38" fmla="*/ 2147483647 w 1133"/>
              <a:gd name="T39" fmla="*/ 2147483647 h 647"/>
              <a:gd name="T40" fmla="*/ 2147483647 w 1133"/>
              <a:gd name="T41" fmla="*/ 2147483647 h 647"/>
              <a:gd name="T42" fmla="*/ 2147483647 w 1133"/>
              <a:gd name="T43" fmla="*/ 2147483647 h 647"/>
              <a:gd name="T44" fmla="*/ 2147483647 w 1133"/>
              <a:gd name="T45" fmla="*/ 2147483647 h 647"/>
              <a:gd name="T46" fmla="*/ 2147483647 w 1133"/>
              <a:gd name="T47" fmla="*/ 2147483647 h 647"/>
              <a:gd name="T48" fmla="*/ 2147483647 w 1133"/>
              <a:gd name="T49" fmla="*/ 2147483647 h 647"/>
              <a:gd name="T50" fmla="*/ 2147483647 w 1133"/>
              <a:gd name="T51" fmla="*/ 2147483647 h 647"/>
              <a:gd name="T52" fmla="*/ 2147483647 w 1133"/>
              <a:gd name="T53" fmla="*/ 2147483647 h 647"/>
              <a:gd name="T54" fmla="*/ 2147483647 w 1133"/>
              <a:gd name="T55" fmla="*/ 2147483647 h 647"/>
              <a:gd name="T56" fmla="*/ 2147483647 w 1133"/>
              <a:gd name="T57" fmla="*/ 2147483647 h 647"/>
              <a:gd name="T58" fmla="*/ 2147483647 w 1133"/>
              <a:gd name="T59" fmla="*/ 2147483647 h 647"/>
              <a:gd name="T60" fmla="*/ 2147483647 w 1133"/>
              <a:gd name="T61" fmla="*/ 2147483647 h 647"/>
              <a:gd name="T62" fmla="*/ 2147483647 w 1133"/>
              <a:gd name="T63" fmla="*/ 2147483647 h 647"/>
              <a:gd name="T64" fmla="*/ 2147483647 w 1133"/>
              <a:gd name="T65" fmla="*/ 2147483647 h 647"/>
              <a:gd name="T66" fmla="*/ 2147483647 w 1133"/>
              <a:gd name="T67" fmla="*/ 2147483647 h 647"/>
              <a:gd name="T68" fmla="*/ 2147483647 w 1133"/>
              <a:gd name="T69" fmla="*/ 2147483647 h 647"/>
              <a:gd name="T70" fmla="*/ 2147483647 w 1133"/>
              <a:gd name="T71" fmla="*/ 2147483647 h 647"/>
              <a:gd name="T72" fmla="*/ 2147483647 w 1133"/>
              <a:gd name="T73" fmla="*/ 2147483647 h 647"/>
              <a:gd name="T74" fmla="*/ 2147483647 w 1133"/>
              <a:gd name="T75" fmla="*/ 2147483647 h 647"/>
              <a:gd name="T76" fmla="*/ 2147483647 w 1133"/>
              <a:gd name="T77" fmla="*/ 2147483647 h 647"/>
              <a:gd name="T78" fmla="*/ 2147483647 w 1133"/>
              <a:gd name="T79" fmla="*/ 2147483647 h 647"/>
              <a:gd name="T80" fmla="*/ 2147483647 w 1133"/>
              <a:gd name="T81" fmla="*/ 2147483647 h 647"/>
              <a:gd name="T82" fmla="*/ 2147483647 w 1133"/>
              <a:gd name="T83" fmla="*/ 2147483647 h 647"/>
              <a:gd name="T84" fmla="*/ 2147483647 w 1133"/>
              <a:gd name="T85" fmla="*/ 2147483647 h 647"/>
              <a:gd name="T86" fmla="*/ 2147483647 w 1133"/>
              <a:gd name="T87" fmla="*/ 2147483647 h 647"/>
              <a:gd name="T88" fmla="*/ 2147483647 w 1133"/>
              <a:gd name="T89" fmla="*/ 2147483647 h 647"/>
              <a:gd name="T90" fmla="*/ 2147483647 w 1133"/>
              <a:gd name="T91" fmla="*/ 0 h 647"/>
              <a:gd name="T92" fmla="*/ 2147483647 w 1133"/>
              <a:gd name="T93" fmla="*/ 2147483647 h 647"/>
              <a:gd name="T94" fmla="*/ 2147483647 w 1133"/>
              <a:gd name="T95" fmla="*/ 2147483647 h 647"/>
              <a:gd name="T96" fmla="*/ 2147483647 w 1133"/>
              <a:gd name="T97" fmla="*/ 2147483647 h 647"/>
              <a:gd name="T98" fmla="*/ 2147483647 w 1133"/>
              <a:gd name="T99" fmla="*/ 2147483647 h 647"/>
              <a:gd name="T100" fmla="*/ 2147483647 w 1133"/>
              <a:gd name="T101" fmla="*/ 2147483647 h 647"/>
              <a:gd name="T102" fmla="*/ 2147483647 w 1133"/>
              <a:gd name="T103" fmla="*/ 2147483647 h 647"/>
              <a:gd name="T104" fmla="*/ 2147483647 w 1133"/>
              <a:gd name="T105" fmla="*/ 2147483647 h 647"/>
              <a:gd name="T106" fmla="*/ 2147483647 w 1133"/>
              <a:gd name="T107" fmla="*/ 2147483647 h 647"/>
              <a:gd name="T108" fmla="*/ 2147483647 w 1133"/>
              <a:gd name="T109" fmla="*/ 2147483647 h 647"/>
              <a:gd name="T110" fmla="*/ 2147483647 w 1133"/>
              <a:gd name="T111" fmla="*/ 2147483647 h 64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33" h="647">
                <a:moveTo>
                  <a:pt x="49" y="48"/>
                </a:moveTo>
                <a:lnTo>
                  <a:pt x="36" y="72"/>
                </a:lnTo>
                <a:lnTo>
                  <a:pt x="25" y="89"/>
                </a:lnTo>
                <a:lnTo>
                  <a:pt x="13" y="102"/>
                </a:lnTo>
                <a:lnTo>
                  <a:pt x="0" y="112"/>
                </a:lnTo>
                <a:lnTo>
                  <a:pt x="9" y="144"/>
                </a:lnTo>
                <a:lnTo>
                  <a:pt x="28" y="212"/>
                </a:lnTo>
                <a:lnTo>
                  <a:pt x="51" y="300"/>
                </a:lnTo>
                <a:lnTo>
                  <a:pt x="80" y="396"/>
                </a:lnTo>
                <a:lnTo>
                  <a:pt x="104" y="488"/>
                </a:lnTo>
                <a:lnTo>
                  <a:pt x="128" y="571"/>
                </a:lnTo>
                <a:lnTo>
                  <a:pt x="144" y="629"/>
                </a:lnTo>
                <a:lnTo>
                  <a:pt x="149" y="647"/>
                </a:lnTo>
                <a:lnTo>
                  <a:pt x="161" y="647"/>
                </a:lnTo>
                <a:lnTo>
                  <a:pt x="176" y="646"/>
                </a:lnTo>
                <a:lnTo>
                  <a:pt x="191" y="645"/>
                </a:lnTo>
                <a:lnTo>
                  <a:pt x="214" y="642"/>
                </a:lnTo>
                <a:lnTo>
                  <a:pt x="237" y="637"/>
                </a:lnTo>
                <a:lnTo>
                  <a:pt x="261" y="634"/>
                </a:lnTo>
                <a:lnTo>
                  <a:pt x="288" y="629"/>
                </a:lnTo>
                <a:lnTo>
                  <a:pt x="314" y="625"/>
                </a:lnTo>
                <a:lnTo>
                  <a:pt x="341" y="618"/>
                </a:lnTo>
                <a:lnTo>
                  <a:pt x="367" y="612"/>
                </a:lnTo>
                <a:lnTo>
                  <a:pt x="392" y="605"/>
                </a:lnTo>
                <a:lnTo>
                  <a:pt x="416" y="600"/>
                </a:lnTo>
                <a:lnTo>
                  <a:pt x="438" y="592"/>
                </a:lnTo>
                <a:lnTo>
                  <a:pt x="457" y="584"/>
                </a:lnTo>
                <a:lnTo>
                  <a:pt x="472" y="576"/>
                </a:lnTo>
                <a:lnTo>
                  <a:pt x="484" y="571"/>
                </a:lnTo>
                <a:lnTo>
                  <a:pt x="503" y="560"/>
                </a:lnTo>
                <a:lnTo>
                  <a:pt x="521" y="554"/>
                </a:lnTo>
                <a:lnTo>
                  <a:pt x="533" y="552"/>
                </a:lnTo>
                <a:lnTo>
                  <a:pt x="545" y="554"/>
                </a:lnTo>
                <a:lnTo>
                  <a:pt x="556" y="560"/>
                </a:lnTo>
                <a:lnTo>
                  <a:pt x="560" y="568"/>
                </a:lnTo>
                <a:lnTo>
                  <a:pt x="563" y="579"/>
                </a:lnTo>
                <a:lnTo>
                  <a:pt x="566" y="591"/>
                </a:lnTo>
                <a:lnTo>
                  <a:pt x="580" y="588"/>
                </a:lnTo>
                <a:lnTo>
                  <a:pt x="601" y="584"/>
                </a:lnTo>
                <a:lnTo>
                  <a:pt x="628" y="583"/>
                </a:lnTo>
                <a:lnTo>
                  <a:pt x="654" y="579"/>
                </a:lnTo>
                <a:lnTo>
                  <a:pt x="680" y="579"/>
                </a:lnTo>
                <a:lnTo>
                  <a:pt x="703" y="579"/>
                </a:lnTo>
                <a:lnTo>
                  <a:pt x="717" y="576"/>
                </a:lnTo>
                <a:lnTo>
                  <a:pt x="722" y="576"/>
                </a:lnTo>
                <a:lnTo>
                  <a:pt x="726" y="567"/>
                </a:lnTo>
                <a:lnTo>
                  <a:pt x="731" y="558"/>
                </a:lnTo>
                <a:lnTo>
                  <a:pt x="738" y="550"/>
                </a:lnTo>
                <a:lnTo>
                  <a:pt x="746" y="542"/>
                </a:lnTo>
                <a:lnTo>
                  <a:pt x="757" y="539"/>
                </a:lnTo>
                <a:lnTo>
                  <a:pt x="768" y="539"/>
                </a:lnTo>
                <a:lnTo>
                  <a:pt x="782" y="541"/>
                </a:lnTo>
                <a:lnTo>
                  <a:pt x="796" y="546"/>
                </a:lnTo>
                <a:lnTo>
                  <a:pt x="808" y="550"/>
                </a:lnTo>
                <a:lnTo>
                  <a:pt x="823" y="554"/>
                </a:lnTo>
                <a:lnTo>
                  <a:pt x="842" y="556"/>
                </a:lnTo>
                <a:lnTo>
                  <a:pt x="865" y="556"/>
                </a:lnTo>
                <a:lnTo>
                  <a:pt x="890" y="558"/>
                </a:lnTo>
                <a:lnTo>
                  <a:pt x="915" y="558"/>
                </a:lnTo>
                <a:lnTo>
                  <a:pt x="944" y="558"/>
                </a:lnTo>
                <a:lnTo>
                  <a:pt x="971" y="558"/>
                </a:lnTo>
                <a:lnTo>
                  <a:pt x="1000" y="556"/>
                </a:lnTo>
                <a:lnTo>
                  <a:pt x="1026" y="554"/>
                </a:lnTo>
                <a:lnTo>
                  <a:pt x="1052" y="554"/>
                </a:lnTo>
                <a:lnTo>
                  <a:pt x="1075" y="552"/>
                </a:lnTo>
                <a:lnTo>
                  <a:pt x="1096" y="550"/>
                </a:lnTo>
                <a:lnTo>
                  <a:pt x="1113" y="548"/>
                </a:lnTo>
                <a:lnTo>
                  <a:pt x="1125" y="548"/>
                </a:lnTo>
                <a:lnTo>
                  <a:pt x="1133" y="546"/>
                </a:lnTo>
                <a:lnTo>
                  <a:pt x="1129" y="539"/>
                </a:lnTo>
                <a:lnTo>
                  <a:pt x="1121" y="518"/>
                </a:lnTo>
                <a:lnTo>
                  <a:pt x="1110" y="492"/>
                </a:lnTo>
                <a:lnTo>
                  <a:pt x="1106" y="475"/>
                </a:lnTo>
                <a:lnTo>
                  <a:pt x="1092" y="441"/>
                </a:lnTo>
                <a:lnTo>
                  <a:pt x="1068" y="383"/>
                </a:lnTo>
                <a:lnTo>
                  <a:pt x="1038" y="310"/>
                </a:lnTo>
                <a:lnTo>
                  <a:pt x="1007" y="233"/>
                </a:lnTo>
                <a:lnTo>
                  <a:pt x="975" y="158"/>
                </a:lnTo>
                <a:lnTo>
                  <a:pt x="947" y="93"/>
                </a:lnTo>
                <a:lnTo>
                  <a:pt x="929" y="47"/>
                </a:lnTo>
                <a:lnTo>
                  <a:pt x="922" y="31"/>
                </a:lnTo>
                <a:lnTo>
                  <a:pt x="901" y="36"/>
                </a:lnTo>
                <a:lnTo>
                  <a:pt x="875" y="39"/>
                </a:lnTo>
                <a:lnTo>
                  <a:pt x="848" y="39"/>
                </a:lnTo>
                <a:lnTo>
                  <a:pt x="817" y="35"/>
                </a:lnTo>
                <a:lnTo>
                  <a:pt x="787" y="31"/>
                </a:lnTo>
                <a:lnTo>
                  <a:pt x="752" y="25"/>
                </a:lnTo>
                <a:lnTo>
                  <a:pt x="719" y="17"/>
                </a:lnTo>
                <a:lnTo>
                  <a:pt x="688" y="11"/>
                </a:lnTo>
                <a:lnTo>
                  <a:pt x="653" y="5"/>
                </a:lnTo>
                <a:lnTo>
                  <a:pt x="622" y="1"/>
                </a:lnTo>
                <a:lnTo>
                  <a:pt x="593" y="0"/>
                </a:lnTo>
                <a:lnTo>
                  <a:pt x="566" y="0"/>
                </a:lnTo>
                <a:lnTo>
                  <a:pt x="544" y="4"/>
                </a:lnTo>
                <a:lnTo>
                  <a:pt x="525" y="9"/>
                </a:lnTo>
                <a:lnTo>
                  <a:pt x="508" y="21"/>
                </a:lnTo>
                <a:lnTo>
                  <a:pt x="500" y="36"/>
                </a:lnTo>
                <a:lnTo>
                  <a:pt x="470" y="23"/>
                </a:lnTo>
                <a:lnTo>
                  <a:pt x="441" y="13"/>
                </a:lnTo>
                <a:lnTo>
                  <a:pt x="414" y="9"/>
                </a:lnTo>
                <a:lnTo>
                  <a:pt x="386" y="8"/>
                </a:lnTo>
                <a:lnTo>
                  <a:pt x="360" y="11"/>
                </a:lnTo>
                <a:lnTo>
                  <a:pt x="333" y="17"/>
                </a:lnTo>
                <a:lnTo>
                  <a:pt x="308" y="23"/>
                </a:lnTo>
                <a:lnTo>
                  <a:pt x="284" y="31"/>
                </a:lnTo>
                <a:lnTo>
                  <a:pt x="257" y="40"/>
                </a:lnTo>
                <a:lnTo>
                  <a:pt x="231" y="48"/>
                </a:lnTo>
                <a:lnTo>
                  <a:pt x="204" y="59"/>
                </a:lnTo>
                <a:lnTo>
                  <a:pt x="176" y="63"/>
                </a:lnTo>
                <a:lnTo>
                  <a:pt x="146" y="67"/>
                </a:lnTo>
                <a:lnTo>
                  <a:pt x="116" y="64"/>
                </a:lnTo>
                <a:lnTo>
                  <a:pt x="83" y="61"/>
                </a:lnTo>
                <a:lnTo>
                  <a:pt x="49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52" name="Freeform 42"/>
          <p:cNvSpPr>
            <a:spLocks/>
          </p:cNvSpPr>
          <p:nvPr/>
        </p:nvSpPr>
        <p:spPr bwMode="auto">
          <a:xfrm>
            <a:off x="4250531" y="4062414"/>
            <a:ext cx="1258491" cy="613173"/>
          </a:xfrm>
          <a:custGeom>
            <a:avLst/>
            <a:gdLst>
              <a:gd name="T0" fmla="*/ 2147483647 w 1057"/>
              <a:gd name="T1" fmla="*/ 2147483647 h 515"/>
              <a:gd name="T2" fmla="*/ 2147483647 w 1057"/>
              <a:gd name="T3" fmla="*/ 2147483647 h 515"/>
              <a:gd name="T4" fmla="*/ 2147483647 w 1057"/>
              <a:gd name="T5" fmla="*/ 2147483647 h 515"/>
              <a:gd name="T6" fmla="*/ 2147483647 w 1057"/>
              <a:gd name="T7" fmla="*/ 2147483647 h 515"/>
              <a:gd name="T8" fmla="*/ 2147483647 w 1057"/>
              <a:gd name="T9" fmla="*/ 2147483647 h 515"/>
              <a:gd name="T10" fmla="*/ 2147483647 w 1057"/>
              <a:gd name="T11" fmla="*/ 2147483647 h 515"/>
              <a:gd name="T12" fmla="*/ 2147483647 w 1057"/>
              <a:gd name="T13" fmla="*/ 2147483647 h 515"/>
              <a:gd name="T14" fmla="*/ 2147483647 w 1057"/>
              <a:gd name="T15" fmla="*/ 2147483647 h 515"/>
              <a:gd name="T16" fmla="*/ 2147483647 w 1057"/>
              <a:gd name="T17" fmla="*/ 2147483647 h 515"/>
              <a:gd name="T18" fmla="*/ 2147483647 w 1057"/>
              <a:gd name="T19" fmla="*/ 2147483647 h 515"/>
              <a:gd name="T20" fmla="*/ 2147483647 w 1057"/>
              <a:gd name="T21" fmla="*/ 2147483647 h 515"/>
              <a:gd name="T22" fmla="*/ 2147483647 w 1057"/>
              <a:gd name="T23" fmla="*/ 2147483647 h 515"/>
              <a:gd name="T24" fmla="*/ 2147483647 w 1057"/>
              <a:gd name="T25" fmla="*/ 2147483647 h 515"/>
              <a:gd name="T26" fmla="*/ 2147483647 w 1057"/>
              <a:gd name="T27" fmla="*/ 2147483647 h 515"/>
              <a:gd name="T28" fmla="*/ 2147483647 w 1057"/>
              <a:gd name="T29" fmla="*/ 2147483647 h 515"/>
              <a:gd name="T30" fmla="*/ 2147483647 w 1057"/>
              <a:gd name="T31" fmla="*/ 2147483647 h 515"/>
              <a:gd name="T32" fmla="*/ 2147483647 w 1057"/>
              <a:gd name="T33" fmla="*/ 2147483647 h 515"/>
              <a:gd name="T34" fmla="*/ 2147483647 w 1057"/>
              <a:gd name="T35" fmla="*/ 2147483647 h 515"/>
              <a:gd name="T36" fmla="*/ 2147483647 w 1057"/>
              <a:gd name="T37" fmla="*/ 2147483647 h 515"/>
              <a:gd name="T38" fmla="*/ 2147483647 w 1057"/>
              <a:gd name="T39" fmla="*/ 2147483647 h 515"/>
              <a:gd name="T40" fmla="*/ 2147483647 w 1057"/>
              <a:gd name="T41" fmla="*/ 2147483647 h 515"/>
              <a:gd name="T42" fmla="*/ 2147483647 w 1057"/>
              <a:gd name="T43" fmla="*/ 2147483647 h 515"/>
              <a:gd name="T44" fmla="*/ 2147483647 w 1057"/>
              <a:gd name="T45" fmla="*/ 2147483647 h 515"/>
              <a:gd name="T46" fmla="*/ 2147483647 w 1057"/>
              <a:gd name="T47" fmla="*/ 2147483647 h 515"/>
              <a:gd name="T48" fmla="*/ 2147483647 w 1057"/>
              <a:gd name="T49" fmla="*/ 2147483647 h 515"/>
              <a:gd name="T50" fmla="*/ 2147483647 w 1057"/>
              <a:gd name="T51" fmla="*/ 2147483647 h 515"/>
              <a:gd name="T52" fmla="*/ 2147483647 w 1057"/>
              <a:gd name="T53" fmla="*/ 2147483647 h 515"/>
              <a:gd name="T54" fmla="*/ 2147483647 w 1057"/>
              <a:gd name="T55" fmla="*/ 2147483647 h 515"/>
              <a:gd name="T56" fmla="*/ 2147483647 w 1057"/>
              <a:gd name="T57" fmla="*/ 2147483647 h 515"/>
              <a:gd name="T58" fmla="*/ 2147483647 w 1057"/>
              <a:gd name="T59" fmla="*/ 2147483647 h 515"/>
              <a:gd name="T60" fmla="*/ 2147483647 w 1057"/>
              <a:gd name="T61" fmla="*/ 2147483647 h 515"/>
              <a:gd name="T62" fmla="*/ 2147483647 w 1057"/>
              <a:gd name="T63" fmla="*/ 2147483647 h 515"/>
              <a:gd name="T64" fmla="*/ 2147483647 w 1057"/>
              <a:gd name="T65" fmla="*/ 2147483647 h 515"/>
              <a:gd name="T66" fmla="*/ 2147483647 w 1057"/>
              <a:gd name="T67" fmla="*/ 2147483647 h 515"/>
              <a:gd name="T68" fmla="*/ 2147483647 w 1057"/>
              <a:gd name="T69" fmla="*/ 2147483647 h 515"/>
              <a:gd name="T70" fmla="*/ 2147483647 w 1057"/>
              <a:gd name="T71" fmla="*/ 2147483647 h 515"/>
              <a:gd name="T72" fmla="*/ 2147483647 w 1057"/>
              <a:gd name="T73" fmla="*/ 2147483647 h 515"/>
              <a:gd name="T74" fmla="*/ 2147483647 w 1057"/>
              <a:gd name="T75" fmla="*/ 2147483647 h 515"/>
              <a:gd name="T76" fmla="*/ 2147483647 w 1057"/>
              <a:gd name="T77" fmla="*/ 2147483647 h 515"/>
              <a:gd name="T78" fmla="*/ 2147483647 w 1057"/>
              <a:gd name="T79" fmla="*/ 2147483647 h 515"/>
              <a:gd name="T80" fmla="*/ 2147483647 w 1057"/>
              <a:gd name="T81" fmla="*/ 2147483647 h 515"/>
              <a:gd name="T82" fmla="*/ 2147483647 w 1057"/>
              <a:gd name="T83" fmla="*/ 2147483647 h 515"/>
              <a:gd name="T84" fmla="*/ 2147483647 w 1057"/>
              <a:gd name="T85" fmla="*/ 2147483647 h 515"/>
              <a:gd name="T86" fmla="*/ 0 w 1057"/>
              <a:gd name="T87" fmla="*/ 0 h 5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57" h="515">
                <a:moveTo>
                  <a:pt x="1057" y="427"/>
                </a:moveTo>
                <a:lnTo>
                  <a:pt x="1057" y="427"/>
                </a:lnTo>
                <a:lnTo>
                  <a:pt x="1033" y="439"/>
                </a:lnTo>
                <a:lnTo>
                  <a:pt x="1005" y="446"/>
                </a:lnTo>
                <a:lnTo>
                  <a:pt x="975" y="448"/>
                </a:lnTo>
                <a:lnTo>
                  <a:pt x="941" y="446"/>
                </a:lnTo>
                <a:lnTo>
                  <a:pt x="907" y="443"/>
                </a:lnTo>
                <a:lnTo>
                  <a:pt x="872" y="436"/>
                </a:lnTo>
                <a:lnTo>
                  <a:pt x="834" y="428"/>
                </a:lnTo>
                <a:lnTo>
                  <a:pt x="799" y="423"/>
                </a:lnTo>
                <a:lnTo>
                  <a:pt x="763" y="416"/>
                </a:lnTo>
                <a:lnTo>
                  <a:pt x="728" y="412"/>
                </a:lnTo>
                <a:lnTo>
                  <a:pt x="697" y="412"/>
                </a:lnTo>
                <a:lnTo>
                  <a:pt x="668" y="415"/>
                </a:lnTo>
                <a:lnTo>
                  <a:pt x="645" y="423"/>
                </a:lnTo>
                <a:lnTo>
                  <a:pt x="623" y="436"/>
                </a:lnTo>
                <a:lnTo>
                  <a:pt x="609" y="458"/>
                </a:lnTo>
                <a:lnTo>
                  <a:pt x="598" y="486"/>
                </a:lnTo>
                <a:lnTo>
                  <a:pt x="584" y="461"/>
                </a:lnTo>
                <a:lnTo>
                  <a:pt x="566" y="443"/>
                </a:lnTo>
                <a:lnTo>
                  <a:pt x="545" y="433"/>
                </a:lnTo>
                <a:lnTo>
                  <a:pt x="523" y="427"/>
                </a:lnTo>
                <a:lnTo>
                  <a:pt x="495" y="427"/>
                </a:lnTo>
                <a:lnTo>
                  <a:pt x="468" y="433"/>
                </a:lnTo>
                <a:lnTo>
                  <a:pt x="439" y="440"/>
                </a:lnTo>
                <a:lnTo>
                  <a:pt x="408" y="452"/>
                </a:lnTo>
                <a:lnTo>
                  <a:pt x="375" y="465"/>
                </a:lnTo>
                <a:lnTo>
                  <a:pt x="343" y="477"/>
                </a:lnTo>
                <a:lnTo>
                  <a:pt x="311" y="489"/>
                </a:lnTo>
                <a:lnTo>
                  <a:pt x="280" y="498"/>
                </a:lnTo>
                <a:lnTo>
                  <a:pt x="247" y="506"/>
                </a:lnTo>
                <a:lnTo>
                  <a:pt x="218" y="512"/>
                </a:lnTo>
                <a:lnTo>
                  <a:pt x="188" y="515"/>
                </a:lnTo>
                <a:lnTo>
                  <a:pt x="159" y="510"/>
                </a:lnTo>
                <a:lnTo>
                  <a:pt x="145" y="466"/>
                </a:lnTo>
                <a:lnTo>
                  <a:pt x="123" y="399"/>
                </a:lnTo>
                <a:lnTo>
                  <a:pt x="97" y="316"/>
                </a:lnTo>
                <a:lnTo>
                  <a:pt x="69" y="228"/>
                </a:lnTo>
                <a:lnTo>
                  <a:pt x="43" y="142"/>
                </a:lnTo>
                <a:lnTo>
                  <a:pt x="21" y="71"/>
                </a:lnTo>
                <a:lnTo>
                  <a:pt x="5" y="2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53" name="Freeform 43"/>
          <p:cNvSpPr>
            <a:spLocks/>
          </p:cNvSpPr>
          <p:nvPr/>
        </p:nvSpPr>
        <p:spPr bwMode="auto">
          <a:xfrm>
            <a:off x="4152901" y="4096941"/>
            <a:ext cx="1427560" cy="742950"/>
          </a:xfrm>
          <a:custGeom>
            <a:avLst/>
            <a:gdLst>
              <a:gd name="T0" fmla="*/ 2147483647 w 1199"/>
              <a:gd name="T1" fmla="*/ 2147483647 h 624"/>
              <a:gd name="T2" fmla="*/ 2147483647 w 1199"/>
              <a:gd name="T3" fmla="*/ 2147483647 h 624"/>
              <a:gd name="T4" fmla="*/ 2147483647 w 1199"/>
              <a:gd name="T5" fmla="*/ 2147483647 h 624"/>
              <a:gd name="T6" fmla="*/ 2147483647 w 1199"/>
              <a:gd name="T7" fmla="*/ 2147483647 h 624"/>
              <a:gd name="T8" fmla="*/ 2147483647 w 1199"/>
              <a:gd name="T9" fmla="*/ 2147483647 h 624"/>
              <a:gd name="T10" fmla="*/ 2147483647 w 1199"/>
              <a:gd name="T11" fmla="*/ 2147483647 h 624"/>
              <a:gd name="T12" fmla="*/ 2147483647 w 1199"/>
              <a:gd name="T13" fmla="*/ 2147483647 h 624"/>
              <a:gd name="T14" fmla="*/ 2147483647 w 1199"/>
              <a:gd name="T15" fmla="*/ 2147483647 h 624"/>
              <a:gd name="T16" fmla="*/ 2147483647 w 1199"/>
              <a:gd name="T17" fmla="*/ 2147483647 h 624"/>
              <a:gd name="T18" fmla="*/ 2147483647 w 1199"/>
              <a:gd name="T19" fmla="*/ 2147483647 h 624"/>
              <a:gd name="T20" fmla="*/ 2147483647 w 1199"/>
              <a:gd name="T21" fmla="*/ 2147483647 h 624"/>
              <a:gd name="T22" fmla="*/ 2147483647 w 1199"/>
              <a:gd name="T23" fmla="*/ 2147483647 h 624"/>
              <a:gd name="T24" fmla="*/ 2147483647 w 1199"/>
              <a:gd name="T25" fmla="*/ 2147483647 h 624"/>
              <a:gd name="T26" fmla="*/ 2147483647 w 1199"/>
              <a:gd name="T27" fmla="*/ 2147483647 h 624"/>
              <a:gd name="T28" fmla="*/ 2147483647 w 1199"/>
              <a:gd name="T29" fmla="*/ 2147483647 h 624"/>
              <a:gd name="T30" fmla="*/ 2147483647 w 1199"/>
              <a:gd name="T31" fmla="*/ 2147483647 h 624"/>
              <a:gd name="T32" fmla="*/ 2147483647 w 1199"/>
              <a:gd name="T33" fmla="*/ 2147483647 h 624"/>
              <a:gd name="T34" fmla="*/ 2147483647 w 1199"/>
              <a:gd name="T35" fmla="*/ 2147483647 h 624"/>
              <a:gd name="T36" fmla="*/ 2147483647 w 1199"/>
              <a:gd name="T37" fmla="*/ 2147483647 h 624"/>
              <a:gd name="T38" fmla="*/ 2147483647 w 1199"/>
              <a:gd name="T39" fmla="*/ 2147483647 h 624"/>
              <a:gd name="T40" fmla="*/ 2147483647 w 1199"/>
              <a:gd name="T41" fmla="*/ 2147483647 h 624"/>
              <a:gd name="T42" fmla="*/ 2147483647 w 1199"/>
              <a:gd name="T43" fmla="*/ 2147483647 h 624"/>
              <a:gd name="T44" fmla="*/ 2147483647 w 1199"/>
              <a:gd name="T45" fmla="*/ 2147483647 h 624"/>
              <a:gd name="T46" fmla="*/ 2147483647 w 1199"/>
              <a:gd name="T47" fmla="*/ 2147483647 h 624"/>
              <a:gd name="T48" fmla="*/ 2147483647 w 1199"/>
              <a:gd name="T49" fmla="*/ 2147483647 h 624"/>
              <a:gd name="T50" fmla="*/ 2147483647 w 1199"/>
              <a:gd name="T51" fmla="*/ 2147483647 h 624"/>
              <a:gd name="T52" fmla="*/ 2147483647 w 1199"/>
              <a:gd name="T53" fmla="*/ 2147483647 h 624"/>
              <a:gd name="T54" fmla="*/ 2147483647 w 1199"/>
              <a:gd name="T55" fmla="*/ 2147483647 h 624"/>
              <a:gd name="T56" fmla="*/ 2147483647 w 1199"/>
              <a:gd name="T57" fmla="*/ 2147483647 h 624"/>
              <a:gd name="T58" fmla="*/ 2147483647 w 1199"/>
              <a:gd name="T59" fmla="*/ 2147483647 h 624"/>
              <a:gd name="T60" fmla="*/ 2147483647 w 1199"/>
              <a:gd name="T61" fmla="*/ 2147483647 h 624"/>
              <a:gd name="T62" fmla="*/ 2147483647 w 1199"/>
              <a:gd name="T63" fmla="*/ 2147483647 h 624"/>
              <a:gd name="T64" fmla="*/ 2147483647 w 1199"/>
              <a:gd name="T65" fmla="*/ 2147483647 h 624"/>
              <a:gd name="T66" fmla="*/ 2147483647 w 1199"/>
              <a:gd name="T67" fmla="*/ 2147483647 h 624"/>
              <a:gd name="T68" fmla="*/ 2147483647 w 1199"/>
              <a:gd name="T69" fmla="*/ 2147483647 h 624"/>
              <a:gd name="T70" fmla="*/ 2147483647 w 1199"/>
              <a:gd name="T71" fmla="*/ 2147483647 h 624"/>
              <a:gd name="T72" fmla="*/ 2147483647 w 1199"/>
              <a:gd name="T73" fmla="*/ 2147483647 h 624"/>
              <a:gd name="T74" fmla="*/ 2147483647 w 1199"/>
              <a:gd name="T75" fmla="*/ 2147483647 h 624"/>
              <a:gd name="T76" fmla="*/ 2147483647 w 1199"/>
              <a:gd name="T77" fmla="*/ 2147483647 h 624"/>
              <a:gd name="T78" fmla="*/ 2147483647 w 1199"/>
              <a:gd name="T79" fmla="*/ 2147483647 h 624"/>
              <a:gd name="T80" fmla="*/ 2147483647 w 1199"/>
              <a:gd name="T81" fmla="*/ 2147483647 h 624"/>
              <a:gd name="T82" fmla="*/ 2147483647 w 1199"/>
              <a:gd name="T83" fmla="*/ 2147483647 h 624"/>
              <a:gd name="T84" fmla="*/ 2147483647 w 1199"/>
              <a:gd name="T85" fmla="*/ 2147483647 h 624"/>
              <a:gd name="T86" fmla="*/ 2147483647 w 1199"/>
              <a:gd name="T87" fmla="*/ 2147483647 h 624"/>
              <a:gd name="T88" fmla="*/ 2147483647 w 1199"/>
              <a:gd name="T89" fmla="*/ 2147483647 h 624"/>
              <a:gd name="T90" fmla="*/ 2147483647 w 1199"/>
              <a:gd name="T91" fmla="*/ 2147483647 h 624"/>
              <a:gd name="T92" fmla="*/ 2147483647 w 1199"/>
              <a:gd name="T93" fmla="*/ 2147483647 h 624"/>
              <a:gd name="T94" fmla="*/ 2147483647 w 1199"/>
              <a:gd name="T95" fmla="*/ 2147483647 h 624"/>
              <a:gd name="T96" fmla="*/ 2147483647 w 1199"/>
              <a:gd name="T97" fmla="*/ 2147483647 h 624"/>
              <a:gd name="T98" fmla="*/ 2147483647 w 1199"/>
              <a:gd name="T99" fmla="*/ 2147483647 h 624"/>
              <a:gd name="T100" fmla="*/ 2147483647 w 1199"/>
              <a:gd name="T101" fmla="*/ 2147483647 h 624"/>
              <a:gd name="T102" fmla="*/ 2147483647 w 1199"/>
              <a:gd name="T103" fmla="*/ 2147483647 h 624"/>
              <a:gd name="T104" fmla="*/ 2147483647 w 1199"/>
              <a:gd name="T105" fmla="*/ 2147483647 h 624"/>
              <a:gd name="T106" fmla="*/ 2147483647 w 1199"/>
              <a:gd name="T107" fmla="*/ 2147483647 h 624"/>
              <a:gd name="T108" fmla="*/ 2147483647 w 1199"/>
              <a:gd name="T109" fmla="*/ 2147483647 h 62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99" h="624">
                <a:moveTo>
                  <a:pt x="981" y="17"/>
                </a:moveTo>
                <a:lnTo>
                  <a:pt x="989" y="16"/>
                </a:lnTo>
                <a:lnTo>
                  <a:pt x="997" y="21"/>
                </a:lnTo>
                <a:lnTo>
                  <a:pt x="1008" y="38"/>
                </a:lnTo>
                <a:lnTo>
                  <a:pt x="1023" y="74"/>
                </a:lnTo>
                <a:lnTo>
                  <a:pt x="1047" y="127"/>
                </a:lnTo>
                <a:lnTo>
                  <a:pt x="1082" y="208"/>
                </a:lnTo>
                <a:lnTo>
                  <a:pt x="1129" y="319"/>
                </a:lnTo>
                <a:lnTo>
                  <a:pt x="1191" y="464"/>
                </a:lnTo>
                <a:lnTo>
                  <a:pt x="1197" y="481"/>
                </a:lnTo>
                <a:lnTo>
                  <a:pt x="1199" y="495"/>
                </a:lnTo>
                <a:lnTo>
                  <a:pt x="1192" y="502"/>
                </a:lnTo>
                <a:lnTo>
                  <a:pt x="1174" y="502"/>
                </a:lnTo>
                <a:lnTo>
                  <a:pt x="1164" y="499"/>
                </a:lnTo>
                <a:lnTo>
                  <a:pt x="1150" y="499"/>
                </a:lnTo>
                <a:lnTo>
                  <a:pt x="1131" y="499"/>
                </a:lnTo>
                <a:lnTo>
                  <a:pt x="1107" y="499"/>
                </a:lnTo>
                <a:lnTo>
                  <a:pt x="1079" y="502"/>
                </a:lnTo>
                <a:lnTo>
                  <a:pt x="1051" y="502"/>
                </a:lnTo>
                <a:lnTo>
                  <a:pt x="1020" y="502"/>
                </a:lnTo>
                <a:lnTo>
                  <a:pt x="987" y="502"/>
                </a:lnTo>
                <a:lnTo>
                  <a:pt x="957" y="506"/>
                </a:lnTo>
                <a:lnTo>
                  <a:pt x="924" y="507"/>
                </a:lnTo>
                <a:lnTo>
                  <a:pt x="895" y="507"/>
                </a:lnTo>
                <a:lnTo>
                  <a:pt x="867" y="511"/>
                </a:lnTo>
                <a:lnTo>
                  <a:pt x="841" y="514"/>
                </a:lnTo>
                <a:lnTo>
                  <a:pt x="820" y="514"/>
                </a:lnTo>
                <a:lnTo>
                  <a:pt x="803" y="514"/>
                </a:lnTo>
                <a:lnTo>
                  <a:pt x="790" y="514"/>
                </a:lnTo>
                <a:lnTo>
                  <a:pt x="792" y="532"/>
                </a:lnTo>
                <a:lnTo>
                  <a:pt x="785" y="548"/>
                </a:lnTo>
                <a:lnTo>
                  <a:pt x="773" y="554"/>
                </a:lnTo>
                <a:lnTo>
                  <a:pt x="752" y="560"/>
                </a:lnTo>
                <a:lnTo>
                  <a:pt x="731" y="565"/>
                </a:lnTo>
                <a:lnTo>
                  <a:pt x="704" y="565"/>
                </a:lnTo>
                <a:lnTo>
                  <a:pt x="676" y="568"/>
                </a:lnTo>
                <a:lnTo>
                  <a:pt x="648" y="569"/>
                </a:lnTo>
                <a:lnTo>
                  <a:pt x="622" y="570"/>
                </a:lnTo>
                <a:lnTo>
                  <a:pt x="600" y="570"/>
                </a:lnTo>
                <a:lnTo>
                  <a:pt x="582" y="570"/>
                </a:lnTo>
                <a:lnTo>
                  <a:pt x="570" y="569"/>
                </a:lnTo>
                <a:lnTo>
                  <a:pt x="559" y="565"/>
                </a:lnTo>
                <a:lnTo>
                  <a:pt x="554" y="560"/>
                </a:lnTo>
                <a:lnTo>
                  <a:pt x="550" y="552"/>
                </a:lnTo>
                <a:lnTo>
                  <a:pt x="548" y="544"/>
                </a:lnTo>
                <a:lnTo>
                  <a:pt x="544" y="544"/>
                </a:lnTo>
                <a:lnTo>
                  <a:pt x="536" y="545"/>
                </a:lnTo>
                <a:lnTo>
                  <a:pt x="521" y="549"/>
                </a:lnTo>
                <a:lnTo>
                  <a:pt x="502" y="553"/>
                </a:lnTo>
                <a:lnTo>
                  <a:pt x="478" y="557"/>
                </a:lnTo>
                <a:lnTo>
                  <a:pt x="450" y="562"/>
                </a:lnTo>
                <a:lnTo>
                  <a:pt x="423" y="569"/>
                </a:lnTo>
                <a:lnTo>
                  <a:pt x="393" y="574"/>
                </a:lnTo>
                <a:lnTo>
                  <a:pt x="362" y="582"/>
                </a:lnTo>
                <a:lnTo>
                  <a:pt x="332" y="589"/>
                </a:lnTo>
                <a:lnTo>
                  <a:pt x="303" y="594"/>
                </a:lnTo>
                <a:lnTo>
                  <a:pt x="273" y="603"/>
                </a:lnTo>
                <a:lnTo>
                  <a:pt x="248" y="608"/>
                </a:lnTo>
                <a:lnTo>
                  <a:pt x="227" y="612"/>
                </a:lnTo>
                <a:lnTo>
                  <a:pt x="206" y="616"/>
                </a:lnTo>
                <a:lnTo>
                  <a:pt x="194" y="620"/>
                </a:lnTo>
                <a:lnTo>
                  <a:pt x="175" y="624"/>
                </a:lnTo>
                <a:lnTo>
                  <a:pt x="163" y="624"/>
                </a:lnTo>
                <a:lnTo>
                  <a:pt x="155" y="623"/>
                </a:lnTo>
                <a:lnTo>
                  <a:pt x="149" y="616"/>
                </a:lnTo>
                <a:lnTo>
                  <a:pt x="145" y="606"/>
                </a:lnTo>
                <a:lnTo>
                  <a:pt x="144" y="590"/>
                </a:lnTo>
                <a:lnTo>
                  <a:pt x="142" y="574"/>
                </a:lnTo>
                <a:lnTo>
                  <a:pt x="137" y="557"/>
                </a:lnTo>
                <a:lnTo>
                  <a:pt x="128" y="523"/>
                </a:lnTo>
                <a:lnTo>
                  <a:pt x="114" y="465"/>
                </a:lnTo>
                <a:lnTo>
                  <a:pt x="95" y="394"/>
                </a:lnTo>
                <a:lnTo>
                  <a:pt x="73" y="312"/>
                </a:lnTo>
                <a:lnTo>
                  <a:pt x="51" y="233"/>
                </a:lnTo>
                <a:lnTo>
                  <a:pt x="32" y="161"/>
                </a:lnTo>
                <a:lnTo>
                  <a:pt x="15" y="100"/>
                </a:lnTo>
                <a:lnTo>
                  <a:pt x="5" y="63"/>
                </a:lnTo>
                <a:lnTo>
                  <a:pt x="2" y="44"/>
                </a:lnTo>
                <a:lnTo>
                  <a:pt x="0" y="28"/>
                </a:lnTo>
                <a:lnTo>
                  <a:pt x="2" y="17"/>
                </a:lnTo>
                <a:lnTo>
                  <a:pt x="8" y="12"/>
                </a:lnTo>
                <a:lnTo>
                  <a:pt x="17" y="8"/>
                </a:lnTo>
                <a:lnTo>
                  <a:pt x="29" y="6"/>
                </a:lnTo>
                <a:lnTo>
                  <a:pt x="46" y="4"/>
                </a:lnTo>
                <a:lnTo>
                  <a:pt x="65" y="0"/>
                </a:lnTo>
                <a:lnTo>
                  <a:pt x="58" y="12"/>
                </a:lnTo>
                <a:lnTo>
                  <a:pt x="49" y="21"/>
                </a:lnTo>
                <a:lnTo>
                  <a:pt x="42" y="29"/>
                </a:lnTo>
                <a:lnTo>
                  <a:pt x="33" y="35"/>
                </a:lnTo>
                <a:lnTo>
                  <a:pt x="42" y="67"/>
                </a:lnTo>
                <a:lnTo>
                  <a:pt x="61" y="135"/>
                </a:lnTo>
                <a:lnTo>
                  <a:pt x="84" y="223"/>
                </a:lnTo>
                <a:lnTo>
                  <a:pt x="113" y="319"/>
                </a:lnTo>
                <a:lnTo>
                  <a:pt x="137" y="411"/>
                </a:lnTo>
                <a:lnTo>
                  <a:pt x="161" y="494"/>
                </a:lnTo>
                <a:lnTo>
                  <a:pt x="177" y="552"/>
                </a:lnTo>
                <a:lnTo>
                  <a:pt x="182" y="570"/>
                </a:lnTo>
                <a:lnTo>
                  <a:pt x="194" y="570"/>
                </a:lnTo>
                <a:lnTo>
                  <a:pt x="209" y="569"/>
                </a:lnTo>
                <a:lnTo>
                  <a:pt x="224" y="568"/>
                </a:lnTo>
                <a:lnTo>
                  <a:pt x="247" y="565"/>
                </a:lnTo>
                <a:lnTo>
                  <a:pt x="270" y="560"/>
                </a:lnTo>
                <a:lnTo>
                  <a:pt x="294" y="557"/>
                </a:lnTo>
                <a:lnTo>
                  <a:pt x="321" y="552"/>
                </a:lnTo>
                <a:lnTo>
                  <a:pt x="347" y="548"/>
                </a:lnTo>
                <a:lnTo>
                  <a:pt x="374" y="541"/>
                </a:lnTo>
                <a:lnTo>
                  <a:pt x="400" y="535"/>
                </a:lnTo>
                <a:lnTo>
                  <a:pt x="425" y="528"/>
                </a:lnTo>
                <a:lnTo>
                  <a:pt x="449" y="523"/>
                </a:lnTo>
                <a:lnTo>
                  <a:pt x="471" y="515"/>
                </a:lnTo>
                <a:lnTo>
                  <a:pt x="490" y="507"/>
                </a:lnTo>
                <a:lnTo>
                  <a:pt x="505" y="499"/>
                </a:lnTo>
                <a:lnTo>
                  <a:pt x="517" y="494"/>
                </a:lnTo>
                <a:lnTo>
                  <a:pt x="536" y="483"/>
                </a:lnTo>
                <a:lnTo>
                  <a:pt x="554" y="477"/>
                </a:lnTo>
                <a:lnTo>
                  <a:pt x="566" y="475"/>
                </a:lnTo>
                <a:lnTo>
                  <a:pt x="578" y="477"/>
                </a:lnTo>
                <a:lnTo>
                  <a:pt x="589" y="483"/>
                </a:lnTo>
                <a:lnTo>
                  <a:pt x="593" y="491"/>
                </a:lnTo>
                <a:lnTo>
                  <a:pt x="596" y="502"/>
                </a:lnTo>
                <a:lnTo>
                  <a:pt x="599" y="514"/>
                </a:lnTo>
                <a:lnTo>
                  <a:pt x="613" y="511"/>
                </a:lnTo>
                <a:lnTo>
                  <a:pt x="634" y="507"/>
                </a:lnTo>
                <a:lnTo>
                  <a:pt x="661" y="506"/>
                </a:lnTo>
                <a:lnTo>
                  <a:pt x="687" y="502"/>
                </a:lnTo>
                <a:lnTo>
                  <a:pt x="713" y="502"/>
                </a:lnTo>
                <a:lnTo>
                  <a:pt x="736" y="502"/>
                </a:lnTo>
                <a:lnTo>
                  <a:pt x="750" y="499"/>
                </a:lnTo>
                <a:lnTo>
                  <a:pt x="755" y="499"/>
                </a:lnTo>
                <a:lnTo>
                  <a:pt x="759" y="490"/>
                </a:lnTo>
                <a:lnTo>
                  <a:pt x="764" y="481"/>
                </a:lnTo>
                <a:lnTo>
                  <a:pt x="771" y="473"/>
                </a:lnTo>
                <a:lnTo>
                  <a:pt x="779" y="465"/>
                </a:lnTo>
                <a:lnTo>
                  <a:pt x="790" y="462"/>
                </a:lnTo>
                <a:lnTo>
                  <a:pt x="801" y="462"/>
                </a:lnTo>
                <a:lnTo>
                  <a:pt x="815" y="464"/>
                </a:lnTo>
                <a:lnTo>
                  <a:pt x="829" y="469"/>
                </a:lnTo>
                <a:lnTo>
                  <a:pt x="841" y="473"/>
                </a:lnTo>
                <a:lnTo>
                  <a:pt x="856" y="477"/>
                </a:lnTo>
                <a:lnTo>
                  <a:pt x="875" y="479"/>
                </a:lnTo>
                <a:lnTo>
                  <a:pt x="898" y="479"/>
                </a:lnTo>
                <a:lnTo>
                  <a:pt x="923" y="481"/>
                </a:lnTo>
                <a:lnTo>
                  <a:pt x="948" y="481"/>
                </a:lnTo>
                <a:lnTo>
                  <a:pt x="977" y="481"/>
                </a:lnTo>
                <a:lnTo>
                  <a:pt x="1004" y="481"/>
                </a:lnTo>
                <a:lnTo>
                  <a:pt x="1033" y="479"/>
                </a:lnTo>
                <a:lnTo>
                  <a:pt x="1059" y="477"/>
                </a:lnTo>
                <a:lnTo>
                  <a:pt x="1085" y="477"/>
                </a:lnTo>
                <a:lnTo>
                  <a:pt x="1108" y="475"/>
                </a:lnTo>
                <a:lnTo>
                  <a:pt x="1129" y="473"/>
                </a:lnTo>
                <a:lnTo>
                  <a:pt x="1146" y="471"/>
                </a:lnTo>
                <a:lnTo>
                  <a:pt x="1158" y="471"/>
                </a:lnTo>
                <a:lnTo>
                  <a:pt x="1166" y="469"/>
                </a:lnTo>
                <a:lnTo>
                  <a:pt x="1162" y="462"/>
                </a:lnTo>
                <a:lnTo>
                  <a:pt x="1154" y="441"/>
                </a:lnTo>
                <a:lnTo>
                  <a:pt x="1143" y="415"/>
                </a:lnTo>
                <a:lnTo>
                  <a:pt x="1139" y="398"/>
                </a:lnTo>
                <a:lnTo>
                  <a:pt x="1127" y="365"/>
                </a:lnTo>
                <a:lnTo>
                  <a:pt x="1106" y="315"/>
                </a:lnTo>
                <a:lnTo>
                  <a:pt x="1079" y="254"/>
                </a:lnTo>
                <a:lnTo>
                  <a:pt x="1052" y="187"/>
                </a:lnTo>
                <a:lnTo>
                  <a:pt x="1026" y="123"/>
                </a:lnTo>
                <a:lnTo>
                  <a:pt x="1004" y="67"/>
                </a:lnTo>
                <a:lnTo>
                  <a:pt x="987" y="32"/>
                </a:lnTo>
                <a:lnTo>
                  <a:pt x="981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54" name="Freeform 44"/>
          <p:cNvSpPr>
            <a:spLocks/>
          </p:cNvSpPr>
          <p:nvPr/>
        </p:nvSpPr>
        <p:spPr bwMode="auto">
          <a:xfrm>
            <a:off x="4229100" y="3973116"/>
            <a:ext cx="1348979" cy="770334"/>
          </a:xfrm>
          <a:custGeom>
            <a:avLst/>
            <a:gdLst>
              <a:gd name="T0" fmla="*/ 2147483647 w 1133"/>
              <a:gd name="T1" fmla="*/ 2147483647 h 647"/>
              <a:gd name="T2" fmla="*/ 2147483647 w 1133"/>
              <a:gd name="T3" fmla="*/ 2147483647 h 647"/>
              <a:gd name="T4" fmla="*/ 0 w 1133"/>
              <a:gd name="T5" fmla="*/ 2147483647 h 647"/>
              <a:gd name="T6" fmla="*/ 2147483647 w 1133"/>
              <a:gd name="T7" fmla="*/ 2147483647 h 647"/>
              <a:gd name="T8" fmla="*/ 2147483647 w 1133"/>
              <a:gd name="T9" fmla="*/ 2147483647 h 647"/>
              <a:gd name="T10" fmla="*/ 2147483647 w 1133"/>
              <a:gd name="T11" fmla="*/ 2147483647 h 647"/>
              <a:gd name="T12" fmla="*/ 2147483647 w 1133"/>
              <a:gd name="T13" fmla="*/ 2147483647 h 647"/>
              <a:gd name="T14" fmla="*/ 2147483647 w 1133"/>
              <a:gd name="T15" fmla="*/ 2147483647 h 647"/>
              <a:gd name="T16" fmla="*/ 2147483647 w 1133"/>
              <a:gd name="T17" fmla="*/ 2147483647 h 647"/>
              <a:gd name="T18" fmla="*/ 2147483647 w 1133"/>
              <a:gd name="T19" fmla="*/ 2147483647 h 647"/>
              <a:gd name="T20" fmla="*/ 2147483647 w 1133"/>
              <a:gd name="T21" fmla="*/ 2147483647 h 647"/>
              <a:gd name="T22" fmla="*/ 2147483647 w 1133"/>
              <a:gd name="T23" fmla="*/ 2147483647 h 647"/>
              <a:gd name="T24" fmla="*/ 2147483647 w 1133"/>
              <a:gd name="T25" fmla="*/ 2147483647 h 647"/>
              <a:gd name="T26" fmla="*/ 2147483647 w 1133"/>
              <a:gd name="T27" fmla="*/ 2147483647 h 647"/>
              <a:gd name="T28" fmla="*/ 2147483647 w 1133"/>
              <a:gd name="T29" fmla="*/ 2147483647 h 647"/>
              <a:gd name="T30" fmla="*/ 2147483647 w 1133"/>
              <a:gd name="T31" fmla="*/ 2147483647 h 647"/>
              <a:gd name="T32" fmla="*/ 2147483647 w 1133"/>
              <a:gd name="T33" fmla="*/ 2147483647 h 647"/>
              <a:gd name="T34" fmla="*/ 2147483647 w 1133"/>
              <a:gd name="T35" fmla="*/ 2147483647 h 647"/>
              <a:gd name="T36" fmla="*/ 2147483647 w 1133"/>
              <a:gd name="T37" fmla="*/ 2147483647 h 647"/>
              <a:gd name="T38" fmla="*/ 2147483647 w 1133"/>
              <a:gd name="T39" fmla="*/ 2147483647 h 647"/>
              <a:gd name="T40" fmla="*/ 2147483647 w 1133"/>
              <a:gd name="T41" fmla="*/ 2147483647 h 647"/>
              <a:gd name="T42" fmla="*/ 2147483647 w 1133"/>
              <a:gd name="T43" fmla="*/ 2147483647 h 647"/>
              <a:gd name="T44" fmla="*/ 2147483647 w 1133"/>
              <a:gd name="T45" fmla="*/ 2147483647 h 647"/>
              <a:gd name="T46" fmla="*/ 2147483647 w 1133"/>
              <a:gd name="T47" fmla="*/ 2147483647 h 647"/>
              <a:gd name="T48" fmla="*/ 2147483647 w 1133"/>
              <a:gd name="T49" fmla="*/ 2147483647 h 647"/>
              <a:gd name="T50" fmla="*/ 2147483647 w 1133"/>
              <a:gd name="T51" fmla="*/ 2147483647 h 647"/>
              <a:gd name="T52" fmla="*/ 2147483647 w 1133"/>
              <a:gd name="T53" fmla="*/ 2147483647 h 647"/>
              <a:gd name="T54" fmla="*/ 2147483647 w 1133"/>
              <a:gd name="T55" fmla="*/ 2147483647 h 647"/>
              <a:gd name="T56" fmla="*/ 2147483647 w 1133"/>
              <a:gd name="T57" fmla="*/ 2147483647 h 647"/>
              <a:gd name="T58" fmla="*/ 2147483647 w 1133"/>
              <a:gd name="T59" fmla="*/ 2147483647 h 647"/>
              <a:gd name="T60" fmla="*/ 2147483647 w 1133"/>
              <a:gd name="T61" fmla="*/ 2147483647 h 647"/>
              <a:gd name="T62" fmla="*/ 2147483647 w 1133"/>
              <a:gd name="T63" fmla="*/ 2147483647 h 647"/>
              <a:gd name="T64" fmla="*/ 2147483647 w 1133"/>
              <a:gd name="T65" fmla="*/ 2147483647 h 647"/>
              <a:gd name="T66" fmla="*/ 2147483647 w 1133"/>
              <a:gd name="T67" fmla="*/ 2147483647 h 647"/>
              <a:gd name="T68" fmla="*/ 2147483647 w 1133"/>
              <a:gd name="T69" fmla="*/ 2147483647 h 647"/>
              <a:gd name="T70" fmla="*/ 2147483647 w 1133"/>
              <a:gd name="T71" fmla="*/ 2147483647 h 647"/>
              <a:gd name="T72" fmla="*/ 2147483647 w 1133"/>
              <a:gd name="T73" fmla="*/ 2147483647 h 647"/>
              <a:gd name="T74" fmla="*/ 2147483647 w 1133"/>
              <a:gd name="T75" fmla="*/ 2147483647 h 647"/>
              <a:gd name="T76" fmla="*/ 2147483647 w 1133"/>
              <a:gd name="T77" fmla="*/ 2147483647 h 647"/>
              <a:gd name="T78" fmla="*/ 2147483647 w 1133"/>
              <a:gd name="T79" fmla="*/ 2147483647 h 647"/>
              <a:gd name="T80" fmla="*/ 2147483647 w 1133"/>
              <a:gd name="T81" fmla="*/ 2147483647 h 647"/>
              <a:gd name="T82" fmla="*/ 2147483647 w 1133"/>
              <a:gd name="T83" fmla="*/ 2147483647 h 647"/>
              <a:gd name="T84" fmla="*/ 2147483647 w 1133"/>
              <a:gd name="T85" fmla="*/ 2147483647 h 647"/>
              <a:gd name="T86" fmla="*/ 2147483647 w 1133"/>
              <a:gd name="T87" fmla="*/ 2147483647 h 647"/>
              <a:gd name="T88" fmla="*/ 2147483647 w 1133"/>
              <a:gd name="T89" fmla="*/ 2147483647 h 647"/>
              <a:gd name="T90" fmla="*/ 2147483647 w 1133"/>
              <a:gd name="T91" fmla="*/ 2147483647 h 647"/>
              <a:gd name="T92" fmla="*/ 2147483647 w 1133"/>
              <a:gd name="T93" fmla="*/ 2147483647 h 647"/>
              <a:gd name="T94" fmla="*/ 2147483647 w 1133"/>
              <a:gd name="T95" fmla="*/ 2147483647 h 647"/>
              <a:gd name="T96" fmla="*/ 2147483647 w 1133"/>
              <a:gd name="T97" fmla="*/ 2147483647 h 647"/>
              <a:gd name="T98" fmla="*/ 2147483647 w 1133"/>
              <a:gd name="T99" fmla="*/ 2147483647 h 647"/>
              <a:gd name="T100" fmla="*/ 2147483647 w 1133"/>
              <a:gd name="T101" fmla="*/ 0 h 647"/>
              <a:gd name="T102" fmla="*/ 2147483647 w 1133"/>
              <a:gd name="T103" fmla="*/ 2147483647 h 647"/>
              <a:gd name="T104" fmla="*/ 2147483647 w 1133"/>
              <a:gd name="T105" fmla="*/ 2147483647 h 647"/>
              <a:gd name="T106" fmla="*/ 2147483647 w 1133"/>
              <a:gd name="T107" fmla="*/ 2147483647 h 647"/>
              <a:gd name="T108" fmla="*/ 2147483647 w 1133"/>
              <a:gd name="T109" fmla="*/ 2147483647 h 647"/>
              <a:gd name="T110" fmla="*/ 2147483647 w 1133"/>
              <a:gd name="T111" fmla="*/ 2147483647 h 647"/>
              <a:gd name="T112" fmla="*/ 2147483647 w 1133"/>
              <a:gd name="T113" fmla="*/ 2147483647 h 647"/>
              <a:gd name="T114" fmla="*/ 2147483647 w 1133"/>
              <a:gd name="T115" fmla="*/ 2147483647 h 647"/>
              <a:gd name="T116" fmla="*/ 2147483647 w 1133"/>
              <a:gd name="T117" fmla="*/ 2147483647 h 647"/>
              <a:gd name="T118" fmla="*/ 2147483647 w 1133"/>
              <a:gd name="T119" fmla="*/ 2147483647 h 647"/>
              <a:gd name="T120" fmla="*/ 2147483647 w 1133"/>
              <a:gd name="T121" fmla="*/ 2147483647 h 647"/>
              <a:gd name="T122" fmla="*/ 2147483647 w 1133"/>
              <a:gd name="T123" fmla="*/ 2147483647 h 6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33" h="647">
                <a:moveTo>
                  <a:pt x="49" y="48"/>
                </a:moveTo>
                <a:lnTo>
                  <a:pt x="49" y="48"/>
                </a:lnTo>
                <a:lnTo>
                  <a:pt x="36" y="72"/>
                </a:lnTo>
                <a:lnTo>
                  <a:pt x="25" y="89"/>
                </a:lnTo>
                <a:lnTo>
                  <a:pt x="13" y="102"/>
                </a:lnTo>
                <a:lnTo>
                  <a:pt x="0" y="112"/>
                </a:lnTo>
                <a:lnTo>
                  <a:pt x="9" y="144"/>
                </a:lnTo>
                <a:lnTo>
                  <a:pt x="28" y="212"/>
                </a:lnTo>
                <a:lnTo>
                  <a:pt x="51" y="300"/>
                </a:lnTo>
                <a:lnTo>
                  <a:pt x="80" y="396"/>
                </a:lnTo>
                <a:lnTo>
                  <a:pt x="104" y="488"/>
                </a:lnTo>
                <a:lnTo>
                  <a:pt x="128" y="571"/>
                </a:lnTo>
                <a:lnTo>
                  <a:pt x="144" y="629"/>
                </a:lnTo>
                <a:lnTo>
                  <a:pt x="149" y="647"/>
                </a:lnTo>
                <a:lnTo>
                  <a:pt x="161" y="647"/>
                </a:lnTo>
                <a:lnTo>
                  <a:pt x="176" y="646"/>
                </a:lnTo>
                <a:lnTo>
                  <a:pt x="191" y="645"/>
                </a:lnTo>
                <a:lnTo>
                  <a:pt x="214" y="642"/>
                </a:lnTo>
                <a:lnTo>
                  <a:pt x="237" y="637"/>
                </a:lnTo>
                <a:lnTo>
                  <a:pt x="261" y="634"/>
                </a:lnTo>
                <a:lnTo>
                  <a:pt x="288" y="629"/>
                </a:lnTo>
                <a:lnTo>
                  <a:pt x="314" y="625"/>
                </a:lnTo>
                <a:lnTo>
                  <a:pt x="341" y="618"/>
                </a:lnTo>
                <a:lnTo>
                  <a:pt x="367" y="612"/>
                </a:lnTo>
                <a:lnTo>
                  <a:pt x="392" y="605"/>
                </a:lnTo>
                <a:lnTo>
                  <a:pt x="416" y="600"/>
                </a:lnTo>
                <a:lnTo>
                  <a:pt x="438" y="592"/>
                </a:lnTo>
                <a:lnTo>
                  <a:pt x="457" y="584"/>
                </a:lnTo>
                <a:lnTo>
                  <a:pt x="472" y="576"/>
                </a:lnTo>
                <a:lnTo>
                  <a:pt x="484" y="571"/>
                </a:lnTo>
                <a:lnTo>
                  <a:pt x="503" y="560"/>
                </a:lnTo>
                <a:lnTo>
                  <a:pt x="521" y="554"/>
                </a:lnTo>
                <a:lnTo>
                  <a:pt x="533" y="552"/>
                </a:lnTo>
                <a:lnTo>
                  <a:pt x="545" y="554"/>
                </a:lnTo>
                <a:lnTo>
                  <a:pt x="556" y="560"/>
                </a:lnTo>
                <a:lnTo>
                  <a:pt x="560" y="568"/>
                </a:lnTo>
                <a:lnTo>
                  <a:pt x="563" y="579"/>
                </a:lnTo>
                <a:lnTo>
                  <a:pt x="566" y="591"/>
                </a:lnTo>
                <a:lnTo>
                  <a:pt x="580" y="588"/>
                </a:lnTo>
                <a:lnTo>
                  <a:pt x="601" y="584"/>
                </a:lnTo>
                <a:lnTo>
                  <a:pt x="628" y="583"/>
                </a:lnTo>
                <a:lnTo>
                  <a:pt x="654" y="579"/>
                </a:lnTo>
                <a:lnTo>
                  <a:pt x="680" y="579"/>
                </a:lnTo>
                <a:lnTo>
                  <a:pt x="703" y="579"/>
                </a:lnTo>
                <a:lnTo>
                  <a:pt x="717" y="576"/>
                </a:lnTo>
                <a:lnTo>
                  <a:pt x="722" y="576"/>
                </a:lnTo>
                <a:lnTo>
                  <a:pt x="726" y="567"/>
                </a:lnTo>
                <a:lnTo>
                  <a:pt x="731" y="558"/>
                </a:lnTo>
                <a:lnTo>
                  <a:pt x="738" y="550"/>
                </a:lnTo>
                <a:lnTo>
                  <a:pt x="746" y="542"/>
                </a:lnTo>
                <a:lnTo>
                  <a:pt x="757" y="539"/>
                </a:lnTo>
                <a:lnTo>
                  <a:pt x="768" y="539"/>
                </a:lnTo>
                <a:lnTo>
                  <a:pt x="782" y="541"/>
                </a:lnTo>
                <a:lnTo>
                  <a:pt x="796" y="546"/>
                </a:lnTo>
                <a:lnTo>
                  <a:pt x="808" y="550"/>
                </a:lnTo>
                <a:lnTo>
                  <a:pt x="823" y="554"/>
                </a:lnTo>
                <a:lnTo>
                  <a:pt x="842" y="556"/>
                </a:lnTo>
                <a:lnTo>
                  <a:pt x="865" y="556"/>
                </a:lnTo>
                <a:lnTo>
                  <a:pt x="890" y="558"/>
                </a:lnTo>
                <a:lnTo>
                  <a:pt x="915" y="558"/>
                </a:lnTo>
                <a:lnTo>
                  <a:pt x="944" y="558"/>
                </a:lnTo>
                <a:lnTo>
                  <a:pt x="971" y="558"/>
                </a:lnTo>
                <a:lnTo>
                  <a:pt x="1000" y="556"/>
                </a:lnTo>
                <a:lnTo>
                  <a:pt x="1026" y="554"/>
                </a:lnTo>
                <a:lnTo>
                  <a:pt x="1052" y="554"/>
                </a:lnTo>
                <a:lnTo>
                  <a:pt x="1075" y="552"/>
                </a:lnTo>
                <a:lnTo>
                  <a:pt x="1096" y="550"/>
                </a:lnTo>
                <a:lnTo>
                  <a:pt x="1113" y="548"/>
                </a:lnTo>
                <a:lnTo>
                  <a:pt x="1125" y="548"/>
                </a:lnTo>
                <a:lnTo>
                  <a:pt x="1133" y="546"/>
                </a:lnTo>
                <a:lnTo>
                  <a:pt x="1129" y="539"/>
                </a:lnTo>
                <a:lnTo>
                  <a:pt x="1121" y="518"/>
                </a:lnTo>
                <a:lnTo>
                  <a:pt x="1110" y="492"/>
                </a:lnTo>
                <a:lnTo>
                  <a:pt x="1106" y="475"/>
                </a:lnTo>
                <a:lnTo>
                  <a:pt x="1092" y="441"/>
                </a:lnTo>
                <a:lnTo>
                  <a:pt x="1068" y="383"/>
                </a:lnTo>
                <a:lnTo>
                  <a:pt x="1038" y="310"/>
                </a:lnTo>
                <a:lnTo>
                  <a:pt x="1007" y="233"/>
                </a:lnTo>
                <a:lnTo>
                  <a:pt x="975" y="158"/>
                </a:lnTo>
                <a:lnTo>
                  <a:pt x="947" y="93"/>
                </a:lnTo>
                <a:lnTo>
                  <a:pt x="929" y="47"/>
                </a:lnTo>
                <a:lnTo>
                  <a:pt x="922" y="31"/>
                </a:lnTo>
                <a:lnTo>
                  <a:pt x="901" y="36"/>
                </a:lnTo>
                <a:lnTo>
                  <a:pt x="875" y="39"/>
                </a:lnTo>
                <a:lnTo>
                  <a:pt x="848" y="39"/>
                </a:lnTo>
                <a:lnTo>
                  <a:pt x="817" y="35"/>
                </a:lnTo>
                <a:lnTo>
                  <a:pt x="787" y="31"/>
                </a:lnTo>
                <a:lnTo>
                  <a:pt x="752" y="25"/>
                </a:lnTo>
                <a:lnTo>
                  <a:pt x="719" y="17"/>
                </a:lnTo>
                <a:lnTo>
                  <a:pt x="688" y="11"/>
                </a:lnTo>
                <a:lnTo>
                  <a:pt x="653" y="5"/>
                </a:lnTo>
                <a:lnTo>
                  <a:pt x="622" y="1"/>
                </a:lnTo>
                <a:lnTo>
                  <a:pt x="593" y="0"/>
                </a:lnTo>
                <a:lnTo>
                  <a:pt x="566" y="0"/>
                </a:lnTo>
                <a:lnTo>
                  <a:pt x="544" y="4"/>
                </a:lnTo>
                <a:lnTo>
                  <a:pt x="525" y="9"/>
                </a:lnTo>
                <a:lnTo>
                  <a:pt x="508" y="21"/>
                </a:lnTo>
                <a:lnTo>
                  <a:pt x="500" y="36"/>
                </a:lnTo>
                <a:lnTo>
                  <a:pt x="470" y="23"/>
                </a:lnTo>
                <a:lnTo>
                  <a:pt x="441" y="13"/>
                </a:lnTo>
                <a:lnTo>
                  <a:pt x="414" y="9"/>
                </a:lnTo>
                <a:lnTo>
                  <a:pt x="386" y="8"/>
                </a:lnTo>
                <a:lnTo>
                  <a:pt x="360" y="11"/>
                </a:lnTo>
                <a:lnTo>
                  <a:pt x="333" y="17"/>
                </a:lnTo>
                <a:lnTo>
                  <a:pt x="308" y="23"/>
                </a:lnTo>
                <a:lnTo>
                  <a:pt x="284" y="31"/>
                </a:lnTo>
                <a:lnTo>
                  <a:pt x="257" y="40"/>
                </a:lnTo>
                <a:lnTo>
                  <a:pt x="231" y="48"/>
                </a:lnTo>
                <a:lnTo>
                  <a:pt x="204" y="59"/>
                </a:lnTo>
                <a:lnTo>
                  <a:pt x="176" y="63"/>
                </a:lnTo>
                <a:lnTo>
                  <a:pt x="146" y="67"/>
                </a:lnTo>
                <a:lnTo>
                  <a:pt x="116" y="64"/>
                </a:lnTo>
                <a:lnTo>
                  <a:pt x="83" y="61"/>
                </a:lnTo>
                <a:lnTo>
                  <a:pt x="49" y="48"/>
                </a:lnTo>
              </a:path>
            </a:pathLst>
          </a:custGeom>
          <a:solidFill>
            <a:schemeClr val="hlink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20"/>
          </a:p>
        </p:txBody>
      </p:sp>
      <p:sp>
        <p:nvSpPr>
          <p:cNvPr id="64555" name="Freeform 45"/>
          <p:cNvSpPr>
            <a:spLocks/>
          </p:cNvSpPr>
          <p:nvPr/>
        </p:nvSpPr>
        <p:spPr bwMode="auto">
          <a:xfrm>
            <a:off x="4369595" y="4669631"/>
            <a:ext cx="70248" cy="105966"/>
          </a:xfrm>
          <a:custGeom>
            <a:avLst/>
            <a:gdLst>
              <a:gd name="T0" fmla="*/ 2147483647 w 59"/>
              <a:gd name="T1" fmla="*/ 0 h 89"/>
              <a:gd name="T2" fmla="*/ 2147483647 w 59"/>
              <a:gd name="T3" fmla="*/ 0 h 89"/>
              <a:gd name="T4" fmla="*/ 2147483647 w 59"/>
              <a:gd name="T5" fmla="*/ 2147483647 h 89"/>
              <a:gd name="T6" fmla="*/ 2147483647 w 59"/>
              <a:gd name="T7" fmla="*/ 2147483647 h 89"/>
              <a:gd name="T8" fmla="*/ 2147483647 w 59"/>
              <a:gd name="T9" fmla="*/ 2147483647 h 89"/>
              <a:gd name="T10" fmla="*/ 2147483647 w 59"/>
              <a:gd name="T11" fmla="*/ 2147483647 h 89"/>
              <a:gd name="T12" fmla="*/ 2147483647 w 59"/>
              <a:gd name="T13" fmla="*/ 2147483647 h 89"/>
              <a:gd name="T14" fmla="*/ 2147483647 w 59"/>
              <a:gd name="T15" fmla="*/ 2147483647 h 89"/>
              <a:gd name="T16" fmla="*/ 2147483647 w 59"/>
              <a:gd name="T17" fmla="*/ 2147483647 h 89"/>
              <a:gd name="T18" fmla="*/ 0 w 59"/>
              <a:gd name="T19" fmla="*/ 2147483647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" h="89">
                <a:moveTo>
                  <a:pt x="59" y="0"/>
                </a:moveTo>
                <a:lnTo>
                  <a:pt x="59" y="0"/>
                </a:lnTo>
                <a:lnTo>
                  <a:pt x="52" y="13"/>
                </a:lnTo>
                <a:lnTo>
                  <a:pt x="45" y="25"/>
                </a:lnTo>
                <a:lnTo>
                  <a:pt x="37" y="40"/>
                </a:lnTo>
                <a:lnTo>
                  <a:pt x="29" y="54"/>
                </a:lnTo>
                <a:lnTo>
                  <a:pt x="23" y="67"/>
                </a:lnTo>
                <a:lnTo>
                  <a:pt x="16" y="76"/>
                </a:lnTo>
                <a:lnTo>
                  <a:pt x="7" y="84"/>
                </a:lnTo>
                <a:lnTo>
                  <a:pt x="0" y="8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56" name="Freeform 46"/>
          <p:cNvSpPr>
            <a:spLocks/>
          </p:cNvSpPr>
          <p:nvPr/>
        </p:nvSpPr>
        <p:spPr bwMode="auto">
          <a:xfrm>
            <a:off x="4962526" y="4641056"/>
            <a:ext cx="2381" cy="53579"/>
          </a:xfrm>
          <a:custGeom>
            <a:avLst/>
            <a:gdLst>
              <a:gd name="T0" fmla="*/ 0 w 2"/>
              <a:gd name="T1" fmla="*/ 0 h 45"/>
              <a:gd name="T2" fmla="*/ 0 w 2"/>
              <a:gd name="T3" fmla="*/ 0 h 45"/>
              <a:gd name="T4" fmla="*/ 0 w 2"/>
              <a:gd name="T5" fmla="*/ 2147483647 h 45"/>
              <a:gd name="T6" fmla="*/ 2147483647 w 2"/>
              <a:gd name="T7" fmla="*/ 2147483647 h 45"/>
              <a:gd name="T8" fmla="*/ 2147483647 w 2"/>
              <a:gd name="T9" fmla="*/ 2147483647 h 45"/>
              <a:gd name="T10" fmla="*/ 2147483647 w 2"/>
              <a:gd name="T11" fmla="*/ 2147483647 h 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" h="45">
                <a:moveTo>
                  <a:pt x="0" y="0"/>
                </a:moveTo>
                <a:lnTo>
                  <a:pt x="0" y="0"/>
                </a:lnTo>
                <a:lnTo>
                  <a:pt x="0" y="11"/>
                </a:lnTo>
                <a:lnTo>
                  <a:pt x="2" y="26"/>
                </a:lnTo>
                <a:lnTo>
                  <a:pt x="2" y="41"/>
                </a:lnTo>
                <a:lnTo>
                  <a:pt x="2" y="4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sp>
        <p:nvSpPr>
          <p:cNvPr id="64557" name="Line 47"/>
          <p:cNvSpPr>
            <a:spLocks noChangeShapeType="1"/>
          </p:cNvSpPr>
          <p:nvPr/>
        </p:nvSpPr>
        <p:spPr bwMode="auto">
          <a:xfrm>
            <a:off x="4787504" y="4048125"/>
            <a:ext cx="170259" cy="58221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20"/>
          </a:p>
        </p:txBody>
      </p:sp>
      <p:pic>
        <p:nvPicPr>
          <p:cNvPr id="64558" name="Picture 48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37160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59" name="Picture 49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94310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0" name="Picture 50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1" name="Picture 51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14450"/>
            <a:ext cx="714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2" name="Picture 52" descr="PHAO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42875"/>
            <a:ext cx="3714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4" name="Picture 58" descr="HA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156473"/>
            <a:ext cx="787004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65" name="Picture 59" descr="HA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94" y="4079082"/>
            <a:ext cx="787004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66" name="TextBox 1"/>
          <p:cNvSpPr txBox="1">
            <a:spLocks noChangeArrowheads="1"/>
          </p:cNvSpPr>
          <p:nvPr/>
        </p:nvSpPr>
        <p:spPr bwMode="auto">
          <a:xfrm>
            <a:off x="1042559" y="577173"/>
            <a:ext cx="705888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THÚC.</a:t>
            </a:r>
          </a:p>
          <a:p>
            <a:pPr algn="ctr" eaLnBrk="1" hangingPunct="1"/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CÁC THẦY CÔ GIÁO VÀ CÁC EM HỌC SINH</a:t>
            </a:r>
            <a:endParaRPr lang="vi-VN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25189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2743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CÁM ƠN THẦY CÔ VÀ CÁC CON LỚP 9A3!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20" fill="hold"/>
                                        <p:tgtEl>
                                          <p:spTgt spid="77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64550-C215-E674-D674-B13362884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" y="814336"/>
            <a:ext cx="9115603" cy="5168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2D5D37-342E-F1C2-6DA4-F0DE6FB849AC}"/>
              </a:ext>
            </a:extLst>
          </p:cNvPr>
          <p:cNvSpPr/>
          <p:nvPr/>
        </p:nvSpPr>
        <p:spPr>
          <a:xfrm>
            <a:off x="501982" y="2301918"/>
            <a:ext cx="7354957" cy="911287"/>
          </a:xfrm>
          <a:prstGeom prst="rect">
            <a:avLst/>
          </a:prstGeom>
          <a:noFill/>
        </p:spPr>
        <p:txBody>
          <a:bodyPr wrap="square" lIns="79513" tIns="39757" rIns="79513" bIns="3975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noProof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3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2673" y="3629051"/>
            <a:ext cx="2362200" cy="1581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Sun 12"/>
          <p:cNvSpPr>
            <a:spLocks noChangeArrowheads="1"/>
          </p:cNvSpPr>
          <p:nvPr/>
        </p:nvSpPr>
        <p:spPr bwMode="auto">
          <a:xfrm>
            <a:off x="342900" y="3352800"/>
            <a:ext cx="381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7" name="Sun 13"/>
          <p:cNvSpPr>
            <a:spLocks noChangeArrowheads="1"/>
          </p:cNvSpPr>
          <p:nvPr/>
        </p:nvSpPr>
        <p:spPr bwMode="auto">
          <a:xfrm>
            <a:off x="396875" y="35814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8" name="Sun 14"/>
          <p:cNvSpPr>
            <a:spLocks noChangeArrowheads="1"/>
          </p:cNvSpPr>
          <p:nvPr/>
        </p:nvSpPr>
        <p:spPr bwMode="auto">
          <a:xfrm>
            <a:off x="396875" y="38100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399" name="Sun 16"/>
          <p:cNvSpPr>
            <a:spLocks noChangeArrowheads="1"/>
          </p:cNvSpPr>
          <p:nvPr/>
        </p:nvSpPr>
        <p:spPr bwMode="auto">
          <a:xfrm>
            <a:off x="8112125" y="3352800"/>
            <a:ext cx="381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400" name="Sun 17"/>
          <p:cNvSpPr>
            <a:spLocks noChangeArrowheads="1"/>
          </p:cNvSpPr>
          <p:nvPr/>
        </p:nvSpPr>
        <p:spPr bwMode="auto">
          <a:xfrm>
            <a:off x="8166100" y="35814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401" name="Sun 18"/>
          <p:cNvSpPr>
            <a:spLocks noChangeArrowheads="1"/>
          </p:cNvSpPr>
          <p:nvPr/>
        </p:nvSpPr>
        <p:spPr bwMode="auto">
          <a:xfrm>
            <a:off x="8166100" y="3810000"/>
            <a:ext cx="2540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152400" y="1973263"/>
            <a:ext cx="762000" cy="69056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Flowchart: Decision 11"/>
          <p:cNvSpPr/>
          <p:nvPr/>
        </p:nvSpPr>
        <p:spPr>
          <a:xfrm>
            <a:off x="152400" y="2663825"/>
            <a:ext cx="762000" cy="688975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7921625" y="2586038"/>
            <a:ext cx="762000" cy="688975"/>
          </a:xfrm>
          <a:prstGeom prst="flowChartDecision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7924800" y="1900238"/>
            <a:ext cx="762000" cy="688975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153400" y="6096000"/>
            <a:ext cx="9906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9" name="WordArt 3"/>
          <p:cNvSpPr>
            <a:spLocks noChangeArrowheads="1" noChangeShapeType="1" noTextEdit="1"/>
          </p:cNvSpPr>
          <p:nvPr/>
        </p:nvSpPr>
        <p:spPr bwMode="auto">
          <a:xfrm>
            <a:off x="542925" y="-3175"/>
            <a:ext cx="8305800" cy="93450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>
              <a:defRPr/>
            </a:pP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Khám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phá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4400" b="1" kern="1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9408" name="Text Box 20"/>
          <p:cNvSpPr txBox="1">
            <a:spLocks noChangeArrowheads="1"/>
          </p:cNvSpPr>
          <p:nvPr/>
        </p:nvSpPr>
        <p:spPr bwMode="auto">
          <a:xfrm>
            <a:off x="5403273" y="3476651"/>
            <a:ext cx="22098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9" name="Text Box 21"/>
          <p:cNvSpPr txBox="1">
            <a:spLocks noChangeArrowheads="1"/>
          </p:cNvSpPr>
          <p:nvPr/>
        </p:nvSpPr>
        <p:spPr bwMode="auto">
          <a:xfrm>
            <a:off x="5784273" y="3629051"/>
            <a:ext cx="21336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0" name="Text Box 22"/>
          <p:cNvSpPr txBox="1">
            <a:spLocks noChangeArrowheads="1"/>
          </p:cNvSpPr>
          <p:nvPr/>
        </p:nvSpPr>
        <p:spPr bwMode="auto">
          <a:xfrm>
            <a:off x="1821873" y="3159151"/>
            <a:ext cx="2590800" cy="158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03" y="1235967"/>
            <a:ext cx="6816297" cy="4326634"/>
          </a:xfrm>
          <a:prstGeom prst="rect">
            <a:avLst/>
          </a:prstGeom>
        </p:spPr>
      </p:pic>
      <p:sp>
        <p:nvSpPr>
          <p:cNvPr id="16" name="Text Box 6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18478" y="3342193"/>
            <a:ext cx="3156749" cy="2015936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 dirty="0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9415" name="Text Box 35"/>
          <p:cNvSpPr txBox="1">
            <a:spLocks noChangeArrowheads="1"/>
          </p:cNvSpPr>
          <p:nvPr/>
        </p:nvSpPr>
        <p:spPr bwMode="auto">
          <a:xfrm>
            <a:off x="1821873" y="2105051"/>
            <a:ext cx="2514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42982" y="1344199"/>
            <a:ext cx="3685600" cy="201593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 dirty="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 Box 6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731757" y="1326257"/>
            <a:ext cx="3061285" cy="20159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 dirty="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 Box 6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042982" y="3360135"/>
            <a:ext cx="3725142" cy="201593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500" b="1" dirty="0">
                <a:solidFill>
                  <a:srgbClr val="000000"/>
                </a:solidFill>
                <a:latin typeface=".VnArial" pitchFamily="34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914400" y="2657475"/>
            <a:ext cx="381000" cy="39052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430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1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2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33" name="Picture 9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0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4" name="Text Box 23"/>
          <p:cNvSpPr txBox="1">
            <a:spLocks noChangeArrowheads="1"/>
          </p:cNvSpPr>
          <p:nvPr/>
        </p:nvSpPr>
        <p:spPr bwMode="auto">
          <a:xfrm>
            <a:off x="685800" y="6858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400" b="1" u="sng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0461" name="Text Box 28"/>
          <p:cNvSpPr txBox="1">
            <a:spLocks noChangeArrowheads="1"/>
          </p:cNvSpPr>
          <p:nvPr/>
        </p:nvSpPr>
        <p:spPr bwMode="auto">
          <a:xfrm>
            <a:off x="914400" y="1881007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60457" name="Text Box 3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14400" y="2590800"/>
            <a:ext cx="3086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60453" name="Text Box 38"/>
          <p:cNvSpPr txBox="1">
            <a:spLocks noChangeArrowheads="1"/>
          </p:cNvSpPr>
          <p:nvPr/>
        </p:nvSpPr>
        <p:spPr bwMode="auto">
          <a:xfrm>
            <a:off x="914400" y="324814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60449" name="Text Box 43"/>
          <p:cNvSpPr txBox="1">
            <a:spLocks noChangeArrowheads="1"/>
          </p:cNvSpPr>
          <p:nvPr/>
        </p:nvSpPr>
        <p:spPr bwMode="auto">
          <a:xfrm>
            <a:off x="914400" y="3919414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4" name="Action Button: Home 3">
            <a:hlinkClick r:id="rId6" action="ppaction://hlinksldjump" highlightClick="1"/>
          </p:cNvPr>
          <p:cNvSpPr/>
          <p:nvPr/>
        </p:nvSpPr>
        <p:spPr>
          <a:xfrm>
            <a:off x="8153400" y="6400800"/>
            <a:ext cx="6858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4402931" y="2500312"/>
            <a:ext cx="2438400" cy="77628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B</a:t>
            </a:r>
          </a:p>
          <a:p>
            <a:pPr algn="ctr"/>
            <a:endParaRPr lang="en-US" altLang="en-US" sz="5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838200" y="3479800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1454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5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6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7" name="Picture 9" descr="be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1256" y="574176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8" name="Text Box 23"/>
          <p:cNvSpPr txBox="1">
            <a:spLocks noChangeArrowheads="1"/>
          </p:cNvSpPr>
          <p:nvPr/>
        </p:nvSpPr>
        <p:spPr bwMode="auto">
          <a:xfrm>
            <a:off x="-22225" y="580707"/>
            <a:ext cx="77724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A = 2xy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+ 3x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 B = 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- 2xy</a:t>
            </a:r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A – B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838200" y="2133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+ 2x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- 3xy  </a:t>
            </a: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838200" y="2849563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3xy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+ 2x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- 3xy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838200" y="4114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ction Button: Home 30">
            <a:hlinkClick r:id="rId7" action="ppaction://hlinksldjump" highlightClick="1"/>
          </p:cNvPr>
          <p:cNvSpPr/>
          <p:nvPr/>
        </p:nvSpPr>
        <p:spPr>
          <a:xfrm>
            <a:off x="8305800" y="6248400"/>
            <a:ext cx="576263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1468" name="Text Box 2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38200" y="344148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+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3733800" y="3238830"/>
            <a:ext cx="2438400" cy="77628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C</a:t>
            </a:r>
          </a:p>
          <a:p>
            <a:pPr algn="ctr"/>
            <a:endParaRPr lang="en-US" altLang="en-US" sz="5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6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371600" y="2154957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78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9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0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81" name="Picture 9" descr="be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-26126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381000" y="609600"/>
            <a:ext cx="7467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3xz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1371600" y="2111163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3x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1371600" y="2667019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3x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2488" name="Text Box 2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371600" y="332153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3x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1371600" y="3886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3xy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ction Button: Home 30">
            <a:hlinkClick r:id="rId7" action="ppaction://hlinksldjump" highlightClick="1"/>
          </p:cNvPr>
          <p:cNvSpPr/>
          <p:nvPr/>
        </p:nvSpPr>
        <p:spPr>
          <a:xfrm>
            <a:off x="8305800" y="6248400"/>
            <a:ext cx="576263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495800" y="2099243"/>
            <a:ext cx="2438400" cy="77628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A</a:t>
            </a:r>
          </a:p>
          <a:p>
            <a:pPr algn="ctr"/>
            <a:endParaRPr lang="en-US" altLang="en-US" sz="5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990600" y="3328774"/>
            <a:ext cx="3810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2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Times New Roman" pitchFamily="18" charset="0"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77843" name="Oval 19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7844" name="Oval 20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77845" name="Oval 21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7847" name="Oval 23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848" name="Oval 24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005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4038600" y="51054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78" name="Rectangle 98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9" name="Rectangle 99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80" name="Rectangle 100"/>
          <p:cNvSpPr>
            <a:spLocks noChangeArrowheads="1"/>
          </p:cNvSpPr>
          <p:nvPr/>
        </p:nvSpPr>
        <p:spPr bwMode="auto">
          <a:xfrm>
            <a:off x="0" y="122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81" name="Picture 9" descr="be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-26126"/>
            <a:ext cx="1589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2" name="Text Box 23"/>
          <p:cNvSpPr txBox="1">
            <a:spLocks noChangeArrowheads="1"/>
          </p:cNvSpPr>
          <p:nvPr/>
        </p:nvSpPr>
        <p:spPr bwMode="auto">
          <a:xfrm>
            <a:off x="381000" y="609600"/>
            <a:ext cx="74676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(6x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2xy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+ 8xy) : 2x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Times New Roman" pitchFamily="18" charset="0"/>
              <a:buNone/>
            </a:pP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990600" y="213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3x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y + 4xy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990600" y="26670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3x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+ 4y</a:t>
            </a:r>
          </a:p>
        </p:txBody>
      </p:sp>
      <p:sp>
        <p:nvSpPr>
          <p:cNvPr id="62488" name="Text Box 2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90600" y="3269724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3x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+ 4y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990600" y="3886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3x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xy</a:t>
            </a:r>
            <a:r>
              <a:rPr lang="en-US" altLang="en-US" sz="2400" b="1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+ 4y</a:t>
            </a:r>
          </a:p>
        </p:txBody>
      </p:sp>
      <p:sp>
        <p:nvSpPr>
          <p:cNvPr id="31" name="Action Button: Home 30">
            <a:hlinkClick r:id="rId7" action="ppaction://hlinksldjump" highlightClick="1"/>
          </p:cNvPr>
          <p:cNvSpPr/>
          <p:nvPr/>
        </p:nvSpPr>
        <p:spPr>
          <a:xfrm>
            <a:off x="8305800" y="6248400"/>
            <a:ext cx="576263" cy="4508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648200" y="3283476"/>
            <a:ext cx="2438400" cy="77628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ÁN: C</a:t>
            </a:r>
          </a:p>
          <a:p>
            <a:pPr algn="ctr"/>
            <a:endParaRPr lang="en-US" altLang="en-US" sz="5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232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842" grpId="0" animBg="1"/>
      <p:bldP spid="77842" grpId="1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>
            <a:extLst>
              <a:ext uri="{FF2B5EF4-FFF2-40B4-BE49-F238E27FC236}">
                <a16:creationId xmlns:a16="http://schemas.microsoft.com/office/drawing/2014/main" id="{68B7BB57-FBC6-58F4-1DFE-99A1101EA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46" y="597456"/>
            <a:ext cx="8991600" cy="283154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600" b="1" dirty="0">
              <a:solidFill>
                <a:srgbClr val="FFFF00"/>
              </a:solidFill>
              <a:latin typeface="VNI-Disney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9" descr="hoa 52.jpg">
            <a:extLst>
              <a:ext uri="{FF2B5EF4-FFF2-40B4-BE49-F238E27FC236}">
                <a16:creationId xmlns:a16="http://schemas.microsoft.com/office/drawing/2014/main" id="{66E10280-84A9-A7D0-3919-31EC6E073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/>
          <a:stretch>
            <a:fillRect/>
          </a:stretch>
        </p:blipFill>
        <p:spPr bwMode="auto">
          <a:xfrm>
            <a:off x="-4763" y="0"/>
            <a:ext cx="9148763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93813C-649D-E3D4-D4F5-17E1CE09F766}"/>
              </a:ext>
            </a:extLst>
          </p:cNvPr>
          <p:cNvSpPr/>
          <p:nvPr/>
        </p:nvSpPr>
        <p:spPr>
          <a:xfrm>
            <a:off x="1981200" y="228600"/>
            <a:ext cx="5629490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1" name="Rectangle 3">
            <a:extLst>
              <a:ext uri="{FF2B5EF4-FFF2-40B4-BE49-F238E27FC236}">
                <a16:creationId xmlns:a16="http://schemas.microsoft.com/office/drawing/2014/main" id="{2D09944F-7C9B-41E9-3F54-5C9A130FC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24639"/>
            <a:ext cx="86868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Cho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= 3x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y(2x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y) + 2x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(y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3x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y) 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2" name="Rectangle 4">
            <a:extLst>
              <a:ext uri="{FF2B5EF4-FFF2-40B4-BE49-F238E27FC236}">
                <a16:creationId xmlns:a16="http://schemas.microsoft.com/office/drawing/2014/main" id="{F5BC4950-0CE0-EFCF-45E0-EB0A21EB9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2676525"/>
            <a:ext cx="457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64CB6-4A10-73C2-F2BE-761F35AD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43263"/>
            <a:ext cx="8534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1" grpId="0"/>
      <p:bldP spid="20512" grpId="0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E3E5C"/>
        </a:dk1>
        <a:lt1>
          <a:srgbClr val="FFFFFF"/>
        </a:lt1>
        <a:dk2>
          <a:srgbClr val="99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CA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758</Words>
  <Application>Microsoft Office PowerPoint</Application>
  <PresentationFormat>On-screen Show (4:3)</PresentationFormat>
  <Paragraphs>163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.VnArial</vt:lpstr>
      <vt:lpstr>.VnAristote</vt:lpstr>
      <vt:lpstr>VNI-Disney</vt:lpstr>
      <vt:lpstr>VNtimes new roman</vt:lpstr>
      <vt:lpstr>Arial</vt:lpstr>
      <vt:lpstr>Calibri</vt:lpstr>
      <vt:lpstr>Tahoma</vt:lpstr>
      <vt:lpstr>Times New Roman</vt:lpstr>
      <vt:lpstr>Default Design</vt:lpstr>
      <vt:lpstr>5_Office Theme</vt:lpstr>
      <vt:lpstr>2_Office Theme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&amp; ĐÀO TẠO THOẠI SƠN HỘI THI GIÁO VIÊN GIỎI NĂM HỌC : 2010 - 2011</dc:title>
  <dc:creator>Smart</dc:creator>
  <cp:lastModifiedBy>nhung mai</cp:lastModifiedBy>
  <cp:revision>125</cp:revision>
  <dcterms:created xsi:type="dcterms:W3CDTF">2004-12-20T20:07:26Z</dcterms:created>
  <dcterms:modified xsi:type="dcterms:W3CDTF">2023-10-20T13:47:38Z</dcterms:modified>
</cp:coreProperties>
</file>