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46" r:id="rId10"/>
    <p:sldId id="447" r:id="rId11"/>
    <p:sldId id="442" r:id="rId12"/>
    <p:sldId id="434" r:id="rId13"/>
    <p:sldId id="448" r:id="rId14"/>
    <p:sldId id="444" r:id="rId15"/>
    <p:sldId id="257" r:id="rId16"/>
    <p:sldId id="450" r:id="rId17"/>
    <p:sldId id="449" r:id="rId18"/>
    <p:sldId id="398" r:id="rId19"/>
    <p:sldId id="288" r:id="rId20"/>
  </p:sldIdLst>
  <p:sldSz cx="14630400" cy="82296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Indie Flower" panose="020B0604020202020204" charset="0"/>
      <p:regular r:id="rId23"/>
    </p:embeddedFont>
    <p:embeddedFont>
      <p:font typeface="Maven Pro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atrick Hand" panose="00000500000000000000" pitchFamily="2" charset="0"/>
      <p:regular r:id="rId30"/>
    </p:embeddedFont>
    <p:embeddedFont>
      <p:font typeface="SVN-Segoe Print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3" y="3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E2621-00F8-4A02-9179-F2AF386D6174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CA444-9F4C-411E-BEFD-15606340784E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6F23D-09FA-4DF6-90DD-0364599CC0A3}" type="parTrans" cxnId="{570B5807-E14D-477F-A8B5-5435CAF01F3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A2FC4-3B82-4570-9265-B671D2067518}" type="sibTrans" cxnId="{570B5807-E14D-477F-A8B5-5435CAF01F3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BD553DC1-3BAC-4DAE-AA2A-E780EBE4971F}">
          <dgm:prSet phldrT="[Text]" custT="1"/>
          <dgm:spPr/>
          <dgm:t>
            <a:bodyPr/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14:m>
                <m:oMath xmlns:m="http://schemas.openxmlformats.org/officeDocument/2006/math">
                  <m:sSup>
                    <m:sSupPr>
                      <m:ctrlP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e>
                    <m: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sup>
                  </m:sSup>
                  <m:r>
                    <a:rPr lang="en-US" sz="2800" b="0" i="1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=</m:t>
                  </m:r>
                  <m:limLow>
                    <m:limLowPr>
                      <m:ctrlP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limLowPr>
                    <m:e>
                      <m:groupChr>
                        <m:groupChrPr>
                          <m:chr m:val="⏟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groupChr>
                    </m:e>
                    <m:lim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</m:t>
                      </m:r>
                    </m:lim>
                  </m:limLow>
                </m:oMath>
              </a14:m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d>
                    <m:dPr>
                      <m:ctrlP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dPr>
                    <m:e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e>
                  </m:d>
                </m:oMath>
              </a14:m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BD553DC1-3BAC-4DAE-AA2A-E780EBE4971F}">
          <dgm:prSet phldrT="[Text]" custT="1"/>
          <dgm:spPr/>
          <dgm:t>
            <a:bodyPr/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r>
                <a:rPr lang="en-US" sz="2800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𝑎^𝑛=⏟(𝑎.𝑎..𝑎.𝑎)┬(𝑛 𝑡ℎừ𝑎 𝑠ố)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b="0" i="0" dirty="0">
                  <a:latin typeface="Cambria Math" panose="02040503050406030204" pitchFamily="18" charset="0"/>
                  <a:cs typeface="Times New Roman" panose="02020603050405020304" pitchFamily="18" charset="0"/>
                </a:rPr>
                <a:t>𝑛</a:t>
              </a:r>
              <a:r>
                <a:rPr lang="en-US" sz="28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∈ℕ^∗ )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7047E93C-574D-4751-89CE-85DADE4BE585}" type="parTrans" cxnId="{FB920F50-6F4D-44D9-9051-236B48556A4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73E62-6455-4F43-ABE7-7A178E4313F8}" type="sibTrans" cxnId="{FB920F50-6F4D-44D9-9051-236B48556A4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DB49696-A3F0-4D36-A578-791ED7D085B8}">
          <dgm:prSet phldrT="[Text]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m:oMathPara>
              </a14:m>
              <a:endParaRPr lang="en-US" b="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m:oMathPara>
              </a14:m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8DB49696-A3F0-4D36-A578-791ED7D085B8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𝑎^0=1 (𝑎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≠0)</a:t>
              </a:r>
              <a:r>
                <a:rPr lang="en-US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;</a:t>
              </a:r>
              <a:endParaRPr lang="en-US" b="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en-US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 𝑎^1=𝑎.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0A2C52FF-05BA-4276-83D6-AE1DFF995416}" type="parTrans" cxnId="{B56A2018-9ECF-40E6-8CFC-E7E6122182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BD168-83A2-4B5E-9563-A53E7AE69433}" type="sibTrans" cxnId="{B56A2018-9ECF-40E6-8CFC-E7E6122182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3441BF3D-147F-4081-AD7D-BEDC5EBEA75E}">
          <dgm:prSet phldrT="[Text]" custT="1"/>
          <dgm:spPr/>
          <dgm:t>
            <a:bodyPr/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e>
                    <m: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sup>
                  </m:sSup>
                  <m:r>
                    <a:rPr lang="en-US" sz="2800" b="0" i="1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 </m:t>
                  </m:r>
                  <m:d>
                    <m:dPr>
                      <m:ctrlP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dPr>
                    <m:e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ℕ</m:t>
                      </m:r>
                    </m:e>
                  </m:d>
                  <m:r>
                    <a:rPr lang="en-US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m:t>.</m:t>
                  </m:r>
                </m:oMath>
              </a14:m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>
        <dgm:pt modelId="{3441BF3D-147F-4081-AD7D-BEDC5EBEA75E}">
          <dgm:prSet phldrT="[Text]" custT="1"/>
          <dgm:spPr/>
          <dgm:t>
            <a:bodyPr/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𝑛^2  (𝑛</a:t>
              </a:r>
              <a:r>
                <a:rPr lang="en-US" sz="2800" b="0" i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∈ℕ).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E747FE3A-51AE-41B5-BB56-CB2104E39529}" type="parTrans" cxnId="{E7CBDBBE-693A-4B2E-8FA8-ABA8835F3AF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497BF-0E99-4804-82BD-51CF2318D9C7}" type="sibTrans" cxnId="{E7CBDBBE-693A-4B2E-8FA8-ABA8835F3AF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2940F043-E7DD-45FB-816E-DB45F56F196B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e>
                    <m: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sup>
                  </m:sSup>
                  <m:r>
                    <a:rPr lang="en-US" sz="2800" b="0" i="1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.</m:t>
                  </m:r>
                  <m:sSup>
                    <m:sSupPr>
                      <m:ctrlP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e>
                    <m: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sup>
                  </m:sSup>
                  <m:r>
                    <a:rPr lang="en-US" sz="2800" b="0" i="1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=</m:t>
                  </m:r>
                  <m:sSup>
                    <m:sSupPr>
                      <m:ctrlP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e>
                    <m: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sup>
                  </m:sSup>
                </m:oMath>
              </a14:m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dgm:t>
        </dgm:pt>
      </mc:Choice>
      <mc:Fallback>
        <dgm:pt modelId="{2940F043-E7DD-45FB-816E-DB45F56F196B}">
          <dgm:prSet phldrT="[Text]" custT="1"/>
          <dgm:spPr/>
          <dgm:t>
            <a:bodyPr/>
            <a:lstStyle/>
            <a:p>
              <a:r>
                <a:rPr lang="en-US" sz="2800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𝑎^𝑚.𝑎^𝑛=𝑎^(𝑚+𝑛)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dgm:t>
        </dgm:pt>
      </mc:Fallback>
    </mc:AlternateContent>
    <dgm:pt modelId="{B22E680D-CE6E-482F-B3B9-646CDFC7EDAE}" type="parTrans" cxnId="{6B05848D-4109-4A3C-9A60-8F1CCF68DFEE}">
      <dgm:prSet/>
      <dgm:spPr/>
      <dgm:t>
        <a:bodyPr/>
        <a:lstStyle/>
        <a:p>
          <a:endParaRPr lang="en-US"/>
        </a:p>
      </dgm:t>
    </dgm:pt>
    <dgm:pt modelId="{B58B9804-2BD0-4C38-BF29-2CE9E8689DF6}" type="sibTrans" cxnId="{6B05848D-4109-4A3C-9A60-8F1CCF68DFE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02CE216-383D-41DC-B845-1719432F771D}">
          <dgm:prSet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m:oMathPara>
              </a14:m>
              <a:endParaRPr lang="en-US" sz="2800" b="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m:oMathPara>
              </a14:m>
              <a:endParaRPr lang="en-US" sz="2800" dirty="0"/>
            </a:p>
          </dgm:t>
        </dgm:pt>
      </mc:Choice>
      <mc:Fallback>
        <dgm:pt modelId="{C02CE216-383D-41DC-B845-1719432F771D}">
          <dgm:prSet custT="1"/>
          <dgm:spPr/>
          <dgm:t>
            <a:bodyPr/>
            <a:lstStyle/>
            <a:p>
              <a:r>
                <a:rPr lang="en-US" sz="2800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𝑎^𝑚:𝑎^𝑛=𝑎^(𝑚−𝑛)  </a:t>
              </a:r>
              <a:endParaRPr lang="en-US" sz="2800" b="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0" i="0">
                  <a:latin typeface="Cambria Math" panose="02040503050406030204" pitchFamily="18" charset="0"/>
                  <a:cs typeface="Times New Roman" panose="02020603050405020304" pitchFamily="18" charset="0"/>
                </a:rPr>
                <a:t>(𝑎</a:t>
              </a:r>
              <a:r>
                <a:rPr lang="en-US" sz="2800" b="0" i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≠0;𝑚≥𝑛)</a:t>
              </a:r>
              <a:endParaRPr lang="en-US" sz="2800" dirty="0"/>
            </a:p>
          </dgm:t>
        </dgm:pt>
      </mc:Fallback>
    </mc:AlternateContent>
    <dgm:pt modelId="{D4EFE984-F08F-4DD2-A6F8-C2D1D8549F00}" type="parTrans" cxnId="{70B49C2D-6842-459E-9104-504B7D8B14B1}">
      <dgm:prSet/>
      <dgm:spPr/>
      <dgm:t>
        <a:bodyPr/>
        <a:lstStyle/>
        <a:p>
          <a:endParaRPr lang="en-US"/>
        </a:p>
      </dgm:t>
    </dgm:pt>
    <dgm:pt modelId="{771D367B-53AE-409D-85AC-84122E5FAD10}" type="sibTrans" cxnId="{70B49C2D-6842-459E-9104-504B7D8B14B1}">
      <dgm:prSet/>
      <dgm:spPr/>
      <dgm:t>
        <a:bodyPr/>
        <a:lstStyle/>
        <a:p>
          <a:endParaRPr lang="en-US"/>
        </a:p>
      </dgm:t>
    </dgm:pt>
    <dgm:pt modelId="{8EE2868C-8FCC-42C4-A5E5-D4901E5F12AC}" type="pres">
      <dgm:prSet presAssocID="{493E2621-00F8-4A02-9179-F2AF386D61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3532E2-9084-472F-90E2-A8809DC57F3A}" type="pres">
      <dgm:prSet presAssocID="{F15CA444-9F4C-411E-BEFD-15606340784E}" presName="centerShape" presStyleLbl="node0" presStyleIdx="0" presStyleCnt="1" custScaleX="133586" custScaleY="117126" custLinFactNeighborX="387" custLinFactNeighborY="22520"/>
      <dgm:spPr/>
    </dgm:pt>
    <dgm:pt modelId="{F7E12D29-6095-41E3-A50C-D20910E4B027}" type="pres">
      <dgm:prSet presAssocID="{7047E93C-574D-4751-89CE-85DADE4BE585}" presName="parTrans" presStyleLbl="sibTrans2D1" presStyleIdx="0" presStyleCnt="5"/>
      <dgm:spPr/>
    </dgm:pt>
    <dgm:pt modelId="{4F5B66C6-060C-4EA6-AEE2-C5DA4A1C87E3}" type="pres">
      <dgm:prSet presAssocID="{7047E93C-574D-4751-89CE-85DADE4BE585}" presName="connectorText" presStyleLbl="sibTrans2D1" presStyleIdx="0" presStyleCnt="5"/>
      <dgm:spPr/>
    </dgm:pt>
    <dgm:pt modelId="{4F66A7DD-6A6E-49C5-8F80-8656EC7C92B5}" type="pres">
      <dgm:prSet presAssocID="{BD553DC1-3BAC-4DAE-AA2A-E780EBE4971F}" presName="node" presStyleLbl="node1" presStyleIdx="0" presStyleCnt="5" custScaleX="249731" custScaleY="97762" custRadScaleRad="61112" custRadScaleInc="10554">
        <dgm:presLayoutVars>
          <dgm:bulletEnabled val="1"/>
        </dgm:presLayoutVars>
      </dgm:prSet>
      <dgm:spPr/>
    </dgm:pt>
    <dgm:pt modelId="{E105E38D-32AA-4E72-A775-1E3F65CF09B5}" type="pres">
      <dgm:prSet presAssocID="{B22E680D-CE6E-482F-B3B9-646CDFC7EDAE}" presName="parTrans" presStyleLbl="sibTrans2D1" presStyleIdx="1" presStyleCnt="5"/>
      <dgm:spPr/>
    </dgm:pt>
    <dgm:pt modelId="{92F4D08B-4678-4729-8C6E-F36C3F3019A6}" type="pres">
      <dgm:prSet presAssocID="{B22E680D-CE6E-482F-B3B9-646CDFC7EDAE}" presName="connectorText" presStyleLbl="sibTrans2D1" presStyleIdx="1" presStyleCnt="5"/>
      <dgm:spPr/>
    </dgm:pt>
    <dgm:pt modelId="{211F85BE-0A44-41AA-972B-9E05DD258D2B}" type="pres">
      <dgm:prSet presAssocID="{2940F043-E7DD-45FB-816E-DB45F56F196B}" presName="node" presStyleLbl="node1" presStyleIdx="1" presStyleCnt="5" custScaleX="161133" custScaleY="54333" custRadScaleRad="150892" custRadScaleInc="44883">
        <dgm:presLayoutVars>
          <dgm:bulletEnabled val="1"/>
        </dgm:presLayoutVars>
      </dgm:prSet>
      <dgm:spPr/>
    </dgm:pt>
    <dgm:pt modelId="{4D3D0D91-F373-4EC0-B660-7D12D0D71010}" type="pres">
      <dgm:prSet presAssocID="{D4EFE984-F08F-4DD2-A6F8-C2D1D8549F00}" presName="parTrans" presStyleLbl="sibTrans2D1" presStyleIdx="2" presStyleCnt="5"/>
      <dgm:spPr/>
    </dgm:pt>
    <dgm:pt modelId="{943374DB-E1F1-4CCA-8A09-316C8AFEA48D}" type="pres">
      <dgm:prSet presAssocID="{D4EFE984-F08F-4DD2-A6F8-C2D1D8549F00}" presName="connectorText" presStyleLbl="sibTrans2D1" presStyleIdx="2" presStyleCnt="5"/>
      <dgm:spPr/>
    </dgm:pt>
    <dgm:pt modelId="{7AB4D7FB-5878-4BA5-96FE-D39E92A5D753}" type="pres">
      <dgm:prSet presAssocID="{C02CE216-383D-41DC-B845-1719432F771D}" presName="node" presStyleLbl="node1" presStyleIdx="2" presStyleCnt="5" custScaleX="148512" custScaleY="68786" custRadScaleRad="136238" custRadScaleInc="-42670">
        <dgm:presLayoutVars>
          <dgm:bulletEnabled val="1"/>
        </dgm:presLayoutVars>
      </dgm:prSet>
      <dgm:spPr/>
    </dgm:pt>
    <dgm:pt modelId="{71F9B235-272F-4BB6-BA90-797DEBFAAFF5}" type="pres">
      <dgm:prSet presAssocID="{0A2C52FF-05BA-4276-83D6-AE1DFF995416}" presName="parTrans" presStyleLbl="sibTrans2D1" presStyleIdx="3" presStyleCnt="5"/>
      <dgm:spPr/>
    </dgm:pt>
    <dgm:pt modelId="{C7E9FDD5-3137-456F-8D4C-3E1C38BDDD34}" type="pres">
      <dgm:prSet presAssocID="{0A2C52FF-05BA-4276-83D6-AE1DFF995416}" presName="connectorText" presStyleLbl="sibTrans2D1" presStyleIdx="3" presStyleCnt="5"/>
      <dgm:spPr/>
    </dgm:pt>
    <dgm:pt modelId="{7066D8F4-3801-4B6E-9855-5B40CDCFCE58}" type="pres">
      <dgm:prSet presAssocID="{8DB49696-A3F0-4D36-A578-791ED7D085B8}" presName="node" presStyleLbl="node1" presStyleIdx="3" presStyleCnt="5" custScaleX="138190" custScaleY="65793" custRadScaleRad="153938" custRadScaleInc="63672">
        <dgm:presLayoutVars>
          <dgm:bulletEnabled val="1"/>
        </dgm:presLayoutVars>
      </dgm:prSet>
      <dgm:spPr/>
    </dgm:pt>
    <dgm:pt modelId="{79B22462-E363-4DF2-865C-DA70B2C6463E}" type="pres">
      <dgm:prSet presAssocID="{E747FE3A-51AE-41B5-BB56-CB2104E39529}" presName="parTrans" presStyleLbl="sibTrans2D1" presStyleIdx="4" presStyleCnt="5"/>
      <dgm:spPr/>
    </dgm:pt>
    <dgm:pt modelId="{CE39BA80-C321-415A-AF55-8185EF5FFDB3}" type="pres">
      <dgm:prSet presAssocID="{E747FE3A-51AE-41B5-BB56-CB2104E39529}" presName="connectorText" presStyleLbl="sibTrans2D1" presStyleIdx="4" presStyleCnt="5"/>
      <dgm:spPr/>
    </dgm:pt>
    <dgm:pt modelId="{DF16E8BA-9518-439C-B9D5-9EA29A41D330}" type="pres">
      <dgm:prSet presAssocID="{3441BF3D-147F-4081-AD7D-BEDC5EBEA75E}" presName="node" presStyleLbl="node1" presStyleIdx="4" presStyleCnt="5" custScaleX="182869" custScaleY="74196" custRadScaleRad="155531" custRadScaleInc="-48743">
        <dgm:presLayoutVars>
          <dgm:bulletEnabled val="1"/>
        </dgm:presLayoutVars>
      </dgm:prSet>
      <dgm:spPr/>
    </dgm:pt>
  </dgm:ptLst>
  <dgm:cxnLst>
    <dgm:cxn modelId="{570B5807-E14D-477F-A8B5-5435CAF01F3A}" srcId="{493E2621-00F8-4A02-9179-F2AF386D6174}" destId="{F15CA444-9F4C-411E-BEFD-15606340784E}" srcOrd="0" destOrd="0" parTransId="{F926F23D-09FA-4DF6-90DD-0364599CC0A3}" sibTransId="{EBEA2FC4-3B82-4570-9265-B671D2067518}"/>
    <dgm:cxn modelId="{B56A2018-9ECF-40E6-8CFC-E7E61221828E}" srcId="{F15CA444-9F4C-411E-BEFD-15606340784E}" destId="{8DB49696-A3F0-4D36-A578-791ED7D085B8}" srcOrd="3" destOrd="0" parTransId="{0A2C52FF-05BA-4276-83D6-AE1DFF995416}" sibTransId="{C98BD168-83A2-4B5E-9563-A53E7AE69433}"/>
    <dgm:cxn modelId="{C411651E-6C35-47BF-A682-6745DAB7B244}" type="presOf" srcId="{B22E680D-CE6E-482F-B3B9-646CDFC7EDAE}" destId="{E105E38D-32AA-4E72-A775-1E3F65CF09B5}" srcOrd="0" destOrd="0" presId="urn:microsoft.com/office/officeart/2005/8/layout/radial5"/>
    <dgm:cxn modelId="{5488691E-BFE5-4050-A1EA-EB475D04F691}" type="presOf" srcId="{B22E680D-CE6E-482F-B3B9-646CDFC7EDAE}" destId="{92F4D08B-4678-4729-8C6E-F36C3F3019A6}" srcOrd="1" destOrd="0" presId="urn:microsoft.com/office/officeart/2005/8/layout/radial5"/>
    <dgm:cxn modelId="{70B49C2D-6842-459E-9104-504B7D8B14B1}" srcId="{F15CA444-9F4C-411E-BEFD-15606340784E}" destId="{C02CE216-383D-41DC-B845-1719432F771D}" srcOrd="2" destOrd="0" parTransId="{D4EFE984-F08F-4DD2-A6F8-C2D1D8549F00}" sibTransId="{771D367B-53AE-409D-85AC-84122E5FAD10}"/>
    <dgm:cxn modelId="{9ADDFE39-F883-4513-A328-A922CD545ADB}" type="presOf" srcId="{493E2621-00F8-4A02-9179-F2AF386D6174}" destId="{8EE2868C-8FCC-42C4-A5E5-D4901E5F12AC}" srcOrd="0" destOrd="0" presId="urn:microsoft.com/office/officeart/2005/8/layout/radial5"/>
    <dgm:cxn modelId="{BABA163B-3768-4937-B7AF-168F59597C49}" type="presOf" srcId="{7047E93C-574D-4751-89CE-85DADE4BE585}" destId="{4F5B66C6-060C-4EA6-AEE2-C5DA4A1C87E3}" srcOrd="1" destOrd="0" presId="urn:microsoft.com/office/officeart/2005/8/layout/radial5"/>
    <dgm:cxn modelId="{7254753E-181C-46BA-9330-58BAEB41D96F}" type="presOf" srcId="{D4EFE984-F08F-4DD2-A6F8-C2D1D8549F00}" destId="{4D3D0D91-F373-4EC0-B660-7D12D0D71010}" srcOrd="0" destOrd="0" presId="urn:microsoft.com/office/officeart/2005/8/layout/radial5"/>
    <dgm:cxn modelId="{10CBB53F-E787-4DA0-A719-FA849D8BA1DE}" type="presOf" srcId="{0A2C52FF-05BA-4276-83D6-AE1DFF995416}" destId="{71F9B235-272F-4BB6-BA90-797DEBFAAFF5}" srcOrd="0" destOrd="0" presId="urn:microsoft.com/office/officeart/2005/8/layout/radial5"/>
    <dgm:cxn modelId="{8DCB1944-755E-4347-B7B6-9290AF76B46A}" type="presOf" srcId="{C02CE216-383D-41DC-B845-1719432F771D}" destId="{7AB4D7FB-5878-4BA5-96FE-D39E92A5D753}" srcOrd="0" destOrd="0" presId="urn:microsoft.com/office/officeart/2005/8/layout/radial5"/>
    <dgm:cxn modelId="{FB920F50-6F4D-44D9-9051-236B48556A40}" srcId="{F15CA444-9F4C-411E-BEFD-15606340784E}" destId="{BD553DC1-3BAC-4DAE-AA2A-E780EBE4971F}" srcOrd="0" destOrd="0" parTransId="{7047E93C-574D-4751-89CE-85DADE4BE585}" sibTransId="{49D73E62-6455-4F43-ABE7-7A178E4313F8}"/>
    <dgm:cxn modelId="{80074082-FD2E-4DCD-B110-9FF071692784}" type="presOf" srcId="{2940F043-E7DD-45FB-816E-DB45F56F196B}" destId="{211F85BE-0A44-41AA-972B-9E05DD258D2B}" srcOrd="0" destOrd="0" presId="urn:microsoft.com/office/officeart/2005/8/layout/radial5"/>
    <dgm:cxn modelId="{6B05848D-4109-4A3C-9A60-8F1CCF68DFEE}" srcId="{F15CA444-9F4C-411E-BEFD-15606340784E}" destId="{2940F043-E7DD-45FB-816E-DB45F56F196B}" srcOrd="1" destOrd="0" parTransId="{B22E680D-CE6E-482F-B3B9-646CDFC7EDAE}" sibTransId="{B58B9804-2BD0-4C38-BF29-2CE9E8689DF6}"/>
    <dgm:cxn modelId="{E1FF2291-2786-4E1A-8397-41D455C744E3}" type="presOf" srcId="{0A2C52FF-05BA-4276-83D6-AE1DFF995416}" destId="{C7E9FDD5-3137-456F-8D4C-3E1C38BDDD34}" srcOrd="1" destOrd="0" presId="urn:microsoft.com/office/officeart/2005/8/layout/radial5"/>
    <dgm:cxn modelId="{9F69C098-4B82-46A0-A640-045A2D057AC7}" type="presOf" srcId="{BD553DC1-3BAC-4DAE-AA2A-E780EBE4971F}" destId="{4F66A7DD-6A6E-49C5-8F80-8656EC7C92B5}" srcOrd="0" destOrd="0" presId="urn:microsoft.com/office/officeart/2005/8/layout/radial5"/>
    <dgm:cxn modelId="{2760589A-8DD0-4D4A-99AB-F7073D01B907}" type="presOf" srcId="{E747FE3A-51AE-41B5-BB56-CB2104E39529}" destId="{CE39BA80-C321-415A-AF55-8185EF5FFDB3}" srcOrd="1" destOrd="0" presId="urn:microsoft.com/office/officeart/2005/8/layout/radial5"/>
    <dgm:cxn modelId="{0CA0189C-0193-42FF-BD95-77FB965078A4}" type="presOf" srcId="{E747FE3A-51AE-41B5-BB56-CB2104E39529}" destId="{79B22462-E363-4DF2-865C-DA70B2C6463E}" srcOrd="0" destOrd="0" presId="urn:microsoft.com/office/officeart/2005/8/layout/radial5"/>
    <dgm:cxn modelId="{E87330A6-2157-4838-A908-ECD82D1A94F9}" type="presOf" srcId="{F15CA444-9F4C-411E-BEFD-15606340784E}" destId="{993532E2-9084-472F-90E2-A8809DC57F3A}" srcOrd="0" destOrd="0" presId="urn:microsoft.com/office/officeart/2005/8/layout/radial5"/>
    <dgm:cxn modelId="{B13DF8B1-5507-4C08-8635-CBE00CF7A279}" type="presOf" srcId="{3441BF3D-147F-4081-AD7D-BEDC5EBEA75E}" destId="{DF16E8BA-9518-439C-B9D5-9EA29A41D330}" srcOrd="0" destOrd="0" presId="urn:microsoft.com/office/officeart/2005/8/layout/radial5"/>
    <dgm:cxn modelId="{E7CBDBBE-693A-4B2E-8FA8-ABA8835F3AFD}" srcId="{F15CA444-9F4C-411E-BEFD-15606340784E}" destId="{3441BF3D-147F-4081-AD7D-BEDC5EBEA75E}" srcOrd="4" destOrd="0" parTransId="{E747FE3A-51AE-41B5-BB56-CB2104E39529}" sibTransId="{4A5497BF-0E99-4804-82BD-51CF2318D9C7}"/>
    <dgm:cxn modelId="{CB7032CC-3EE0-479E-A2BC-CC595E22D63D}" type="presOf" srcId="{7047E93C-574D-4751-89CE-85DADE4BE585}" destId="{F7E12D29-6095-41E3-A50C-D20910E4B027}" srcOrd="0" destOrd="0" presId="urn:microsoft.com/office/officeart/2005/8/layout/radial5"/>
    <dgm:cxn modelId="{C9715ACE-C3A5-489E-BA7C-FC035833AE8F}" type="presOf" srcId="{D4EFE984-F08F-4DD2-A6F8-C2D1D8549F00}" destId="{943374DB-E1F1-4CCA-8A09-316C8AFEA48D}" srcOrd="1" destOrd="0" presId="urn:microsoft.com/office/officeart/2005/8/layout/radial5"/>
    <dgm:cxn modelId="{8002EED5-8DB9-4A56-AB65-2927CED4503C}" type="presOf" srcId="{8DB49696-A3F0-4D36-A578-791ED7D085B8}" destId="{7066D8F4-3801-4B6E-9855-5B40CDCFCE58}" srcOrd="0" destOrd="0" presId="urn:microsoft.com/office/officeart/2005/8/layout/radial5"/>
    <dgm:cxn modelId="{DB2DFCC1-F64D-4695-A67E-D00F8D30C188}" type="presParOf" srcId="{8EE2868C-8FCC-42C4-A5E5-D4901E5F12AC}" destId="{993532E2-9084-472F-90E2-A8809DC57F3A}" srcOrd="0" destOrd="0" presId="urn:microsoft.com/office/officeart/2005/8/layout/radial5"/>
    <dgm:cxn modelId="{998F543D-3BFA-46B0-B42B-40ABD9266B77}" type="presParOf" srcId="{8EE2868C-8FCC-42C4-A5E5-D4901E5F12AC}" destId="{F7E12D29-6095-41E3-A50C-D20910E4B027}" srcOrd="1" destOrd="0" presId="urn:microsoft.com/office/officeart/2005/8/layout/radial5"/>
    <dgm:cxn modelId="{AADB16A3-78EB-4432-BDC1-68C1946AFD90}" type="presParOf" srcId="{F7E12D29-6095-41E3-A50C-D20910E4B027}" destId="{4F5B66C6-060C-4EA6-AEE2-C5DA4A1C87E3}" srcOrd="0" destOrd="0" presId="urn:microsoft.com/office/officeart/2005/8/layout/radial5"/>
    <dgm:cxn modelId="{73FCB1A6-6F13-446B-8A82-57304C92373C}" type="presParOf" srcId="{8EE2868C-8FCC-42C4-A5E5-D4901E5F12AC}" destId="{4F66A7DD-6A6E-49C5-8F80-8656EC7C92B5}" srcOrd="2" destOrd="0" presId="urn:microsoft.com/office/officeart/2005/8/layout/radial5"/>
    <dgm:cxn modelId="{0214289B-B888-4AD0-A570-0FC5BA86177A}" type="presParOf" srcId="{8EE2868C-8FCC-42C4-A5E5-D4901E5F12AC}" destId="{E105E38D-32AA-4E72-A775-1E3F65CF09B5}" srcOrd="3" destOrd="0" presId="urn:microsoft.com/office/officeart/2005/8/layout/radial5"/>
    <dgm:cxn modelId="{7743E2D0-66A5-4DCE-BA3E-B669A5D19BC2}" type="presParOf" srcId="{E105E38D-32AA-4E72-A775-1E3F65CF09B5}" destId="{92F4D08B-4678-4729-8C6E-F36C3F3019A6}" srcOrd="0" destOrd="0" presId="urn:microsoft.com/office/officeart/2005/8/layout/radial5"/>
    <dgm:cxn modelId="{1DA76AC3-F923-455D-A400-B48FD5B49E07}" type="presParOf" srcId="{8EE2868C-8FCC-42C4-A5E5-D4901E5F12AC}" destId="{211F85BE-0A44-41AA-972B-9E05DD258D2B}" srcOrd="4" destOrd="0" presId="urn:microsoft.com/office/officeart/2005/8/layout/radial5"/>
    <dgm:cxn modelId="{39EDF40A-81C3-4276-9974-C7D6290EC666}" type="presParOf" srcId="{8EE2868C-8FCC-42C4-A5E5-D4901E5F12AC}" destId="{4D3D0D91-F373-4EC0-B660-7D12D0D71010}" srcOrd="5" destOrd="0" presId="urn:microsoft.com/office/officeart/2005/8/layout/radial5"/>
    <dgm:cxn modelId="{6F337066-E917-40AA-B46C-C0126DA86DEB}" type="presParOf" srcId="{4D3D0D91-F373-4EC0-B660-7D12D0D71010}" destId="{943374DB-E1F1-4CCA-8A09-316C8AFEA48D}" srcOrd="0" destOrd="0" presId="urn:microsoft.com/office/officeart/2005/8/layout/radial5"/>
    <dgm:cxn modelId="{ABFB724F-B4ED-476E-AD90-BA63DD8598DD}" type="presParOf" srcId="{8EE2868C-8FCC-42C4-A5E5-D4901E5F12AC}" destId="{7AB4D7FB-5878-4BA5-96FE-D39E92A5D753}" srcOrd="6" destOrd="0" presId="urn:microsoft.com/office/officeart/2005/8/layout/radial5"/>
    <dgm:cxn modelId="{19C997DC-1AEC-4359-87B9-919C8FA64E65}" type="presParOf" srcId="{8EE2868C-8FCC-42C4-A5E5-D4901E5F12AC}" destId="{71F9B235-272F-4BB6-BA90-797DEBFAAFF5}" srcOrd="7" destOrd="0" presId="urn:microsoft.com/office/officeart/2005/8/layout/radial5"/>
    <dgm:cxn modelId="{9984B329-3B58-4DF8-AECF-EF04D3170CA1}" type="presParOf" srcId="{71F9B235-272F-4BB6-BA90-797DEBFAAFF5}" destId="{C7E9FDD5-3137-456F-8D4C-3E1C38BDDD34}" srcOrd="0" destOrd="0" presId="urn:microsoft.com/office/officeart/2005/8/layout/radial5"/>
    <dgm:cxn modelId="{1D6CDE0B-8E71-4C09-8E01-07C90471CE1B}" type="presParOf" srcId="{8EE2868C-8FCC-42C4-A5E5-D4901E5F12AC}" destId="{7066D8F4-3801-4B6E-9855-5B40CDCFCE58}" srcOrd="8" destOrd="0" presId="urn:microsoft.com/office/officeart/2005/8/layout/radial5"/>
    <dgm:cxn modelId="{C43FCE09-83FB-4248-A96F-DD5F2722B3E1}" type="presParOf" srcId="{8EE2868C-8FCC-42C4-A5E5-D4901E5F12AC}" destId="{79B22462-E363-4DF2-865C-DA70B2C6463E}" srcOrd="9" destOrd="0" presId="urn:microsoft.com/office/officeart/2005/8/layout/radial5"/>
    <dgm:cxn modelId="{D5A67C1A-2916-4E8A-8DC7-C5AFF1B7C682}" type="presParOf" srcId="{79B22462-E363-4DF2-865C-DA70B2C6463E}" destId="{CE39BA80-C321-415A-AF55-8185EF5FFDB3}" srcOrd="0" destOrd="0" presId="urn:microsoft.com/office/officeart/2005/8/layout/radial5"/>
    <dgm:cxn modelId="{67FC4BE9-33A7-466D-B093-394C216B7014}" type="presParOf" srcId="{8EE2868C-8FCC-42C4-A5E5-D4901E5F12AC}" destId="{DF16E8BA-9518-439C-B9D5-9EA29A41D33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E2621-00F8-4A02-9179-F2AF386D6174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CA444-9F4C-411E-BEFD-15606340784E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6F23D-09FA-4DF6-90DD-0364599CC0A3}" type="parTrans" cxnId="{570B5807-E14D-477F-A8B5-5435CAF01F3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A2FC4-3B82-4570-9265-B671D2067518}" type="sibTrans" cxnId="{570B5807-E14D-477F-A8B5-5435CAF01F3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53DC1-3BAC-4DAE-AA2A-E780EBE4971F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047E93C-574D-4751-89CE-85DADE4BE585}" type="parTrans" cxnId="{FB920F50-6F4D-44D9-9051-236B48556A4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73E62-6455-4F43-ABE7-7A178E4313F8}" type="sibTrans" cxnId="{FB920F50-6F4D-44D9-9051-236B48556A4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49696-A3F0-4D36-A578-791ED7D085B8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A2C52FF-05BA-4276-83D6-AE1DFF995416}" type="parTrans" cxnId="{B56A2018-9ECF-40E6-8CFC-E7E6122182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BD168-83A2-4B5E-9563-A53E7AE69433}" type="sibTrans" cxnId="{B56A2018-9ECF-40E6-8CFC-E7E6122182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1BF3D-147F-4081-AD7D-BEDC5EBEA75E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747FE3A-51AE-41B5-BB56-CB2104E39529}" type="parTrans" cxnId="{E7CBDBBE-693A-4B2E-8FA8-ABA8835F3AF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497BF-0E99-4804-82BD-51CF2318D9C7}" type="sibTrans" cxnId="{E7CBDBBE-693A-4B2E-8FA8-ABA8835F3AF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0F043-E7DD-45FB-816E-DB45F56F196B}">
      <dgm:prSet phldrT="[Text]"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22E680D-CE6E-482F-B3B9-646CDFC7EDAE}" type="parTrans" cxnId="{6B05848D-4109-4A3C-9A60-8F1CCF68DFEE}">
      <dgm:prSet/>
      <dgm:spPr/>
      <dgm:t>
        <a:bodyPr/>
        <a:lstStyle/>
        <a:p>
          <a:endParaRPr lang="en-US"/>
        </a:p>
      </dgm:t>
    </dgm:pt>
    <dgm:pt modelId="{B58B9804-2BD0-4C38-BF29-2CE9E8689DF6}" type="sibTrans" cxnId="{6B05848D-4109-4A3C-9A60-8F1CCF68DFEE}">
      <dgm:prSet/>
      <dgm:spPr/>
      <dgm:t>
        <a:bodyPr/>
        <a:lstStyle/>
        <a:p>
          <a:endParaRPr lang="en-US"/>
        </a:p>
      </dgm:t>
    </dgm:pt>
    <dgm:pt modelId="{C02CE216-383D-41DC-B845-1719432F771D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4EFE984-F08F-4DD2-A6F8-C2D1D8549F00}" type="parTrans" cxnId="{70B49C2D-6842-459E-9104-504B7D8B14B1}">
      <dgm:prSet/>
      <dgm:spPr/>
      <dgm:t>
        <a:bodyPr/>
        <a:lstStyle/>
        <a:p>
          <a:endParaRPr lang="en-US"/>
        </a:p>
      </dgm:t>
    </dgm:pt>
    <dgm:pt modelId="{771D367B-53AE-409D-85AC-84122E5FAD10}" type="sibTrans" cxnId="{70B49C2D-6842-459E-9104-504B7D8B14B1}">
      <dgm:prSet/>
      <dgm:spPr/>
      <dgm:t>
        <a:bodyPr/>
        <a:lstStyle/>
        <a:p>
          <a:endParaRPr lang="en-US"/>
        </a:p>
      </dgm:t>
    </dgm:pt>
    <dgm:pt modelId="{8EE2868C-8FCC-42C4-A5E5-D4901E5F12AC}" type="pres">
      <dgm:prSet presAssocID="{493E2621-00F8-4A02-9179-F2AF386D61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3532E2-9084-472F-90E2-A8809DC57F3A}" type="pres">
      <dgm:prSet presAssocID="{F15CA444-9F4C-411E-BEFD-15606340784E}" presName="centerShape" presStyleLbl="node0" presStyleIdx="0" presStyleCnt="1" custScaleX="133586" custScaleY="117126" custLinFactNeighborX="387" custLinFactNeighborY="22520"/>
      <dgm:spPr/>
    </dgm:pt>
    <dgm:pt modelId="{F7E12D29-6095-41E3-A50C-D20910E4B027}" type="pres">
      <dgm:prSet presAssocID="{7047E93C-574D-4751-89CE-85DADE4BE585}" presName="parTrans" presStyleLbl="sibTrans2D1" presStyleIdx="0" presStyleCnt="5"/>
      <dgm:spPr/>
    </dgm:pt>
    <dgm:pt modelId="{4F5B66C6-060C-4EA6-AEE2-C5DA4A1C87E3}" type="pres">
      <dgm:prSet presAssocID="{7047E93C-574D-4751-89CE-85DADE4BE585}" presName="connectorText" presStyleLbl="sibTrans2D1" presStyleIdx="0" presStyleCnt="5"/>
      <dgm:spPr/>
    </dgm:pt>
    <dgm:pt modelId="{4F66A7DD-6A6E-49C5-8F80-8656EC7C92B5}" type="pres">
      <dgm:prSet presAssocID="{BD553DC1-3BAC-4DAE-AA2A-E780EBE4971F}" presName="node" presStyleLbl="node1" presStyleIdx="0" presStyleCnt="5" custScaleX="249731" custScaleY="97762" custRadScaleRad="61112" custRadScaleInc="10554">
        <dgm:presLayoutVars>
          <dgm:bulletEnabled val="1"/>
        </dgm:presLayoutVars>
      </dgm:prSet>
      <dgm:spPr/>
    </dgm:pt>
    <dgm:pt modelId="{E105E38D-32AA-4E72-A775-1E3F65CF09B5}" type="pres">
      <dgm:prSet presAssocID="{B22E680D-CE6E-482F-B3B9-646CDFC7EDAE}" presName="parTrans" presStyleLbl="sibTrans2D1" presStyleIdx="1" presStyleCnt="5"/>
      <dgm:spPr/>
    </dgm:pt>
    <dgm:pt modelId="{92F4D08B-4678-4729-8C6E-F36C3F3019A6}" type="pres">
      <dgm:prSet presAssocID="{B22E680D-CE6E-482F-B3B9-646CDFC7EDAE}" presName="connectorText" presStyleLbl="sibTrans2D1" presStyleIdx="1" presStyleCnt="5"/>
      <dgm:spPr/>
    </dgm:pt>
    <dgm:pt modelId="{211F85BE-0A44-41AA-972B-9E05DD258D2B}" type="pres">
      <dgm:prSet presAssocID="{2940F043-E7DD-45FB-816E-DB45F56F196B}" presName="node" presStyleLbl="node1" presStyleIdx="1" presStyleCnt="5" custScaleX="161133" custScaleY="54333" custRadScaleRad="150892" custRadScaleInc="44883">
        <dgm:presLayoutVars>
          <dgm:bulletEnabled val="1"/>
        </dgm:presLayoutVars>
      </dgm:prSet>
      <dgm:spPr/>
    </dgm:pt>
    <dgm:pt modelId="{4D3D0D91-F373-4EC0-B660-7D12D0D71010}" type="pres">
      <dgm:prSet presAssocID="{D4EFE984-F08F-4DD2-A6F8-C2D1D8549F00}" presName="parTrans" presStyleLbl="sibTrans2D1" presStyleIdx="2" presStyleCnt="5"/>
      <dgm:spPr/>
    </dgm:pt>
    <dgm:pt modelId="{943374DB-E1F1-4CCA-8A09-316C8AFEA48D}" type="pres">
      <dgm:prSet presAssocID="{D4EFE984-F08F-4DD2-A6F8-C2D1D8549F00}" presName="connectorText" presStyleLbl="sibTrans2D1" presStyleIdx="2" presStyleCnt="5"/>
      <dgm:spPr/>
    </dgm:pt>
    <dgm:pt modelId="{7AB4D7FB-5878-4BA5-96FE-D39E92A5D753}" type="pres">
      <dgm:prSet presAssocID="{C02CE216-383D-41DC-B845-1719432F771D}" presName="node" presStyleLbl="node1" presStyleIdx="2" presStyleCnt="5" custScaleX="148512" custScaleY="68786" custRadScaleRad="136238" custRadScaleInc="-42670">
        <dgm:presLayoutVars>
          <dgm:bulletEnabled val="1"/>
        </dgm:presLayoutVars>
      </dgm:prSet>
      <dgm:spPr/>
    </dgm:pt>
    <dgm:pt modelId="{71F9B235-272F-4BB6-BA90-797DEBFAAFF5}" type="pres">
      <dgm:prSet presAssocID="{0A2C52FF-05BA-4276-83D6-AE1DFF995416}" presName="parTrans" presStyleLbl="sibTrans2D1" presStyleIdx="3" presStyleCnt="5"/>
      <dgm:spPr/>
    </dgm:pt>
    <dgm:pt modelId="{C7E9FDD5-3137-456F-8D4C-3E1C38BDDD34}" type="pres">
      <dgm:prSet presAssocID="{0A2C52FF-05BA-4276-83D6-AE1DFF995416}" presName="connectorText" presStyleLbl="sibTrans2D1" presStyleIdx="3" presStyleCnt="5"/>
      <dgm:spPr/>
    </dgm:pt>
    <dgm:pt modelId="{7066D8F4-3801-4B6E-9855-5B40CDCFCE58}" type="pres">
      <dgm:prSet presAssocID="{8DB49696-A3F0-4D36-A578-791ED7D085B8}" presName="node" presStyleLbl="node1" presStyleIdx="3" presStyleCnt="5" custScaleX="138190" custScaleY="65793" custRadScaleRad="153938" custRadScaleInc="63672">
        <dgm:presLayoutVars>
          <dgm:bulletEnabled val="1"/>
        </dgm:presLayoutVars>
      </dgm:prSet>
      <dgm:spPr/>
    </dgm:pt>
    <dgm:pt modelId="{79B22462-E363-4DF2-865C-DA70B2C6463E}" type="pres">
      <dgm:prSet presAssocID="{E747FE3A-51AE-41B5-BB56-CB2104E39529}" presName="parTrans" presStyleLbl="sibTrans2D1" presStyleIdx="4" presStyleCnt="5"/>
      <dgm:spPr/>
    </dgm:pt>
    <dgm:pt modelId="{CE39BA80-C321-415A-AF55-8185EF5FFDB3}" type="pres">
      <dgm:prSet presAssocID="{E747FE3A-51AE-41B5-BB56-CB2104E39529}" presName="connectorText" presStyleLbl="sibTrans2D1" presStyleIdx="4" presStyleCnt="5"/>
      <dgm:spPr/>
    </dgm:pt>
    <dgm:pt modelId="{DF16E8BA-9518-439C-B9D5-9EA29A41D330}" type="pres">
      <dgm:prSet presAssocID="{3441BF3D-147F-4081-AD7D-BEDC5EBEA75E}" presName="node" presStyleLbl="node1" presStyleIdx="4" presStyleCnt="5" custScaleX="182869" custScaleY="74196" custRadScaleRad="155531" custRadScaleInc="-48743">
        <dgm:presLayoutVars>
          <dgm:bulletEnabled val="1"/>
        </dgm:presLayoutVars>
      </dgm:prSet>
      <dgm:spPr/>
    </dgm:pt>
  </dgm:ptLst>
  <dgm:cxnLst>
    <dgm:cxn modelId="{570B5807-E14D-477F-A8B5-5435CAF01F3A}" srcId="{493E2621-00F8-4A02-9179-F2AF386D6174}" destId="{F15CA444-9F4C-411E-BEFD-15606340784E}" srcOrd="0" destOrd="0" parTransId="{F926F23D-09FA-4DF6-90DD-0364599CC0A3}" sibTransId="{EBEA2FC4-3B82-4570-9265-B671D2067518}"/>
    <dgm:cxn modelId="{B56A2018-9ECF-40E6-8CFC-E7E61221828E}" srcId="{F15CA444-9F4C-411E-BEFD-15606340784E}" destId="{8DB49696-A3F0-4D36-A578-791ED7D085B8}" srcOrd="3" destOrd="0" parTransId="{0A2C52FF-05BA-4276-83D6-AE1DFF995416}" sibTransId="{C98BD168-83A2-4B5E-9563-A53E7AE69433}"/>
    <dgm:cxn modelId="{C411651E-6C35-47BF-A682-6745DAB7B244}" type="presOf" srcId="{B22E680D-CE6E-482F-B3B9-646CDFC7EDAE}" destId="{E105E38D-32AA-4E72-A775-1E3F65CF09B5}" srcOrd="0" destOrd="0" presId="urn:microsoft.com/office/officeart/2005/8/layout/radial5"/>
    <dgm:cxn modelId="{5488691E-BFE5-4050-A1EA-EB475D04F691}" type="presOf" srcId="{B22E680D-CE6E-482F-B3B9-646CDFC7EDAE}" destId="{92F4D08B-4678-4729-8C6E-F36C3F3019A6}" srcOrd="1" destOrd="0" presId="urn:microsoft.com/office/officeart/2005/8/layout/radial5"/>
    <dgm:cxn modelId="{70B49C2D-6842-459E-9104-504B7D8B14B1}" srcId="{F15CA444-9F4C-411E-BEFD-15606340784E}" destId="{C02CE216-383D-41DC-B845-1719432F771D}" srcOrd="2" destOrd="0" parTransId="{D4EFE984-F08F-4DD2-A6F8-C2D1D8549F00}" sibTransId="{771D367B-53AE-409D-85AC-84122E5FAD10}"/>
    <dgm:cxn modelId="{9ADDFE39-F883-4513-A328-A922CD545ADB}" type="presOf" srcId="{493E2621-00F8-4A02-9179-F2AF386D6174}" destId="{8EE2868C-8FCC-42C4-A5E5-D4901E5F12AC}" srcOrd="0" destOrd="0" presId="urn:microsoft.com/office/officeart/2005/8/layout/radial5"/>
    <dgm:cxn modelId="{BABA163B-3768-4937-B7AF-168F59597C49}" type="presOf" srcId="{7047E93C-574D-4751-89CE-85DADE4BE585}" destId="{4F5B66C6-060C-4EA6-AEE2-C5DA4A1C87E3}" srcOrd="1" destOrd="0" presId="urn:microsoft.com/office/officeart/2005/8/layout/radial5"/>
    <dgm:cxn modelId="{7254753E-181C-46BA-9330-58BAEB41D96F}" type="presOf" srcId="{D4EFE984-F08F-4DD2-A6F8-C2D1D8549F00}" destId="{4D3D0D91-F373-4EC0-B660-7D12D0D71010}" srcOrd="0" destOrd="0" presId="urn:microsoft.com/office/officeart/2005/8/layout/radial5"/>
    <dgm:cxn modelId="{10CBB53F-E787-4DA0-A719-FA849D8BA1DE}" type="presOf" srcId="{0A2C52FF-05BA-4276-83D6-AE1DFF995416}" destId="{71F9B235-272F-4BB6-BA90-797DEBFAAFF5}" srcOrd="0" destOrd="0" presId="urn:microsoft.com/office/officeart/2005/8/layout/radial5"/>
    <dgm:cxn modelId="{8DCB1944-755E-4347-B7B6-9290AF76B46A}" type="presOf" srcId="{C02CE216-383D-41DC-B845-1719432F771D}" destId="{7AB4D7FB-5878-4BA5-96FE-D39E92A5D753}" srcOrd="0" destOrd="0" presId="urn:microsoft.com/office/officeart/2005/8/layout/radial5"/>
    <dgm:cxn modelId="{FB920F50-6F4D-44D9-9051-236B48556A40}" srcId="{F15CA444-9F4C-411E-BEFD-15606340784E}" destId="{BD553DC1-3BAC-4DAE-AA2A-E780EBE4971F}" srcOrd="0" destOrd="0" parTransId="{7047E93C-574D-4751-89CE-85DADE4BE585}" sibTransId="{49D73E62-6455-4F43-ABE7-7A178E4313F8}"/>
    <dgm:cxn modelId="{80074082-FD2E-4DCD-B110-9FF071692784}" type="presOf" srcId="{2940F043-E7DD-45FB-816E-DB45F56F196B}" destId="{211F85BE-0A44-41AA-972B-9E05DD258D2B}" srcOrd="0" destOrd="0" presId="urn:microsoft.com/office/officeart/2005/8/layout/radial5"/>
    <dgm:cxn modelId="{6B05848D-4109-4A3C-9A60-8F1CCF68DFEE}" srcId="{F15CA444-9F4C-411E-BEFD-15606340784E}" destId="{2940F043-E7DD-45FB-816E-DB45F56F196B}" srcOrd="1" destOrd="0" parTransId="{B22E680D-CE6E-482F-B3B9-646CDFC7EDAE}" sibTransId="{B58B9804-2BD0-4C38-BF29-2CE9E8689DF6}"/>
    <dgm:cxn modelId="{E1FF2291-2786-4E1A-8397-41D455C744E3}" type="presOf" srcId="{0A2C52FF-05BA-4276-83D6-AE1DFF995416}" destId="{C7E9FDD5-3137-456F-8D4C-3E1C38BDDD34}" srcOrd="1" destOrd="0" presId="urn:microsoft.com/office/officeart/2005/8/layout/radial5"/>
    <dgm:cxn modelId="{9F69C098-4B82-46A0-A640-045A2D057AC7}" type="presOf" srcId="{BD553DC1-3BAC-4DAE-AA2A-E780EBE4971F}" destId="{4F66A7DD-6A6E-49C5-8F80-8656EC7C92B5}" srcOrd="0" destOrd="0" presId="urn:microsoft.com/office/officeart/2005/8/layout/radial5"/>
    <dgm:cxn modelId="{2760589A-8DD0-4D4A-99AB-F7073D01B907}" type="presOf" srcId="{E747FE3A-51AE-41B5-BB56-CB2104E39529}" destId="{CE39BA80-C321-415A-AF55-8185EF5FFDB3}" srcOrd="1" destOrd="0" presId="urn:microsoft.com/office/officeart/2005/8/layout/radial5"/>
    <dgm:cxn modelId="{0CA0189C-0193-42FF-BD95-77FB965078A4}" type="presOf" srcId="{E747FE3A-51AE-41B5-BB56-CB2104E39529}" destId="{79B22462-E363-4DF2-865C-DA70B2C6463E}" srcOrd="0" destOrd="0" presId="urn:microsoft.com/office/officeart/2005/8/layout/radial5"/>
    <dgm:cxn modelId="{E87330A6-2157-4838-A908-ECD82D1A94F9}" type="presOf" srcId="{F15CA444-9F4C-411E-BEFD-15606340784E}" destId="{993532E2-9084-472F-90E2-A8809DC57F3A}" srcOrd="0" destOrd="0" presId="urn:microsoft.com/office/officeart/2005/8/layout/radial5"/>
    <dgm:cxn modelId="{B13DF8B1-5507-4C08-8635-CBE00CF7A279}" type="presOf" srcId="{3441BF3D-147F-4081-AD7D-BEDC5EBEA75E}" destId="{DF16E8BA-9518-439C-B9D5-9EA29A41D330}" srcOrd="0" destOrd="0" presId="urn:microsoft.com/office/officeart/2005/8/layout/radial5"/>
    <dgm:cxn modelId="{E7CBDBBE-693A-4B2E-8FA8-ABA8835F3AFD}" srcId="{F15CA444-9F4C-411E-BEFD-15606340784E}" destId="{3441BF3D-147F-4081-AD7D-BEDC5EBEA75E}" srcOrd="4" destOrd="0" parTransId="{E747FE3A-51AE-41B5-BB56-CB2104E39529}" sibTransId="{4A5497BF-0E99-4804-82BD-51CF2318D9C7}"/>
    <dgm:cxn modelId="{CB7032CC-3EE0-479E-A2BC-CC595E22D63D}" type="presOf" srcId="{7047E93C-574D-4751-89CE-85DADE4BE585}" destId="{F7E12D29-6095-41E3-A50C-D20910E4B027}" srcOrd="0" destOrd="0" presId="urn:microsoft.com/office/officeart/2005/8/layout/radial5"/>
    <dgm:cxn modelId="{C9715ACE-C3A5-489E-BA7C-FC035833AE8F}" type="presOf" srcId="{D4EFE984-F08F-4DD2-A6F8-C2D1D8549F00}" destId="{943374DB-E1F1-4CCA-8A09-316C8AFEA48D}" srcOrd="1" destOrd="0" presId="urn:microsoft.com/office/officeart/2005/8/layout/radial5"/>
    <dgm:cxn modelId="{8002EED5-8DB9-4A56-AB65-2927CED4503C}" type="presOf" srcId="{8DB49696-A3F0-4D36-A578-791ED7D085B8}" destId="{7066D8F4-3801-4B6E-9855-5B40CDCFCE58}" srcOrd="0" destOrd="0" presId="urn:microsoft.com/office/officeart/2005/8/layout/radial5"/>
    <dgm:cxn modelId="{DB2DFCC1-F64D-4695-A67E-D00F8D30C188}" type="presParOf" srcId="{8EE2868C-8FCC-42C4-A5E5-D4901E5F12AC}" destId="{993532E2-9084-472F-90E2-A8809DC57F3A}" srcOrd="0" destOrd="0" presId="urn:microsoft.com/office/officeart/2005/8/layout/radial5"/>
    <dgm:cxn modelId="{998F543D-3BFA-46B0-B42B-40ABD9266B77}" type="presParOf" srcId="{8EE2868C-8FCC-42C4-A5E5-D4901E5F12AC}" destId="{F7E12D29-6095-41E3-A50C-D20910E4B027}" srcOrd="1" destOrd="0" presId="urn:microsoft.com/office/officeart/2005/8/layout/radial5"/>
    <dgm:cxn modelId="{AADB16A3-78EB-4432-BDC1-68C1946AFD90}" type="presParOf" srcId="{F7E12D29-6095-41E3-A50C-D20910E4B027}" destId="{4F5B66C6-060C-4EA6-AEE2-C5DA4A1C87E3}" srcOrd="0" destOrd="0" presId="urn:microsoft.com/office/officeart/2005/8/layout/radial5"/>
    <dgm:cxn modelId="{73FCB1A6-6F13-446B-8A82-57304C92373C}" type="presParOf" srcId="{8EE2868C-8FCC-42C4-A5E5-D4901E5F12AC}" destId="{4F66A7DD-6A6E-49C5-8F80-8656EC7C92B5}" srcOrd="2" destOrd="0" presId="urn:microsoft.com/office/officeart/2005/8/layout/radial5"/>
    <dgm:cxn modelId="{0214289B-B888-4AD0-A570-0FC5BA86177A}" type="presParOf" srcId="{8EE2868C-8FCC-42C4-A5E5-D4901E5F12AC}" destId="{E105E38D-32AA-4E72-A775-1E3F65CF09B5}" srcOrd="3" destOrd="0" presId="urn:microsoft.com/office/officeart/2005/8/layout/radial5"/>
    <dgm:cxn modelId="{7743E2D0-66A5-4DCE-BA3E-B669A5D19BC2}" type="presParOf" srcId="{E105E38D-32AA-4E72-A775-1E3F65CF09B5}" destId="{92F4D08B-4678-4729-8C6E-F36C3F3019A6}" srcOrd="0" destOrd="0" presId="urn:microsoft.com/office/officeart/2005/8/layout/radial5"/>
    <dgm:cxn modelId="{1DA76AC3-F923-455D-A400-B48FD5B49E07}" type="presParOf" srcId="{8EE2868C-8FCC-42C4-A5E5-D4901E5F12AC}" destId="{211F85BE-0A44-41AA-972B-9E05DD258D2B}" srcOrd="4" destOrd="0" presId="urn:microsoft.com/office/officeart/2005/8/layout/radial5"/>
    <dgm:cxn modelId="{39EDF40A-81C3-4276-9974-C7D6290EC666}" type="presParOf" srcId="{8EE2868C-8FCC-42C4-A5E5-D4901E5F12AC}" destId="{4D3D0D91-F373-4EC0-B660-7D12D0D71010}" srcOrd="5" destOrd="0" presId="urn:microsoft.com/office/officeart/2005/8/layout/radial5"/>
    <dgm:cxn modelId="{6F337066-E917-40AA-B46C-C0126DA86DEB}" type="presParOf" srcId="{4D3D0D91-F373-4EC0-B660-7D12D0D71010}" destId="{943374DB-E1F1-4CCA-8A09-316C8AFEA48D}" srcOrd="0" destOrd="0" presId="urn:microsoft.com/office/officeart/2005/8/layout/radial5"/>
    <dgm:cxn modelId="{ABFB724F-B4ED-476E-AD90-BA63DD8598DD}" type="presParOf" srcId="{8EE2868C-8FCC-42C4-A5E5-D4901E5F12AC}" destId="{7AB4D7FB-5878-4BA5-96FE-D39E92A5D753}" srcOrd="6" destOrd="0" presId="urn:microsoft.com/office/officeart/2005/8/layout/radial5"/>
    <dgm:cxn modelId="{19C997DC-1AEC-4359-87B9-919C8FA64E65}" type="presParOf" srcId="{8EE2868C-8FCC-42C4-A5E5-D4901E5F12AC}" destId="{71F9B235-272F-4BB6-BA90-797DEBFAAFF5}" srcOrd="7" destOrd="0" presId="urn:microsoft.com/office/officeart/2005/8/layout/radial5"/>
    <dgm:cxn modelId="{9984B329-3B58-4DF8-AECF-EF04D3170CA1}" type="presParOf" srcId="{71F9B235-272F-4BB6-BA90-797DEBFAAFF5}" destId="{C7E9FDD5-3137-456F-8D4C-3E1C38BDDD34}" srcOrd="0" destOrd="0" presId="urn:microsoft.com/office/officeart/2005/8/layout/radial5"/>
    <dgm:cxn modelId="{1D6CDE0B-8E71-4C09-8E01-07C90471CE1B}" type="presParOf" srcId="{8EE2868C-8FCC-42C4-A5E5-D4901E5F12AC}" destId="{7066D8F4-3801-4B6E-9855-5B40CDCFCE58}" srcOrd="8" destOrd="0" presId="urn:microsoft.com/office/officeart/2005/8/layout/radial5"/>
    <dgm:cxn modelId="{C43FCE09-83FB-4248-A96F-DD5F2722B3E1}" type="presParOf" srcId="{8EE2868C-8FCC-42C4-A5E5-D4901E5F12AC}" destId="{79B22462-E363-4DF2-865C-DA70B2C6463E}" srcOrd="9" destOrd="0" presId="urn:microsoft.com/office/officeart/2005/8/layout/radial5"/>
    <dgm:cxn modelId="{D5A67C1A-2916-4E8A-8DC7-C5AFF1B7C682}" type="presParOf" srcId="{79B22462-E363-4DF2-865C-DA70B2C6463E}" destId="{CE39BA80-C321-415A-AF55-8185EF5FFDB3}" srcOrd="0" destOrd="0" presId="urn:microsoft.com/office/officeart/2005/8/layout/radial5"/>
    <dgm:cxn modelId="{67FC4BE9-33A7-466D-B093-394C216B7014}" type="presParOf" srcId="{8EE2868C-8FCC-42C4-A5E5-D4901E5F12AC}" destId="{DF16E8BA-9518-439C-B9D5-9EA29A41D33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532E2-9084-472F-90E2-A8809DC57F3A}">
      <dsp:nvSpPr>
        <dsp:cNvPr id="0" name=""/>
        <dsp:cNvSpPr/>
      </dsp:nvSpPr>
      <dsp:spPr>
        <a:xfrm>
          <a:off x="6111171" y="4836729"/>
          <a:ext cx="2709721" cy="23758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8000" y="5184663"/>
        <a:ext cx="1916063" cy="1679971"/>
      </dsp:txXfrm>
    </dsp:sp>
    <dsp:sp modelId="{F7E12D29-6095-41E3-A50C-D20910E4B027}">
      <dsp:nvSpPr>
        <dsp:cNvPr id="0" name=""/>
        <dsp:cNvSpPr/>
      </dsp:nvSpPr>
      <dsp:spPr>
        <a:xfrm rot="16306179">
          <a:off x="7224176" y="3903617"/>
          <a:ext cx="590460" cy="786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0010" y="4149535"/>
        <a:ext cx="413322" cy="472173"/>
      </dsp:txXfrm>
    </dsp:sp>
    <dsp:sp modelId="{4F66A7DD-6A6E-49C5-8F80-8656EC7C92B5}">
      <dsp:nvSpPr>
        <dsp:cNvPr id="0" name=""/>
        <dsp:cNvSpPr/>
      </dsp:nvSpPr>
      <dsp:spPr>
        <a:xfrm>
          <a:off x="4681972" y="1460926"/>
          <a:ext cx="5780211" cy="22627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Phép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𝑎</m:t>
                  </m:r>
                </m:e>
                <m:sup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𝑛</m:t>
                  </m:r>
                </m:sup>
              </m:sSup>
              <m:r>
                <a:rPr lang="en-US" sz="2800" b="0" i="1" kern="120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m:t>=</m:t>
              </m:r>
              <m:limLow>
                <m:limLowPr>
                  <m:ctrlP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limLowPr>
                <m:e>
                  <m:groupChr>
                    <m:groupChrPr>
                      <m:chr m:val="⏟"/>
                      <m:ctrlP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groupChrPr>
                    <m:e>
                      <m: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..</m:t>
                      </m:r>
                      <m: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0" i="1" kern="12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e>
                  </m:groupChr>
                </m:e>
                <m:lim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𝑛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 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𝑡h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ừ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𝑎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 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𝑠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ố</m:t>
                  </m:r>
                </m:lim>
              </m:limLow>
            </m:oMath>
          </a14:m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280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dPr>
                <m:e>
                  <m:r>
                    <a:rPr lang="en-US" sz="2800" b="0" i="1" kern="1200" dirty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𝑛</m:t>
                  </m:r>
                  <m:r>
                    <a:rPr lang="en-US" sz="28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m:t>∈</m:t>
                  </m:r>
                  <m:sSup>
                    <m:sSupPr>
                      <m:ctrlPr>
                        <a:rPr lang="en-US" sz="28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en-US" sz="28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ℕ</m:t>
                      </m:r>
                    </m:e>
                    <m:sup>
                      <m:r>
                        <a:rPr lang="en-US" sz="2800" b="0" i="1" kern="1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</m:sup>
                  </m:sSup>
                </m:e>
              </m:d>
            </m:oMath>
          </a14:m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8464" y="1792302"/>
        <a:ext cx="4087227" cy="1600022"/>
      </dsp:txXfrm>
    </dsp:sp>
    <dsp:sp modelId="{E105E38D-32AA-4E72-A775-1E3F65CF09B5}">
      <dsp:nvSpPr>
        <dsp:cNvPr id="0" name=""/>
        <dsp:cNvSpPr/>
      </dsp:nvSpPr>
      <dsp:spPr>
        <a:xfrm rot="20496437">
          <a:off x="9198421" y="4844986"/>
          <a:ext cx="1263941" cy="786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204451" y="5039623"/>
        <a:ext cx="1027855" cy="472173"/>
      </dsp:txXfrm>
    </dsp:sp>
    <dsp:sp modelId="{211F85BE-0A44-41AA-972B-9E05DD258D2B}">
      <dsp:nvSpPr>
        <dsp:cNvPr id="0" name=""/>
        <dsp:cNvSpPr/>
      </dsp:nvSpPr>
      <dsp:spPr>
        <a:xfrm>
          <a:off x="10458822" y="3780649"/>
          <a:ext cx="3729544" cy="12575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𝑎</m:t>
                  </m:r>
                </m:e>
                <m:sup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𝑚</m:t>
                  </m:r>
                </m:sup>
              </m:sSup>
              <m:r>
                <a:rPr lang="en-US" sz="2800" b="0" i="1" kern="120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m:t>.</m:t>
              </m:r>
              <m:sSup>
                <m:sSupPr>
                  <m:ctrlP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𝑎</m:t>
                  </m:r>
                </m:e>
                <m:sup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𝑛</m:t>
                  </m:r>
                </m:sup>
              </m:sSup>
              <m:r>
                <a:rPr lang="en-US" sz="2800" b="0" i="1" kern="120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m:t>=</m:t>
              </m:r>
              <m:sSup>
                <m:sSupPr>
                  <m:ctrlP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𝑎</m:t>
                  </m:r>
                </m:e>
                <m:sup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𝑚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+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𝑛</m:t>
                  </m:r>
                </m:sup>
              </m:sSup>
            </m:oMath>
          </a14:m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1005001" y="3964817"/>
        <a:ext cx="2637186" cy="889242"/>
      </dsp:txXfrm>
    </dsp:sp>
    <dsp:sp modelId="{4D3D0D91-F373-4EC0-B660-7D12D0D71010}">
      <dsp:nvSpPr>
        <dsp:cNvPr id="0" name=""/>
        <dsp:cNvSpPr/>
      </dsp:nvSpPr>
      <dsp:spPr>
        <a:xfrm rot="1245123">
          <a:off x="8880327" y="6257916"/>
          <a:ext cx="479586" cy="786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884994" y="6389818"/>
        <a:ext cx="335710" cy="472173"/>
      </dsp:txXfrm>
    </dsp:sp>
    <dsp:sp modelId="{7AB4D7FB-5878-4BA5-96FE-D39E92A5D753}">
      <dsp:nvSpPr>
        <dsp:cNvPr id="0" name=""/>
        <dsp:cNvSpPr/>
      </dsp:nvSpPr>
      <dsp:spPr>
        <a:xfrm>
          <a:off x="9167467" y="6524514"/>
          <a:ext cx="3437421" cy="15921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280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pPr>
                  <m:e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e>
                  <m:sup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sup>
                </m:sSup>
                <m:r>
                  <a:rPr lang="en-US" sz="28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:</m:t>
                </m:r>
                <m:sSup>
                  <m:sSupPr>
                    <m:ctrlP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pPr>
                  <m:e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e>
                  <m:sup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sup>
                </m:sSup>
                <m:r>
                  <a:rPr lang="en-US" sz="28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</m:t>
                </m:r>
                <m:sSup>
                  <m:sSupPr>
                    <m:ctrlP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pPr>
                  <m:e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e>
                  <m:sup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sup>
                </m:sSup>
                <m:r>
                  <a:rPr lang="en-US" sz="28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</m:oMath>
            </m:oMathPara>
          </a14:m>
          <a:endParaRPr lang="en-US" sz="2800" b="0" i="1" kern="1200" dirty="0">
            <a:latin typeface="Cambria Math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8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(</m:t>
                </m:r>
                <m:r>
                  <a:rPr lang="en-US" sz="28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𝑎</m:t>
                </m:r>
                <m:r>
                  <a:rPr lang="en-US" sz="2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≠0;</m:t>
                </m:r>
                <m:r>
                  <a:rPr lang="en-US" sz="2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𝑚</m:t>
                </m:r>
                <m:r>
                  <a:rPr lang="en-US" sz="2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≥</m:t>
                </m:r>
                <m:r>
                  <a:rPr lang="en-US" sz="2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𝑛</m:t>
                </m:r>
                <m:r>
                  <a:rPr lang="en-US" sz="2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)</m:t>
                </m:r>
              </m:oMath>
            </m:oMathPara>
          </a14:m>
          <a:endParaRPr lang="en-US" sz="2800" kern="1200" dirty="0"/>
        </a:p>
      </dsp:txBody>
      <dsp:txXfrm>
        <a:off x="9670866" y="6757672"/>
        <a:ext cx="2430623" cy="1125787"/>
      </dsp:txXfrm>
    </dsp:sp>
    <dsp:sp modelId="{71F9B235-272F-4BB6-BA90-797DEBFAAFF5}">
      <dsp:nvSpPr>
        <dsp:cNvPr id="0" name=""/>
        <dsp:cNvSpPr/>
      </dsp:nvSpPr>
      <dsp:spPr>
        <a:xfrm rot="9926922">
          <a:off x="4960278" y="6168586"/>
          <a:ext cx="870746" cy="786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192578" y="6296319"/>
        <a:ext cx="634660" cy="472173"/>
      </dsp:txXfrm>
    </dsp:sp>
    <dsp:sp modelId="{7066D8F4-3801-4B6E-9855-5B40CDCFCE58}">
      <dsp:nvSpPr>
        <dsp:cNvPr id="0" name=""/>
        <dsp:cNvSpPr/>
      </dsp:nvSpPr>
      <dsp:spPr>
        <a:xfrm>
          <a:off x="1573304" y="6377704"/>
          <a:ext cx="3198511" cy="1522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250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pPr>
                  <m:e>
                    <m:r>
                      <a:rPr lang="en-US" sz="25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e>
                  <m:sup>
                    <m:r>
                      <a:rPr lang="en-US" sz="25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sup>
                </m:sSup>
                <m:r>
                  <a:rPr lang="en-US" sz="25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=1 </m:t>
                </m:r>
                <m:d>
                  <m:dPr>
                    <m:ctrlPr>
                      <a:rPr lang="en-US" sz="25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dPr>
                  <m:e>
                    <m:r>
                      <a:rPr lang="en-US" sz="25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e>
                </m:d>
                <m:r>
                  <a:rPr lang="en-US" sz="25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;</m:t>
                </m:r>
              </m:oMath>
            </m:oMathPara>
          </a14:m>
          <a:endParaRPr lang="en-US" sz="2500" b="0" i="1" kern="1200" dirty="0">
            <a:latin typeface="Cambria Math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5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sSup>
                  <m:sSupPr>
                    <m:ctrlPr>
                      <a:rPr lang="en-US" sz="25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pPr>
                  <m:e>
                    <m:r>
                      <a:rPr lang="en-US" sz="25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e>
                  <m:sup>
                    <m:r>
                      <a:rPr lang="en-US" sz="25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sup>
                </m:sSup>
                <m:r>
                  <a:rPr lang="en-US" sz="25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</m:t>
                </m:r>
                <m:r>
                  <a:rPr lang="en-US" sz="25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𝑎</m:t>
                </m:r>
                <m:r>
                  <a:rPr lang="en-US" sz="2500" b="0" i="1" kern="120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.</m:t>
                </m:r>
              </m:oMath>
            </m:oMathPara>
          </a14:m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1715" y="6600717"/>
        <a:ext cx="2261689" cy="1076802"/>
      </dsp:txXfrm>
    </dsp:sp>
    <dsp:sp modelId="{79B22462-E363-4DF2-865C-DA70B2C6463E}">
      <dsp:nvSpPr>
        <dsp:cNvPr id="0" name=""/>
        <dsp:cNvSpPr/>
      </dsp:nvSpPr>
      <dsp:spPr>
        <a:xfrm rot="11789396">
          <a:off x="4608681" y="4954426"/>
          <a:ext cx="1142453" cy="786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839912" y="5145323"/>
        <a:ext cx="906367" cy="472173"/>
      </dsp:txXfrm>
    </dsp:sp>
    <dsp:sp modelId="{DF16E8BA-9518-439C-B9D5-9EA29A41D330}">
      <dsp:nvSpPr>
        <dsp:cNvPr id="0" name=""/>
        <dsp:cNvSpPr/>
      </dsp:nvSpPr>
      <dsp:spPr>
        <a:xfrm>
          <a:off x="289477" y="3668044"/>
          <a:ext cx="4232640" cy="1717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Số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8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𝑛</m:t>
                  </m:r>
                </m:e>
                <m:sup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2</m:t>
                  </m:r>
                </m:sup>
              </m:sSup>
              <m:r>
                <a:rPr lang="en-US" sz="2800" b="0" i="1" kern="120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m:t> </m:t>
              </m:r>
              <m:d>
                <m:dPr>
                  <m:ctrlP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dPr>
                <m:e>
                  <m:r>
                    <a:rPr lang="en-US" sz="28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𝑛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m:t>∈</m:t>
                  </m:r>
                  <m:r>
                    <a:rPr lang="en-US" sz="2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m:t>ℕ</m:t>
                  </m:r>
                </m:e>
              </m:d>
              <m:r>
                <a:rPr lang="en-US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m:t>.</m:t>
              </m:r>
            </m:oMath>
          </a14:m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333" y="3919540"/>
        <a:ext cx="2992928" cy="1214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6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23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2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37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56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6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5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3893040" y="2750920"/>
            <a:ext cx="6844320" cy="18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0386239" y="5891543"/>
            <a:ext cx="3928411" cy="2396502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10762701" y="2094863"/>
            <a:ext cx="5037210" cy="2396437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980038" y="736183"/>
            <a:ext cx="5123768" cy="2691106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5.emf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54.emf"/><Relationship Id="rId5" Type="http://schemas.openxmlformats.org/officeDocument/2006/relationships/image" Target="../media/image5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9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8.png"/><Relationship Id="rId10" Type="http://schemas.openxmlformats.org/officeDocument/2006/relationships/image" Target="../media/image61.png"/><Relationship Id="rId4" Type="http://schemas.openxmlformats.org/officeDocument/2006/relationships/image" Target="../media/image42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slide" Target="slide5.xml"/><Relationship Id="rId12" Type="http://schemas.openxmlformats.org/officeDocument/2006/relationships/image" Target="../media/image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5.gif"/><Relationship Id="rId5" Type="http://schemas.openxmlformats.org/officeDocument/2006/relationships/slide" Target="slide3.xml"/><Relationship Id="rId10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1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slide" Target="slide2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1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321" y="3440597"/>
            <a:ext cx="14113069" cy="478900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ô may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" y="660312"/>
            <a:ext cx="1569723" cy="2438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9615" y="3368794"/>
                <a:ext cx="13176994" cy="206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2: </a:t>
                </a:r>
              </a:p>
              <a:p>
                <a:pPr marL="457200" indent="-457200">
                  <a:buAutoNum type="alphaLcParenR"/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15" y="3368794"/>
                <a:ext cx="13176994" cy="2067746"/>
              </a:xfrm>
              <a:prstGeom prst="rect">
                <a:avLst/>
              </a:prstGeom>
              <a:blipFill>
                <a:blip r:embed="rId5"/>
                <a:stretch>
                  <a:fillRect l="-1156" t="-4130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7" y="167506"/>
            <a:ext cx="12999235" cy="1575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2197365" y="734399"/>
            <a:ext cx="10235670" cy="769441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2.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Nhân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và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chia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hai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lũy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thừa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cùng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cơ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số</a:t>
            </a:r>
            <a:endParaRPr 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B1628-BB0D-07B8-6065-F295325D0306}"/>
              </a:ext>
            </a:extLst>
          </p:cNvPr>
          <p:cNvSpPr txBox="1"/>
          <p:nvPr/>
        </p:nvSpPr>
        <p:spPr>
          <a:xfrm>
            <a:off x="2197365" y="1877042"/>
            <a:ext cx="883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CBB9891-D21D-CABD-DAA4-D58DCE11E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62255"/>
              </p:ext>
            </p:extLst>
          </p:nvPr>
        </p:nvGraphicFramePr>
        <p:xfrm>
          <a:off x="3387325" y="4402667"/>
          <a:ext cx="5491236" cy="60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8090" imgH="248035" progId="Equation.DSMT4">
                  <p:embed/>
                </p:oleObj>
              </mc:Choice>
              <mc:Fallback>
                <p:oleObj name="Equation" r:id="rId7" imgW="2238090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7325" y="4402667"/>
                        <a:ext cx="5491236" cy="607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B1C9AA-8E4D-C18D-76F4-8A4340307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36233"/>
              </p:ext>
            </p:extLst>
          </p:nvPr>
        </p:nvGraphicFramePr>
        <p:xfrm>
          <a:off x="3864624" y="5387269"/>
          <a:ext cx="4194994" cy="65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2698" imgH="267142" progId="Equation.DSMT4">
                  <p:embed/>
                </p:oleObj>
              </mc:Choice>
              <mc:Fallback>
                <p:oleObj name="Equation" r:id="rId9" imgW="1702698" imgH="2671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64624" y="5387269"/>
                        <a:ext cx="4194994" cy="65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CD29429-538E-ED87-71FE-30C70FFE395C}"/>
              </a:ext>
            </a:extLst>
          </p:cNvPr>
          <p:cNvSpPr/>
          <p:nvPr/>
        </p:nvSpPr>
        <p:spPr>
          <a:xfrm>
            <a:off x="439615" y="5814276"/>
            <a:ext cx="13176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EC18C7-4D32-205B-7B47-70080F80DD16}"/>
                  </a:ext>
                </a:extLst>
              </p:cNvPr>
              <p:cNvSpPr/>
              <p:nvPr/>
            </p:nvSpPr>
            <p:spPr>
              <a:xfrm>
                <a:off x="-374056" y="6421142"/>
                <a:ext cx="13176994" cy="93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EC18C7-4D32-205B-7B47-70080F80D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56" y="6421142"/>
                <a:ext cx="13176994" cy="9326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374838-130A-E5E3-BCDD-E881DA400D51}"/>
              </a:ext>
            </a:extLst>
          </p:cNvPr>
          <p:cNvCxnSpPr>
            <a:cxnSpLocks/>
          </p:cNvCxnSpPr>
          <p:nvPr/>
        </p:nvCxnSpPr>
        <p:spPr>
          <a:xfrm>
            <a:off x="5086350" y="7029450"/>
            <a:ext cx="0" cy="42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D79436-7875-B45E-4FF9-B2AEBBC77B69}"/>
              </a:ext>
            </a:extLst>
          </p:cNvPr>
          <p:cNvCxnSpPr>
            <a:cxnSpLocks/>
          </p:cNvCxnSpPr>
          <p:nvPr/>
        </p:nvCxnSpPr>
        <p:spPr>
          <a:xfrm>
            <a:off x="6132943" y="7029450"/>
            <a:ext cx="0" cy="42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096087-D745-445A-FEC5-C74FC4858761}"/>
              </a:ext>
            </a:extLst>
          </p:cNvPr>
          <p:cNvCxnSpPr>
            <a:cxnSpLocks/>
          </p:cNvCxnSpPr>
          <p:nvPr/>
        </p:nvCxnSpPr>
        <p:spPr>
          <a:xfrm>
            <a:off x="7684770" y="7004685"/>
            <a:ext cx="0" cy="42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A915B7-09E8-984E-432F-F77985946327}"/>
              </a:ext>
            </a:extLst>
          </p:cNvPr>
          <p:cNvSpPr txBox="1"/>
          <p:nvPr/>
        </p:nvSpPr>
        <p:spPr>
          <a:xfrm>
            <a:off x="4852035" y="7376693"/>
            <a:ext cx="4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73622-0CFE-084A-A803-09110BEDB4E3}"/>
              </a:ext>
            </a:extLst>
          </p:cNvPr>
          <p:cNvSpPr txBox="1"/>
          <p:nvPr/>
        </p:nvSpPr>
        <p:spPr>
          <a:xfrm>
            <a:off x="5922115" y="7353833"/>
            <a:ext cx="4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724D28-DDBA-B205-476C-651AE6A5F1FF}"/>
              </a:ext>
            </a:extLst>
          </p:cNvPr>
          <p:cNvSpPr txBox="1"/>
          <p:nvPr/>
        </p:nvSpPr>
        <p:spPr>
          <a:xfrm>
            <a:off x="7450455" y="7376692"/>
            <a:ext cx="4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344AC6-DC7A-1C65-CE1D-79BB64A10CFA}"/>
              </a:ext>
            </a:extLst>
          </p:cNvPr>
          <p:cNvSpPr txBox="1"/>
          <p:nvPr/>
        </p:nvSpPr>
        <p:spPr>
          <a:xfrm flipH="1">
            <a:off x="5382240" y="7353833"/>
            <a:ext cx="43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2ED57F-7BE9-89A4-0EF4-9A1AD7CCF18A}"/>
              </a:ext>
            </a:extLst>
          </p:cNvPr>
          <p:cNvSpPr txBox="1"/>
          <p:nvPr/>
        </p:nvSpPr>
        <p:spPr>
          <a:xfrm>
            <a:off x="6674542" y="7353832"/>
            <a:ext cx="4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a)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cơ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4767" y="4223660"/>
                <a:ext cx="1380086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7" y="4223660"/>
                <a:ext cx="13800866" cy="1384995"/>
              </a:xfrm>
              <a:prstGeom prst="rect">
                <a:avLst/>
              </a:prstGeom>
              <a:blipFill>
                <a:blip r:embed="rId6"/>
                <a:stretch>
                  <a:fillRect l="-1325" t="-7489" r="-1369" b="-2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978;p37">
                <a:extLst>
                  <a:ext uri="{FF2B5EF4-FFF2-40B4-BE49-F238E27FC236}">
                    <a16:creationId xmlns:a16="http://schemas.microsoft.com/office/drawing/2014/main" id="{85C600A4-291E-B199-DC2D-42CEADF2A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767" y="5453122"/>
                <a:ext cx="11190437" cy="124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6280" tIns="146280" rIns="146280" bIns="14628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Indie Flower"/>
                  <a:buNone/>
                  <a:defRPr sz="2800" b="1" i="0" u="none" strike="noStrike" cap="none">
                    <a:solidFill>
                      <a:schemeClr val="dk1"/>
                    </a:solidFill>
                    <a:latin typeface="Indie Flower"/>
                    <a:ea typeface="Indie Flower"/>
                    <a:cs typeface="Indie Flower"/>
                    <a:sym typeface="Indie Flower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tx1"/>
                    </a:solidFill>
                    <a:latin typeface="SVN-A Love Of Thunder" panose="02040603050506020204" pitchFamily="18" charset="0"/>
                  </a:rPr>
                  <a:t>Ví </a:t>
                </a:r>
                <a:r>
                  <a:rPr lang="en-US" sz="3600" dirty="0" err="1">
                    <a:solidFill>
                      <a:schemeClr val="tx1"/>
                    </a:solidFill>
                    <a:latin typeface="SVN-A Love Of Thunder" panose="02040603050506020204" pitchFamily="18" charset="0"/>
                  </a:rPr>
                  <a:t>dụ</a:t>
                </a:r>
                <a:r>
                  <a:rPr lang="en-US" sz="3600" dirty="0">
                    <a:solidFill>
                      <a:schemeClr val="tx1"/>
                    </a:solidFill>
                    <a:latin typeface="SVN-A Love Of Thunder" panose="02040603050506020204" pitchFamily="18" charset="0"/>
                  </a:rPr>
                  <a:t>: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Google Shape;978;p37">
                <a:extLst>
                  <a:ext uri="{FF2B5EF4-FFF2-40B4-BE49-F238E27FC236}">
                    <a16:creationId xmlns:a16="http://schemas.microsoft.com/office/drawing/2014/main" id="{85C600A4-291E-B199-DC2D-42CEADF2A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7" y="5453122"/>
                <a:ext cx="11190437" cy="1246881"/>
              </a:xfrm>
              <a:prstGeom prst="rect">
                <a:avLst/>
              </a:prstGeom>
              <a:blipFill>
                <a:blip r:embed="rId7"/>
                <a:stretch>
                  <a:fillRect l="-1144" b="-2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978;p37">
                <a:extLst>
                  <a:ext uri="{FF2B5EF4-FFF2-40B4-BE49-F238E27FC236}">
                    <a16:creationId xmlns:a16="http://schemas.microsoft.com/office/drawing/2014/main" id="{81B1EDC4-F391-F0B9-2D82-99A493B8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767" y="6821778"/>
                <a:ext cx="14183633" cy="124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6280" tIns="146280" rIns="146280" bIns="14628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Indie Flower"/>
                  <a:buNone/>
                  <a:defRPr sz="2800" b="1" i="0" u="none" strike="noStrike" cap="none">
                    <a:solidFill>
                      <a:schemeClr val="dk1"/>
                    </a:solidFill>
                    <a:latin typeface="Indie Flower"/>
                    <a:ea typeface="Indie Flower"/>
                    <a:cs typeface="Indie Flower"/>
                    <a:sym typeface="Indie Flower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Google Shape;978;p37">
                <a:extLst>
                  <a:ext uri="{FF2B5EF4-FFF2-40B4-BE49-F238E27FC236}">
                    <a16:creationId xmlns:a16="http://schemas.microsoft.com/office/drawing/2014/main" id="{81B1EDC4-F391-F0B9-2D82-99A493B8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7" y="6821778"/>
                <a:ext cx="14183633" cy="1246881"/>
              </a:xfrm>
              <a:prstGeom prst="rect">
                <a:avLst/>
              </a:prstGeom>
              <a:blipFill>
                <a:blip r:embed="rId8"/>
                <a:stretch>
                  <a:fillRect l="-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386772" y="692724"/>
            <a:ext cx="390693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 err="1">
                <a:latin typeface="Patrick Hand" panose="00000500000000000000" pitchFamily="2" charset="0"/>
              </a:rPr>
              <a:t>Nhân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hai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lũy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thừa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</a:p>
          <a:p>
            <a:pPr algn="ctr"/>
            <a:r>
              <a:rPr lang="en-US" sz="2560" dirty="0" err="1">
                <a:latin typeface="Patrick Hand" panose="00000500000000000000" pitchFamily="2" charset="0"/>
              </a:rPr>
              <a:t>cùng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cơ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số</a:t>
            </a:r>
            <a:endParaRPr lang="vi-VN" sz="2560" dirty="0">
              <a:latin typeface="Patrick Hand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dirty="0">
                <a:latin typeface="SVN-Segoe Print" panose="020B0606040200020203" pitchFamily="34" charset="0"/>
              </a:rPr>
              <a:t>Luyện tập 2</a:t>
            </a:r>
            <a:endParaRPr sz="3600" dirty="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36442" y="2063087"/>
                <a:ext cx="13357853" cy="440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alt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2" y="2063087"/>
                <a:ext cx="13357853" cy="4403193"/>
              </a:xfrm>
              <a:prstGeom prst="rect">
                <a:avLst/>
              </a:prstGeom>
              <a:blipFill>
                <a:blip r:embed="rId4"/>
                <a:stretch>
                  <a:fillRect l="-2053" b="-6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727121" y="3480557"/>
                <a:ext cx="16904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21" y="3480557"/>
                <a:ext cx="1690439" cy="830997"/>
              </a:xfrm>
              <a:prstGeom prst="rect">
                <a:avLst/>
              </a:prstGeom>
              <a:blipFill>
                <a:blip r:embed="rId5"/>
                <a:stretch>
                  <a:fillRect l="-1618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634609" y="4562045"/>
                <a:ext cx="14329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09" y="4562045"/>
                <a:ext cx="1432956" cy="830997"/>
              </a:xfrm>
              <a:prstGeom prst="rect">
                <a:avLst/>
              </a:prstGeom>
              <a:blipFill>
                <a:blip r:embed="rId6"/>
                <a:stretch>
                  <a:fillRect l="-12766" b="-2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961879" y="5605180"/>
                <a:ext cx="17875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879" y="5605180"/>
                <a:ext cx="1787541" cy="830997"/>
              </a:xfrm>
              <a:prstGeom prst="rect">
                <a:avLst/>
              </a:prstGeom>
              <a:blipFill>
                <a:blip r:embed="rId7"/>
                <a:stretch>
                  <a:fillRect l="-10580" b="-2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" y="660312"/>
            <a:ext cx="1569723" cy="2438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9615" y="3368794"/>
                <a:ext cx="13176994" cy="206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3: </a:t>
                </a:r>
              </a:p>
              <a:p>
                <a:pPr marL="457200" indent="-457200">
                  <a:buAutoNum type="alphaLcParenR"/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thích vì sao có thể 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15" y="3368794"/>
                <a:ext cx="13176994" cy="2067746"/>
              </a:xfrm>
              <a:prstGeom prst="rect">
                <a:avLst/>
              </a:prstGeom>
              <a:blipFill>
                <a:blip r:embed="rId5"/>
                <a:stretch>
                  <a:fillRect l="-1156" t="-4130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7" y="167506"/>
            <a:ext cx="12999235" cy="1575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2197365" y="734399"/>
            <a:ext cx="10235670" cy="769441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2.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Nhân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và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chia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hai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lũy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thừa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cùng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cơ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số</a:t>
            </a:r>
            <a:endParaRPr 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B1628-BB0D-07B8-6065-F295325D0306}"/>
              </a:ext>
            </a:extLst>
          </p:cNvPr>
          <p:cNvSpPr txBox="1"/>
          <p:nvPr/>
        </p:nvSpPr>
        <p:spPr>
          <a:xfrm>
            <a:off x="2197365" y="1877042"/>
            <a:ext cx="883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29429-538E-ED87-71FE-30C70FFE395C}"/>
              </a:ext>
            </a:extLst>
          </p:cNvPr>
          <p:cNvSpPr/>
          <p:nvPr/>
        </p:nvSpPr>
        <p:spPr>
          <a:xfrm>
            <a:off x="439615" y="5814276"/>
            <a:ext cx="13176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374838-130A-E5E3-BCDD-E881DA400D51}"/>
              </a:ext>
            </a:extLst>
          </p:cNvPr>
          <p:cNvCxnSpPr>
            <a:cxnSpLocks/>
          </p:cNvCxnSpPr>
          <p:nvPr/>
        </p:nvCxnSpPr>
        <p:spPr>
          <a:xfrm>
            <a:off x="5349269" y="6904821"/>
            <a:ext cx="0" cy="42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D79436-7875-B45E-4FF9-B2AEBBC77B69}"/>
              </a:ext>
            </a:extLst>
          </p:cNvPr>
          <p:cNvCxnSpPr>
            <a:cxnSpLocks/>
          </p:cNvCxnSpPr>
          <p:nvPr/>
        </p:nvCxnSpPr>
        <p:spPr>
          <a:xfrm>
            <a:off x="6587073" y="6995045"/>
            <a:ext cx="0" cy="42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096087-D745-445A-FEC5-C74FC4858761}"/>
              </a:ext>
            </a:extLst>
          </p:cNvPr>
          <p:cNvCxnSpPr>
            <a:cxnSpLocks/>
          </p:cNvCxnSpPr>
          <p:nvPr/>
        </p:nvCxnSpPr>
        <p:spPr>
          <a:xfrm>
            <a:off x="7603104" y="6899777"/>
            <a:ext cx="0" cy="42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A915B7-09E8-984E-432F-F77985946327}"/>
              </a:ext>
            </a:extLst>
          </p:cNvPr>
          <p:cNvSpPr txBox="1"/>
          <p:nvPr/>
        </p:nvSpPr>
        <p:spPr>
          <a:xfrm>
            <a:off x="5139556" y="7330185"/>
            <a:ext cx="39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73622-0CFE-084A-A803-09110BEDB4E3}"/>
              </a:ext>
            </a:extLst>
          </p:cNvPr>
          <p:cNvSpPr txBox="1"/>
          <p:nvPr/>
        </p:nvSpPr>
        <p:spPr>
          <a:xfrm>
            <a:off x="7389451" y="7330856"/>
            <a:ext cx="4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724D28-DDBA-B205-476C-651AE6A5F1FF}"/>
              </a:ext>
            </a:extLst>
          </p:cNvPr>
          <p:cNvSpPr txBox="1"/>
          <p:nvPr/>
        </p:nvSpPr>
        <p:spPr>
          <a:xfrm>
            <a:off x="6387232" y="7330857"/>
            <a:ext cx="4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344AC6-DC7A-1C65-CE1D-79BB64A10CFA}"/>
                  </a:ext>
                </a:extLst>
              </p:cNvPr>
              <p:cNvSpPr txBox="1"/>
              <p:nvPr/>
            </p:nvSpPr>
            <p:spPr>
              <a:xfrm flipH="1">
                <a:off x="6822588" y="7330856"/>
                <a:ext cx="4344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344AC6-DC7A-1C65-CE1D-79BB64A10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22588" y="7330856"/>
                <a:ext cx="43446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92ED57F-7BE9-89A4-0EF4-9A1AD7CCF18A}"/>
              </a:ext>
            </a:extLst>
          </p:cNvPr>
          <p:cNvSpPr txBox="1"/>
          <p:nvPr/>
        </p:nvSpPr>
        <p:spPr>
          <a:xfrm>
            <a:off x="5830979" y="7342846"/>
            <a:ext cx="4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DBFF387-E5A6-3EE2-B3BE-47ABD62EE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37776"/>
              </p:ext>
            </p:extLst>
          </p:nvPr>
        </p:nvGraphicFramePr>
        <p:xfrm>
          <a:off x="2751878" y="4354437"/>
          <a:ext cx="6420485" cy="71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720" imgH="266400" progId="Equation.DSMT4">
                  <p:embed/>
                </p:oleObj>
              </mc:Choice>
              <mc:Fallback>
                <p:oleObj name="Equation" r:id="rId8" imgW="2412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51878" y="4354437"/>
                        <a:ext cx="6420485" cy="71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2F20A50-4077-9579-1FBB-0DE58AB74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486833"/>
              </p:ext>
            </p:extLst>
          </p:nvPr>
        </p:nvGraphicFramePr>
        <p:xfrm>
          <a:off x="4745769" y="5161785"/>
          <a:ext cx="2939001" cy="82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6150" imgH="209820" progId="Equation.DSMT4">
                  <p:embed/>
                </p:oleObj>
              </mc:Choice>
              <mc:Fallback>
                <p:oleObj name="Equation" r:id="rId10" imgW="746150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5769" y="5161785"/>
                        <a:ext cx="2939001" cy="825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0911E2-DFE5-BA95-BE35-D4CEE8D54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166061"/>
              </p:ext>
            </p:extLst>
          </p:nvPr>
        </p:nvGraphicFramePr>
        <p:xfrm>
          <a:off x="4852035" y="6284145"/>
          <a:ext cx="29400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39838" imgH="826303" progId="Equation.DSMT4">
                  <p:embed/>
                </p:oleObj>
              </mc:Choice>
              <mc:Fallback>
                <p:oleObj name="Equation" r:id="rId12" imgW="2939838" imgH="8263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52035" y="6284145"/>
                        <a:ext cx="2940050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644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123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b) Chia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lũy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thừa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cơ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VN-A Love Of Thunder" panose="0204060305050602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SVN-A Love Of Thunder" panose="02040603050506020204" pitchFamily="18" charset="0"/>
              </a:rPr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thức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trọng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79496" y="4045225"/>
                <a:ext cx="13242012" cy="24849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chia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0 ), ta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≠0;</m:t>
                        </m:r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=1;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4045225"/>
                <a:ext cx="13242012" cy="2484976"/>
              </a:xfrm>
              <a:prstGeom prst="rect">
                <a:avLst/>
              </a:prstGeom>
              <a:blipFill>
                <a:blip r:embed="rId6"/>
                <a:stretch>
                  <a:fillRect l="-1286" b="-7524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978;p37">
                <a:extLst>
                  <a:ext uri="{FF2B5EF4-FFF2-40B4-BE49-F238E27FC236}">
                    <a16:creationId xmlns:a16="http://schemas.microsoft.com/office/drawing/2014/main" id="{34D28CD8-B80A-78D3-D9A1-67FBA348A4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496" y="6437070"/>
                <a:ext cx="11190437" cy="1307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6280" tIns="146280" rIns="146280" bIns="14628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Indie Flower"/>
                  <a:buNone/>
                  <a:defRPr sz="2800" b="1" i="0" u="none" strike="noStrike" cap="none">
                    <a:solidFill>
                      <a:schemeClr val="dk1"/>
                    </a:solidFill>
                    <a:latin typeface="Indie Flower"/>
                    <a:ea typeface="Indie Flower"/>
                    <a:cs typeface="Indie Flower"/>
                    <a:sym typeface="Indie Flower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Google Shape;978;p37">
                <a:extLst>
                  <a:ext uri="{FF2B5EF4-FFF2-40B4-BE49-F238E27FC236}">
                    <a16:creationId xmlns:a16="http://schemas.microsoft.com/office/drawing/2014/main" id="{34D28CD8-B80A-78D3-D9A1-67FBA348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6437070"/>
                <a:ext cx="11190437" cy="1307003"/>
              </a:xfrm>
              <a:prstGeom prst="rect">
                <a:avLst/>
              </a:prstGeom>
              <a:blipFill>
                <a:blip r:embed="rId7"/>
                <a:stretch>
                  <a:fillRect l="-1144" b="-177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B4484-7C3D-57C3-2149-C33A6D9A0322}"/>
                  </a:ext>
                </a:extLst>
              </p:cNvPr>
              <p:cNvSpPr txBox="1"/>
              <p:nvPr/>
            </p:nvSpPr>
            <p:spPr>
              <a:xfrm>
                <a:off x="2550878" y="7121833"/>
                <a:ext cx="13914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B4484-7C3D-57C3-2149-C33A6D9A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78" y="7121833"/>
                <a:ext cx="139147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117AFC-0502-8037-8B90-D24345D68546}"/>
                  </a:ext>
                </a:extLst>
              </p:cNvPr>
              <p:cNvSpPr txBox="1"/>
              <p:nvPr/>
            </p:nvSpPr>
            <p:spPr>
              <a:xfrm>
                <a:off x="6619461" y="7097742"/>
                <a:ext cx="13914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117AFC-0502-8037-8B90-D24345D6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1" y="7097742"/>
                <a:ext cx="139147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C3A9CB-B801-54F1-5C73-7C1B4E259722}"/>
                  </a:ext>
                </a:extLst>
              </p:cNvPr>
              <p:cNvSpPr txBox="1"/>
              <p:nvPr/>
            </p:nvSpPr>
            <p:spPr>
              <a:xfrm>
                <a:off x="10515324" y="7097742"/>
                <a:ext cx="2243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C3A9CB-B801-54F1-5C73-7C1B4E259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324" y="7097742"/>
                <a:ext cx="224376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55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332220" y="581732"/>
            <a:ext cx="388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trick Hand" panose="00000500000000000000" pitchFamily="2" charset="0"/>
              </a:rPr>
              <a:t>Chia </a:t>
            </a:r>
            <a:r>
              <a:rPr lang="en-US" sz="2800" dirty="0" err="1">
                <a:latin typeface="Patrick Hand" panose="00000500000000000000" pitchFamily="2" charset="0"/>
              </a:rPr>
              <a:t>hai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lũy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thừa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Patrick Hand" panose="00000500000000000000" pitchFamily="2" charset="0"/>
              </a:rPr>
              <a:t>cùng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cơ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số</a:t>
            </a:r>
            <a:endParaRPr lang="vi-VN" sz="2800" dirty="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2092" y="331122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4800" dirty="0">
                <a:latin typeface="SVN-Segoe Print" panose="020B0606040200020203" pitchFamily="34" charset="0"/>
              </a:rPr>
              <a:t>Luyện tập 3</a:t>
            </a:r>
            <a:endParaRPr sz="4800" dirty="0">
              <a:latin typeface="SVN-Segoe Print" panose="020B0606040200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2295" y="2696573"/>
            <a:ext cx="1062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84226" y="3866672"/>
                <a:ext cx="7315200" cy="20010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alt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6" y="3866672"/>
                <a:ext cx="7315200" cy="2001061"/>
              </a:xfrm>
              <a:prstGeom prst="rect">
                <a:avLst/>
              </a:prstGeom>
              <a:blipFill>
                <a:blip r:embed="rId3"/>
                <a:stretch>
                  <a:fillRect l="-3333" b="-1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38946" y="4097761"/>
                <a:ext cx="121956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46" y="4097761"/>
                <a:ext cx="1219565" cy="769441"/>
              </a:xfrm>
              <a:prstGeom prst="rect">
                <a:avLst/>
              </a:prstGeom>
              <a:blipFill>
                <a:blip r:embed="rId4"/>
                <a:stretch>
                  <a:fillRect l="-20500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16924" y="5038337"/>
                <a:ext cx="304057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1091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24" y="5038337"/>
                <a:ext cx="3040576" cy="769441"/>
              </a:xfrm>
              <a:prstGeom prst="rect">
                <a:avLst/>
              </a:prstGeom>
              <a:blipFill>
                <a:blip r:embed="rId5"/>
                <a:stretch>
                  <a:fillRect l="-8233" t="-14961" r="-7229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2" grpId="0"/>
      <p:bldP spid="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386772" y="692724"/>
            <a:ext cx="390693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 err="1">
                <a:latin typeface="Patrick Hand" panose="00000500000000000000" pitchFamily="2" charset="0"/>
              </a:rPr>
              <a:t>Lũy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thừa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với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</a:p>
          <a:p>
            <a:pPr algn="ctr"/>
            <a:r>
              <a:rPr lang="en-US" sz="2560" dirty="0" err="1">
                <a:latin typeface="Patrick Hand" panose="00000500000000000000" pitchFamily="2" charset="0"/>
              </a:rPr>
              <a:t>số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mũ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tự</a:t>
            </a:r>
            <a:r>
              <a:rPr lang="en-US" sz="2560" dirty="0">
                <a:latin typeface="Patrick Hand" panose="00000500000000000000" pitchFamily="2" charset="0"/>
              </a:rPr>
              <a:t> </a:t>
            </a:r>
            <a:r>
              <a:rPr lang="en-US" sz="2560" dirty="0" err="1">
                <a:latin typeface="Patrick Hand" panose="00000500000000000000" pitchFamily="2" charset="0"/>
              </a:rPr>
              <a:t>nhiên</a:t>
            </a:r>
            <a:endParaRPr lang="en-US" sz="2560" dirty="0">
              <a:latin typeface="Patrick Hand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2693" y="177721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TRỌNG TÂM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A598744A-FF84-8392-22EC-BE76081C28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05447729"/>
                  </p:ext>
                </p:extLst>
              </p:nvPr>
            </p:nvGraphicFramePr>
            <p:xfrm>
              <a:off x="-125730" y="-159035"/>
              <a:ext cx="14630400" cy="81793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A598744A-FF84-8392-22EC-BE76081C28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05447729"/>
                  </p:ext>
                </p:extLst>
              </p:nvPr>
            </p:nvGraphicFramePr>
            <p:xfrm>
              <a:off x="-125730" y="-159035"/>
              <a:ext cx="14630400" cy="81793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9820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3532E2-9084-472F-90E2-A8809DC57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93532E2-9084-472F-90E2-A8809DC57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E12D29-6095-41E3-A50C-D20910E4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7E12D29-6095-41E3-A50C-D20910E4B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6A7DD-6A6E-49C5-8F80-8656EC7C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F66A7DD-6A6E-49C5-8F80-8656EC7C9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05E38D-32AA-4E72-A775-1E3F65CF0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E105E38D-32AA-4E72-A775-1E3F65CF0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1F85BE-0A44-41AA-972B-9E05DD258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11F85BE-0A44-41AA-972B-9E05DD258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3D0D91-F373-4EC0-B660-7D12D0D7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D3D0D91-F373-4EC0-B660-7D12D0D71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4D7FB-5878-4BA5-96FE-D39E92A5D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7AB4D7FB-5878-4BA5-96FE-D39E92A5D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F9B235-272F-4BB6-BA90-797DEBFA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71F9B235-272F-4BB6-BA90-797DEBFAA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66D8F4-3801-4B6E-9855-5B40CDCFC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066D8F4-3801-4B6E-9855-5B40CDCFC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22462-E363-4DF2-865C-DA70B2C64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79B22462-E363-4DF2-865C-DA70B2C64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16E8BA-9518-439C-B9D5-9EA29A41D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F16E8BA-9518-439C-B9D5-9EA29A41D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7" y="621296"/>
            <a:ext cx="7820389" cy="1565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3800642" y="1114098"/>
            <a:ext cx="6078219" cy="830997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48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Luyện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tập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73185" y="4402565"/>
                <a:ext cx="13800866" cy="2131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5.3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85" y="4402565"/>
                <a:ext cx="13800866" cy="2131353"/>
              </a:xfrm>
              <a:prstGeom prst="rect">
                <a:avLst/>
              </a:prstGeom>
              <a:blipFill>
                <a:blip r:embed="rId6"/>
                <a:stretch>
                  <a:fillRect l="-1767" t="-5429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25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6000">
                <a:latin typeface="SVN-Segoe Print" panose="020B0606040200020203" pitchFamily="34" charset="0"/>
              </a:rPr>
              <a:t>Vận Dụng</a:t>
            </a:r>
            <a:endParaRPr sz="60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10579" y="3597534"/>
                <a:ext cx="6592202" cy="379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:121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79" y="3597534"/>
                <a:ext cx="6592202" cy="3794052"/>
              </a:xfrm>
              <a:prstGeom prst="rect">
                <a:avLst/>
              </a:prstGeom>
              <a:blipFill>
                <a:blip r:embed="rId3"/>
                <a:stretch>
                  <a:fillRect l="-3793" t="-3531" r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2F2EE4-F2BA-A779-C64B-DFC889047CFA}"/>
                  </a:ext>
                </a:extLst>
              </p:cNvPr>
              <p:cNvSpPr/>
              <p:nvPr/>
            </p:nvSpPr>
            <p:spPr>
              <a:xfrm>
                <a:off x="8038198" y="3624975"/>
                <a:ext cx="659220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=5.2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−18:3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biết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=81,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2F2EE4-F2BA-A779-C64B-DFC889047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198" y="3624975"/>
                <a:ext cx="6592202" cy="3046988"/>
              </a:xfrm>
              <a:prstGeom prst="rect">
                <a:avLst/>
              </a:prstGeom>
              <a:blipFill>
                <a:blip r:embed="rId4"/>
                <a:stretch>
                  <a:fillRect l="-3793" t="-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2A6A5-6B83-39B7-D0A5-FDD71B5CE9A9}"/>
              </a:ext>
            </a:extLst>
          </p:cNvPr>
          <p:cNvCxnSpPr/>
          <p:nvPr/>
        </p:nvCxnSpPr>
        <p:spPr>
          <a:xfrm>
            <a:off x="6998677" y="2703443"/>
            <a:ext cx="0" cy="48900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47C3587-E43B-734E-4A70-E6B1FDFE5B31}"/>
              </a:ext>
            </a:extLst>
          </p:cNvPr>
          <p:cNvSpPr/>
          <p:nvPr/>
        </p:nvSpPr>
        <p:spPr>
          <a:xfrm>
            <a:off x="1389811" y="2403832"/>
            <a:ext cx="3617842" cy="872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1+3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48B500-CADB-D294-9DAC-96B06F80045F}"/>
              </a:ext>
            </a:extLst>
          </p:cNvPr>
          <p:cNvSpPr/>
          <p:nvPr/>
        </p:nvSpPr>
        <p:spPr>
          <a:xfrm>
            <a:off x="8806073" y="2403832"/>
            <a:ext cx="3617842" cy="872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2+4</a:t>
            </a:r>
          </a:p>
        </p:txBody>
      </p:sp>
    </p:spTree>
    <p:extLst>
      <p:ext uri="{BB962C8B-B14F-4D97-AF65-F5344CB8AC3E}">
        <p14:creationId xmlns:p14="http://schemas.microsoft.com/office/powerpoint/2010/main" val="379186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923520" y="7914160"/>
            <a:ext cx="2532960" cy="4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2991021" y="1449429"/>
            <a:ext cx="9623010" cy="15220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8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BẠN ĐÃ LẮNG NGHE!</a:t>
            </a:r>
            <a:endParaRPr sz="88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1028162" y="4121858"/>
            <a:ext cx="2353621" cy="4038290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038451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 Chọn đáp án đúng: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40701" y="1631934"/>
                <a:ext cx="12204194" cy="1163152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 lvl="0"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Lũy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01" y="1631934"/>
                <a:ext cx="12204194" cy="1163152"/>
              </a:xfrm>
              <a:prstGeom prst="rect">
                <a:avLst/>
              </a:prstGeom>
              <a:blipFill>
                <a:blip r:embed="rId11"/>
                <a:stretch>
                  <a:fillRect l="-1499" t="-12565" b="-2460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074423" y="3260902"/>
                <a:ext cx="12170471" cy="1222971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Lũy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3" y="3260902"/>
                <a:ext cx="12170471" cy="1222971"/>
              </a:xfrm>
              <a:prstGeom prst="rect">
                <a:avLst/>
              </a:prstGeom>
              <a:blipFill>
                <a:blip r:embed="rId12"/>
                <a:stretch>
                  <a:fillRect l="-1502" t="-9453" b="-2089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039950" y="4818540"/>
                <a:ext cx="12204193" cy="1038451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Lũy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50" y="4818540"/>
                <a:ext cx="12204193" cy="1038451"/>
              </a:xfrm>
              <a:prstGeom prst="rect">
                <a:avLst/>
              </a:prstGeom>
              <a:blipFill>
                <a:blip r:embed="rId13"/>
                <a:stretch>
                  <a:fillRect l="-1499" t="-19883" b="-3391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074423" y="6408623"/>
                <a:ext cx="12169719" cy="1271284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Lũy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defRPr/>
                </a:pP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thừa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3" y="6408623"/>
                <a:ext cx="12169719" cy="1271284"/>
              </a:xfrm>
              <a:prstGeom prst="rect">
                <a:avLst/>
              </a:prstGeom>
              <a:blipFill>
                <a:blip r:embed="rId14"/>
                <a:stretch>
                  <a:fillRect l="-1502" t="-7177" b="-186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2527761" y="1748537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2707332" y="4890464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412" y="659766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964" y="3427864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8" action="ppaction://hlinksldjump"/>
          </p:cNvPr>
          <p:cNvSpPr/>
          <p:nvPr/>
        </p:nvSpPr>
        <p:spPr>
          <a:xfrm>
            <a:off x="11289822" y="138721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482" y="6106865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20" y="6411587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761" y="7317881"/>
            <a:ext cx="624469" cy="679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1019041" y="239844"/>
                <a:ext cx="12632074" cy="1925516"/>
              </a:xfrm>
              <a:prstGeom prst="snip2DiagRect">
                <a:avLst/>
              </a:prstGeom>
              <a:solidFill>
                <a:srgbClr val="FFFFF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r>
                  <a:rPr lang="pt-BR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 Chọn đáp án đúng: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……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groupChr>
                      </m:e>
                      <m:li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ừ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</m:t>
                        </m:r>
                      </m:lim>
                    </m:limLow>
                  </m:oMath>
                </a14:m>
                <a:r>
                  <a:rPr lang="pt-BR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l-GR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a:rPr lang="en-US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t-BR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ta có: 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41" y="239844"/>
                <a:ext cx="12632074" cy="1925516"/>
              </a:xfrm>
              <a:prstGeom prst="snip2DiagRect">
                <a:avLst/>
              </a:prstGeom>
              <a:blipFill>
                <a:blip r:embed="rId11"/>
                <a:stretch>
                  <a:fillRect l="-290" t="-949" b="-917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44055" y="2772438"/>
                <a:ext cx="625187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vi-VN" sz="3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5" y="2772438"/>
                <a:ext cx="6251878" cy="924979"/>
              </a:xfrm>
              <a:prstGeom prst="rect">
                <a:avLst/>
              </a:prstGeom>
              <a:blipFill>
                <a:blip r:embed="rId12"/>
                <a:stretch>
                  <a:fillRect l="-2924" b="-164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7762957" y="4812737"/>
                <a:ext cx="588815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số;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957" y="4812737"/>
                <a:ext cx="5888158" cy="924979"/>
              </a:xfrm>
              <a:prstGeom prst="rect">
                <a:avLst/>
              </a:prstGeom>
              <a:blipFill>
                <a:blip r:embed="rId13"/>
                <a:stretch>
                  <a:fillRect l="-3106" b="-131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344055" y="4718021"/>
                <a:ext cx="588815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mũ;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vi-VN" sz="3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5" y="4718021"/>
                <a:ext cx="5888158" cy="924979"/>
              </a:xfrm>
              <a:prstGeom prst="rect">
                <a:avLst/>
              </a:prstGeom>
              <a:blipFill>
                <a:blip r:embed="rId14"/>
                <a:stretch>
                  <a:fillRect l="-3106" b="-125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7762957" y="2772437"/>
                <a:ext cx="588815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 lvl="0">
                  <a:defRPr/>
                </a:pP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số;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957" y="2772437"/>
                <a:ext cx="5888158" cy="924979"/>
              </a:xfrm>
              <a:prstGeom prst="rect">
                <a:avLst/>
              </a:prstGeom>
              <a:blipFill>
                <a:blip r:embed="rId15"/>
                <a:stretch>
                  <a:fillRect l="-3106" b="-125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4" y="2760968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015210" y="4744820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55" y="2772438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270" y="4888950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9" action="ppaction://hlinksldjump"/>
          </p:cNvPr>
          <p:cNvSpPr/>
          <p:nvPr/>
        </p:nvSpPr>
        <p:spPr>
          <a:xfrm>
            <a:off x="5804894" y="6810685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999163" y="239844"/>
                <a:ext cx="12632074" cy="1925516"/>
              </a:xfrm>
              <a:prstGeom prst="snip2DiagRect">
                <a:avLst/>
              </a:prstGeom>
              <a:solidFill>
                <a:srgbClr val="FFFFF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pt-BR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3: Cách đọc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nào sau đây sai: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63" y="239844"/>
                <a:ext cx="12632074" cy="1925516"/>
              </a:xfrm>
              <a:prstGeom prst="snip2DiagRect">
                <a:avLst/>
              </a:prstGeom>
              <a:blipFill>
                <a:blip r:embed="rId11"/>
                <a:stretch>
                  <a:fillRect l="-29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457200" y="239844"/>
                <a:ext cx="13174037" cy="1925516"/>
              </a:xfrm>
              <a:prstGeom prst="snip2DiagRect">
                <a:avLst/>
              </a:prstGeom>
              <a:solidFill>
                <a:srgbClr val="FFFFF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pt-BR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5.5.5.5.5.5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9844"/>
                <a:ext cx="13174037" cy="1925516"/>
              </a:xfrm>
              <a:prstGeom prst="snip2DiagRect">
                <a:avLst/>
              </a:prstGeom>
              <a:blipFill>
                <a:blip r:embed="rId11"/>
                <a:stretch>
                  <a:fillRect l="-278" r="-41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332264" y="2339215"/>
                <a:ext cx="588815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5.6</m:t>
                    </m:r>
                  </m:oMath>
                </a14:m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64" y="2339215"/>
                <a:ext cx="5888158" cy="924979"/>
              </a:xfrm>
              <a:prstGeom prst="rect">
                <a:avLst/>
              </a:prstGeom>
              <a:blipFill>
                <a:blip r:embed="rId12"/>
                <a:stretch>
                  <a:fillRect l="-3109" b="-132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7356738" y="2344242"/>
                <a:ext cx="588815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 lvl="0"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5+6</m:t>
                    </m:r>
                  </m:oMath>
                </a14:m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38" y="2344242"/>
                <a:ext cx="5888158" cy="924979"/>
              </a:xfrm>
              <a:prstGeom prst="rect">
                <a:avLst/>
              </a:prstGeom>
              <a:blipFill>
                <a:blip r:embed="rId13"/>
                <a:stretch>
                  <a:fillRect l="-3106" b="-132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332264" y="3406222"/>
                <a:ext cx="588815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 lvl="0"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64" y="3406222"/>
                <a:ext cx="5888158" cy="924979"/>
              </a:xfrm>
              <a:prstGeom prst="rect">
                <a:avLst/>
              </a:prstGeom>
              <a:blipFill>
                <a:blip r:embed="rId14"/>
                <a:stretch>
                  <a:fillRect l="-3109" b="-1390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7356738" y="3411249"/>
                <a:ext cx="5888158" cy="92497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28" tIns="54864" rIns="109728" bIns="54864" rtlCol="0" anchor="ctr"/>
              <a:lstStyle/>
              <a:p>
                <a:pPr lvl="0">
                  <a:defRPr/>
                </a:pPr>
                <a:r>
                  <a:rPr lang="vi-VN" sz="3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sz="3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38" y="3411249"/>
                <a:ext cx="5888158" cy="924979"/>
              </a:xfrm>
              <a:prstGeom prst="rect">
                <a:avLst/>
              </a:prstGeom>
              <a:blipFill>
                <a:blip r:embed="rId15"/>
                <a:stretch>
                  <a:fillRect l="-3106" b="-1390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8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12822" y="1748537"/>
            <a:ext cx="12632074" cy="3315194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1646178" y="5151587"/>
            <a:ext cx="11375656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7200" dirty="0">
                <a:latin typeface="SVN-A Love Of Thunder" panose="02040603050506020204" pitchFamily="18" charset="0"/>
              </a:rPr>
              <a:t>Bài 6.</a:t>
            </a:r>
            <a:br>
              <a:rPr lang="en" sz="7200" dirty="0">
                <a:latin typeface="SVN-A Love Of Thunder" panose="02040603050506020204" pitchFamily="18" charset="0"/>
              </a:rPr>
            </a:br>
            <a:r>
              <a:rPr lang="en" sz="7200" dirty="0">
                <a:latin typeface="SVN-A Love Of Thunder" panose="02040603050506020204" pitchFamily="18" charset="0"/>
              </a:rPr>
              <a:t>Lũy thừa với số mũ tự nhiên </a:t>
            </a:r>
            <a:r>
              <a:rPr lang="en" sz="4800" dirty="0">
                <a:latin typeface="SVN-A Love Of Thunder" panose="02040603050506020204" pitchFamily="18" charset="0"/>
              </a:rPr>
              <a:t>(Tiết 2)</a:t>
            </a:r>
            <a:br>
              <a:rPr lang="en" sz="4800" dirty="0">
                <a:latin typeface="SVN-A Love Of Thunder" panose="02040603050506020204" pitchFamily="18" charset="0"/>
              </a:rPr>
            </a:br>
            <a:r>
              <a:rPr lang="en" sz="4800" dirty="0">
                <a:latin typeface="SVN-A Love Of Thunder" panose="02040603050506020204" pitchFamily="18" charset="0"/>
              </a:rPr>
              <a:t>Giáo viên: Tăng ngọc Thanh</a:t>
            </a:r>
            <a:endParaRPr sz="48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1248103" y="3061563"/>
            <a:ext cx="13126838" cy="5508653"/>
            <a:chOff x="780064" y="1647252"/>
            <a:chExt cx="8204274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780064" y="1647252"/>
              <a:ext cx="7985275" cy="3442908"/>
              <a:chOff x="703864" y="1616772"/>
              <a:chExt cx="7985275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703864" y="1744196"/>
                <a:ext cx="7985275" cy="3315484"/>
                <a:chOff x="1367321" y="1834035"/>
                <a:chExt cx="6725119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67321" y="233785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561538" y="5454385"/>
            <a:ext cx="2707687" cy="1469992"/>
            <a:chOff x="249877" y="3142284"/>
            <a:chExt cx="1692307" cy="918745"/>
          </a:xfrm>
        </p:grpSpPr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39391676-2B0B-45AA-A18F-E9F0A65AE3A8}"/>
                </a:ext>
              </a:extLst>
            </p:cNvPr>
            <p:cNvSpPr txBox="1"/>
            <p:nvPr/>
          </p:nvSpPr>
          <p:spPr>
            <a:xfrm>
              <a:off x="1082235" y="3726322"/>
              <a:ext cx="243656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463005">
                <a:defRPr/>
              </a:pPr>
              <a:r>
                <a:rPr lang="en-US" sz="2880" b="1" dirty="0">
                  <a:solidFill>
                    <a:srgbClr val="C00000"/>
                  </a:solidFill>
                  <a:ea typeface="+mn-ea"/>
                </a:rPr>
                <a:t>1</a:t>
              </a:r>
              <a:endParaRPr lang="vi-VN" sz="2880" b="1" dirty="0">
                <a:solidFill>
                  <a:srgbClr val="C00000"/>
                </a:solidFill>
                <a:ea typeface="+mn-ea"/>
              </a:endParaRP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249877" y="3142284"/>
              <a:ext cx="1692307" cy="59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dirty="0" err="1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lũy</a:t>
              </a:r>
              <a:r>
                <a:rPr lang="en-US" sz="2800" dirty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thừa</a:t>
              </a:r>
              <a:r>
                <a:rPr lang="en-US" sz="2800" dirty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lang="en-US" sz="2800" dirty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527422" y="4112153"/>
            <a:ext cx="2792335" cy="1768348"/>
            <a:chOff x="1579638" y="2303869"/>
            <a:chExt cx="1745210" cy="1105218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8521" y="2904782"/>
              <a:ext cx="388494" cy="504305"/>
              <a:chOff x="2852713" y="281611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2713" y="281611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 dirty="0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 dirty="0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579638" y="2303869"/>
              <a:ext cx="1745210" cy="59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dirty="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Chia </a:t>
              </a:r>
              <a:r>
                <a:rPr lang="en-US" sz="2800" dirty="0" err="1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hai</a:t>
              </a:r>
              <a:r>
                <a:rPr lang="en-US" sz="2800" dirty="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lũy</a:t>
              </a:r>
              <a:r>
                <a:rPr lang="en-US" sz="2800" dirty="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thừa</a:t>
              </a:r>
              <a:r>
                <a:rPr lang="en-US" sz="2800" dirty="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cùng</a:t>
              </a:r>
              <a:r>
                <a:rPr lang="en-US" sz="2800" dirty="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cơ</a:t>
              </a:r>
              <a:r>
                <a:rPr lang="en-US" sz="2800" dirty="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số</a:t>
              </a:r>
              <a:endParaRPr lang="vi-VN" sz="2800" dirty="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5434835" y="2289615"/>
            <a:ext cx="2345372" cy="1322937"/>
            <a:chOff x="3368056" y="1142949"/>
            <a:chExt cx="1465857" cy="826836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 dirty="0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 dirty="0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368056" y="1142949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dirty="0" err="1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Tổng</a:t>
              </a:r>
              <a:r>
                <a:rPr lang="en-US" sz="2800" dirty="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kết</a:t>
              </a:r>
              <a:endParaRPr lang="vi-VN" sz="2800" dirty="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6" y="1678397"/>
            <a:ext cx="2635351" cy="1791241"/>
            <a:chOff x="5372358" y="782773"/>
            <a:chExt cx="1647094" cy="1119525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8" y="782773"/>
              <a:ext cx="1647094" cy="59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Luyện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tập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và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 </a:t>
              </a:r>
            </a:p>
            <a:p>
              <a:pPr algn="ctr" defTabSz="1463005">
                <a:defRPr/>
              </a:pP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vận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A Love Of Thunder" panose="02040603050506020204" pitchFamily="18" charset="0"/>
                  <a:ea typeface="+mn-ea"/>
                </a:rPr>
                <a:t>dụng</a:t>
              </a:r>
              <a:endPara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984" y="-1870133"/>
            <a:ext cx="14623006" cy="459411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3974757" y="-19923"/>
            <a:ext cx="6268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9600" b="1" dirty="0" err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Nội</a:t>
            </a:r>
            <a:r>
              <a:rPr lang="en-US" sz="9600" b="1" dirty="0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 dung</a:t>
            </a:r>
            <a:endParaRPr lang="vi-VN" sz="9600" b="1" dirty="0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56" y="-319454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01;p75">
            <a:extLst>
              <a:ext uri="{FF2B5EF4-FFF2-40B4-BE49-F238E27FC236}">
                <a16:creationId xmlns:a16="http://schemas.microsoft.com/office/drawing/2014/main" id="{91A95884-217A-A556-B8BB-2659DF1925F8}"/>
              </a:ext>
            </a:extLst>
          </p:cNvPr>
          <p:cNvSpPr/>
          <p:nvPr/>
        </p:nvSpPr>
        <p:spPr>
          <a:xfrm>
            <a:off x="1769938" y="6362990"/>
            <a:ext cx="621590" cy="806888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defTabSz="1463005">
              <a:defRPr/>
            </a:pPr>
            <a:endParaRPr sz="3584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1027</Words>
  <Application>Microsoft Office PowerPoint</Application>
  <PresentationFormat>Custom</PresentationFormat>
  <Paragraphs>151</Paragraphs>
  <Slides>19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SVN-A Love Of Thunder</vt:lpstr>
      <vt:lpstr>Montserrat</vt:lpstr>
      <vt:lpstr>Maven Pro</vt:lpstr>
      <vt:lpstr>Arial</vt:lpstr>
      <vt:lpstr>Cambria Math</vt:lpstr>
      <vt:lpstr>Times New Roman</vt:lpstr>
      <vt:lpstr>Patrick Hand</vt:lpstr>
      <vt:lpstr>Tahoma</vt:lpstr>
      <vt:lpstr>Wingdings</vt:lpstr>
      <vt:lpstr>Indie Flower</vt:lpstr>
      <vt:lpstr>SVN-Segoe Print</vt:lpstr>
      <vt:lpstr>Workout for Kids by Slidesgo</vt:lpstr>
      <vt:lpstr>MathType 7.0 Equation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6. Lũy thừa với số mũ tự nhiên (Tiết 2) Giáo viên: Tăng ngọc Thanh</vt:lpstr>
      <vt:lpstr>PowerPoint Presentation</vt:lpstr>
      <vt:lpstr>PowerPoint Presentation</vt:lpstr>
      <vt:lpstr>PowerPoint Presentation</vt:lpstr>
      <vt:lpstr>Luyện tập 2</vt:lpstr>
      <vt:lpstr>PowerPoint Presentation</vt:lpstr>
      <vt:lpstr>PowerPoint Presentation</vt:lpstr>
      <vt:lpstr>Luyện tập 3</vt:lpstr>
      <vt:lpstr>KIẾN THỨC TRỌNG TÂM</vt:lpstr>
      <vt:lpstr>PowerPoint Presentation</vt:lpstr>
      <vt:lpstr>Vận Dụng</vt:lpstr>
      <vt:lpstr>CẢM ƠN THẦY CÔ VÀ CÁC BẠN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Tăng Ngọc Thanh</cp:lastModifiedBy>
  <cp:revision>99</cp:revision>
  <dcterms:modified xsi:type="dcterms:W3CDTF">2023-09-22T17:24:19Z</dcterms:modified>
</cp:coreProperties>
</file>