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95" r:id="rId2"/>
    <p:sldId id="279" r:id="rId3"/>
    <p:sldId id="296" r:id="rId4"/>
    <p:sldId id="356" r:id="rId5"/>
    <p:sldId id="316" r:id="rId6"/>
    <p:sldId id="280" r:id="rId7"/>
    <p:sldId id="354" r:id="rId8"/>
    <p:sldId id="293" r:id="rId9"/>
    <p:sldId id="284" r:id="rId10"/>
    <p:sldId id="305" r:id="rId11"/>
    <p:sldId id="307" r:id="rId12"/>
    <p:sldId id="351" r:id="rId13"/>
    <p:sldId id="282" r:id="rId14"/>
    <p:sldId id="285" r:id="rId15"/>
    <p:sldId id="271" r:id="rId16"/>
    <p:sldId id="318" r:id="rId17"/>
    <p:sldId id="317" r:id="rId18"/>
    <p:sldId id="326" r:id="rId19"/>
    <p:sldId id="319" r:id="rId20"/>
    <p:sldId id="358" r:id="rId21"/>
    <p:sldId id="352" r:id="rId22"/>
    <p:sldId id="273" r:id="rId23"/>
    <p:sldId id="324" r:id="rId24"/>
    <p:sldId id="292" r:id="rId25"/>
    <p:sldId id="341" r:id="rId26"/>
    <p:sldId id="359" r:id="rId27"/>
    <p:sldId id="355" r:id="rId28"/>
    <p:sldId id="287" r:id="rId29"/>
    <p:sldId id="309" r:id="rId30"/>
    <p:sldId id="310" r:id="rId31"/>
    <p:sldId id="311" r:id="rId32"/>
    <p:sldId id="312" r:id="rId33"/>
    <p:sldId id="289" r:id="rId34"/>
    <p:sldId id="313" r:id="rId35"/>
    <p:sldId id="357" r:id="rId36"/>
    <p:sldId id="342" r:id="rId37"/>
    <p:sldId id="34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7D3"/>
    <a:srgbClr val="D5D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" y="1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4B6A1-1049-4687-ABB8-56CB35BD6C2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1D99D9-CA0B-4788-830C-AC46125E418F}">
      <dgm:prSet phldrT="[Text]" custT="1"/>
      <dgm:spPr/>
      <dgm:t>
        <a:bodyPr/>
        <a:lstStyle/>
        <a:p>
          <a:r>
            <a: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Công thức hóa học</a:t>
          </a:r>
        </a:p>
      </dgm:t>
    </dgm:pt>
    <dgm:pt modelId="{59B80099-7248-494C-BF15-E552C78AA947}" type="parTrans" cxnId="{2D08E3FC-4A35-4B70-8F2A-6285ABE10D53}">
      <dgm:prSet/>
      <dgm:spPr/>
      <dgm:t>
        <a:bodyPr/>
        <a:lstStyle/>
        <a:p>
          <a:endParaRPr lang="en-US" sz="4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96A1E-03E7-4DFA-9193-DB136BB63D0F}" type="sibTrans" cxnId="{2D08E3FC-4A35-4B70-8F2A-6285ABE10D53}">
      <dgm:prSet/>
      <dgm:spPr/>
      <dgm:t>
        <a:bodyPr/>
        <a:lstStyle/>
        <a:p>
          <a:endParaRPr lang="en-US" sz="4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048AC1-67FE-4838-9DEE-2067842A714B}">
      <dgm:prSet phldrT="[Text]" custT="1"/>
      <dgm:spPr/>
      <dgm:t>
        <a:bodyPr/>
        <a:lstStyle/>
        <a:p>
          <a:r>
            <a: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Hóa trị</a:t>
          </a:r>
        </a:p>
      </dgm:t>
    </dgm:pt>
    <dgm:pt modelId="{85267595-7237-4AD3-BE88-2B85E7F3FF13}" type="parTrans" cxnId="{C9743182-499B-419A-BE2B-AEBC40D7AD35}">
      <dgm:prSet/>
      <dgm:spPr/>
      <dgm:t>
        <a:bodyPr/>
        <a:lstStyle/>
        <a:p>
          <a:endParaRPr lang="en-US" sz="4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AC360-F774-431F-85EB-134EBEA7EFB3}" type="sibTrans" cxnId="{C9743182-499B-419A-BE2B-AEBC40D7AD35}">
      <dgm:prSet/>
      <dgm:spPr/>
      <dgm:t>
        <a:bodyPr/>
        <a:lstStyle/>
        <a:p>
          <a:endParaRPr lang="en-US" sz="4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0343A-CB39-4708-9604-030AC329F9A0}">
      <dgm:prSet phldrT="[Text]" custT="1"/>
      <dgm:spPr/>
      <dgm:t>
        <a:bodyPr/>
        <a:lstStyle/>
        <a:p>
          <a:r>
            <a: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Lập CTHH của hợp chất </a:t>
          </a:r>
        </a:p>
      </dgm:t>
    </dgm:pt>
    <dgm:pt modelId="{5EDDB883-29DD-4DA2-B727-E63DD89AE26E}" type="parTrans" cxnId="{805F258C-25CC-48CE-A982-C5DAEC506E6D}">
      <dgm:prSet/>
      <dgm:spPr/>
      <dgm:t>
        <a:bodyPr/>
        <a:lstStyle/>
        <a:p>
          <a:endParaRPr lang="en-US" sz="4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C870F9-76E1-4E3A-BE29-C915625B1ADC}" type="sibTrans" cxnId="{805F258C-25CC-48CE-A982-C5DAEC506E6D}">
      <dgm:prSet/>
      <dgm:spPr/>
      <dgm:t>
        <a:bodyPr/>
        <a:lstStyle/>
        <a:p>
          <a:endParaRPr lang="en-US" sz="4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063E2-6CDA-4C28-A849-449CD4E04813}" type="pres">
      <dgm:prSet presAssocID="{0AF4B6A1-1049-4687-ABB8-56CB35BD6C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99E2B9-DF5A-4345-9958-A4667F2AC97C}" type="pres">
      <dgm:prSet presAssocID="{2C1D99D9-CA0B-4788-830C-AC46125E418F}" presName="parentLin" presStyleCnt="0"/>
      <dgm:spPr/>
    </dgm:pt>
    <dgm:pt modelId="{1CD38EB9-B7A9-4A1C-91F2-995752550BF3}" type="pres">
      <dgm:prSet presAssocID="{2C1D99D9-CA0B-4788-830C-AC46125E418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87686B4-3F40-4A4C-A12C-4F6B8EE9E90D}" type="pres">
      <dgm:prSet presAssocID="{2C1D99D9-CA0B-4788-830C-AC46125E418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D4060E-BDB8-47F8-AC59-4531513A9D43}" type="pres">
      <dgm:prSet presAssocID="{2C1D99D9-CA0B-4788-830C-AC46125E418F}" presName="negativeSpace" presStyleCnt="0"/>
      <dgm:spPr/>
    </dgm:pt>
    <dgm:pt modelId="{122F0450-06E3-4C11-B5E1-77883591B62B}" type="pres">
      <dgm:prSet presAssocID="{2C1D99D9-CA0B-4788-830C-AC46125E418F}" presName="childText" presStyleLbl="conFgAcc1" presStyleIdx="0" presStyleCnt="3">
        <dgm:presLayoutVars>
          <dgm:bulletEnabled val="1"/>
        </dgm:presLayoutVars>
      </dgm:prSet>
      <dgm:spPr/>
    </dgm:pt>
    <dgm:pt modelId="{580F324E-A5F4-4A60-9F6A-35F7F9FC8CE9}" type="pres">
      <dgm:prSet presAssocID="{7A296A1E-03E7-4DFA-9193-DB136BB63D0F}" presName="spaceBetweenRectangles" presStyleCnt="0"/>
      <dgm:spPr/>
    </dgm:pt>
    <dgm:pt modelId="{D3824DB5-7AE5-43A5-8FFB-1EECB7D61B40}" type="pres">
      <dgm:prSet presAssocID="{F5048AC1-67FE-4838-9DEE-2067842A714B}" presName="parentLin" presStyleCnt="0"/>
      <dgm:spPr/>
    </dgm:pt>
    <dgm:pt modelId="{BE7FFBDC-A6A0-42FF-B344-15DA308A4181}" type="pres">
      <dgm:prSet presAssocID="{F5048AC1-67FE-4838-9DEE-2067842A714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F6CE20D-A3F0-4546-BF10-B1CACCCB8BDC}" type="pres">
      <dgm:prSet presAssocID="{F5048AC1-67FE-4838-9DEE-2067842A714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14B5E-C040-4461-BC99-960D42FDE4EA}" type="pres">
      <dgm:prSet presAssocID="{F5048AC1-67FE-4838-9DEE-2067842A714B}" presName="negativeSpace" presStyleCnt="0"/>
      <dgm:spPr/>
    </dgm:pt>
    <dgm:pt modelId="{82901BCB-D7DE-49B2-B931-4D1D6EF20434}" type="pres">
      <dgm:prSet presAssocID="{F5048AC1-67FE-4838-9DEE-2067842A714B}" presName="childText" presStyleLbl="conFgAcc1" presStyleIdx="1" presStyleCnt="3">
        <dgm:presLayoutVars>
          <dgm:bulletEnabled val="1"/>
        </dgm:presLayoutVars>
      </dgm:prSet>
      <dgm:spPr/>
    </dgm:pt>
    <dgm:pt modelId="{571483B2-12D4-4CD8-8F75-51BD3488DBBB}" type="pres">
      <dgm:prSet presAssocID="{9EAAC360-F774-431F-85EB-134EBEA7EFB3}" presName="spaceBetweenRectangles" presStyleCnt="0"/>
      <dgm:spPr/>
    </dgm:pt>
    <dgm:pt modelId="{EEB50A5A-3858-45C0-BE12-15D689FE3782}" type="pres">
      <dgm:prSet presAssocID="{F300343A-CB39-4708-9604-030AC329F9A0}" presName="parentLin" presStyleCnt="0"/>
      <dgm:spPr/>
    </dgm:pt>
    <dgm:pt modelId="{E4897B9C-05C3-418B-B169-2D6789D4D61B}" type="pres">
      <dgm:prSet presAssocID="{F300343A-CB39-4708-9604-030AC329F9A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69ED6AB-88D8-4584-AC60-16F29764FE72}" type="pres">
      <dgm:prSet presAssocID="{F300343A-CB39-4708-9604-030AC329F9A0}" presName="parentText" presStyleLbl="node1" presStyleIdx="2" presStyleCnt="3" custScaleX="1324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8E7FB-89D7-4045-A407-190EED42CE12}" type="pres">
      <dgm:prSet presAssocID="{F300343A-CB39-4708-9604-030AC329F9A0}" presName="negativeSpace" presStyleCnt="0"/>
      <dgm:spPr/>
    </dgm:pt>
    <dgm:pt modelId="{4E410ED2-BD17-46D0-912D-012B73AA358A}" type="pres">
      <dgm:prSet presAssocID="{F300343A-CB39-4708-9604-030AC329F9A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6CF149B-8E5B-4251-B699-A6B246D5E768}" type="presOf" srcId="{0AF4B6A1-1049-4687-ABB8-56CB35BD6C22}" destId="{B3E063E2-6CDA-4C28-A849-449CD4E04813}" srcOrd="0" destOrd="0" presId="urn:microsoft.com/office/officeart/2005/8/layout/list1"/>
    <dgm:cxn modelId="{3EF4BB9E-5960-45E2-BB6A-D3F98103BDDB}" type="presOf" srcId="{F5048AC1-67FE-4838-9DEE-2067842A714B}" destId="{BE7FFBDC-A6A0-42FF-B344-15DA308A4181}" srcOrd="0" destOrd="0" presId="urn:microsoft.com/office/officeart/2005/8/layout/list1"/>
    <dgm:cxn modelId="{C9743182-499B-419A-BE2B-AEBC40D7AD35}" srcId="{0AF4B6A1-1049-4687-ABB8-56CB35BD6C22}" destId="{F5048AC1-67FE-4838-9DEE-2067842A714B}" srcOrd="1" destOrd="0" parTransId="{85267595-7237-4AD3-BE88-2B85E7F3FF13}" sibTransId="{9EAAC360-F774-431F-85EB-134EBEA7EFB3}"/>
    <dgm:cxn modelId="{25BD757D-5F7B-41B6-9FA8-AAD423C7CD04}" type="presOf" srcId="{F5048AC1-67FE-4838-9DEE-2067842A714B}" destId="{9F6CE20D-A3F0-4546-BF10-B1CACCCB8BDC}" srcOrd="1" destOrd="0" presId="urn:microsoft.com/office/officeart/2005/8/layout/list1"/>
    <dgm:cxn modelId="{ACD670ED-1BDD-4ED5-8F3F-19D2A760E53D}" type="presOf" srcId="{2C1D99D9-CA0B-4788-830C-AC46125E418F}" destId="{1CD38EB9-B7A9-4A1C-91F2-995752550BF3}" srcOrd="0" destOrd="0" presId="urn:microsoft.com/office/officeart/2005/8/layout/list1"/>
    <dgm:cxn modelId="{805F258C-25CC-48CE-A982-C5DAEC506E6D}" srcId="{0AF4B6A1-1049-4687-ABB8-56CB35BD6C22}" destId="{F300343A-CB39-4708-9604-030AC329F9A0}" srcOrd="2" destOrd="0" parTransId="{5EDDB883-29DD-4DA2-B727-E63DD89AE26E}" sibTransId="{C6C870F9-76E1-4E3A-BE29-C915625B1ADC}"/>
    <dgm:cxn modelId="{2D08E3FC-4A35-4B70-8F2A-6285ABE10D53}" srcId="{0AF4B6A1-1049-4687-ABB8-56CB35BD6C22}" destId="{2C1D99D9-CA0B-4788-830C-AC46125E418F}" srcOrd="0" destOrd="0" parTransId="{59B80099-7248-494C-BF15-E552C78AA947}" sibTransId="{7A296A1E-03E7-4DFA-9193-DB136BB63D0F}"/>
    <dgm:cxn modelId="{7E2181DA-9548-4361-8AA2-34543F921858}" type="presOf" srcId="{2C1D99D9-CA0B-4788-830C-AC46125E418F}" destId="{087686B4-3F40-4A4C-A12C-4F6B8EE9E90D}" srcOrd="1" destOrd="0" presId="urn:microsoft.com/office/officeart/2005/8/layout/list1"/>
    <dgm:cxn modelId="{C56B655E-7940-4F99-8C97-5A67D0367529}" type="presOf" srcId="{F300343A-CB39-4708-9604-030AC329F9A0}" destId="{E4897B9C-05C3-418B-B169-2D6789D4D61B}" srcOrd="0" destOrd="0" presId="urn:microsoft.com/office/officeart/2005/8/layout/list1"/>
    <dgm:cxn modelId="{5F5185DF-C1A2-4C81-9956-67A0B3BEFF9A}" type="presOf" srcId="{F300343A-CB39-4708-9604-030AC329F9A0}" destId="{369ED6AB-88D8-4584-AC60-16F29764FE72}" srcOrd="1" destOrd="0" presId="urn:microsoft.com/office/officeart/2005/8/layout/list1"/>
    <dgm:cxn modelId="{2CE6626E-84ED-4B96-9E3E-51B40260013A}" type="presParOf" srcId="{B3E063E2-6CDA-4C28-A849-449CD4E04813}" destId="{E299E2B9-DF5A-4345-9958-A4667F2AC97C}" srcOrd="0" destOrd="0" presId="urn:microsoft.com/office/officeart/2005/8/layout/list1"/>
    <dgm:cxn modelId="{C1E10D1E-7E33-43EA-9E60-37D8C377AFCC}" type="presParOf" srcId="{E299E2B9-DF5A-4345-9958-A4667F2AC97C}" destId="{1CD38EB9-B7A9-4A1C-91F2-995752550BF3}" srcOrd="0" destOrd="0" presId="urn:microsoft.com/office/officeart/2005/8/layout/list1"/>
    <dgm:cxn modelId="{9C69F265-1D96-4958-8B3C-384EEE353038}" type="presParOf" srcId="{E299E2B9-DF5A-4345-9958-A4667F2AC97C}" destId="{087686B4-3F40-4A4C-A12C-4F6B8EE9E90D}" srcOrd="1" destOrd="0" presId="urn:microsoft.com/office/officeart/2005/8/layout/list1"/>
    <dgm:cxn modelId="{F9E845D2-FEE4-4F36-AFE5-76D2AC5271B1}" type="presParOf" srcId="{B3E063E2-6CDA-4C28-A849-449CD4E04813}" destId="{A6D4060E-BDB8-47F8-AC59-4531513A9D43}" srcOrd="1" destOrd="0" presId="urn:microsoft.com/office/officeart/2005/8/layout/list1"/>
    <dgm:cxn modelId="{CEB3B24E-32F4-43E3-86A1-55067ECF4458}" type="presParOf" srcId="{B3E063E2-6CDA-4C28-A849-449CD4E04813}" destId="{122F0450-06E3-4C11-B5E1-77883591B62B}" srcOrd="2" destOrd="0" presId="urn:microsoft.com/office/officeart/2005/8/layout/list1"/>
    <dgm:cxn modelId="{107BD27D-6FFC-419E-8225-1C4389787DCD}" type="presParOf" srcId="{B3E063E2-6CDA-4C28-A849-449CD4E04813}" destId="{580F324E-A5F4-4A60-9F6A-35F7F9FC8CE9}" srcOrd="3" destOrd="0" presId="urn:microsoft.com/office/officeart/2005/8/layout/list1"/>
    <dgm:cxn modelId="{0F5B0140-1283-4870-A0EE-51F0EF209F05}" type="presParOf" srcId="{B3E063E2-6CDA-4C28-A849-449CD4E04813}" destId="{D3824DB5-7AE5-43A5-8FFB-1EECB7D61B40}" srcOrd="4" destOrd="0" presId="urn:microsoft.com/office/officeart/2005/8/layout/list1"/>
    <dgm:cxn modelId="{460D7091-568A-42DA-832B-AD57DABED492}" type="presParOf" srcId="{D3824DB5-7AE5-43A5-8FFB-1EECB7D61B40}" destId="{BE7FFBDC-A6A0-42FF-B344-15DA308A4181}" srcOrd="0" destOrd="0" presId="urn:microsoft.com/office/officeart/2005/8/layout/list1"/>
    <dgm:cxn modelId="{6E0FD983-D5D6-4B0A-BFC5-6825D29D9781}" type="presParOf" srcId="{D3824DB5-7AE5-43A5-8FFB-1EECB7D61B40}" destId="{9F6CE20D-A3F0-4546-BF10-B1CACCCB8BDC}" srcOrd="1" destOrd="0" presId="urn:microsoft.com/office/officeart/2005/8/layout/list1"/>
    <dgm:cxn modelId="{D483A93B-0D99-4D39-9B62-AB08790B4389}" type="presParOf" srcId="{B3E063E2-6CDA-4C28-A849-449CD4E04813}" destId="{DDB14B5E-C040-4461-BC99-960D42FDE4EA}" srcOrd="5" destOrd="0" presId="urn:microsoft.com/office/officeart/2005/8/layout/list1"/>
    <dgm:cxn modelId="{93B5BC51-999A-4795-80E0-0E21441943CE}" type="presParOf" srcId="{B3E063E2-6CDA-4C28-A849-449CD4E04813}" destId="{82901BCB-D7DE-49B2-B931-4D1D6EF20434}" srcOrd="6" destOrd="0" presId="urn:microsoft.com/office/officeart/2005/8/layout/list1"/>
    <dgm:cxn modelId="{39207FB2-F6FF-4F75-9FAE-E5657F729A9B}" type="presParOf" srcId="{B3E063E2-6CDA-4C28-A849-449CD4E04813}" destId="{571483B2-12D4-4CD8-8F75-51BD3488DBBB}" srcOrd="7" destOrd="0" presId="urn:microsoft.com/office/officeart/2005/8/layout/list1"/>
    <dgm:cxn modelId="{E88E8C18-9052-4D16-AAF0-2B0B4B6656B2}" type="presParOf" srcId="{B3E063E2-6CDA-4C28-A849-449CD4E04813}" destId="{EEB50A5A-3858-45C0-BE12-15D689FE3782}" srcOrd="8" destOrd="0" presId="urn:microsoft.com/office/officeart/2005/8/layout/list1"/>
    <dgm:cxn modelId="{089B356B-4C3C-4EEC-81D2-8C828390241F}" type="presParOf" srcId="{EEB50A5A-3858-45C0-BE12-15D689FE3782}" destId="{E4897B9C-05C3-418B-B169-2D6789D4D61B}" srcOrd="0" destOrd="0" presId="urn:microsoft.com/office/officeart/2005/8/layout/list1"/>
    <dgm:cxn modelId="{195A4F68-9A59-47F0-87CA-40341513C017}" type="presParOf" srcId="{EEB50A5A-3858-45C0-BE12-15D689FE3782}" destId="{369ED6AB-88D8-4584-AC60-16F29764FE72}" srcOrd="1" destOrd="0" presId="urn:microsoft.com/office/officeart/2005/8/layout/list1"/>
    <dgm:cxn modelId="{2A207D4A-6B7F-4AC2-88F1-0CAD003F5CD2}" type="presParOf" srcId="{B3E063E2-6CDA-4C28-A849-449CD4E04813}" destId="{45F8E7FB-89D7-4045-A407-190EED42CE12}" srcOrd="9" destOrd="0" presId="urn:microsoft.com/office/officeart/2005/8/layout/list1"/>
    <dgm:cxn modelId="{0AB877D7-6361-4247-A414-5475D7B179F4}" type="presParOf" srcId="{B3E063E2-6CDA-4C28-A849-449CD4E04813}" destId="{4E410ED2-BD17-46D0-912D-012B73AA358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F0450-06E3-4C11-B5E1-77883591B62B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686B4-3F40-4A4C-A12C-4F6B8EE9E90D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Công thức hóa học</a:t>
          </a:r>
        </a:p>
      </dsp:txBody>
      <dsp:txXfrm>
        <a:off x="465483" y="89476"/>
        <a:ext cx="5571434" cy="1092154"/>
      </dsp:txXfrm>
    </dsp:sp>
    <dsp:sp modelId="{82901BCB-D7DE-49B2-B931-4D1D6EF20434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CE20D-A3F0-4546-BF10-B1CACCCB8BDC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Hóa trị</a:t>
          </a:r>
        </a:p>
      </dsp:txBody>
      <dsp:txXfrm>
        <a:off x="465483" y="1949236"/>
        <a:ext cx="5571434" cy="1092154"/>
      </dsp:txXfrm>
    </dsp:sp>
    <dsp:sp modelId="{4E410ED2-BD17-46D0-912D-012B73AA358A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ED6AB-88D8-4584-AC60-16F29764FE72}">
      <dsp:nvSpPr>
        <dsp:cNvPr id="0" name=""/>
        <dsp:cNvSpPr/>
      </dsp:nvSpPr>
      <dsp:spPr>
        <a:xfrm>
          <a:off x="406400" y="3749913"/>
          <a:ext cx="7534623" cy="12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Lập CTHH của hợp chất </a:t>
          </a:r>
        </a:p>
      </dsp:txBody>
      <dsp:txXfrm>
        <a:off x="465483" y="3808996"/>
        <a:ext cx="7416457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FB07B-6F9D-4699-B88F-52670EBB78B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A8D14-AA53-4FFD-8DB7-F2FBFFB03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5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3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2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5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5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2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5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7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9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8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5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EACD8-9B06-435D-9B0E-9878F76086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D6AE-EC24-41D0-B537-56F7E780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1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4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4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4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4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4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4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1"/>
          <p:cNvGrpSpPr/>
          <p:nvPr/>
        </p:nvGrpSpPr>
        <p:grpSpPr>
          <a:xfrm>
            <a:off x="8878" y="4485893"/>
            <a:ext cx="12192000" cy="2398741"/>
            <a:chOff x="3070226" y="2833688"/>
            <a:chExt cx="6051550" cy="1190625"/>
          </a:xfrm>
        </p:grpSpPr>
        <p:sp>
          <p:nvSpPr>
            <p:cNvPr id="5" name="Freeform 5"/>
            <p:cNvSpPr/>
            <p:nvPr/>
          </p:nvSpPr>
          <p:spPr bwMode="auto">
            <a:xfrm>
              <a:off x="4495801" y="3502025"/>
              <a:ext cx="134938" cy="492125"/>
            </a:xfrm>
            <a:custGeom>
              <a:avLst/>
              <a:gdLst>
                <a:gd name="T0" fmla="*/ 11 w 32"/>
                <a:gd name="T1" fmla="*/ 111 h 115"/>
                <a:gd name="T2" fmla="*/ 4 w 32"/>
                <a:gd name="T3" fmla="*/ 48 h 115"/>
                <a:gd name="T4" fmla="*/ 8 w 32"/>
                <a:gd name="T5" fmla="*/ 0 h 115"/>
                <a:gd name="T6" fmla="*/ 9 w 32"/>
                <a:gd name="T7" fmla="*/ 31 h 115"/>
                <a:gd name="T8" fmla="*/ 14 w 32"/>
                <a:gd name="T9" fmla="*/ 60 h 115"/>
                <a:gd name="T10" fmla="*/ 32 w 32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356101" y="3514725"/>
              <a:ext cx="185738" cy="295275"/>
            </a:xfrm>
            <a:custGeom>
              <a:avLst/>
              <a:gdLst>
                <a:gd name="T0" fmla="*/ 37 w 44"/>
                <a:gd name="T1" fmla="*/ 47 h 69"/>
                <a:gd name="T2" fmla="*/ 19 w 44"/>
                <a:gd name="T3" fmla="*/ 28 h 69"/>
                <a:gd name="T4" fmla="*/ 3 w 44"/>
                <a:gd name="T5" fmla="*/ 0 h 69"/>
                <a:gd name="T6" fmla="*/ 44 w 44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445001" y="3214688"/>
              <a:ext cx="271463" cy="385763"/>
            </a:xfrm>
            <a:custGeom>
              <a:avLst/>
              <a:gdLst>
                <a:gd name="T0" fmla="*/ 62 w 64"/>
                <a:gd name="T1" fmla="*/ 46 h 90"/>
                <a:gd name="T2" fmla="*/ 22 w 64"/>
                <a:gd name="T3" fmla="*/ 89 h 90"/>
                <a:gd name="T4" fmla="*/ 0 w 64"/>
                <a:gd name="T5" fmla="*/ 49 h 90"/>
                <a:gd name="T6" fmla="*/ 38 w 64"/>
                <a:gd name="T7" fmla="*/ 0 h 90"/>
                <a:gd name="T8" fmla="*/ 62 w 64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254501" y="3378200"/>
              <a:ext cx="185738" cy="273050"/>
            </a:xfrm>
            <a:custGeom>
              <a:avLst/>
              <a:gdLst>
                <a:gd name="T0" fmla="*/ 37 w 44"/>
                <a:gd name="T1" fmla="*/ 19 h 64"/>
                <a:gd name="T2" fmla="*/ 9 w 44"/>
                <a:gd name="T3" fmla="*/ 40 h 64"/>
                <a:gd name="T4" fmla="*/ 40 w 44"/>
                <a:gd name="T5" fmla="*/ 47 h 64"/>
                <a:gd name="T6" fmla="*/ 37 w 44"/>
                <a:gd name="T7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4762501" y="3646488"/>
              <a:ext cx="233363" cy="244475"/>
            </a:xfrm>
            <a:custGeom>
              <a:avLst/>
              <a:gdLst>
                <a:gd name="T0" fmla="*/ 0 w 55"/>
                <a:gd name="T1" fmla="*/ 30 h 57"/>
                <a:gd name="T2" fmla="*/ 36 w 55"/>
                <a:gd name="T3" fmla="*/ 57 h 57"/>
                <a:gd name="T4" fmla="*/ 55 w 55"/>
                <a:gd name="T5" fmla="*/ 32 h 57"/>
                <a:gd name="T6" fmla="*/ 22 w 55"/>
                <a:gd name="T7" fmla="*/ 0 h 57"/>
                <a:gd name="T8" fmla="*/ 0 w 55"/>
                <a:gd name="T9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4975226" y="3446463"/>
              <a:ext cx="206375" cy="260350"/>
            </a:xfrm>
            <a:custGeom>
              <a:avLst/>
              <a:gdLst>
                <a:gd name="T0" fmla="*/ 0 w 49"/>
                <a:gd name="T1" fmla="*/ 21 h 61"/>
                <a:gd name="T2" fmla="*/ 23 w 49"/>
                <a:gd name="T3" fmla="*/ 61 h 61"/>
                <a:gd name="T4" fmla="*/ 49 w 49"/>
                <a:gd name="T5" fmla="*/ 43 h 61"/>
                <a:gd name="T6" fmla="*/ 35 w 49"/>
                <a:gd name="T7" fmla="*/ 0 h 61"/>
                <a:gd name="T8" fmla="*/ 0 w 49"/>
                <a:gd name="T9" fmla="*/ 2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122863" y="3416300"/>
              <a:ext cx="169863" cy="214313"/>
            </a:xfrm>
            <a:custGeom>
              <a:avLst/>
              <a:gdLst>
                <a:gd name="T0" fmla="*/ 0 w 40"/>
                <a:gd name="T1" fmla="*/ 7 h 50"/>
                <a:gd name="T2" fmla="*/ 14 w 40"/>
                <a:gd name="T3" fmla="*/ 50 h 50"/>
                <a:gd name="T4" fmla="*/ 40 w 40"/>
                <a:gd name="T5" fmla="*/ 44 h 50"/>
                <a:gd name="T6" fmla="*/ 38 w 40"/>
                <a:gd name="T7" fmla="*/ 1 h 50"/>
                <a:gd name="T8" fmla="*/ 0 w 40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284788" y="3421063"/>
              <a:ext cx="180975" cy="212725"/>
            </a:xfrm>
            <a:custGeom>
              <a:avLst/>
              <a:gdLst>
                <a:gd name="T0" fmla="*/ 43 w 43"/>
                <a:gd name="T1" fmla="*/ 12 h 50"/>
                <a:gd name="T2" fmla="*/ 10 w 43"/>
                <a:gd name="T3" fmla="*/ 1 h 50"/>
                <a:gd name="T4" fmla="*/ 0 w 43"/>
                <a:gd name="T5" fmla="*/ 0 h 50"/>
                <a:gd name="T6" fmla="*/ 2 w 43"/>
                <a:gd name="T7" fmla="*/ 43 h 50"/>
                <a:gd name="T8" fmla="*/ 29 w 43"/>
                <a:gd name="T9" fmla="*/ 50 h 50"/>
                <a:gd name="T10" fmla="*/ 43 w 43"/>
                <a:gd name="T11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407026" y="3471863"/>
              <a:ext cx="212725" cy="239713"/>
            </a:xfrm>
            <a:custGeom>
              <a:avLst/>
              <a:gdLst>
                <a:gd name="T0" fmla="*/ 50 w 50"/>
                <a:gd name="T1" fmla="*/ 28 h 56"/>
                <a:gd name="T2" fmla="*/ 14 w 50"/>
                <a:gd name="T3" fmla="*/ 0 h 56"/>
                <a:gd name="T4" fmla="*/ 0 w 50"/>
                <a:gd name="T5" fmla="*/ 38 h 56"/>
                <a:gd name="T6" fmla="*/ 14 w 50"/>
                <a:gd name="T7" fmla="*/ 47 h 56"/>
                <a:gd name="T8" fmla="*/ 23 w 50"/>
                <a:gd name="T9" fmla="*/ 56 h 56"/>
                <a:gd name="T10" fmla="*/ 50 w 50"/>
                <a:gd name="T1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503863" y="3590925"/>
              <a:ext cx="207963" cy="219075"/>
            </a:xfrm>
            <a:custGeom>
              <a:avLst/>
              <a:gdLst>
                <a:gd name="T0" fmla="*/ 27 w 49"/>
                <a:gd name="T1" fmla="*/ 0 h 51"/>
                <a:gd name="T2" fmla="*/ 0 w 49"/>
                <a:gd name="T3" fmla="*/ 28 h 51"/>
                <a:gd name="T4" fmla="*/ 18 w 49"/>
                <a:gd name="T5" fmla="*/ 51 h 51"/>
                <a:gd name="T6" fmla="*/ 49 w 49"/>
                <a:gd name="T7" fmla="*/ 30 h 51"/>
                <a:gd name="T8" fmla="*/ 27 w 4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5581651" y="3719513"/>
              <a:ext cx="193675" cy="214313"/>
            </a:xfrm>
            <a:custGeom>
              <a:avLst/>
              <a:gdLst>
                <a:gd name="T0" fmla="*/ 31 w 46"/>
                <a:gd name="T1" fmla="*/ 0 h 50"/>
                <a:gd name="T2" fmla="*/ 0 w 46"/>
                <a:gd name="T3" fmla="*/ 21 h 50"/>
                <a:gd name="T4" fmla="*/ 14 w 46"/>
                <a:gd name="T5" fmla="*/ 50 h 50"/>
                <a:gd name="T6" fmla="*/ 46 w 46"/>
                <a:gd name="T7" fmla="*/ 35 h 50"/>
                <a:gd name="T8" fmla="*/ 31 w 4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640388" y="3870325"/>
              <a:ext cx="177800" cy="141288"/>
            </a:xfrm>
            <a:custGeom>
              <a:avLst/>
              <a:gdLst>
                <a:gd name="T0" fmla="*/ 0 w 42"/>
                <a:gd name="T1" fmla="*/ 15 h 33"/>
                <a:gd name="T2" fmla="*/ 6 w 42"/>
                <a:gd name="T3" fmla="*/ 33 h 33"/>
                <a:gd name="T4" fmla="*/ 42 w 42"/>
                <a:gd name="T5" fmla="*/ 32 h 33"/>
                <a:gd name="T6" fmla="*/ 32 w 42"/>
                <a:gd name="T7" fmla="*/ 0 h 33"/>
                <a:gd name="T8" fmla="*/ 0 w 42"/>
                <a:gd name="T9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856163" y="3535363"/>
              <a:ext cx="215900" cy="249238"/>
            </a:xfrm>
            <a:custGeom>
              <a:avLst/>
              <a:gdLst>
                <a:gd name="T0" fmla="*/ 0 w 51"/>
                <a:gd name="T1" fmla="*/ 26 h 58"/>
                <a:gd name="T2" fmla="*/ 33 w 51"/>
                <a:gd name="T3" fmla="*/ 58 h 58"/>
                <a:gd name="T4" fmla="*/ 51 w 51"/>
                <a:gd name="T5" fmla="*/ 40 h 58"/>
                <a:gd name="T6" fmla="*/ 28 w 51"/>
                <a:gd name="T7" fmla="*/ 0 h 58"/>
                <a:gd name="T8" fmla="*/ 0 w 51"/>
                <a:gd name="T9" fmla="*/ 2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665663" y="3775075"/>
              <a:ext cx="249238" cy="231775"/>
            </a:xfrm>
            <a:custGeom>
              <a:avLst/>
              <a:gdLst>
                <a:gd name="T0" fmla="*/ 0 w 59"/>
                <a:gd name="T1" fmla="*/ 36 h 54"/>
                <a:gd name="T2" fmla="*/ 41 w 59"/>
                <a:gd name="T3" fmla="*/ 54 h 54"/>
                <a:gd name="T4" fmla="*/ 59 w 59"/>
                <a:gd name="T5" fmla="*/ 27 h 54"/>
                <a:gd name="T6" fmla="*/ 23 w 59"/>
                <a:gd name="T7" fmla="*/ 0 h 54"/>
                <a:gd name="T8" fmla="*/ 0 w 59"/>
                <a:gd name="T9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622801" y="3929063"/>
              <a:ext cx="215900" cy="85725"/>
            </a:xfrm>
            <a:custGeom>
              <a:avLst/>
              <a:gdLst>
                <a:gd name="T0" fmla="*/ 0 w 51"/>
                <a:gd name="T1" fmla="*/ 20 h 20"/>
                <a:gd name="T2" fmla="*/ 50 w 51"/>
                <a:gd name="T3" fmla="*/ 20 h 20"/>
                <a:gd name="T4" fmla="*/ 51 w 51"/>
                <a:gd name="T5" fmla="*/ 18 h 20"/>
                <a:gd name="T6" fmla="*/ 10 w 51"/>
                <a:gd name="T7" fmla="*/ 0 h 20"/>
                <a:gd name="T8" fmla="*/ 0 w 5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767263" y="3497263"/>
              <a:ext cx="931863" cy="517525"/>
            </a:xfrm>
            <a:custGeom>
              <a:avLst/>
              <a:gdLst>
                <a:gd name="T0" fmla="*/ 220 w 220"/>
                <a:gd name="T1" fmla="*/ 119 h 121"/>
                <a:gd name="T2" fmla="*/ 130 w 220"/>
                <a:gd name="T3" fmla="*/ 13 h 121"/>
                <a:gd name="T4" fmla="*/ 0 w 220"/>
                <a:gd name="T5" fmla="*/ 121 h 121"/>
                <a:gd name="T6" fmla="*/ 220 w 220"/>
                <a:gd name="T7" fmla="*/ 1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703888" y="3827463"/>
              <a:ext cx="415925" cy="184150"/>
            </a:xfrm>
            <a:custGeom>
              <a:avLst/>
              <a:gdLst>
                <a:gd name="T0" fmla="*/ 0 w 98"/>
                <a:gd name="T1" fmla="*/ 43 h 43"/>
                <a:gd name="T2" fmla="*/ 95 w 98"/>
                <a:gd name="T3" fmla="*/ 43 h 43"/>
                <a:gd name="T4" fmla="*/ 98 w 98"/>
                <a:gd name="T5" fmla="*/ 38 h 43"/>
                <a:gd name="T6" fmla="*/ 19 w 98"/>
                <a:gd name="T7" fmla="*/ 0 h 43"/>
                <a:gd name="T8" fmla="*/ 0 w 9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784851" y="3575050"/>
              <a:ext cx="439738" cy="414338"/>
            </a:xfrm>
            <a:custGeom>
              <a:avLst/>
              <a:gdLst>
                <a:gd name="T0" fmla="*/ 0 w 104"/>
                <a:gd name="T1" fmla="*/ 59 h 97"/>
                <a:gd name="T2" fmla="*/ 79 w 104"/>
                <a:gd name="T3" fmla="*/ 97 h 97"/>
                <a:gd name="T4" fmla="*/ 104 w 104"/>
                <a:gd name="T5" fmla="*/ 55 h 97"/>
                <a:gd name="T6" fmla="*/ 42 w 104"/>
                <a:gd name="T7" fmla="*/ 0 h 97"/>
                <a:gd name="T8" fmla="*/ 0 w 104"/>
                <a:gd name="T9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170613" y="3240088"/>
              <a:ext cx="355600" cy="390525"/>
            </a:xfrm>
            <a:custGeom>
              <a:avLst/>
              <a:gdLst>
                <a:gd name="T0" fmla="*/ 0 w 84"/>
                <a:gd name="T1" fmla="*/ 32 h 91"/>
                <a:gd name="T2" fmla="*/ 48 w 84"/>
                <a:gd name="T3" fmla="*/ 91 h 91"/>
                <a:gd name="T4" fmla="*/ 84 w 84"/>
                <a:gd name="T5" fmla="*/ 62 h 91"/>
                <a:gd name="T6" fmla="*/ 49 w 84"/>
                <a:gd name="T7" fmla="*/ 0 h 91"/>
                <a:gd name="T8" fmla="*/ 0 w 84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378576" y="3151188"/>
              <a:ext cx="317500" cy="355600"/>
            </a:xfrm>
            <a:custGeom>
              <a:avLst/>
              <a:gdLst>
                <a:gd name="T0" fmla="*/ 0 w 75"/>
                <a:gd name="T1" fmla="*/ 21 h 83"/>
                <a:gd name="T2" fmla="*/ 35 w 75"/>
                <a:gd name="T3" fmla="*/ 83 h 83"/>
                <a:gd name="T4" fmla="*/ 43 w 75"/>
                <a:gd name="T5" fmla="*/ 79 h 83"/>
                <a:gd name="T6" fmla="*/ 75 w 75"/>
                <a:gd name="T7" fmla="*/ 65 h 83"/>
                <a:gd name="T8" fmla="*/ 48 w 75"/>
                <a:gd name="T9" fmla="*/ 0 h 83"/>
                <a:gd name="T10" fmla="*/ 0 w 75"/>
                <a:gd name="T11" fmla="*/ 2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581776" y="3090863"/>
              <a:ext cx="317500" cy="338138"/>
            </a:xfrm>
            <a:custGeom>
              <a:avLst/>
              <a:gdLst>
                <a:gd name="T0" fmla="*/ 0 w 75"/>
                <a:gd name="T1" fmla="*/ 14 h 79"/>
                <a:gd name="T2" fmla="*/ 27 w 75"/>
                <a:gd name="T3" fmla="*/ 79 h 79"/>
                <a:gd name="T4" fmla="*/ 75 w 75"/>
                <a:gd name="T5" fmla="*/ 73 h 79"/>
                <a:gd name="T6" fmla="*/ 66 w 75"/>
                <a:gd name="T7" fmla="*/ 0 h 79"/>
                <a:gd name="T8" fmla="*/ 0 w 75"/>
                <a:gd name="T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861176" y="3082925"/>
              <a:ext cx="304800" cy="371475"/>
            </a:xfrm>
            <a:custGeom>
              <a:avLst/>
              <a:gdLst>
                <a:gd name="T0" fmla="*/ 9 w 72"/>
                <a:gd name="T1" fmla="*/ 1 h 87"/>
                <a:gd name="T2" fmla="*/ 0 w 72"/>
                <a:gd name="T3" fmla="*/ 2 h 87"/>
                <a:gd name="T4" fmla="*/ 9 w 72"/>
                <a:gd name="T5" fmla="*/ 75 h 87"/>
                <a:gd name="T6" fmla="*/ 57 w 72"/>
                <a:gd name="T7" fmla="*/ 87 h 87"/>
                <a:gd name="T8" fmla="*/ 72 w 72"/>
                <a:gd name="T9" fmla="*/ 9 h 87"/>
                <a:gd name="T10" fmla="*/ 9 w 72"/>
                <a:gd name="T11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7102476" y="3121025"/>
              <a:ext cx="352425" cy="419100"/>
            </a:xfrm>
            <a:custGeom>
              <a:avLst/>
              <a:gdLst>
                <a:gd name="T0" fmla="*/ 15 w 83"/>
                <a:gd name="T1" fmla="*/ 0 h 98"/>
                <a:gd name="T2" fmla="*/ 0 w 83"/>
                <a:gd name="T3" fmla="*/ 78 h 98"/>
                <a:gd name="T4" fmla="*/ 18 w 83"/>
                <a:gd name="T5" fmla="*/ 90 h 98"/>
                <a:gd name="T6" fmla="*/ 28 w 83"/>
                <a:gd name="T7" fmla="*/ 98 h 98"/>
                <a:gd name="T8" fmla="*/ 83 w 83"/>
                <a:gd name="T9" fmla="*/ 37 h 98"/>
                <a:gd name="T10" fmla="*/ 15 w 83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7221538" y="3279775"/>
              <a:ext cx="415925" cy="406400"/>
            </a:xfrm>
            <a:custGeom>
              <a:avLst/>
              <a:gdLst>
                <a:gd name="T0" fmla="*/ 55 w 98"/>
                <a:gd name="T1" fmla="*/ 0 h 95"/>
                <a:gd name="T2" fmla="*/ 0 w 98"/>
                <a:gd name="T3" fmla="*/ 61 h 95"/>
                <a:gd name="T4" fmla="*/ 31 w 98"/>
                <a:gd name="T5" fmla="*/ 95 h 95"/>
                <a:gd name="T6" fmla="*/ 98 w 98"/>
                <a:gd name="T7" fmla="*/ 42 h 95"/>
                <a:gd name="T8" fmla="*/ 55 w 9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7353301" y="3459163"/>
              <a:ext cx="614363" cy="552450"/>
            </a:xfrm>
            <a:custGeom>
              <a:avLst/>
              <a:gdLst>
                <a:gd name="T0" fmla="*/ 145 w 145"/>
                <a:gd name="T1" fmla="*/ 129 h 129"/>
                <a:gd name="T2" fmla="*/ 67 w 145"/>
                <a:gd name="T3" fmla="*/ 0 h 129"/>
                <a:gd name="T4" fmla="*/ 0 w 145"/>
                <a:gd name="T5" fmla="*/ 53 h 129"/>
                <a:gd name="T6" fmla="*/ 41 w 145"/>
                <a:gd name="T7" fmla="*/ 129 h 129"/>
                <a:gd name="T8" fmla="*/ 145 w 145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962651" y="3378200"/>
              <a:ext cx="411163" cy="431800"/>
            </a:xfrm>
            <a:custGeom>
              <a:avLst/>
              <a:gdLst>
                <a:gd name="T0" fmla="*/ 0 w 97"/>
                <a:gd name="T1" fmla="*/ 46 h 101"/>
                <a:gd name="T2" fmla="*/ 62 w 97"/>
                <a:gd name="T3" fmla="*/ 101 h 101"/>
                <a:gd name="T4" fmla="*/ 97 w 97"/>
                <a:gd name="T5" fmla="*/ 59 h 101"/>
                <a:gd name="T6" fmla="*/ 49 w 97"/>
                <a:gd name="T7" fmla="*/ 0 h 101"/>
                <a:gd name="T8" fmla="*/ 0 w 97"/>
                <a:gd name="T9" fmla="*/ 4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945188" y="3262313"/>
              <a:ext cx="1738313" cy="749300"/>
            </a:xfrm>
            <a:custGeom>
              <a:avLst/>
              <a:gdLst>
                <a:gd name="T0" fmla="*/ 410 w 410"/>
                <a:gd name="T1" fmla="*/ 175 h 175"/>
                <a:gd name="T2" fmla="*/ 213 w 410"/>
                <a:gd name="T3" fmla="*/ 11 h 175"/>
                <a:gd name="T4" fmla="*/ 0 w 410"/>
                <a:gd name="T5" fmla="*/ 175 h 175"/>
                <a:gd name="T6" fmla="*/ 410 w 410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7323138" y="3227388"/>
              <a:ext cx="1793875" cy="757238"/>
            </a:xfrm>
            <a:custGeom>
              <a:avLst/>
              <a:gdLst>
                <a:gd name="T0" fmla="*/ 422 w 423"/>
                <a:gd name="T1" fmla="*/ 48 h 177"/>
                <a:gd name="T2" fmla="*/ 0 w 423"/>
                <a:gd name="T3" fmla="*/ 177 h 177"/>
                <a:gd name="T4" fmla="*/ 423 w 423"/>
                <a:gd name="T5" fmla="*/ 177 h 177"/>
                <a:gd name="T6" fmla="*/ 422 w 423"/>
                <a:gd name="T7" fmla="*/ 4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7620001" y="3506788"/>
              <a:ext cx="1501775" cy="492125"/>
            </a:xfrm>
            <a:custGeom>
              <a:avLst/>
              <a:gdLst>
                <a:gd name="T0" fmla="*/ 354 w 354"/>
                <a:gd name="T1" fmla="*/ 31 h 115"/>
                <a:gd name="T2" fmla="*/ 0 w 354"/>
                <a:gd name="T3" fmla="*/ 115 h 115"/>
                <a:gd name="T4" fmla="*/ 353 w 354"/>
                <a:gd name="T5" fmla="*/ 115 h 115"/>
                <a:gd name="T6" fmla="*/ 354 w 354"/>
                <a:gd name="T7" fmla="*/ 3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7951788" y="3736975"/>
              <a:ext cx="1165225" cy="282575"/>
            </a:xfrm>
            <a:custGeom>
              <a:avLst/>
              <a:gdLst>
                <a:gd name="T0" fmla="*/ 275 w 275"/>
                <a:gd name="T1" fmla="*/ 18 h 66"/>
                <a:gd name="T2" fmla="*/ 0 w 275"/>
                <a:gd name="T3" fmla="*/ 66 h 66"/>
                <a:gd name="T4" fmla="*/ 274 w 275"/>
                <a:gd name="T5" fmla="*/ 66 h 66"/>
                <a:gd name="T6" fmla="*/ 275 w 275"/>
                <a:gd name="T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7475538" y="3411538"/>
              <a:ext cx="1646238" cy="582613"/>
            </a:xfrm>
            <a:custGeom>
              <a:avLst/>
              <a:gdLst>
                <a:gd name="T0" fmla="*/ 386 w 388"/>
                <a:gd name="T1" fmla="*/ 5 h 136"/>
                <a:gd name="T2" fmla="*/ 343 w 388"/>
                <a:gd name="T3" fmla="*/ 50 h 136"/>
                <a:gd name="T4" fmla="*/ 319 w 388"/>
                <a:gd name="T5" fmla="*/ 2 h 136"/>
                <a:gd name="T6" fmla="*/ 297 w 388"/>
                <a:gd name="T7" fmla="*/ 47 h 136"/>
                <a:gd name="T8" fmla="*/ 266 w 388"/>
                <a:gd name="T9" fmla="*/ 0 h 136"/>
                <a:gd name="T10" fmla="*/ 245 w 388"/>
                <a:gd name="T11" fmla="*/ 54 h 136"/>
                <a:gd name="T12" fmla="*/ 212 w 388"/>
                <a:gd name="T13" fmla="*/ 7 h 136"/>
                <a:gd name="T14" fmla="*/ 193 w 388"/>
                <a:gd name="T15" fmla="*/ 67 h 136"/>
                <a:gd name="T16" fmla="*/ 147 w 388"/>
                <a:gd name="T17" fmla="*/ 23 h 136"/>
                <a:gd name="T18" fmla="*/ 141 w 388"/>
                <a:gd name="T19" fmla="*/ 81 h 136"/>
                <a:gd name="T20" fmla="*/ 93 w 388"/>
                <a:gd name="T21" fmla="*/ 45 h 136"/>
                <a:gd name="T22" fmla="*/ 100 w 388"/>
                <a:gd name="T23" fmla="*/ 98 h 136"/>
                <a:gd name="T24" fmla="*/ 47 w 388"/>
                <a:gd name="T25" fmla="*/ 65 h 136"/>
                <a:gd name="T26" fmla="*/ 52 w 388"/>
                <a:gd name="T27" fmla="*/ 120 h 136"/>
                <a:gd name="T28" fmla="*/ 0 w 388"/>
                <a:gd name="T29" fmla="*/ 100 h 136"/>
                <a:gd name="T30" fmla="*/ 3 w 388"/>
                <a:gd name="T31" fmla="*/ 136 h 136"/>
                <a:gd name="T32" fmla="*/ 34 w 388"/>
                <a:gd name="T33" fmla="*/ 136 h 136"/>
                <a:gd name="T34" fmla="*/ 388 w 388"/>
                <a:gd name="T35" fmla="*/ 53 h 136"/>
                <a:gd name="T36" fmla="*/ 386 w 388"/>
                <a:gd name="T37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7756526" y="3330575"/>
              <a:ext cx="130175" cy="342900"/>
            </a:xfrm>
            <a:custGeom>
              <a:avLst/>
              <a:gdLst>
                <a:gd name="T0" fmla="*/ 19 w 31"/>
                <a:gd name="T1" fmla="*/ 66 h 80"/>
                <a:gd name="T2" fmla="*/ 30 w 31"/>
                <a:gd name="T3" fmla="*/ 0 h 80"/>
                <a:gd name="T4" fmla="*/ 26 w 31"/>
                <a:gd name="T5" fmla="*/ 0 h 80"/>
                <a:gd name="T6" fmla="*/ 0 w 31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7751763" y="3360738"/>
              <a:ext cx="84138" cy="153988"/>
            </a:xfrm>
            <a:custGeom>
              <a:avLst/>
              <a:gdLst>
                <a:gd name="T0" fmla="*/ 20 w 20"/>
                <a:gd name="T1" fmla="*/ 25 h 36"/>
                <a:gd name="T2" fmla="*/ 4 w 20"/>
                <a:gd name="T3" fmla="*/ 0 h 36"/>
                <a:gd name="T4" fmla="*/ 20 w 20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7785101" y="3027363"/>
              <a:ext cx="276225" cy="388938"/>
            </a:xfrm>
            <a:custGeom>
              <a:avLst/>
              <a:gdLst>
                <a:gd name="T0" fmla="*/ 14 w 65"/>
                <a:gd name="T1" fmla="*/ 22 h 91"/>
                <a:gd name="T2" fmla="*/ 41 w 65"/>
                <a:gd name="T3" fmla="*/ 77 h 91"/>
                <a:gd name="T4" fmla="*/ 2 w 65"/>
                <a:gd name="T5" fmla="*/ 59 h 91"/>
                <a:gd name="T6" fmla="*/ 14 w 65"/>
                <a:gd name="T7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7620001" y="3267075"/>
              <a:ext cx="169863" cy="179388"/>
            </a:xfrm>
            <a:custGeom>
              <a:avLst/>
              <a:gdLst>
                <a:gd name="T0" fmla="*/ 16 w 40"/>
                <a:gd name="T1" fmla="*/ 11 h 42"/>
                <a:gd name="T2" fmla="*/ 39 w 40"/>
                <a:gd name="T3" fmla="*/ 22 h 42"/>
                <a:gd name="T4" fmla="*/ 16 w 40"/>
                <a:gd name="T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8099426" y="3163888"/>
              <a:ext cx="444500" cy="273050"/>
            </a:xfrm>
            <a:custGeom>
              <a:avLst/>
              <a:gdLst>
                <a:gd name="T0" fmla="*/ 18 w 105"/>
                <a:gd name="T1" fmla="*/ 13 h 64"/>
                <a:gd name="T2" fmla="*/ 17 w 105"/>
                <a:gd name="T3" fmla="*/ 40 h 64"/>
                <a:gd name="T4" fmla="*/ 8 w 105"/>
                <a:gd name="T5" fmla="*/ 43 h 64"/>
                <a:gd name="T6" fmla="*/ 0 w 105"/>
                <a:gd name="T7" fmla="*/ 46 h 64"/>
                <a:gd name="T8" fmla="*/ 1 w 105"/>
                <a:gd name="T9" fmla="*/ 64 h 64"/>
                <a:gd name="T10" fmla="*/ 11 w 105"/>
                <a:gd name="T11" fmla="*/ 62 h 64"/>
                <a:gd name="T12" fmla="*/ 42 w 105"/>
                <a:gd name="T13" fmla="*/ 58 h 64"/>
                <a:gd name="T14" fmla="*/ 77 w 105"/>
                <a:gd name="T15" fmla="*/ 51 h 64"/>
                <a:gd name="T16" fmla="*/ 104 w 105"/>
                <a:gd name="T17" fmla="*/ 46 h 64"/>
                <a:gd name="T18" fmla="*/ 104 w 105"/>
                <a:gd name="T19" fmla="*/ 37 h 64"/>
                <a:gd name="T20" fmla="*/ 101 w 105"/>
                <a:gd name="T21" fmla="*/ 31 h 64"/>
                <a:gd name="T22" fmla="*/ 91 w 105"/>
                <a:gd name="T23" fmla="*/ 31 h 64"/>
                <a:gd name="T24" fmla="*/ 84 w 105"/>
                <a:gd name="T25" fmla="*/ 30 h 64"/>
                <a:gd name="T26" fmla="*/ 81 w 105"/>
                <a:gd name="T27" fmla="*/ 5 h 64"/>
                <a:gd name="T28" fmla="*/ 73 w 105"/>
                <a:gd name="T29" fmla="*/ 1 h 64"/>
                <a:gd name="T30" fmla="*/ 38 w 105"/>
                <a:gd name="T31" fmla="*/ 7 h 64"/>
                <a:gd name="T32" fmla="*/ 27 w 105"/>
                <a:gd name="T33" fmla="*/ 9 h 64"/>
                <a:gd name="T34" fmla="*/ 18 w 105"/>
                <a:gd name="T35" fmla="*/ 1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8337551" y="3313113"/>
              <a:ext cx="117475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6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8375651" y="3355975"/>
              <a:ext cx="46038" cy="52388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8150226" y="3355975"/>
              <a:ext cx="114300" cy="133350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2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8188326" y="3398838"/>
              <a:ext cx="42863" cy="50800"/>
            </a:xfrm>
            <a:custGeom>
              <a:avLst/>
              <a:gdLst>
                <a:gd name="T0" fmla="*/ 3 w 10"/>
                <a:gd name="T1" fmla="*/ 10 h 12"/>
                <a:gd name="T2" fmla="*/ 1 w 10"/>
                <a:gd name="T3" fmla="*/ 7 h 12"/>
                <a:gd name="T4" fmla="*/ 9 w 10"/>
                <a:gd name="T5" fmla="*/ 3 h 12"/>
                <a:gd name="T6" fmla="*/ 10 w 10"/>
                <a:gd name="T7" fmla="*/ 8 h 12"/>
                <a:gd name="T8" fmla="*/ 3 w 10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8332788" y="3201988"/>
              <a:ext cx="93663" cy="90488"/>
            </a:xfrm>
            <a:custGeom>
              <a:avLst/>
              <a:gdLst>
                <a:gd name="T0" fmla="*/ 18 w 22"/>
                <a:gd name="T1" fmla="*/ 2 h 21"/>
                <a:gd name="T2" fmla="*/ 21 w 22"/>
                <a:gd name="T3" fmla="*/ 17 h 21"/>
                <a:gd name="T4" fmla="*/ 12 w 22"/>
                <a:gd name="T5" fmla="*/ 19 h 21"/>
                <a:gd name="T6" fmla="*/ 4 w 22"/>
                <a:gd name="T7" fmla="*/ 20 h 21"/>
                <a:gd name="T8" fmla="*/ 1 w 22"/>
                <a:gd name="T9" fmla="*/ 11 h 21"/>
                <a:gd name="T10" fmla="*/ 0 w 22"/>
                <a:gd name="T11" fmla="*/ 2 h 21"/>
                <a:gd name="T12" fmla="*/ 18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8180388" y="3201988"/>
              <a:ext cx="139700" cy="120650"/>
            </a:xfrm>
            <a:custGeom>
              <a:avLst/>
              <a:gdLst>
                <a:gd name="T0" fmla="*/ 31 w 33"/>
                <a:gd name="T1" fmla="*/ 4 h 28"/>
                <a:gd name="T2" fmla="*/ 32 w 33"/>
                <a:gd name="T3" fmla="*/ 22 h 28"/>
                <a:gd name="T4" fmla="*/ 2 w 33"/>
                <a:gd name="T5" fmla="*/ 28 h 28"/>
                <a:gd name="T6" fmla="*/ 0 w 33"/>
                <a:gd name="T7" fmla="*/ 17 h 28"/>
                <a:gd name="T8" fmla="*/ 6 w 33"/>
                <a:gd name="T9" fmla="*/ 7 h 28"/>
                <a:gd name="T10" fmla="*/ 30 w 33"/>
                <a:gd name="T1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6429376" y="2833688"/>
              <a:ext cx="533400" cy="239713"/>
            </a:xfrm>
            <a:custGeom>
              <a:avLst/>
              <a:gdLst>
                <a:gd name="T0" fmla="*/ 1 w 126"/>
                <a:gd name="T1" fmla="*/ 31 h 56"/>
                <a:gd name="T2" fmla="*/ 2 w 126"/>
                <a:gd name="T3" fmla="*/ 22 h 56"/>
                <a:gd name="T4" fmla="*/ 2 w 126"/>
                <a:gd name="T5" fmla="*/ 17 h 56"/>
                <a:gd name="T6" fmla="*/ 16 w 126"/>
                <a:gd name="T7" fmla="*/ 10 h 56"/>
                <a:gd name="T8" fmla="*/ 29 w 126"/>
                <a:gd name="T9" fmla="*/ 7 h 56"/>
                <a:gd name="T10" fmla="*/ 73 w 126"/>
                <a:gd name="T11" fmla="*/ 2 h 56"/>
                <a:gd name="T12" fmla="*/ 104 w 126"/>
                <a:gd name="T13" fmla="*/ 1 h 56"/>
                <a:gd name="T14" fmla="*/ 124 w 126"/>
                <a:gd name="T15" fmla="*/ 6 h 56"/>
                <a:gd name="T16" fmla="*/ 126 w 126"/>
                <a:gd name="T17" fmla="*/ 11 h 56"/>
                <a:gd name="T18" fmla="*/ 126 w 126"/>
                <a:gd name="T19" fmla="*/ 21 h 56"/>
                <a:gd name="T20" fmla="*/ 125 w 126"/>
                <a:gd name="T21" fmla="*/ 42 h 56"/>
                <a:gd name="T22" fmla="*/ 113 w 126"/>
                <a:gd name="T23" fmla="*/ 44 h 56"/>
                <a:gd name="T24" fmla="*/ 101 w 126"/>
                <a:gd name="T25" fmla="*/ 45 h 56"/>
                <a:gd name="T26" fmla="*/ 77 w 126"/>
                <a:gd name="T27" fmla="*/ 48 h 56"/>
                <a:gd name="T28" fmla="*/ 31 w 126"/>
                <a:gd name="T29" fmla="*/ 52 h 56"/>
                <a:gd name="T30" fmla="*/ 9 w 126"/>
                <a:gd name="T31" fmla="*/ 55 h 56"/>
                <a:gd name="T32" fmla="*/ 2 w 126"/>
                <a:gd name="T33" fmla="*/ 55 h 56"/>
                <a:gd name="T34" fmla="*/ 1 w 126"/>
                <a:gd name="T35" fmla="*/ 46 h 56"/>
                <a:gd name="T36" fmla="*/ 1 w 126"/>
                <a:gd name="T37" fmla="*/ 34 h 56"/>
                <a:gd name="T38" fmla="*/ 1 w 126"/>
                <a:gd name="T39" fmla="*/ 3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6399213" y="3014663"/>
              <a:ext cx="593725" cy="111125"/>
            </a:xfrm>
            <a:custGeom>
              <a:avLst/>
              <a:gdLst>
                <a:gd name="T0" fmla="*/ 7 w 140"/>
                <a:gd name="T1" fmla="*/ 13 h 26"/>
                <a:gd name="T2" fmla="*/ 10 w 140"/>
                <a:gd name="T3" fmla="*/ 13 h 26"/>
                <a:gd name="T4" fmla="*/ 18 w 140"/>
                <a:gd name="T5" fmla="*/ 12 h 26"/>
                <a:gd name="T6" fmla="*/ 30 w 140"/>
                <a:gd name="T7" fmla="*/ 11 h 26"/>
                <a:gd name="T8" fmla="*/ 53 w 140"/>
                <a:gd name="T9" fmla="*/ 9 h 26"/>
                <a:gd name="T10" fmla="*/ 99 w 140"/>
                <a:gd name="T11" fmla="*/ 4 h 26"/>
                <a:gd name="T12" fmla="*/ 117 w 140"/>
                <a:gd name="T13" fmla="*/ 2 h 26"/>
                <a:gd name="T14" fmla="*/ 135 w 140"/>
                <a:gd name="T15" fmla="*/ 0 h 26"/>
                <a:gd name="T16" fmla="*/ 138 w 140"/>
                <a:gd name="T17" fmla="*/ 1 h 26"/>
                <a:gd name="T18" fmla="*/ 138 w 140"/>
                <a:gd name="T19" fmla="*/ 10 h 26"/>
                <a:gd name="T20" fmla="*/ 129 w 140"/>
                <a:gd name="T21" fmla="*/ 11 h 26"/>
                <a:gd name="T22" fmla="*/ 106 w 140"/>
                <a:gd name="T23" fmla="*/ 14 h 26"/>
                <a:gd name="T24" fmla="*/ 71 w 140"/>
                <a:gd name="T25" fmla="*/ 19 h 26"/>
                <a:gd name="T26" fmla="*/ 44 w 140"/>
                <a:gd name="T27" fmla="*/ 22 h 26"/>
                <a:gd name="T28" fmla="*/ 20 w 140"/>
                <a:gd name="T29" fmla="*/ 24 h 26"/>
                <a:gd name="T30" fmla="*/ 8 w 140"/>
                <a:gd name="T31" fmla="*/ 24 h 26"/>
                <a:gd name="T32" fmla="*/ 1 w 140"/>
                <a:gd name="T33" fmla="*/ 25 h 26"/>
                <a:gd name="T34" fmla="*/ 0 w 140"/>
                <a:gd name="T35" fmla="*/ 19 h 26"/>
                <a:gd name="T36" fmla="*/ 2 w 140"/>
                <a:gd name="T37" fmla="*/ 14 h 26"/>
                <a:gd name="T38" fmla="*/ 7 w 140"/>
                <a:gd name="T3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6950076" y="3017838"/>
              <a:ext cx="9525" cy="952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6815138" y="3014663"/>
              <a:ext cx="114300" cy="131763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1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6853238" y="3052763"/>
              <a:ext cx="41275" cy="50800"/>
            </a:xfrm>
            <a:custGeom>
              <a:avLst/>
              <a:gdLst>
                <a:gd name="T0" fmla="*/ 2 w 10"/>
                <a:gd name="T1" fmla="*/ 11 h 12"/>
                <a:gd name="T2" fmla="*/ 1 w 10"/>
                <a:gd name="T3" fmla="*/ 8 h 12"/>
                <a:gd name="T4" fmla="*/ 9 w 10"/>
                <a:gd name="T5" fmla="*/ 4 h 12"/>
                <a:gd name="T6" fmla="*/ 10 w 10"/>
                <a:gd name="T7" fmla="*/ 9 h 12"/>
                <a:gd name="T8" fmla="*/ 2 w 10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483351" y="3060700"/>
              <a:ext cx="119063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7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521451" y="3103563"/>
              <a:ext cx="47625" cy="50800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4851401" y="3590925"/>
              <a:ext cx="758825" cy="423863"/>
            </a:xfrm>
            <a:custGeom>
              <a:avLst/>
              <a:gdLst>
                <a:gd name="T0" fmla="*/ 179 w 179"/>
                <a:gd name="T1" fmla="*/ 98 h 99"/>
                <a:gd name="T2" fmla="*/ 105 w 179"/>
                <a:gd name="T3" fmla="*/ 11 h 99"/>
                <a:gd name="T4" fmla="*/ 0 w 179"/>
                <a:gd name="T5" fmla="*/ 99 h 99"/>
                <a:gd name="T6" fmla="*/ 179 w 179"/>
                <a:gd name="T7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5153026" y="3759200"/>
              <a:ext cx="195263" cy="38100"/>
            </a:xfrm>
            <a:custGeom>
              <a:avLst/>
              <a:gdLst>
                <a:gd name="T0" fmla="*/ 30 w 46"/>
                <a:gd name="T1" fmla="*/ 2 h 9"/>
                <a:gd name="T2" fmla="*/ 46 w 46"/>
                <a:gd name="T3" fmla="*/ 8 h 9"/>
                <a:gd name="T4" fmla="*/ 0 w 46"/>
                <a:gd name="T5" fmla="*/ 9 h 9"/>
                <a:gd name="T6" fmla="*/ 30 w 4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5114926" y="3792538"/>
              <a:ext cx="274638" cy="34925"/>
            </a:xfrm>
            <a:custGeom>
              <a:avLst/>
              <a:gdLst>
                <a:gd name="T0" fmla="*/ 55 w 65"/>
                <a:gd name="T1" fmla="*/ 0 h 8"/>
                <a:gd name="T2" fmla="*/ 65 w 65"/>
                <a:gd name="T3" fmla="*/ 8 h 8"/>
                <a:gd name="T4" fmla="*/ 0 w 65"/>
                <a:gd name="T5" fmla="*/ 8 h 8"/>
                <a:gd name="T6" fmla="*/ 9 w 65"/>
                <a:gd name="T7" fmla="*/ 1 h 8"/>
                <a:gd name="T8" fmla="*/ 55 w 6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5076826" y="3827463"/>
              <a:ext cx="347663" cy="42863"/>
            </a:xfrm>
            <a:custGeom>
              <a:avLst/>
              <a:gdLst>
                <a:gd name="T0" fmla="*/ 9 w 82"/>
                <a:gd name="T1" fmla="*/ 0 h 10"/>
                <a:gd name="T2" fmla="*/ 74 w 82"/>
                <a:gd name="T3" fmla="*/ 0 h 10"/>
                <a:gd name="T4" fmla="*/ 82 w 82"/>
                <a:gd name="T5" fmla="*/ 9 h 10"/>
                <a:gd name="T6" fmla="*/ 0 w 82"/>
                <a:gd name="T7" fmla="*/ 10 h 10"/>
                <a:gd name="T8" fmla="*/ 9 w 8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5046663" y="3865563"/>
              <a:ext cx="403225" cy="47625"/>
            </a:xfrm>
            <a:custGeom>
              <a:avLst/>
              <a:gdLst>
                <a:gd name="T0" fmla="*/ 7 w 95"/>
                <a:gd name="T1" fmla="*/ 1 h 11"/>
                <a:gd name="T2" fmla="*/ 89 w 95"/>
                <a:gd name="T3" fmla="*/ 0 h 11"/>
                <a:gd name="T4" fmla="*/ 95 w 95"/>
                <a:gd name="T5" fmla="*/ 10 h 11"/>
                <a:gd name="T6" fmla="*/ 0 w 95"/>
                <a:gd name="T7" fmla="*/ 11 h 11"/>
                <a:gd name="T8" fmla="*/ 7 w 95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5016501" y="3908425"/>
              <a:ext cx="446088" cy="50800"/>
            </a:xfrm>
            <a:custGeom>
              <a:avLst/>
              <a:gdLst>
                <a:gd name="T0" fmla="*/ 7 w 105"/>
                <a:gd name="T1" fmla="*/ 1 h 12"/>
                <a:gd name="T2" fmla="*/ 102 w 105"/>
                <a:gd name="T3" fmla="*/ 0 h 12"/>
                <a:gd name="T4" fmla="*/ 105 w 105"/>
                <a:gd name="T5" fmla="*/ 9 h 12"/>
                <a:gd name="T6" fmla="*/ 0 w 105"/>
                <a:gd name="T7" fmla="*/ 12 h 12"/>
                <a:gd name="T8" fmla="*/ 7 w 10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5000626" y="3946525"/>
              <a:ext cx="474663" cy="42863"/>
            </a:xfrm>
            <a:custGeom>
              <a:avLst/>
              <a:gdLst>
                <a:gd name="T0" fmla="*/ 4 w 112"/>
                <a:gd name="T1" fmla="*/ 3 h 10"/>
                <a:gd name="T2" fmla="*/ 109 w 112"/>
                <a:gd name="T3" fmla="*/ 0 h 10"/>
                <a:gd name="T4" fmla="*/ 112 w 112"/>
                <a:gd name="T5" fmla="*/ 9 h 10"/>
                <a:gd name="T6" fmla="*/ 0 w 112"/>
                <a:gd name="T7" fmla="*/ 10 h 10"/>
                <a:gd name="T8" fmla="*/ 4 w 1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4987926" y="3984625"/>
              <a:ext cx="495300" cy="30163"/>
            </a:xfrm>
            <a:custGeom>
              <a:avLst/>
              <a:gdLst>
                <a:gd name="T0" fmla="*/ 115 w 117"/>
                <a:gd name="T1" fmla="*/ 0 h 7"/>
                <a:gd name="T2" fmla="*/ 117 w 117"/>
                <a:gd name="T3" fmla="*/ 6 h 7"/>
                <a:gd name="T4" fmla="*/ 0 w 117"/>
                <a:gd name="T5" fmla="*/ 7 h 7"/>
                <a:gd name="T6" fmla="*/ 3 w 117"/>
                <a:gd name="T7" fmla="*/ 1 h 7"/>
                <a:gd name="T8" fmla="*/ 115 w 1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6886576" y="2859088"/>
              <a:ext cx="55563" cy="98425"/>
            </a:xfrm>
            <a:custGeom>
              <a:avLst/>
              <a:gdLst>
                <a:gd name="T0" fmla="*/ 0 w 13"/>
                <a:gd name="T1" fmla="*/ 0 h 23"/>
                <a:gd name="T2" fmla="*/ 12 w 13"/>
                <a:gd name="T3" fmla="*/ 4 h 23"/>
                <a:gd name="T4" fmla="*/ 13 w 13"/>
                <a:gd name="T5" fmla="*/ 21 h 23"/>
                <a:gd name="T6" fmla="*/ 0 w 13"/>
                <a:gd name="T7" fmla="*/ 23 h 23"/>
                <a:gd name="T8" fmla="*/ 0 w 1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6797676" y="2863850"/>
              <a:ext cx="68263" cy="98425"/>
            </a:xfrm>
            <a:custGeom>
              <a:avLst/>
              <a:gdLst>
                <a:gd name="T0" fmla="*/ 16 w 16"/>
                <a:gd name="T1" fmla="*/ 0 h 23"/>
                <a:gd name="T2" fmla="*/ 16 w 16"/>
                <a:gd name="T3" fmla="*/ 22 h 23"/>
                <a:gd name="T4" fmla="*/ 0 w 16"/>
                <a:gd name="T5" fmla="*/ 23 h 23"/>
                <a:gd name="T6" fmla="*/ 0 w 16"/>
                <a:gd name="T7" fmla="*/ 1 h 23"/>
                <a:gd name="T8" fmla="*/ 16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700838" y="2868613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6599238" y="2876550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6450013" y="2889250"/>
              <a:ext cx="122238" cy="98425"/>
            </a:xfrm>
            <a:custGeom>
              <a:avLst/>
              <a:gdLst>
                <a:gd name="T0" fmla="*/ 28 w 29"/>
                <a:gd name="T1" fmla="*/ 1 h 23"/>
                <a:gd name="T2" fmla="*/ 29 w 29"/>
                <a:gd name="T3" fmla="*/ 20 h 23"/>
                <a:gd name="T4" fmla="*/ 1 w 29"/>
                <a:gd name="T5" fmla="*/ 23 h 23"/>
                <a:gd name="T6" fmla="*/ 2 w 29"/>
                <a:gd name="T7" fmla="*/ 6 h 23"/>
                <a:gd name="T8" fmla="*/ 28 w 29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6437313" y="2979738"/>
              <a:ext cx="522288" cy="63500"/>
            </a:xfrm>
            <a:custGeom>
              <a:avLst/>
              <a:gdLst>
                <a:gd name="T0" fmla="*/ 323 w 329"/>
                <a:gd name="T1" fmla="*/ 0 h 40"/>
                <a:gd name="T2" fmla="*/ 0 w 329"/>
                <a:gd name="T3" fmla="*/ 24 h 40"/>
                <a:gd name="T4" fmla="*/ 0 w 329"/>
                <a:gd name="T5" fmla="*/ 40 h 40"/>
                <a:gd name="T6" fmla="*/ 329 w 329"/>
                <a:gd name="T7" fmla="*/ 11 h 40"/>
                <a:gd name="T8" fmla="*/ 323 w 3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3070226" y="3014663"/>
              <a:ext cx="1570038" cy="996950"/>
            </a:xfrm>
            <a:custGeom>
              <a:avLst/>
              <a:gdLst>
                <a:gd name="T0" fmla="*/ 0 w 370"/>
                <a:gd name="T1" fmla="*/ 233 h 233"/>
                <a:gd name="T2" fmla="*/ 370 w 370"/>
                <a:gd name="T3" fmla="*/ 233 h 233"/>
                <a:gd name="T4" fmla="*/ 0 w 370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3290888" y="3895725"/>
              <a:ext cx="228600" cy="111125"/>
            </a:xfrm>
            <a:custGeom>
              <a:avLst/>
              <a:gdLst>
                <a:gd name="T0" fmla="*/ 0 w 54"/>
                <a:gd name="T1" fmla="*/ 26 h 26"/>
                <a:gd name="T2" fmla="*/ 54 w 54"/>
                <a:gd name="T3" fmla="*/ 26 h 26"/>
                <a:gd name="T4" fmla="*/ 25 w 54"/>
                <a:gd name="T5" fmla="*/ 0 h 26"/>
                <a:gd name="T6" fmla="*/ 0 w 54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3397251" y="3805238"/>
              <a:ext cx="276225" cy="201613"/>
            </a:xfrm>
            <a:custGeom>
              <a:avLst/>
              <a:gdLst>
                <a:gd name="T0" fmla="*/ 0 w 65"/>
                <a:gd name="T1" fmla="*/ 21 h 47"/>
                <a:gd name="T2" fmla="*/ 29 w 65"/>
                <a:gd name="T3" fmla="*/ 47 h 47"/>
                <a:gd name="T4" fmla="*/ 65 w 65"/>
                <a:gd name="T5" fmla="*/ 47 h 47"/>
                <a:gd name="T6" fmla="*/ 28 w 65"/>
                <a:gd name="T7" fmla="*/ 0 h 47"/>
                <a:gd name="T8" fmla="*/ 0 w 65"/>
                <a:gd name="T9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3871913" y="3681413"/>
              <a:ext cx="195263" cy="325438"/>
            </a:xfrm>
            <a:custGeom>
              <a:avLst/>
              <a:gdLst>
                <a:gd name="T0" fmla="*/ 0 w 46"/>
                <a:gd name="T1" fmla="*/ 1 h 76"/>
                <a:gd name="T2" fmla="*/ 0 w 46"/>
                <a:gd name="T3" fmla="*/ 76 h 76"/>
                <a:gd name="T4" fmla="*/ 31 w 46"/>
                <a:gd name="T5" fmla="*/ 76 h 76"/>
                <a:gd name="T6" fmla="*/ 46 w 46"/>
                <a:gd name="T7" fmla="*/ 9 h 76"/>
                <a:gd name="T8" fmla="*/ 0 w 46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4003676" y="3719513"/>
              <a:ext cx="228600" cy="287338"/>
            </a:xfrm>
            <a:custGeom>
              <a:avLst/>
              <a:gdLst>
                <a:gd name="T0" fmla="*/ 54 w 54"/>
                <a:gd name="T1" fmla="*/ 21 h 67"/>
                <a:gd name="T2" fmla="*/ 15 w 54"/>
                <a:gd name="T3" fmla="*/ 0 h 67"/>
                <a:gd name="T4" fmla="*/ 0 w 54"/>
                <a:gd name="T5" fmla="*/ 67 h 67"/>
                <a:gd name="T6" fmla="*/ 34 w 54"/>
                <a:gd name="T7" fmla="*/ 67 h 67"/>
                <a:gd name="T8" fmla="*/ 54 w 54"/>
                <a:gd name="T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4292601" y="3938588"/>
              <a:ext cx="139700" cy="68263"/>
            </a:xfrm>
            <a:custGeom>
              <a:avLst/>
              <a:gdLst>
                <a:gd name="T0" fmla="*/ 19 w 33"/>
                <a:gd name="T1" fmla="*/ 0 h 16"/>
                <a:gd name="T2" fmla="*/ 0 w 33"/>
                <a:gd name="T3" fmla="*/ 16 h 16"/>
                <a:gd name="T4" fmla="*/ 33 w 33"/>
                <a:gd name="T5" fmla="*/ 16 h 16"/>
                <a:gd name="T6" fmla="*/ 19 w 3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4148138" y="3810000"/>
              <a:ext cx="223838" cy="196850"/>
            </a:xfrm>
            <a:custGeom>
              <a:avLst/>
              <a:gdLst>
                <a:gd name="T0" fmla="*/ 20 w 53"/>
                <a:gd name="T1" fmla="*/ 0 h 46"/>
                <a:gd name="T2" fmla="*/ 0 w 53"/>
                <a:gd name="T3" fmla="*/ 46 h 46"/>
                <a:gd name="T4" fmla="*/ 34 w 53"/>
                <a:gd name="T5" fmla="*/ 46 h 46"/>
                <a:gd name="T6" fmla="*/ 53 w 53"/>
                <a:gd name="T7" fmla="*/ 30 h 46"/>
                <a:gd name="T8" fmla="*/ 20 w 5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3689351" y="3686175"/>
              <a:ext cx="182563" cy="320675"/>
            </a:xfrm>
            <a:custGeom>
              <a:avLst/>
              <a:gdLst>
                <a:gd name="T0" fmla="*/ 0 w 43"/>
                <a:gd name="T1" fmla="*/ 7 h 75"/>
                <a:gd name="T2" fmla="*/ 14 w 43"/>
                <a:gd name="T3" fmla="*/ 75 h 75"/>
                <a:gd name="T4" fmla="*/ 43 w 43"/>
                <a:gd name="T5" fmla="*/ 75 h 75"/>
                <a:gd name="T6" fmla="*/ 43 w 43"/>
                <a:gd name="T7" fmla="*/ 0 h 75"/>
                <a:gd name="T8" fmla="*/ 0 w 43"/>
                <a:gd name="T9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3516313" y="3716338"/>
              <a:ext cx="233363" cy="290513"/>
            </a:xfrm>
            <a:custGeom>
              <a:avLst/>
              <a:gdLst>
                <a:gd name="T0" fmla="*/ 0 w 55"/>
                <a:gd name="T1" fmla="*/ 21 h 68"/>
                <a:gd name="T2" fmla="*/ 37 w 55"/>
                <a:gd name="T3" fmla="*/ 68 h 68"/>
                <a:gd name="T4" fmla="*/ 55 w 55"/>
                <a:gd name="T5" fmla="*/ 68 h 68"/>
                <a:gd name="T6" fmla="*/ 41 w 55"/>
                <a:gd name="T7" fmla="*/ 0 h 68"/>
                <a:gd name="T8" fmla="*/ 0 w 55"/>
                <a:gd name="T9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3546476" y="3565525"/>
              <a:ext cx="695325" cy="446088"/>
            </a:xfrm>
            <a:custGeom>
              <a:avLst/>
              <a:gdLst>
                <a:gd name="T0" fmla="*/ 0 w 164"/>
                <a:gd name="T1" fmla="*/ 104 h 104"/>
                <a:gd name="T2" fmla="*/ 164 w 164"/>
                <a:gd name="T3" fmla="*/ 104 h 104"/>
                <a:gd name="T4" fmla="*/ 0 w 164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3681413" y="3744913"/>
              <a:ext cx="431800" cy="279400"/>
            </a:xfrm>
            <a:custGeom>
              <a:avLst/>
              <a:gdLst>
                <a:gd name="T0" fmla="*/ 0 w 102"/>
                <a:gd name="T1" fmla="*/ 65 h 65"/>
                <a:gd name="T2" fmla="*/ 102 w 102"/>
                <a:gd name="T3" fmla="*/ 65 h 65"/>
                <a:gd name="T4" fmla="*/ 0 w 102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5983288" y="3309938"/>
              <a:ext cx="1522413" cy="701675"/>
            </a:xfrm>
            <a:custGeom>
              <a:avLst/>
              <a:gdLst>
                <a:gd name="T0" fmla="*/ 0 w 359"/>
                <a:gd name="T1" fmla="*/ 142 h 164"/>
                <a:gd name="T2" fmla="*/ 42 w 359"/>
                <a:gd name="T3" fmla="*/ 145 h 164"/>
                <a:gd name="T4" fmla="*/ 22 w 359"/>
                <a:gd name="T5" fmla="*/ 108 h 164"/>
                <a:gd name="T6" fmla="*/ 66 w 359"/>
                <a:gd name="T7" fmla="*/ 108 h 164"/>
                <a:gd name="T8" fmla="*/ 52 w 359"/>
                <a:gd name="T9" fmla="*/ 71 h 164"/>
                <a:gd name="T10" fmla="*/ 89 w 359"/>
                <a:gd name="T11" fmla="*/ 81 h 164"/>
                <a:gd name="T12" fmla="*/ 85 w 359"/>
                <a:gd name="T13" fmla="*/ 42 h 164"/>
                <a:gd name="T14" fmla="*/ 120 w 359"/>
                <a:gd name="T15" fmla="*/ 58 h 164"/>
                <a:gd name="T16" fmla="*/ 122 w 359"/>
                <a:gd name="T17" fmla="*/ 23 h 164"/>
                <a:gd name="T18" fmla="*/ 158 w 359"/>
                <a:gd name="T19" fmla="*/ 42 h 164"/>
                <a:gd name="T20" fmla="*/ 169 w 359"/>
                <a:gd name="T21" fmla="*/ 6 h 164"/>
                <a:gd name="T22" fmla="*/ 196 w 359"/>
                <a:gd name="T23" fmla="*/ 33 h 164"/>
                <a:gd name="T24" fmla="*/ 214 w 359"/>
                <a:gd name="T25" fmla="*/ 0 h 164"/>
                <a:gd name="T26" fmla="*/ 228 w 359"/>
                <a:gd name="T27" fmla="*/ 35 h 164"/>
                <a:gd name="T28" fmla="*/ 263 w 359"/>
                <a:gd name="T29" fmla="*/ 10 h 164"/>
                <a:gd name="T30" fmla="*/ 260 w 359"/>
                <a:gd name="T31" fmla="*/ 47 h 164"/>
                <a:gd name="T32" fmla="*/ 300 w 359"/>
                <a:gd name="T33" fmla="*/ 29 h 164"/>
                <a:gd name="T34" fmla="*/ 292 w 359"/>
                <a:gd name="T35" fmla="*/ 69 h 164"/>
                <a:gd name="T36" fmla="*/ 334 w 359"/>
                <a:gd name="T37" fmla="*/ 63 h 164"/>
                <a:gd name="T38" fmla="*/ 316 w 359"/>
                <a:gd name="T39" fmla="*/ 99 h 164"/>
                <a:gd name="T40" fmla="*/ 359 w 359"/>
                <a:gd name="T41" fmla="*/ 95 h 164"/>
                <a:gd name="T42" fmla="*/ 339 w 359"/>
                <a:gd name="T43" fmla="*/ 133 h 164"/>
                <a:gd name="T44" fmla="*/ 199 w 359"/>
                <a:gd name="T45" fmla="*/ 52 h 164"/>
                <a:gd name="T46" fmla="*/ 59 w 359"/>
                <a:gd name="T47" fmla="*/ 153 h 164"/>
                <a:gd name="T48" fmla="*/ 55 w 359"/>
                <a:gd name="T49" fmla="*/ 164 h 164"/>
                <a:gd name="T50" fmla="*/ 35 w 359"/>
                <a:gd name="T51" fmla="*/ 164 h 164"/>
                <a:gd name="T52" fmla="*/ 14 w 359"/>
                <a:gd name="T53" fmla="*/ 164 h 164"/>
                <a:gd name="T54" fmla="*/ 0 w 359"/>
                <a:gd name="T55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7099301" y="3732213"/>
              <a:ext cx="376238" cy="274638"/>
            </a:xfrm>
            <a:custGeom>
              <a:avLst/>
              <a:gdLst>
                <a:gd name="T0" fmla="*/ 89 w 89"/>
                <a:gd name="T1" fmla="*/ 64 h 64"/>
                <a:gd name="T2" fmla="*/ 0 w 89"/>
                <a:gd name="T3" fmla="*/ 64 h 64"/>
                <a:gd name="T4" fmla="*/ 53 w 89"/>
                <a:gd name="T5" fmla="*/ 0 h 64"/>
                <a:gd name="T6" fmla="*/ 89 w 89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6637338" y="3449638"/>
              <a:ext cx="261938" cy="557213"/>
            </a:xfrm>
            <a:custGeom>
              <a:avLst/>
              <a:gdLst>
                <a:gd name="T0" fmla="*/ 47 w 62"/>
                <a:gd name="T1" fmla="*/ 1 h 130"/>
                <a:gd name="T2" fmla="*/ 62 w 62"/>
                <a:gd name="T3" fmla="*/ 1 h 130"/>
                <a:gd name="T4" fmla="*/ 45 w 62"/>
                <a:gd name="T5" fmla="*/ 130 h 130"/>
                <a:gd name="T6" fmla="*/ 20 w 62"/>
                <a:gd name="T7" fmla="*/ 130 h 130"/>
                <a:gd name="T8" fmla="*/ 0 w 62"/>
                <a:gd name="T9" fmla="*/ 11 h 130"/>
                <a:gd name="T10" fmla="*/ 47 w 62"/>
                <a:gd name="T1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6419851" y="3497263"/>
              <a:ext cx="301625" cy="509588"/>
            </a:xfrm>
            <a:custGeom>
              <a:avLst/>
              <a:gdLst>
                <a:gd name="T0" fmla="*/ 51 w 71"/>
                <a:gd name="T1" fmla="*/ 0 h 119"/>
                <a:gd name="T2" fmla="*/ 71 w 71"/>
                <a:gd name="T3" fmla="*/ 119 h 119"/>
                <a:gd name="T4" fmla="*/ 38 w 71"/>
                <a:gd name="T5" fmla="*/ 119 h 119"/>
                <a:gd name="T6" fmla="*/ 0 w 71"/>
                <a:gd name="T7" fmla="*/ 27 h 119"/>
                <a:gd name="T8" fmla="*/ 51 w 71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6246813" y="3613150"/>
              <a:ext cx="334963" cy="393700"/>
            </a:xfrm>
            <a:custGeom>
              <a:avLst/>
              <a:gdLst>
                <a:gd name="T0" fmla="*/ 41 w 79"/>
                <a:gd name="T1" fmla="*/ 0 h 92"/>
                <a:gd name="T2" fmla="*/ 79 w 79"/>
                <a:gd name="T3" fmla="*/ 92 h 92"/>
                <a:gd name="T4" fmla="*/ 39 w 79"/>
                <a:gd name="T5" fmla="*/ 92 h 92"/>
                <a:gd name="T6" fmla="*/ 0 w 79"/>
                <a:gd name="T7" fmla="*/ 40 h 92"/>
                <a:gd name="T8" fmla="*/ 41 w 79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6122988" y="3784600"/>
              <a:ext cx="288925" cy="222250"/>
            </a:xfrm>
            <a:custGeom>
              <a:avLst/>
              <a:gdLst>
                <a:gd name="T0" fmla="*/ 29 w 68"/>
                <a:gd name="T1" fmla="*/ 0 h 52"/>
                <a:gd name="T2" fmla="*/ 68 w 68"/>
                <a:gd name="T3" fmla="*/ 52 h 52"/>
                <a:gd name="T4" fmla="*/ 0 w 68"/>
                <a:gd name="T5" fmla="*/ 52 h 52"/>
                <a:gd name="T6" fmla="*/ 29 w 68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6827838" y="3454400"/>
              <a:ext cx="330200" cy="552450"/>
            </a:xfrm>
            <a:custGeom>
              <a:avLst/>
              <a:gdLst>
                <a:gd name="T0" fmla="*/ 78 w 78"/>
                <a:gd name="T1" fmla="*/ 24 h 129"/>
                <a:gd name="T2" fmla="*/ 22 w 78"/>
                <a:gd name="T3" fmla="*/ 129 h 129"/>
                <a:gd name="T4" fmla="*/ 0 w 78"/>
                <a:gd name="T5" fmla="*/ 129 h 129"/>
                <a:gd name="T6" fmla="*/ 17 w 78"/>
                <a:gd name="T7" fmla="*/ 0 h 129"/>
                <a:gd name="T8" fmla="*/ 78 w 78"/>
                <a:gd name="T9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6919913" y="3557588"/>
              <a:ext cx="403225" cy="449263"/>
            </a:xfrm>
            <a:custGeom>
              <a:avLst/>
              <a:gdLst>
                <a:gd name="T0" fmla="*/ 95 w 95"/>
                <a:gd name="T1" fmla="*/ 41 h 105"/>
                <a:gd name="T2" fmla="*/ 42 w 95"/>
                <a:gd name="T3" fmla="*/ 105 h 105"/>
                <a:gd name="T4" fmla="*/ 0 w 95"/>
                <a:gd name="T5" fmla="*/ 105 h 105"/>
                <a:gd name="T6" fmla="*/ 56 w 95"/>
                <a:gd name="T7" fmla="*/ 0 h 105"/>
                <a:gd name="T8" fmla="*/ 95 w 95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6335713" y="3630613"/>
              <a:ext cx="890588" cy="384175"/>
            </a:xfrm>
            <a:custGeom>
              <a:avLst/>
              <a:gdLst>
                <a:gd name="T0" fmla="*/ 210 w 210"/>
                <a:gd name="T1" fmla="*/ 90 h 90"/>
                <a:gd name="T2" fmla="*/ 111 w 210"/>
                <a:gd name="T3" fmla="*/ 5 h 90"/>
                <a:gd name="T4" fmla="*/ 0 w 210"/>
                <a:gd name="T5" fmla="*/ 90 h 90"/>
                <a:gd name="T6" fmla="*/ 210 w 210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492876" y="3762375"/>
              <a:ext cx="593725" cy="257175"/>
            </a:xfrm>
            <a:custGeom>
              <a:avLst/>
              <a:gdLst>
                <a:gd name="T0" fmla="*/ 140 w 140"/>
                <a:gd name="T1" fmla="*/ 60 h 60"/>
                <a:gd name="T2" fmla="*/ 74 w 140"/>
                <a:gd name="T3" fmla="*/ 3 h 60"/>
                <a:gd name="T4" fmla="*/ 0 w 140"/>
                <a:gd name="T5" fmla="*/ 60 h 60"/>
                <a:gd name="T6" fmla="*/ 140 w 140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Oval 118"/>
            <p:cNvSpPr>
              <a:spLocks noChangeArrowheads="1"/>
            </p:cNvSpPr>
            <p:nvPr/>
          </p:nvSpPr>
          <p:spPr bwMode="auto"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Oval 119"/>
            <p:cNvSpPr>
              <a:spLocks noChangeArrowheads="1"/>
            </p:cNvSpPr>
            <p:nvPr/>
          </p:nvSpPr>
          <p:spPr bwMode="auto"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Oval 120"/>
            <p:cNvSpPr>
              <a:spLocks noChangeArrowheads="1"/>
            </p:cNvSpPr>
            <p:nvPr/>
          </p:nvSpPr>
          <p:spPr bwMode="auto"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Oval 131"/>
            <p:cNvSpPr>
              <a:spLocks noChangeArrowheads="1"/>
            </p:cNvSpPr>
            <p:nvPr/>
          </p:nvSpPr>
          <p:spPr bwMode="auto"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Oval 133"/>
            <p:cNvSpPr>
              <a:spLocks noChangeArrowheads="1"/>
            </p:cNvSpPr>
            <p:nvPr/>
          </p:nvSpPr>
          <p:spPr bwMode="auto"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Oval 134"/>
            <p:cNvSpPr>
              <a:spLocks noChangeArrowheads="1"/>
            </p:cNvSpPr>
            <p:nvPr/>
          </p:nvSpPr>
          <p:spPr bwMode="auto"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Oval 135"/>
            <p:cNvSpPr>
              <a:spLocks noChangeArrowheads="1"/>
            </p:cNvSpPr>
            <p:nvPr/>
          </p:nvSpPr>
          <p:spPr bwMode="auto"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Oval 136"/>
            <p:cNvSpPr>
              <a:spLocks noChangeArrowheads="1"/>
            </p:cNvSpPr>
            <p:nvPr/>
          </p:nvSpPr>
          <p:spPr bwMode="auto"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Oval 137"/>
            <p:cNvSpPr>
              <a:spLocks noChangeArrowheads="1"/>
            </p:cNvSpPr>
            <p:nvPr/>
          </p:nvSpPr>
          <p:spPr bwMode="auto"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Oval 138"/>
            <p:cNvSpPr>
              <a:spLocks noChangeArrowheads="1"/>
            </p:cNvSpPr>
            <p:nvPr/>
          </p:nvSpPr>
          <p:spPr bwMode="auto"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Oval 140"/>
            <p:cNvSpPr>
              <a:spLocks noChangeArrowheads="1"/>
            </p:cNvSpPr>
            <p:nvPr/>
          </p:nvSpPr>
          <p:spPr bwMode="auto"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Oval 141"/>
            <p:cNvSpPr>
              <a:spLocks noChangeArrowheads="1"/>
            </p:cNvSpPr>
            <p:nvPr/>
          </p:nvSpPr>
          <p:spPr bwMode="auto"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Oval 142"/>
            <p:cNvSpPr>
              <a:spLocks noChangeArrowheads="1"/>
            </p:cNvSpPr>
            <p:nvPr/>
          </p:nvSpPr>
          <p:spPr bwMode="auto"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Oval 143"/>
            <p:cNvSpPr>
              <a:spLocks noChangeArrowheads="1"/>
            </p:cNvSpPr>
            <p:nvPr/>
          </p:nvSpPr>
          <p:spPr bwMode="auto"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Oval 144"/>
            <p:cNvSpPr>
              <a:spLocks noChangeArrowheads="1"/>
            </p:cNvSpPr>
            <p:nvPr/>
          </p:nvSpPr>
          <p:spPr bwMode="auto"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Oval 145"/>
            <p:cNvSpPr>
              <a:spLocks noChangeArrowheads="1"/>
            </p:cNvSpPr>
            <p:nvPr/>
          </p:nvSpPr>
          <p:spPr bwMode="auto"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Oval 146"/>
            <p:cNvSpPr>
              <a:spLocks noChangeArrowheads="1"/>
            </p:cNvSpPr>
            <p:nvPr/>
          </p:nvSpPr>
          <p:spPr bwMode="auto"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Oval 147"/>
            <p:cNvSpPr>
              <a:spLocks noChangeArrowheads="1"/>
            </p:cNvSpPr>
            <p:nvPr/>
          </p:nvSpPr>
          <p:spPr bwMode="auto"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Oval 148"/>
            <p:cNvSpPr>
              <a:spLocks noChangeArrowheads="1"/>
            </p:cNvSpPr>
            <p:nvPr/>
          </p:nvSpPr>
          <p:spPr bwMode="auto"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Oval 149"/>
            <p:cNvSpPr>
              <a:spLocks noChangeArrowheads="1"/>
            </p:cNvSpPr>
            <p:nvPr/>
          </p:nvSpPr>
          <p:spPr bwMode="auto"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Oval 150"/>
            <p:cNvSpPr>
              <a:spLocks noChangeArrowheads="1"/>
            </p:cNvSpPr>
            <p:nvPr/>
          </p:nvSpPr>
          <p:spPr bwMode="auto"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Oval 151"/>
            <p:cNvSpPr>
              <a:spLocks noChangeArrowheads="1"/>
            </p:cNvSpPr>
            <p:nvPr/>
          </p:nvSpPr>
          <p:spPr bwMode="auto"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900994" y="897680"/>
            <a:ext cx="106230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CHÀO MỪNG QUÝ THẦY CÔ VÀ CÁC EM HỌC SINH ĐẾN </a:t>
            </a:r>
            <a:r>
              <a:rPr lang="en-US" sz="5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</a:p>
          <a:p>
            <a:pPr algn="ctr"/>
            <a:r>
              <a:rPr lang="en-US" sz="5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BÀI GIẢNG </a:t>
            </a:r>
            <a:r>
              <a:rPr lang="en-US" sz="54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MÔN KHTN7</a:t>
            </a:r>
            <a:endParaRPr lang="en-US" sz="5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4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-18542" y="1512515"/>
            <a:ext cx="5295555" cy="1196292"/>
          </a:xfrm>
          <a:prstGeom prst="flowChart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biệt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 với H</a:t>
            </a:r>
            <a:r>
              <a:rPr lang="en-US" sz="4000" b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70180" y="160936"/>
            <a:ext cx="6916047" cy="76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chỉ 2 nguyên 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tử Hydrogen</a:t>
            </a:r>
            <a:endParaRPr lang="en-US" sz="36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58835" y="3541762"/>
            <a:ext cx="8027391" cy="7125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 1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tử khí Hydrogen</a:t>
            </a:r>
            <a:endParaRPr lang="en-US" sz="4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600013" y="762892"/>
            <a:ext cx="911787" cy="6393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069118" y="4188718"/>
            <a:ext cx="614023" cy="430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79205" y="1219843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Hệ số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7942" y="4425879"/>
            <a:ext cx="1568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 số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2803357" y="756010"/>
            <a:ext cx="35955" cy="9477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2839312" y="598251"/>
            <a:ext cx="1441818" cy="1787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3690851" y="2345470"/>
            <a:ext cx="590279" cy="11962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3729205F-B738-497C-9D03-C2681B7AD7AE}"/>
              </a:ext>
            </a:extLst>
          </p:cNvPr>
          <p:cNvSpPr/>
          <p:nvPr/>
        </p:nvSpPr>
        <p:spPr>
          <a:xfrm>
            <a:off x="492172" y="5473101"/>
            <a:ext cx="4274129" cy="1196292"/>
          </a:xfrm>
          <a:prstGeom prst="flowChart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2H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1F6CD0A1-CE22-41DE-A2DF-732C890E7C0F}"/>
              </a:ext>
            </a:extLst>
          </p:cNvPr>
          <p:cNvSpPr/>
          <p:nvPr/>
        </p:nvSpPr>
        <p:spPr>
          <a:xfrm>
            <a:off x="4766300" y="5738828"/>
            <a:ext cx="6933527" cy="7125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chỉ 2 phân tử khí Hydrogen</a:t>
            </a:r>
            <a:endParaRPr lang="en-US" sz="4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EC6E944-D1E2-487C-93C8-6A61FDF99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167">
            <a:off x="5204247" y="915932"/>
            <a:ext cx="1783506" cy="16533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45FBA0-E6B7-4745-AC37-63E96FA7846E}"/>
              </a:ext>
            </a:extLst>
          </p:cNvPr>
          <p:cNvGrpSpPr/>
          <p:nvPr/>
        </p:nvGrpSpPr>
        <p:grpSpPr>
          <a:xfrm>
            <a:off x="872618" y="425313"/>
            <a:ext cx="3236323" cy="2327266"/>
            <a:chOff x="801181" y="1572182"/>
            <a:chExt cx="3236323" cy="2327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8B8C99-9F9A-4211-ABC8-E52C7DAAB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4" t="66593" r="54140" b="12458"/>
            <a:stretch/>
          </p:blipFill>
          <p:spPr>
            <a:xfrm>
              <a:off x="801181" y="1572182"/>
              <a:ext cx="2397167" cy="17872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B76981-FA28-4B1B-B64F-5CCC27C83605}"/>
                </a:ext>
              </a:extLst>
            </p:cNvPr>
            <p:cNvSpPr txBox="1"/>
            <p:nvPr/>
          </p:nvSpPr>
          <p:spPr>
            <a:xfrm>
              <a:off x="801181" y="3253117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Oxygen </a:t>
              </a:r>
              <a:endParaRPr lang="en-US" sz="36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21312" y="-16149"/>
            <a:ext cx="7000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hóa học của đơn chất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60963E-DDA4-4FBF-AE97-4F02A0B69524}"/>
              </a:ext>
            </a:extLst>
          </p:cNvPr>
          <p:cNvGrpSpPr/>
          <p:nvPr/>
        </p:nvGrpSpPr>
        <p:grpSpPr>
          <a:xfrm>
            <a:off x="462251" y="3119921"/>
            <a:ext cx="3264945" cy="2278177"/>
            <a:chOff x="0" y="4216686"/>
            <a:chExt cx="3264945" cy="22781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E55439-AB38-4F25-82FC-EECD4E8B3FD3}"/>
                </a:ext>
              </a:extLst>
            </p:cNvPr>
            <p:cNvSpPr/>
            <p:nvPr/>
          </p:nvSpPr>
          <p:spPr>
            <a:xfrm>
              <a:off x="0" y="5925936"/>
              <a:ext cx="3251459" cy="568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Brom</a:t>
              </a:r>
              <a:r>
                <a: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ine</a:t>
              </a:r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(lỏng)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900028-5846-4968-B1E1-CD0AA4903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4" t="38133" r="34102" b="16576"/>
            <a:stretch/>
          </p:blipFill>
          <p:spPr>
            <a:xfrm>
              <a:off x="177585" y="4216686"/>
              <a:ext cx="3087360" cy="1787233"/>
            </a:xfrm>
            <a:prstGeom prst="rect">
              <a:avLst/>
            </a:prstGeom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7340600" y="-48299"/>
            <a:ext cx="4851399" cy="1625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</a:t>
            </a: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en-US" sz="3200" b="1" dirty="0" err="1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</a:t>
            </a:r>
            <a:endParaRPr lang="en-US" sz="3200" b="1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67EFE9-C79A-4590-A08E-7FB903F7109E}"/>
              </a:ext>
            </a:extLst>
          </p:cNvPr>
          <p:cNvGrpSpPr/>
          <p:nvPr/>
        </p:nvGrpSpPr>
        <p:grpSpPr>
          <a:xfrm>
            <a:off x="4399254" y="3139023"/>
            <a:ext cx="3691450" cy="2259075"/>
            <a:chOff x="8395614" y="2010708"/>
            <a:chExt cx="3691450" cy="22590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4FC558-E845-4F75-8580-9CEEFAB5A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2" t="66028" r="11717" b="10279"/>
            <a:stretch/>
          </p:blipFill>
          <p:spPr>
            <a:xfrm>
              <a:off x="8395614" y="2010708"/>
              <a:ext cx="3691450" cy="17325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2745C0-5EC9-43E7-8CEB-4AD228A9E4B7}"/>
                </a:ext>
              </a:extLst>
            </p:cNvPr>
            <p:cNvSpPr txBox="1"/>
            <p:nvPr/>
          </p:nvSpPr>
          <p:spPr>
            <a:xfrm>
              <a:off x="8633289" y="3623452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Chlorine </a:t>
              </a:r>
              <a:endParaRPr lang="en-US" sz="36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385E5-764D-42E0-AE50-91C34C97E44C}"/>
              </a:ext>
            </a:extLst>
          </p:cNvPr>
          <p:cNvGrpSpPr/>
          <p:nvPr/>
        </p:nvGrpSpPr>
        <p:grpSpPr>
          <a:xfrm>
            <a:off x="8148828" y="2348472"/>
            <a:ext cx="4030894" cy="2558682"/>
            <a:chOff x="11292493" y="4013585"/>
            <a:chExt cx="4030894" cy="25586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E0593E-C8A1-46F5-8C35-04A605D71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92493" y="4013585"/>
              <a:ext cx="3691451" cy="20700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7C670E-F06C-457F-B019-26FBE776F31C}"/>
                </a:ext>
              </a:extLst>
            </p:cNvPr>
            <p:cNvSpPr txBox="1"/>
            <p:nvPr/>
          </p:nvSpPr>
          <p:spPr>
            <a:xfrm>
              <a:off x="12087064" y="5925936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Ozone</a:t>
              </a:r>
              <a:endParaRPr lang="en-US" sz="36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BB76311-E51C-4789-9E03-22C07339696B}"/>
              </a:ext>
            </a:extLst>
          </p:cNvPr>
          <p:cNvSpPr txBox="1"/>
          <p:nvPr/>
        </p:nvSpPr>
        <p:spPr>
          <a:xfrm>
            <a:off x="121312" y="5554700"/>
            <a:ext cx="890165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688CE-044A-4C4C-8CDB-BC0CC6581D74}"/>
              </a:ext>
            </a:extLst>
          </p:cNvPr>
          <p:cNvSpPr txBox="1"/>
          <p:nvPr/>
        </p:nvSpPr>
        <p:spPr>
          <a:xfrm>
            <a:off x="4846738" y="2460194"/>
            <a:ext cx="3236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Khí Nitrogen </a:t>
            </a:r>
            <a:endParaRPr lang="en-US" sz="3600"/>
          </a:p>
        </p:txBody>
      </p:sp>
      <p:pic>
        <p:nvPicPr>
          <p:cNvPr id="10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5511CC9-DF74-436F-B73B-CD6D3EE3F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5677" y="5037779"/>
            <a:ext cx="3236323" cy="18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EC6E944-D1E2-487C-93C8-6A61FDF99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167">
            <a:off x="8777460" y="1424333"/>
            <a:ext cx="1783506" cy="16533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E4F02B-1928-42F1-86E4-D11AD7845926}"/>
              </a:ext>
            </a:extLst>
          </p:cNvPr>
          <p:cNvGrpSpPr/>
          <p:nvPr/>
        </p:nvGrpSpPr>
        <p:grpSpPr>
          <a:xfrm>
            <a:off x="778301" y="810022"/>
            <a:ext cx="3236323" cy="2640649"/>
            <a:chOff x="770993" y="971046"/>
            <a:chExt cx="3236323" cy="26406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8B8C99-9F9A-4211-ABC8-E52C7DAAB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28" r="84554" b="14351"/>
            <a:stretch/>
          </p:blipFill>
          <p:spPr>
            <a:xfrm>
              <a:off x="770993" y="971046"/>
              <a:ext cx="3126695" cy="21835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BB4CCB-F4BD-4B5E-B5E4-A6DD7513A0CE}"/>
                </a:ext>
              </a:extLst>
            </p:cNvPr>
            <p:cNvSpPr txBox="1"/>
            <p:nvPr/>
          </p:nvSpPr>
          <p:spPr>
            <a:xfrm>
              <a:off x="770993" y="2965364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Hydrogen </a:t>
              </a:r>
              <a:endParaRPr lang="en-US" sz="3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45FBA0-E6B7-4745-AC37-63E96FA7846E}"/>
              </a:ext>
            </a:extLst>
          </p:cNvPr>
          <p:cNvGrpSpPr/>
          <p:nvPr/>
        </p:nvGrpSpPr>
        <p:grpSpPr>
          <a:xfrm>
            <a:off x="4902579" y="1143883"/>
            <a:ext cx="3285122" cy="2306788"/>
            <a:chOff x="4653342" y="1494090"/>
            <a:chExt cx="3285122" cy="230678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8B8C99-9F9A-4211-ABC8-E52C7DAAB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4" t="66593" r="54140" b="12458"/>
            <a:stretch/>
          </p:blipFill>
          <p:spPr>
            <a:xfrm>
              <a:off x="4653342" y="1494090"/>
              <a:ext cx="2397167" cy="17872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B76981-FA28-4B1B-B64F-5CCC27C83605}"/>
                </a:ext>
              </a:extLst>
            </p:cNvPr>
            <p:cNvSpPr txBox="1"/>
            <p:nvPr/>
          </p:nvSpPr>
          <p:spPr>
            <a:xfrm>
              <a:off x="4702141" y="3154547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Oxygen </a:t>
              </a:r>
              <a:endParaRPr lang="en-US" sz="3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60963E-DDA4-4FBF-AE97-4F02A0B69524}"/>
              </a:ext>
            </a:extLst>
          </p:cNvPr>
          <p:cNvGrpSpPr/>
          <p:nvPr/>
        </p:nvGrpSpPr>
        <p:grpSpPr>
          <a:xfrm>
            <a:off x="640051" y="3916583"/>
            <a:ext cx="3264945" cy="2278177"/>
            <a:chOff x="0" y="4216686"/>
            <a:chExt cx="3264945" cy="22781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E55439-AB38-4F25-82FC-EECD4E8B3FD3}"/>
                </a:ext>
              </a:extLst>
            </p:cNvPr>
            <p:cNvSpPr/>
            <p:nvPr/>
          </p:nvSpPr>
          <p:spPr>
            <a:xfrm>
              <a:off x="0" y="5925936"/>
              <a:ext cx="3251459" cy="568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Brom</a:t>
              </a:r>
              <a:r>
                <a: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ine</a:t>
              </a:r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(lỏng)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900028-5846-4968-B1E1-CD0AA4903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4" t="38133" r="34102" b="16576"/>
            <a:stretch/>
          </p:blipFill>
          <p:spPr>
            <a:xfrm>
              <a:off x="177585" y="4216686"/>
              <a:ext cx="3087360" cy="1787233"/>
            </a:xfrm>
            <a:prstGeom prst="rect">
              <a:avLst/>
            </a:prstGeom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325650" y="190231"/>
            <a:ext cx="11540699" cy="99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67EFE9-C79A-4590-A08E-7FB903F7109E}"/>
              </a:ext>
            </a:extLst>
          </p:cNvPr>
          <p:cNvGrpSpPr/>
          <p:nvPr/>
        </p:nvGrpSpPr>
        <p:grpSpPr>
          <a:xfrm>
            <a:off x="4577054" y="3935685"/>
            <a:ext cx="3691450" cy="2259075"/>
            <a:chOff x="8395614" y="2010708"/>
            <a:chExt cx="3691450" cy="22590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4FC558-E845-4F75-8580-9CEEFAB5A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2" t="66028" r="11717" b="10279"/>
            <a:stretch/>
          </p:blipFill>
          <p:spPr>
            <a:xfrm>
              <a:off x="8395614" y="2010708"/>
              <a:ext cx="3691450" cy="17325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2745C0-5EC9-43E7-8CEB-4AD228A9E4B7}"/>
                </a:ext>
              </a:extLst>
            </p:cNvPr>
            <p:cNvSpPr txBox="1"/>
            <p:nvPr/>
          </p:nvSpPr>
          <p:spPr>
            <a:xfrm>
              <a:off x="8633289" y="3623452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Chlorine </a:t>
              </a:r>
              <a:endParaRPr lang="en-US" sz="36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385E5-764D-42E0-AE50-91C34C97E44C}"/>
              </a:ext>
            </a:extLst>
          </p:cNvPr>
          <p:cNvGrpSpPr/>
          <p:nvPr/>
        </p:nvGrpSpPr>
        <p:grpSpPr>
          <a:xfrm>
            <a:off x="8369866" y="4027605"/>
            <a:ext cx="4030894" cy="2558682"/>
            <a:chOff x="11292493" y="4013585"/>
            <a:chExt cx="4030894" cy="25586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E0593E-C8A1-46F5-8C35-04A605D71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2493" y="4013585"/>
              <a:ext cx="3691451" cy="20700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7C670E-F06C-457F-B019-26FBE776F31C}"/>
                </a:ext>
              </a:extLst>
            </p:cNvPr>
            <p:cNvSpPr txBox="1"/>
            <p:nvPr/>
          </p:nvSpPr>
          <p:spPr>
            <a:xfrm>
              <a:off x="12087064" y="5925936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Ozone</a:t>
              </a:r>
              <a:endParaRPr lang="en-US" sz="36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72688CE-044A-4C4C-8CDB-BC0CC6581D74}"/>
              </a:ext>
            </a:extLst>
          </p:cNvPr>
          <p:cNvSpPr txBox="1"/>
          <p:nvPr/>
        </p:nvSpPr>
        <p:spPr>
          <a:xfrm>
            <a:off x="8369866" y="3064148"/>
            <a:ext cx="3236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Khí Nitrogen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28921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21CAEC-3FEA-4A83-929B-4764C2F4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8" r="87745" b="14351"/>
          <a:stretch/>
        </p:blipFill>
        <p:spPr>
          <a:xfrm>
            <a:off x="8633696" y="751638"/>
            <a:ext cx="2974569" cy="26182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857" y="33250"/>
            <a:ext cx="805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Công thức hóa học của đơn chất (A</a:t>
            </a:r>
            <a:r>
              <a:rPr lang="nl-NL" sz="36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6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139AF-6ECE-4C16-A102-5D4412F83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4" t="66593" r="54140" b="12458"/>
          <a:stretch/>
        </p:blipFill>
        <p:spPr>
          <a:xfrm>
            <a:off x="4816169" y="4166727"/>
            <a:ext cx="2397167" cy="1787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D473A-E6F4-46C3-8A69-C656C091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2" t="66028" r="11717" b="10279"/>
          <a:stretch/>
        </p:blipFill>
        <p:spPr>
          <a:xfrm>
            <a:off x="8168051" y="4373804"/>
            <a:ext cx="3691450" cy="17325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1138B7-D637-4481-A5F8-EDAA0DD73337}"/>
              </a:ext>
            </a:extLst>
          </p:cNvPr>
          <p:cNvSpPr/>
          <p:nvPr/>
        </p:nvSpPr>
        <p:spPr>
          <a:xfrm>
            <a:off x="845729" y="6161036"/>
            <a:ext cx="3251459" cy="568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Brom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(lỏng)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24F6F-5E6D-423A-9260-90E051245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38133" r="34102" b="16576"/>
          <a:stretch/>
        </p:blipFill>
        <p:spPr>
          <a:xfrm>
            <a:off x="1077540" y="4549464"/>
            <a:ext cx="2783914" cy="1611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DF6DB-00C9-49FC-8BAE-C69444AC4764}"/>
              </a:ext>
            </a:extLst>
          </p:cNvPr>
          <p:cNvSpPr txBox="1"/>
          <p:nvPr/>
        </p:nvSpPr>
        <p:spPr>
          <a:xfrm>
            <a:off x="8884933" y="3141997"/>
            <a:ext cx="323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Khí Hydrogen </a:t>
            </a:r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E2E63-DD99-4D17-99D7-AA6D4486B95E}"/>
              </a:ext>
            </a:extLst>
          </p:cNvPr>
          <p:cNvSpPr txBox="1"/>
          <p:nvPr/>
        </p:nvSpPr>
        <p:spPr>
          <a:xfrm>
            <a:off x="4858491" y="5983627"/>
            <a:ext cx="323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Khí Oxygen </a:t>
            </a:r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1CF8D3-E4FD-4A28-8734-639A596FC78D}"/>
              </a:ext>
            </a:extLst>
          </p:cNvPr>
          <p:cNvSpPr txBox="1"/>
          <p:nvPr/>
        </p:nvSpPr>
        <p:spPr>
          <a:xfrm>
            <a:off x="8623178" y="6083632"/>
            <a:ext cx="323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Khí Chlorine </a:t>
            </a:r>
            <a:endParaRPr lang="en-US" sz="3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B3DE5-1975-440A-B952-1B1F413DC0F6}"/>
              </a:ext>
            </a:extLst>
          </p:cNvPr>
          <p:cNvSpPr/>
          <p:nvPr/>
        </p:nvSpPr>
        <p:spPr>
          <a:xfrm>
            <a:off x="583735" y="1273057"/>
            <a:ext cx="11537521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Ozone O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Br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C91CAB-F90A-40D3-BB32-59A06B5C6FE2}"/>
              </a:ext>
            </a:extLst>
          </p:cNvPr>
          <p:cNvSpPr txBox="1">
            <a:spLocks/>
          </p:cNvSpPr>
          <p:nvPr/>
        </p:nvSpPr>
        <p:spPr>
          <a:xfrm>
            <a:off x="0" y="975673"/>
            <a:ext cx="1361200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CTHH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70F39BA-31C7-49AF-ABB0-1FC7FC27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4046" r="5222" b="10968"/>
          <a:stretch/>
        </p:blipFill>
        <p:spPr>
          <a:xfrm>
            <a:off x="6933627" y="661692"/>
            <a:ext cx="3844032" cy="34146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534525" y="143461"/>
            <a:ext cx="11122948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B0AE69-201C-40F0-ADF3-4EDD44A1B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5954" r="11299" b="10162"/>
          <a:stretch/>
        </p:blipFill>
        <p:spPr>
          <a:xfrm>
            <a:off x="10607982" y="2820926"/>
            <a:ext cx="1584018" cy="12553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44C69A-D54B-4F05-905D-5B5754CFFB41}"/>
              </a:ext>
            </a:extLst>
          </p:cNvPr>
          <p:cNvSpPr/>
          <p:nvPr/>
        </p:nvSpPr>
        <p:spPr>
          <a:xfrm>
            <a:off x="8559547" y="4122500"/>
            <a:ext cx="3097924" cy="578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huỳnh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6576CA-9519-43C1-9164-9CCCA2311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8" y="789111"/>
            <a:ext cx="5913277" cy="36202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ED53851-1772-492B-8E1B-3B6156089015}"/>
              </a:ext>
            </a:extLst>
          </p:cNvPr>
          <p:cNvSpPr/>
          <p:nvPr/>
        </p:nvSpPr>
        <p:spPr>
          <a:xfrm>
            <a:off x="2492872" y="5191098"/>
            <a:ext cx="2010050" cy="462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467540" y="5951143"/>
            <a:ext cx="12685228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CTHH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FD62FA-4042-4CD3-9303-64F3BBB24933}"/>
              </a:ext>
            </a:extLst>
          </p:cNvPr>
          <p:cNvSpPr txBox="1">
            <a:spLocks/>
          </p:cNvSpPr>
          <p:nvPr/>
        </p:nvSpPr>
        <p:spPr>
          <a:xfrm>
            <a:off x="653284" y="320029"/>
            <a:ext cx="10885431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2A0E03-4848-40AE-B147-46AA60625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47" y="3750858"/>
            <a:ext cx="1744470" cy="1407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3CF734-71B6-4A1F-8355-A01D26D903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018"/>
          <a:stretch/>
        </p:blipFill>
        <p:spPr>
          <a:xfrm>
            <a:off x="5826235" y="4677514"/>
            <a:ext cx="1019171" cy="98245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CD4D9D-E06C-4B4D-9ABF-11022403604D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6193180" y="3177976"/>
            <a:ext cx="142641" cy="14995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791424C-99E0-4891-8E5B-B142018CA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520" y="4747652"/>
            <a:ext cx="1019175" cy="9525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76F509-8476-464E-B451-44F433C34E10}"/>
              </a:ext>
            </a:extLst>
          </p:cNvPr>
          <p:cNvCxnSpPr>
            <a:cxnSpLocks/>
          </p:cNvCxnSpPr>
          <p:nvPr/>
        </p:nvCxnSpPr>
        <p:spPr>
          <a:xfrm>
            <a:off x="8335108" y="3957248"/>
            <a:ext cx="0" cy="744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6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4F6B-24BB-4098-B431-7AB3139B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666" y="8396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A48DD-68C1-4874-AB29-4093C7EFC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1" t="25000" r="58285" b="9066"/>
          <a:stretch/>
        </p:blipFill>
        <p:spPr>
          <a:xfrm>
            <a:off x="52684" y="1437167"/>
            <a:ext cx="4030738" cy="4457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4C2CA-A22D-44D6-862D-19A15A662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65" t="4671" r="33610" b="32142"/>
          <a:stretch/>
        </p:blipFill>
        <p:spPr>
          <a:xfrm>
            <a:off x="4395966" y="1506413"/>
            <a:ext cx="3247850" cy="436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E76D8-00AC-4C49-9612-E7666B862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06" t="31044" r="705" b="5768"/>
          <a:stretch/>
        </p:blipFill>
        <p:spPr>
          <a:xfrm>
            <a:off x="7965885" y="1408618"/>
            <a:ext cx="4151641" cy="44865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C2387C-19C6-4B4B-A786-E23DEC6788D5}"/>
              </a:ext>
            </a:extLst>
          </p:cNvPr>
          <p:cNvSpPr txBox="1">
            <a:spLocks/>
          </p:cNvSpPr>
          <p:nvPr/>
        </p:nvSpPr>
        <p:spPr>
          <a:xfrm>
            <a:off x="1432360" y="-3513"/>
            <a:ext cx="9017493" cy="63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kim loại – Thể rắn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200501" y="5895122"/>
            <a:ext cx="12239332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CTHH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5A5D8F-9D3F-444B-928F-E631B6D0F07C}"/>
              </a:ext>
            </a:extLst>
          </p:cNvPr>
          <p:cNvSpPr txBox="1">
            <a:spLocks/>
          </p:cNvSpPr>
          <p:nvPr/>
        </p:nvSpPr>
        <p:spPr>
          <a:xfrm>
            <a:off x="534526" y="604125"/>
            <a:ext cx="11122948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20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39475" y="3077805"/>
            <a:ext cx="12113050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CTHH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35" y="3646732"/>
            <a:ext cx="7162020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C, S, P,…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Fe, Cu, Al,…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BF68BA-3F61-486A-9D25-1C9A8E344FDC}"/>
              </a:ext>
            </a:extLst>
          </p:cNvPr>
          <p:cNvSpPr txBox="1">
            <a:spLocks/>
          </p:cNvSpPr>
          <p:nvPr/>
        </p:nvSpPr>
        <p:spPr>
          <a:xfrm>
            <a:off x="0" y="975673"/>
            <a:ext cx="1361200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CTHH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đơn chất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thường là A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FF157-1A9F-4D13-85C0-5626F6CAFEFA}"/>
              </a:ext>
            </a:extLst>
          </p:cNvPr>
          <p:cNvSpPr/>
          <p:nvPr/>
        </p:nvSpPr>
        <p:spPr>
          <a:xfrm>
            <a:off x="112857" y="33250"/>
            <a:ext cx="805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hóa học của 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chất (A</a:t>
            </a:r>
            <a:r>
              <a:rPr lang="nl-NL" sz="36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6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1D04A-5823-4ACE-9BBC-F5EF0459780D}"/>
              </a:ext>
            </a:extLst>
          </p:cNvPr>
          <p:cNvSpPr/>
          <p:nvPr/>
        </p:nvSpPr>
        <p:spPr>
          <a:xfrm>
            <a:off x="583735" y="1273057"/>
            <a:ext cx="11537521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3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,…(ngoại trừ khí Ozone O</a:t>
            </a:r>
            <a:r>
              <a:rPr lang="en-US" sz="3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Br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35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A465A-A439-48D3-8CE1-5407395D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4882" y="2687522"/>
            <a:ext cx="4493364" cy="35914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8623D4-D5EA-4B29-BF49-6D1D2C92E466}"/>
              </a:ext>
            </a:extLst>
          </p:cNvPr>
          <p:cNvSpPr txBox="1">
            <a:spLocks/>
          </p:cNvSpPr>
          <p:nvPr/>
        </p:nvSpPr>
        <p:spPr>
          <a:xfrm>
            <a:off x="153065" y="132836"/>
            <a:ext cx="11885869" cy="22376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4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Helium, Neon, Argon?</a:t>
            </a:r>
            <a:endParaRPr lang="en-US" sz="4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6CB972-38D8-4ED1-9D0B-32E22B6BCEC5}"/>
              </a:ext>
            </a:extLst>
          </p:cNvPr>
          <p:cNvSpPr txBox="1">
            <a:spLocks/>
          </p:cNvSpPr>
          <p:nvPr/>
        </p:nvSpPr>
        <p:spPr>
          <a:xfrm>
            <a:off x="233754" y="2370525"/>
            <a:ext cx="12239332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CTHH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Khí hiếm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trùng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AC8A2-5C8E-43A4-AD4F-E278A0FC09E2}"/>
              </a:ext>
            </a:extLst>
          </p:cNvPr>
          <p:cNvSpPr txBox="1"/>
          <p:nvPr/>
        </p:nvSpPr>
        <p:spPr>
          <a:xfrm>
            <a:off x="7848600" y="6027003"/>
            <a:ext cx="655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Helium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8722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39475" y="3077805"/>
            <a:ext cx="12113050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CTHH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35" y="3646732"/>
            <a:ext cx="7162020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C, S, P,…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Fe, Cu, Al,…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123BCC-6D51-4A26-9164-F4E9BCD61FC2}"/>
              </a:ext>
            </a:extLst>
          </p:cNvPr>
          <p:cNvSpPr txBox="1">
            <a:spLocks/>
          </p:cNvSpPr>
          <p:nvPr/>
        </p:nvSpPr>
        <p:spPr>
          <a:xfrm>
            <a:off x="0" y="5438301"/>
            <a:ext cx="11907982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CTHH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He, Ne,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BF68BA-3F61-486A-9D25-1C9A8E344FDC}"/>
              </a:ext>
            </a:extLst>
          </p:cNvPr>
          <p:cNvSpPr txBox="1">
            <a:spLocks/>
          </p:cNvSpPr>
          <p:nvPr/>
        </p:nvSpPr>
        <p:spPr>
          <a:xfrm>
            <a:off x="0" y="975673"/>
            <a:ext cx="1361200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CTHH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đơn chất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thường là A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A62243-B52F-48AC-9D0B-8BD739778E94}"/>
              </a:ext>
            </a:extLst>
          </p:cNvPr>
          <p:cNvSpPr/>
          <p:nvPr/>
        </p:nvSpPr>
        <p:spPr>
          <a:xfrm>
            <a:off x="112857" y="33250"/>
            <a:ext cx="805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hóa học của 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chất (A</a:t>
            </a:r>
            <a:r>
              <a:rPr lang="nl-NL" sz="36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6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5C7832-980B-4B24-B106-59887926FED3}"/>
              </a:ext>
            </a:extLst>
          </p:cNvPr>
          <p:cNvSpPr/>
          <p:nvPr/>
        </p:nvSpPr>
        <p:spPr>
          <a:xfrm>
            <a:off x="583735" y="1273057"/>
            <a:ext cx="11537521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3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,…(ngoại trừ khí Ozone O</a:t>
            </a:r>
            <a:r>
              <a:rPr lang="en-US" sz="3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Br</a:t>
            </a:r>
            <a:r>
              <a:rPr lang="en-US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4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949" y="28741"/>
            <a:ext cx="975777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Công thức hóa học của hợp chất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747E3-F647-4467-91A6-8D0DEA22D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54" y="727843"/>
            <a:ext cx="5381625" cy="331176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3C702AB-E824-4197-8DD6-0A0CD0B2E010}"/>
              </a:ext>
            </a:extLst>
          </p:cNvPr>
          <p:cNvSpPr txBox="1">
            <a:spLocks/>
          </p:cNvSpPr>
          <p:nvPr/>
        </p:nvSpPr>
        <p:spPr>
          <a:xfrm>
            <a:off x="5124327" y="731078"/>
            <a:ext cx="6689266" cy="48153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6C2E8-38E0-45C7-9A08-06E528568207}"/>
              </a:ext>
            </a:extLst>
          </p:cNvPr>
          <p:cNvSpPr/>
          <p:nvPr/>
        </p:nvSpPr>
        <p:spPr>
          <a:xfrm>
            <a:off x="78951" y="4343557"/>
            <a:ext cx="6017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latin typeface="Times New Roman" panose="02020603050405020304" pitchFamily="18" charset="0"/>
                <a:ea typeface="Noto Serif" panose="02020600060500020200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4000" kern="0" dirty="0">
                <a:latin typeface="Times New Roman" panose="02020603050405020304" pitchFamily="18" charset="0"/>
                <a:ea typeface="Noto Serif" panose="02020600060500020200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Noto Serif" panose="02020600060500020200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000" kern="0" dirty="0">
                <a:latin typeface="Times New Roman" panose="02020603050405020304" pitchFamily="18" charset="0"/>
                <a:ea typeface="Noto Serif" panose="02020600060500020200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err="1">
                <a:latin typeface="Times New Roman" panose="02020603050405020304" pitchFamily="18" charset="0"/>
                <a:ea typeface="Noto Serif" panose="02020600060500020200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000" kern="0">
                <a:latin typeface="Times New Roman" panose="02020603050405020304" pitchFamily="18" charset="0"/>
                <a:ea typeface="Noto Serif" panose="02020600060500020200" pitchFamily="18" charset="0"/>
                <a:cs typeface="Times New Roman" panose="02020603050405020304" pitchFamily="18" charset="0"/>
                <a:sym typeface="Arial"/>
              </a:rPr>
              <a:t> Carbon dioxide gồm 1 C và 2 O</a:t>
            </a:r>
            <a:endParaRPr lang="en-US" sz="4000" kern="0" dirty="0">
              <a:latin typeface=".VnParkH" panose="020B7200000000000000" pitchFamily="34" charset="0"/>
              <a:ea typeface="Noto Serif" panose="02020600060500020200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27B13F-20F0-4563-BE4D-40867FE00C97}"/>
              </a:ext>
            </a:extLst>
          </p:cNvPr>
          <p:cNvSpPr txBox="1">
            <a:spLocks/>
          </p:cNvSpPr>
          <p:nvPr/>
        </p:nvSpPr>
        <p:spPr>
          <a:xfrm>
            <a:off x="5762184" y="2189635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4AD1A4-B862-4433-879F-0D20B9428C29}"/>
              </a:ext>
            </a:extLst>
          </p:cNvPr>
          <p:cNvCxnSpPr/>
          <p:nvPr/>
        </p:nvCxnSpPr>
        <p:spPr>
          <a:xfrm>
            <a:off x="5344044" y="5292090"/>
            <a:ext cx="6515100" cy="0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E6BC4C6D-72E3-4432-B901-A42E153136D9}"/>
              </a:ext>
            </a:extLst>
          </p:cNvPr>
          <p:cNvSpPr txBox="1">
            <a:spLocks/>
          </p:cNvSpPr>
          <p:nvPr/>
        </p:nvSpPr>
        <p:spPr>
          <a:xfrm>
            <a:off x="5896494" y="4703303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6600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BB75415-F70E-4561-AED6-1D09B2E5527B}"/>
              </a:ext>
            </a:extLst>
          </p:cNvPr>
          <p:cNvSpPr txBox="1">
            <a:spLocks/>
          </p:cNvSpPr>
          <p:nvPr/>
        </p:nvSpPr>
        <p:spPr>
          <a:xfrm>
            <a:off x="6012868" y="4706538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600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600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600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54E446-B810-4C2E-9CF5-3C613095A546}"/>
              </a:ext>
            </a:extLst>
          </p:cNvPr>
          <p:cNvSpPr txBox="1"/>
          <p:nvPr/>
        </p:nvSpPr>
        <p:spPr>
          <a:xfrm>
            <a:off x="1005840" y="3662283"/>
            <a:ext cx="6334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Carbon dioxide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0839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6" grpId="0"/>
      <p:bldP spid="17" grpId="0"/>
      <p:bldP spid="17" grpId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A0B4F6-98FF-44EE-A2A2-B57FAB944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16214" b="15649"/>
          <a:stretch/>
        </p:blipFill>
        <p:spPr bwMode="auto">
          <a:xfrm>
            <a:off x="0" y="1405876"/>
            <a:ext cx="7326062" cy="46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0613B1F-918A-4212-B9C5-99C98B332752}"/>
              </a:ext>
            </a:extLst>
          </p:cNvPr>
          <p:cNvSpPr txBox="1">
            <a:spLocks/>
          </p:cNvSpPr>
          <p:nvPr/>
        </p:nvSpPr>
        <p:spPr>
          <a:xfrm>
            <a:off x="7520742" y="2075485"/>
            <a:ext cx="4206239" cy="1919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 bicarbonate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gồm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Na, 1 C, 3 O, 1 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F7A40E6-49AC-43C8-9596-A2D59E185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990" y="5437109"/>
            <a:ext cx="10760598" cy="796909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!!!!!!!!!!</a:t>
            </a:r>
          </a:p>
        </p:txBody>
      </p:sp>
      <p:pic>
        <p:nvPicPr>
          <p:cNvPr id="16" name="Picture 4" descr="Sticker of a cartoon question mark symbol Vector Image">
            <a:extLst>
              <a:ext uri="{FF2B5EF4-FFF2-40B4-BE49-F238E27FC236}">
                <a16:creationId xmlns:a16="http://schemas.microsoft.com/office/drawing/2014/main" id="{34E45F1C-DF71-40BB-8E39-3C938C3E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t="7596" r="19560" b="13404"/>
          <a:stretch/>
        </p:blipFill>
        <p:spPr bwMode="auto">
          <a:xfrm>
            <a:off x="10796285" y="5169445"/>
            <a:ext cx="930696" cy="13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737493-644E-457C-B870-9B175B727C0E}"/>
              </a:ext>
            </a:extLst>
          </p:cNvPr>
          <p:cNvSpPr txBox="1">
            <a:spLocks/>
          </p:cNvSpPr>
          <p:nvPr/>
        </p:nvSpPr>
        <p:spPr>
          <a:xfrm>
            <a:off x="657887" y="254038"/>
            <a:ext cx="10760598" cy="1216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BBEEC-843E-480F-81AA-48752FE3CA3E}"/>
              </a:ext>
            </a:extLst>
          </p:cNvPr>
          <p:cNvSpPr txBox="1"/>
          <p:nvPr/>
        </p:nvSpPr>
        <p:spPr>
          <a:xfrm>
            <a:off x="488176" y="5757736"/>
            <a:ext cx="703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Sodium bicarbonate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0407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213" y="24548"/>
            <a:ext cx="7154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hóa học 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nl-NL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hợp chất: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212" y="732434"/>
            <a:ext cx="122577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Công thức hóa học tổng quát:  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nl-NL" sz="4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nl-NL" sz="4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nl-NL" sz="4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288A0-AFA0-4C91-9F2C-0FA2D0E64A4C}"/>
              </a:ext>
            </a:extLst>
          </p:cNvPr>
          <p:cNvSpPr txBox="1"/>
          <p:nvPr/>
        </p:nvSpPr>
        <p:spPr>
          <a:xfrm>
            <a:off x="0" y="3134580"/>
            <a:ext cx="9709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Lưu ý: Nếu chỉ số = 1 thì không cần viết.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E9B39-B6AC-4A9D-8EE2-3047175393E2}"/>
              </a:ext>
            </a:extLst>
          </p:cNvPr>
          <p:cNvSpPr txBox="1"/>
          <p:nvPr/>
        </p:nvSpPr>
        <p:spPr>
          <a:xfrm>
            <a:off x="128212" y="1450254"/>
            <a:ext cx="12604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đó: </a:t>
            </a:r>
          </a:p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A, B, C là kí hiệu hóa học của nguyên tố.</a:t>
            </a:r>
          </a:p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x, y, z là chỉ số (= số nguyên tử mỗi nguyên tố)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90626B-F459-4B77-AD18-BDFB84D5AD87}"/>
              </a:ext>
            </a:extLst>
          </p:cNvPr>
          <p:cNvSpPr txBox="1">
            <a:spLocks/>
          </p:cNvSpPr>
          <p:nvPr/>
        </p:nvSpPr>
        <p:spPr>
          <a:xfrm>
            <a:off x="6398492" y="-38541"/>
            <a:ext cx="5793508" cy="1625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D89A5A7-12A3-4057-902E-E74DB942D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41891"/>
              </p:ext>
            </p:extLst>
          </p:nvPr>
        </p:nvGraphicFramePr>
        <p:xfrm>
          <a:off x="0" y="1780735"/>
          <a:ext cx="12192000" cy="4939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7400">
                  <a:extLst>
                    <a:ext uri="{9D8B030D-6E8A-4147-A177-3AD203B41FA5}">
                      <a16:colId xmlns:a16="http://schemas.microsoft.com/office/drawing/2014/main" val="3167452162"/>
                    </a:ext>
                  </a:extLst>
                </a:gridCol>
                <a:gridCol w="3530600">
                  <a:extLst>
                    <a:ext uri="{9D8B030D-6E8A-4147-A177-3AD203B41FA5}">
                      <a16:colId xmlns:a16="http://schemas.microsoft.com/office/drawing/2014/main" val="20892331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00770716"/>
                    </a:ext>
                  </a:extLst>
                </a:gridCol>
              </a:tblGrid>
              <a:tr h="68675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tử gồm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31419"/>
                  </a:ext>
                </a:extLst>
              </a:tr>
              <a:tr h="11000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sulfur dioxide (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đioxit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S, 2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8610"/>
                  </a:ext>
                </a:extLst>
              </a:tr>
              <a:tr h="68675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Amoniac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N, 3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83185"/>
                  </a:ext>
                </a:extLst>
              </a:tr>
              <a:tr h="11000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carbonate (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Canxi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cacbonat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Ca, 1 C, 3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15588"/>
                  </a:ext>
                </a:extLst>
              </a:tr>
              <a:tr h="11000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Sulfuric acid </a:t>
                      </a:r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sunfuric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H, 1 S, 4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62368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C4DB84F-54AD-4841-9ABA-1C8C0BD0670E}"/>
              </a:ext>
            </a:extLst>
          </p:cNvPr>
          <p:cNvSpPr txBox="1">
            <a:spLocks/>
          </p:cNvSpPr>
          <p:nvPr/>
        </p:nvSpPr>
        <p:spPr>
          <a:xfrm>
            <a:off x="7242693" y="2758473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542966-127E-4C24-AA03-4FEAE9CE8AC1}"/>
              </a:ext>
            </a:extLst>
          </p:cNvPr>
          <p:cNvSpPr txBox="1">
            <a:spLocks/>
          </p:cNvSpPr>
          <p:nvPr/>
        </p:nvSpPr>
        <p:spPr>
          <a:xfrm>
            <a:off x="7242693" y="3670064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03120FE-71A1-4B4F-948A-953352B4591C}"/>
              </a:ext>
            </a:extLst>
          </p:cNvPr>
          <p:cNvSpPr txBox="1">
            <a:spLocks/>
          </p:cNvSpPr>
          <p:nvPr/>
        </p:nvSpPr>
        <p:spPr>
          <a:xfrm>
            <a:off x="7242693" y="4626309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US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BEAD54-7BFB-4454-85D8-1A19B6CCC0FD}"/>
              </a:ext>
            </a:extLst>
          </p:cNvPr>
          <p:cNvSpPr txBox="1">
            <a:spLocks/>
          </p:cNvSpPr>
          <p:nvPr/>
        </p:nvSpPr>
        <p:spPr>
          <a:xfrm>
            <a:off x="7242693" y="5822362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467F2EDB-D5A1-42B8-A43A-C4141BC9F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3960" y="0"/>
            <a:ext cx="2890321" cy="162561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499D559-9529-4634-AE88-E5A89F9FDF64}"/>
              </a:ext>
            </a:extLst>
          </p:cNvPr>
          <p:cNvSpPr txBox="1">
            <a:spLocks/>
          </p:cNvSpPr>
          <p:nvPr/>
        </p:nvSpPr>
        <p:spPr>
          <a:xfrm>
            <a:off x="2004292" y="305693"/>
            <a:ext cx="4394200" cy="6299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CTHH của các hợp chất sau: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AF24EA70-7721-452E-A1D4-4D4A3EA59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177"/>
            <a:ext cx="3690851" cy="20758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EA76AD-4DBA-4170-AFE7-0C68C454AD89}"/>
              </a:ext>
            </a:extLst>
          </p:cNvPr>
          <p:cNvSpPr txBox="1">
            <a:spLocks/>
          </p:cNvSpPr>
          <p:nvPr/>
        </p:nvSpPr>
        <p:spPr>
          <a:xfrm>
            <a:off x="6533804" y="0"/>
            <a:ext cx="5658196" cy="1625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4DD1043-72C5-4BEC-BF2D-3941ED045CFF}"/>
              </a:ext>
            </a:extLst>
          </p:cNvPr>
          <p:cNvSpPr txBox="1">
            <a:spLocks/>
          </p:cNvSpPr>
          <p:nvPr/>
        </p:nvSpPr>
        <p:spPr>
          <a:xfrm>
            <a:off x="3208713" y="191146"/>
            <a:ext cx="3325091" cy="5736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C5A5E56-DFEA-4105-8B38-84E53F5E8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53319"/>
              </p:ext>
            </p:extLst>
          </p:nvPr>
        </p:nvGraphicFramePr>
        <p:xfrm>
          <a:off x="0" y="1666240"/>
          <a:ext cx="12192000" cy="49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904919736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1072865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706807726"/>
                    </a:ext>
                  </a:extLst>
                </a:gridCol>
                <a:gridCol w="4013200">
                  <a:extLst>
                    <a:ext uri="{9D8B030D-6E8A-4147-A177-3AD203B41FA5}">
                      <a16:colId xmlns:a16="http://schemas.microsoft.com/office/drawing/2014/main" val="288651615"/>
                    </a:ext>
                  </a:extLst>
                </a:gridCol>
              </a:tblGrid>
              <a:tr h="1228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guyên tố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phân tử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842015"/>
                  </a:ext>
                </a:extLst>
              </a:tr>
              <a:tr h="12280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vi-VN" sz="32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1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65234"/>
                  </a:ext>
                </a:extLst>
              </a:tr>
              <a:tr h="1228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32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b="1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67926"/>
                  </a:ext>
                </a:extLst>
              </a:tr>
              <a:tr h="1228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32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vi-VN" sz="32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0258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0FBBD2-BE39-4CB9-9660-73C52B024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10079"/>
              </p:ext>
            </p:extLst>
          </p:nvPr>
        </p:nvGraphicFramePr>
        <p:xfrm>
          <a:off x="1803400" y="2895601"/>
          <a:ext cx="10388600" cy="3691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8400">
                  <a:extLst>
                    <a:ext uri="{9D8B030D-6E8A-4147-A177-3AD203B41FA5}">
                      <a16:colId xmlns:a16="http://schemas.microsoft.com/office/drawing/2014/main" val="16447777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291766612"/>
                    </a:ext>
                  </a:extLst>
                </a:gridCol>
                <a:gridCol w="4013200">
                  <a:extLst>
                    <a:ext uri="{9D8B030D-6E8A-4147-A177-3AD203B41FA5}">
                      <a16:colId xmlns:a16="http://schemas.microsoft.com/office/drawing/2014/main" val="734596692"/>
                    </a:ext>
                  </a:extLst>
                </a:gridCol>
              </a:tblGrid>
              <a:tr h="1194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Carbon, Oxygen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C, 2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21855"/>
                  </a:ext>
                </a:extLst>
              </a:tr>
              <a:tr h="1254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Carbon, Hydrogen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C, 4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14915"/>
                  </a:ext>
                </a:extLst>
              </a:tr>
              <a:tr h="1242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Sodium, Carbon, Oxygen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 C, </a:t>
                      </a: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O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850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88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A846-3E29-4166-BF37-67E8414A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365125"/>
            <a:ext cx="116078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4545BB-6EB5-46F2-BA6F-844867084E50}"/>
              </a:ext>
            </a:extLst>
          </p:cNvPr>
          <p:cNvSpPr txBox="1">
            <a:spLocks/>
          </p:cNvSpPr>
          <p:nvPr/>
        </p:nvSpPr>
        <p:spPr>
          <a:xfrm>
            <a:off x="292101" y="2534936"/>
            <a:ext cx="11770590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6FB63D-BBD3-4C83-AF6D-4B624CA19B3E}"/>
              </a:ext>
            </a:extLst>
          </p:cNvPr>
          <p:cNvSpPr txBox="1">
            <a:spLocks/>
          </p:cNvSpPr>
          <p:nvPr/>
        </p:nvSpPr>
        <p:spPr>
          <a:xfrm>
            <a:off x="1737540" y="4578100"/>
            <a:ext cx="12685228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Ý nghĩa của công thức hóa học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844"/>
            <a:ext cx="911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Ý nghĩa của công thức hóa học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198932" y="1990374"/>
            <a:ext cx="1217440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CTHH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669EDC-5B61-F153-7D9F-0185662E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A594B-D90F-0EBF-1472-83B6078A8880}"/>
              </a:ext>
            </a:extLst>
          </p:cNvPr>
          <p:cNvPicPr/>
          <p:nvPr/>
        </p:nvPicPr>
        <p:blipFill rotWithShape="1">
          <a:blip r:embed="rId2"/>
          <a:srcRect t="17284" r="12778"/>
          <a:stretch/>
        </p:blipFill>
        <p:spPr>
          <a:xfrm>
            <a:off x="0" y="1185332"/>
            <a:ext cx="10634133" cy="56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1" y="0"/>
            <a:ext cx="1257299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3266" y="2405727"/>
            <a:ext cx="76861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nhanh hơn?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7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CE06DC-B1F3-457B-8FF0-365BF654B5D4}"/>
              </a:ext>
            </a:extLst>
          </p:cNvPr>
          <p:cNvSpPr/>
          <p:nvPr/>
        </p:nvSpPr>
        <p:spPr>
          <a:xfrm>
            <a:off x="187036" y="2057400"/>
            <a:ext cx="11817927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2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52933" y="2549525"/>
            <a:ext cx="6130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số 1</a:t>
            </a:r>
            <a:endParaRPr lang="en-US" sz="8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9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3" y="170281"/>
            <a:ext cx="1363379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4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 rot="10800000"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196936" y="2705725"/>
            <a:ext cx="5798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số 2</a:t>
            </a:r>
            <a:endParaRPr lang="en-US" sz="8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9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3" y="170281"/>
            <a:ext cx="1363379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4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7810" y="2821072"/>
            <a:ext cx="4198471" cy="4198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9" y="2802223"/>
            <a:ext cx="5229477" cy="4217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74CBC4-3D9C-438C-8B46-764C2B628039}"/>
              </a:ext>
            </a:extLst>
          </p:cNvPr>
          <p:cNvSpPr/>
          <p:nvPr/>
        </p:nvSpPr>
        <p:spPr>
          <a:xfrm>
            <a:off x="6026718" y="1261766"/>
            <a:ext cx="138564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D5830-45EF-46A5-A260-12E1CEE62071}"/>
              </a:ext>
            </a:extLst>
          </p:cNvPr>
          <p:cNvSpPr/>
          <p:nvPr/>
        </p:nvSpPr>
        <p:spPr>
          <a:xfrm>
            <a:off x="207595" y="141640"/>
            <a:ext cx="227530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4954" y="129689"/>
            <a:ext cx="987962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 trị và Công thức hóa học</a:t>
            </a:r>
          </a:p>
          <a:p>
            <a:pPr algn="ctr"/>
            <a:r>
              <a:rPr lang="nl-NL" sz="6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nl-NL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  <a:p>
            <a:pPr algn="ctr"/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408796" y="2549525"/>
            <a:ext cx="5818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số 3</a:t>
            </a:r>
            <a:endParaRPr lang="en-US" sz="8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9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3" y="170281"/>
            <a:ext cx="1363379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4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52933" y="2549525"/>
            <a:ext cx="6130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số 4</a:t>
            </a:r>
            <a:endParaRPr lang="en-US" sz="8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9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3" y="170281"/>
            <a:ext cx="1363379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4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2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07327" y="2705725"/>
            <a:ext cx="5777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số 5</a:t>
            </a:r>
            <a:endParaRPr lang="en-US" sz="8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9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3" y="170281"/>
            <a:ext cx="1363379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4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894446" y="2531737"/>
            <a:ext cx="6961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CTHH số 6</a:t>
            </a:r>
            <a:endParaRPr lang="en-US" sz="8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9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3" y="170281"/>
            <a:ext cx="1363379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41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4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35" y="357061"/>
            <a:ext cx="3792865" cy="5018842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0" y="3766389"/>
            <a:ext cx="12192000" cy="3118245"/>
            <a:chOff x="2927351" y="2571750"/>
            <a:chExt cx="6337300" cy="1620838"/>
          </a:xfrm>
        </p:grpSpPr>
        <p:sp>
          <p:nvSpPr>
            <p:cNvPr id="5" name="Freeform 5"/>
            <p:cNvSpPr/>
            <p:nvPr/>
          </p:nvSpPr>
          <p:spPr bwMode="auto">
            <a:xfrm>
              <a:off x="4402138" y="2933700"/>
              <a:ext cx="152400" cy="406400"/>
            </a:xfrm>
            <a:custGeom>
              <a:avLst/>
              <a:gdLst>
                <a:gd name="T0" fmla="*/ 15 w 36"/>
                <a:gd name="T1" fmla="*/ 78 h 95"/>
                <a:gd name="T2" fmla="*/ 2 w 36"/>
                <a:gd name="T3" fmla="*/ 0 h 95"/>
                <a:gd name="T4" fmla="*/ 6 w 36"/>
                <a:gd name="T5" fmla="*/ 0 h 95"/>
                <a:gd name="T6" fmla="*/ 36 w 3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465638" y="2963863"/>
              <a:ext cx="98425" cy="187325"/>
            </a:xfrm>
            <a:custGeom>
              <a:avLst/>
              <a:gdLst>
                <a:gd name="T0" fmla="*/ 0 w 23"/>
                <a:gd name="T1" fmla="*/ 31 h 44"/>
                <a:gd name="T2" fmla="*/ 18 w 23"/>
                <a:gd name="T3" fmla="*/ 0 h 44"/>
                <a:gd name="T4" fmla="*/ 0 w 23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198938" y="2571750"/>
              <a:ext cx="327025" cy="465138"/>
            </a:xfrm>
            <a:custGeom>
              <a:avLst/>
              <a:gdLst>
                <a:gd name="T0" fmla="*/ 59 w 77"/>
                <a:gd name="T1" fmla="*/ 27 h 109"/>
                <a:gd name="T2" fmla="*/ 28 w 77"/>
                <a:gd name="T3" fmla="*/ 92 h 109"/>
                <a:gd name="T4" fmla="*/ 74 w 77"/>
                <a:gd name="T5" fmla="*/ 71 h 109"/>
                <a:gd name="T6" fmla="*/ 59 w 77"/>
                <a:gd name="T7" fmla="*/ 2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516438" y="2857500"/>
              <a:ext cx="203200" cy="212725"/>
            </a:xfrm>
            <a:custGeom>
              <a:avLst/>
              <a:gdLst>
                <a:gd name="T0" fmla="*/ 29 w 48"/>
                <a:gd name="T1" fmla="*/ 12 h 50"/>
                <a:gd name="T2" fmla="*/ 2 w 48"/>
                <a:gd name="T3" fmla="*/ 26 h 50"/>
                <a:gd name="T4" fmla="*/ 29 w 48"/>
                <a:gd name="T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470401" y="2801938"/>
              <a:ext cx="1466850" cy="874713"/>
            </a:xfrm>
            <a:custGeom>
              <a:avLst/>
              <a:gdLst>
                <a:gd name="T0" fmla="*/ 346 w 346"/>
                <a:gd name="T1" fmla="*/ 204 h 205"/>
                <a:gd name="T2" fmla="*/ 173 w 346"/>
                <a:gd name="T3" fmla="*/ 0 h 205"/>
                <a:gd name="T4" fmla="*/ 0 w 346"/>
                <a:gd name="T5" fmla="*/ 204 h 205"/>
                <a:gd name="T6" fmla="*/ 0 w 346"/>
                <a:gd name="T7" fmla="*/ 205 h 205"/>
                <a:gd name="T8" fmla="*/ 346 w 346"/>
                <a:gd name="T9" fmla="*/ 205 h 205"/>
                <a:gd name="T10" fmla="*/ 346 w 346"/>
                <a:gd name="T11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597401" y="2986088"/>
              <a:ext cx="1200150" cy="715963"/>
            </a:xfrm>
            <a:custGeom>
              <a:avLst/>
              <a:gdLst>
                <a:gd name="T0" fmla="*/ 283 w 283"/>
                <a:gd name="T1" fmla="*/ 167 h 168"/>
                <a:gd name="T2" fmla="*/ 142 w 283"/>
                <a:gd name="T3" fmla="*/ 0 h 168"/>
                <a:gd name="T4" fmla="*/ 0 w 283"/>
                <a:gd name="T5" fmla="*/ 167 h 168"/>
                <a:gd name="T6" fmla="*/ 0 w 283"/>
                <a:gd name="T7" fmla="*/ 168 h 168"/>
                <a:gd name="T8" fmla="*/ 283 w 283"/>
                <a:gd name="T9" fmla="*/ 168 h 168"/>
                <a:gd name="T10" fmla="*/ 283 w 283"/>
                <a:gd name="T11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779963" y="3138488"/>
              <a:ext cx="822325" cy="477838"/>
            </a:xfrm>
            <a:custGeom>
              <a:avLst/>
              <a:gdLst>
                <a:gd name="T0" fmla="*/ 194 w 194"/>
                <a:gd name="T1" fmla="*/ 112 h 112"/>
                <a:gd name="T2" fmla="*/ 97 w 194"/>
                <a:gd name="T3" fmla="*/ 0 h 112"/>
                <a:gd name="T4" fmla="*/ 0 w 194"/>
                <a:gd name="T5" fmla="*/ 112 h 112"/>
                <a:gd name="T6" fmla="*/ 0 w 194"/>
                <a:gd name="T7" fmla="*/ 112 h 112"/>
                <a:gd name="T8" fmla="*/ 194 w 194"/>
                <a:gd name="T9" fmla="*/ 112 h 112"/>
                <a:gd name="T10" fmla="*/ 194 w 194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902201" y="3279775"/>
              <a:ext cx="525463" cy="341313"/>
            </a:xfrm>
            <a:custGeom>
              <a:avLst/>
              <a:gdLst>
                <a:gd name="T0" fmla="*/ 124 w 124"/>
                <a:gd name="T1" fmla="*/ 80 h 80"/>
                <a:gd name="T2" fmla="*/ 62 w 124"/>
                <a:gd name="T3" fmla="*/ 0 h 80"/>
                <a:gd name="T4" fmla="*/ 0 w 124"/>
                <a:gd name="T5" fmla="*/ 80 h 80"/>
                <a:gd name="T6" fmla="*/ 0 w 124"/>
                <a:gd name="T7" fmla="*/ 80 h 80"/>
                <a:gd name="T8" fmla="*/ 124 w 124"/>
                <a:gd name="T9" fmla="*/ 80 h 80"/>
                <a:gd name="T10" fmla="*/ 124 w 124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500688" y="2955925"/>
              <a:ext cx="2114550" cy="1198563"/>
            </a:xfrm>
            <a:custGeom>
              <a:avLst/>
              <a:gdLst>
                <a:gd name="T0" fmla="*/ 499 w 499"/>
                <a:gd name="T1" fmla="*/ 279 h 281"/>
                <a:gd name="T2" fmla="*/ 250 w 499"/>
                <a:gd name="T3" fmla="*/ 0 h 281"/>
                <a:gd name="T4" fmla="*/ 0 w 499"/>
                <a:gd name="T5" fmla="*/ 279 h 281"/>
                <a:gd name="T6" fmla="*/ 0 w 499"/>
                <a:gd name="T7" fmla="*/ 281 h 281"/>
                <a:gd name="T8" fmla="*/ 499 w 499"/>
                <a:gd name="T9" fmla="*/ 281 h 281"/>
                <a:gd name="T10" fmla="*/ 499 w 499"/>
                <a:gd name="T11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683251" y="3224213"/>
              <a:ext cx="1738313" cy="917575"/>
            </a:xfrm>
            <a:custGeom>
              <a:avLst/>
              <a:gdLst>
                <a:gd name="T0" fmla="*/ 410 w 410"/>
                <a:gd name="T1" fmla="*/ 213 h 215"/>
                <a:gd name="T2" fmla="*/ 205 w 410"/>
                <a:gd name="T3" fmla="*/ 0 h 215"/>
                <a:gd name="T4" fmla="*/ 0 w 410"/>
                <a:gd name="T5" fmla="*/ 213 h 215"/>
                <a:gd name="T6" fmla="*/ 0 w 410"/>
                <a:gd name="T7" fmla="*/ 215 h 215"/>
                <a:gd name="T8" fmla="*/ 410 w 410"/>
                <a:gd name="T9" fmla="*/ 215 h 215"/>
                <a:gd name="T10" fmla="*/ 410 w 410"/>
                <a:gd name="T11" fmla="*/ 2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78513" y="3438525"/>
              <a:ext cx="1360488" cy="712788"/>
            </a:xfrm>
            <a:custGeom>
              <a:avLst/>
              <a:gdLst>
                <a:gd name="T0" fmla="*/ 321 w 321"/>
                <a:gd name="T1" fmla="*/ 166 h 167"/>
                <a:gd name="T2" fmla="*/ 161 w 321"/>
                <a:gd name="T3" fmla="*/ 0 h 167"/>
                <a:gd name="T4" fmla="*/ 0 w 321"/>
                <a:gd name="T5" fmla="*/ 166 h 167"/>
                <a:gd name="T6" fmla="*/ 0 w 321"/>
                <a:gd name="T7" fmla="*/ 167 h 167"/>
                <a:gd name="T8" fmla="*/ 321 w 321"/>
                <a:gd name="T9" fmla="*/ 167 h 167"/>
                <a:gd name="T10" fmla="*/ 321 w 321"/>
                <a:gd name="T1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119813" y="3621088"/>
              <a:ext cx="877888" cy="495300"/>
            </a:xfrm>
            <a:custGeom>
              <a:avLst/>
              <a:gdLst>
                <a:gd name="T0" fmla="*/ 207 w 207"/>
                <a:gd name="T1" fmla="*/ 115 h 116"/>
                <a:gd name="T2" fmla="*/ 104 w 207"/>
                <a:gd name="T3" fmla="*/ 0 h 116"/>
                <a:gd name="T4" fmla="*/ 0 w 207"/>
                <a:gd name="T5" fmla="*/ 115 h 116"/>
                <a:gd name="T6" fmla="*/ 0 w 207"/>
                <a:gd name="T7" fmla="*/ 116 h 116"/>
                <a:gd name="T8" fmla="*/ 207 w 207"/>
                <a:gd name="T9" fmla="*/ 116 h 116"/>
                <a:gd name="T10" fmla="*/ 207 w 207"/>
                <a:gd name="T11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315076" y="3822700"/>
              <a:ext cx="474663" cy="268288"/>
            </a:xfrm>
            <a:custGeom>
              <a:avLst/>
              <a:gdLst>
                <a:gd name="T0" fmla="*/ 112 w 112"/>
                <a:gd name="T1" fmla="*/ 62 h 63"/>
                <a:gd name="T2" fmla="*/ 56 w 112"/>
                <a:gd name="T3" fmla="*/ 0 h 63"/>
                <a:gd name="T4" fmla="*/ 0 w 112"/>
                <a:gd name="T5" fmla="*/ 62 h 63"/>
                <a:gd name="T6" fmla="*/ 0 w 112"/>
                <a:gd name="T7" fmla="*/ 63 h 63"/>
                <a:gd name="T8" fmla="*/ 112 w 112"/>
                <a:gd name="T9" fmla="*/ 63 h 63"/>
                <a:gd name="T10" fmla="*/ 112 w 112"/>
                <a:gd name="T1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353176" y="3317875"/>
              <a:ext cx="2911475" cy="871538"/>
            </a:xfrm>
            <a:custGeom>
              <a:avLst/>
              <a:gdLst>
                <a:gd name="T0" fmla="*/ 0 w 687"/>
                <a:gd name="T1" fmla="*/ 204 h 204"/>
                <a:gd name="T2" fmla="*/ 368 w 687"/>
                <a:gd name="T3" fmla="*/ 3 h 204"/>
                <a:gd name="T4" fmla="*/ 687 w 687"/>
                <a:gd name="T5" fmla="*/ 202 h 204"/>
                <a:gd name="T6" fmla="*/ 0 w 6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818313" y="3608388"/>
              <a:ext cx="2103438" cy="576263"/>
            </a:xfrm>
            <a:custGeom>
              <a:avLst/>
              <a:gdLst>
                <a:gd name="T0" fmla="*/ 0 w 496"/>
                <a:gd name="T1" fmla="*/ 134 h 135"/>
                <a:gd name="T2" fmla="*/ 267 w 496"/>
                <a:gd name="T3" fmla="*/ 2 h 135"/>
                <a:gd name="T4" fmla="*/ 496 w 496"/>
                <a:gd name="T5" fmla="*/ 135 h 135"/>
                <a:gd name="T6" fmla="*/ 0 w 496"/>
                <a:gd name="T7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2927351" y="3163888"/>
              <a:ext cx="3636963" cy="1028700"/>
            </a:xfrm>
            <a:custGeom>
              <a:avLst/>
              <a:gdLst>
                <a:gd name="T0" fmla="*/ 288 w 858"/>
                <a:gd name="T1" fmla="*/ 15 h 241"/>
                <a:gd name="T2" fmla="*/ 27 w 858"/>
                <a:gd name="T3" fmla="*/ 88 h 241"/>
                <a:gd name="T4" fmla="*/ 0 w 858"/>
                <a:gd name="T5" fmla="*/ 108 h 241"/>
                <a:gd name="T6" fmla="*/ 0 w 858"/>
                <a:gd name="T7" fmla="*/ 241 h 241"/>
                <a:gd name="T8" fmla="*/ 858 w 858"/>
                <a:gd name="T9" fmla="*/ 241 h 241"/>
                <a:gd name="T10" fmla="*/ 288 w 858"/>
                <a:gd name="T11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071813" y="3646488"/>
              <a:ext cx="515938" cy="546100"/>
            </a:xfrm>
            <a:custGeom>
              <a:avLst/>
              <a:gdLst>
                <a:gd name="T0" fmla="*/ 0 w 122"/>
                <a:gd name="T1" fmla="*/ 35 h 128"/>
                <a:gd name="T2" fmla="*/ 56 w 122"/>
                <a:gd name="T3" fmla="*/ 128 h 128"/>
                <a:gd name="T4" fmla="*/ 122 w 122"/>
                <a:gd name="T5" fmla="*/ 128 h 128"/>
                <a:gd name="T6" fmla="*/ 78 w 122"/>
                <a:gd name="T7" fmla="*/ 0 h 128"/>
                <a:gd name="T8" fmla="*/ 0 w 122"/>
                <a:gd name="T9" fmla="*/ 3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3402013" y="3565525"/>
              <a:ext cx="431800" cy="627063"/>
            </a:xfrm>
            <a:custGeom>
              <a:avLst/>
              <a:gdLst>
                <a:gd name="T0" fmla="*/ 0 w 102"/>
                <a:gd name="T1" fmla="*/ 19 h 147"/>
                <a:gd name="T2" fmla="*/ 44 w 102"/>
                <a:gd name="T3" fmla="*/ 147 h 147"/>
                <a:gd name="T4" fmla="*/ 102 w 102"/>
                <a:gd name="T5" fmla="*/ 147 h 147"/>
                <a:gd name="T6" fmla="*/ 77 w 102"/>
                <a:gd name="T7" fmla="*/ 0 h 147"/>
                <a:gd name="T8" fmla="*/ 0 w 102"/>
                <a:gd name="T9" fmla="*/ 1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729038" y="3522663"/>
              <a:ext cx="376238" cy="669925"/>
            </a:xfrm>
            <a:custGeom>
              <a:avLst/>
              <a:gdLst>
                <a:gd name="T0" fmla="*/ 0 w 89"/>
                <a:gd name="T1" fmla="*/ 10 h 157"/>
                <a:gd name="T2" fmla="*/ 25 w 89"/>
                <a:gd name="T3" fmla="*/ 157 h 157"/>
                <a:gd name="T4" fmla="*/ 89 w 89"/>
                <a:gd name="T5" fmla="*/ 157 h 157"/>
                <a:gd name="T6" fmla="*/ 79 w 89"/>
                <a:gd name="T7" fmla="*/ 0 h 157"/>
                <a:gd name="T8" fmla="*/ 0 w 89"/>
                <a:gd name="T9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064001" y="3509963"/>
              <a:ext cx="363538" cy="682625"/>
            </a:xfrm>
            <a:custGeom>
              <a:avLst/>
              <a:gdLst>
                <a:gd name="T0" fmla="*/ 15 w 86"/>
                <a:gd name="T1" fmla="*/ 2 h 160"/>
                <a:gd name="T2" fmla="*/ 0 w 86"/>
                <a:gd name="T3" fmla="*/ 3 h 160"/>
                <a:gd name="T4" fmla="*/ 10 w 86"/>
                <a:gd name="T5" fmla="*/ 160 h 160"/>
                <a:gd name="T6" fmla="*/ 80 w 86"/>
                <a:gd name="T7" fmla="*/ 160 h 160"/>
                <a:gd name="T8" fmla="*/ 86 w 86"/>
                <a:gd name="T9" fmla="*/ 4 h 160"/>
                <a:gd name="T10" fmla="*/ 15 w 86"/>
                <a:gd name="T11" fmla="*/ 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719638" y="3608388"/>
              <a:ext cx="471488" cy="584200"/>
            </a:xfrm>
            <a:custGeom>
              <a:avLst/>
              <a:gdLst>
                <a:gd name="T0" fmla="*/ 26 w 111"/>
                <a:gd name="T1" fmla="*/ 0 h 137"/>
                <a:gd name="T2" fmla="*/ 0 w 111"/>
                <a:gd name="T3" fmla="*/ 137 h 137"/>
                <a:gd name="T4" fmla="*/ 80 w 111"/>
                <a:gd name="T5" fmla="*/ 137 h 137"/>
                <a:gd name="T6" fmla="*/ 111 w 111"/>
                <a:gd name="T7" fmla="*/ 28 h 137"/>
                <a:gd name="T8" fmla="*/ 26 w 111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59363" y="3727450"/>
              <a:ext cx="433388" cy="465138"/>
            </a:xfrm>
            <a:custGeom>
              <a:avLst/>
              <a:gdLst>
                <a:gd name="T0" fmla="*/ 31 w 102"/>
                <a:gd name="T1" fmla="*/ 0 h 109"/>
                <a:gd name="T2" fmla="*/ 0 w 102"/>
                <a:gd name="T3" fmla="*/ 109 h 109"/>
                <a:gd name="T4" fmla="*/ 70 w 102"/>
                <a:gd name="T5" fmla="*/ 109 h 109"/>
                <a:gd name="T6" fmla="*/ 102 w 102"/>
                <a:gd name="T7" fmla="*/ 30 h 109"/>
                <a:gd name="T8" fmla="*/ 31 w 10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5356226" y="3856038"/>
              <a:ext cx="469900" cy="336550"/>
            </a:xfrm>
            <a:custGeom>
              <a:avLst/>
              <a:gdLst>
                <a:gd name="T0" fmla="*/ 32 w 111"/>
                <a:gd name="T1" fmla="*/ 0 h 79"/>
                <a:gd name="T2" fmla="*/ 0 w 111"/>
                <a:gd name="T3" fmla="*/ 79 h 79"/>
                <a:gd name="T4" fmla="*/ 93 w 111"/>
                <a:gd name="T5" fmla="*/ 79 h 79"/>
                <a:gd name="T6" fmla="*/ 111 w 111"/>
                <a:gd name="T7" fmla="*/ 40 h 79"/>
                <a:gd name="T8" fmla="*/ 32 w 11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4402138" y="3527425"/>
              <a:ext cx="428625" cy="665163"/>
            </a:xfrm>
            <a:custGeom>
              <a:avLst/>
              <a:gdLst>
                <a:gd name="T0" fmla="*/ 6 w 101"/>
                <a:gd name="T1" fmla="*/ 0 h 156"/>
                <a:gd name="T2" fmla="*/ 0 w 101"/>
                <a:gd name="T3" fmla="*/ 156 h 156"/>
                <a:gd name="T4" fmla="*/ 75 w 101"/>
                <a:gd name="T5" fmla="*/ 156 h 156"/>
                <a:gd name="T6" fmla="*/ 101 w 101"/>
                <a:gd name="T7" fmla="*/ 19 h 156"/>
                <a:gd name="T8" fmla="*/ 6 w 10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2927351" y="3795713"/>
              <a:ext cx="381000" cy="396875"/>
            </a:xfrm>
            <a:custGeom>
              <a:avLst/>
              <a:gdLst>
                <a:gd name="T0" fmla="*/ 22 w 90"/>
                <a:gd name="T1" fmla="*/ 7 h 93"/>
                <a:gd name="T2" fmla="*/ 0 w 90"/>
                <a:gd name="T3" fmla="*/ 24 h 93"/>
                <a:gd name="T4" fmla="*/ 0 w 90"/>
                <a:gd name="T5" fmla="*/ 93 h 93"/>
                <a:gd name="T6" fmla="*/ 90 w 90"/>
                <a:gd name="T7" fmla="*/ 93 h 93"/>
                <a:gd name="T8" fmla="*/ 34 w 90"/>
                <a:gd name="T9" fmla="*/ 0 h 93"/>
                <a:gd name="T10" fmla="*/ 22 w 90"/>
                <a:gd name="T11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074988" y="3757613"/>
              <a:ext cx="2374900" cy="434975"/>
            </a:xfrm>
            <a:custGeom>
              <a:avLst/>
              <a:gdLst>
                <a:gd name="T0" fmla="*/ 242 w 560"/>
                <a:gd name="T1" fmla="*/ 6 h 102"/>
                <a:gd name="T2" fmla="*/ 37 w 560"/>
                <a:gd name="T3" fmla="*/ 73 h 102"/>
                <a:gd name="T4" fmla="*/ 19 w 560"/>
                <a:gd name="T5" fmla="*/ 86 h 102"/>
                <a:gd name="T6" fmla="*/ 0 w 560"/>
                <a:gd name="T7" fmla="*/ 102 h 102"/>
                <a:gd name="T8" fmla="*/ 560 w 560"/>
                <a:gd name="T9" fmla="*/ 102 h 102"/>
                <a:gd name="T10" fmla="*/ 242 w 560"/>
                <a:gd name="T11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2927351" y="3122613"/>
              <a:ext cx="3492500" cy="1049338"/>
            </a:xfrm>
            <a:custGeom>
              <a:avLst/>
              <a:gdLst>
                <a:gd name="T0" fmla="*/ 0 w 824"/>
                <a:gd name="T1" fmla="*/ 118 h 246"/>
                <a:gd name="T2" fmla="*/ 63 w 824"/>
                <a:gd name="T3" fmla="*/ 138 h 246"/>
                <a:gd name="T4" fmla="*/ 76 w 824"/>
                <a:gd name="T5" fmla="*/ 70 h 246"/>
                <a:gd name="T6" fmla="*/ 136 w 824"/>
                <a:gd name="T7" fmla="*/ 110 h 246"/>
                <a:gd name="T8" fmla="*/ 146 w 824"/>
                <a:gd name="T9" fmla="*/ 45 h 246"/>
                <a:gd name="T10" fmla="*/ 211 w 824"/>
                <a:gd name="T11" fmla="*/ 95 h 246"/>
                <a:gd name="T12" fmla="*/ 237 w 824"/>
                <a:gd name="T13" fmla="*/ 32 h 246"/>
                <a:gd name="T14" fmla="*/ 277 w 824"/>
                <a:gd name="T15" fmla="*/ 90 h 246"/>
                <a:gd name="T16" fmla="*/ 317 w 824"/>
                <a:gd name="T17" fmla="*/ 27 h 246"/>
                <a:gd name="T18" fmla="*/ 344 w 824"/>
                <a:gd name="T19" fmla="*/ 90 h 246"/>
                <a:gd name="T20" fmla="*/ 400 w 824"/>
                <a:gd name="T21" fmla="*/ 32 h 246"/>
                <a:gd name="T22" fmla="*/ 427 w 824"/>
                <a:gd name="T23" fmla="*/ 105 h 246"/>
                <a:gd name="T24" fmla="*/ 480 w 824"/>
                <a:gd name="T25" fmla="*/ 55 h 246"/>
                <a:gd name="T26" fmla="*/ 500 w 824"/>
                <a:gd name="T27" fmla="*/ 125 h 246"/>
                <a:gd name="T28" fmla="*/ 558 w 824"/>
                <a:gd name="T29" fmla="*/ 83 h 246"/>
                <a:gd name="T30" fmla="*/ 558 w 824"/>
                <a:gd name="T31" fmla="*/ 148 h 246"/>
                <a:gd name="T32" fmla="*/ 625 w 824"/>
                <a:gd name="T33" fmla="*/ 108 h 246"/>
                <a:gd name="T34" fmla="*/ 628 w 824"/>
                <a:gd name="T35" fmla="*/ 180 h 246"/>
                <a:gd name="T36" fmla="*/ 691 w 824"/>
                <a:gd name="T37" fmla="*/ 145 h 246"/>
                <a:gd name="T38" fmla="*/ 703 w 824"/>
                <a:gd name="T39" fmla="*/ 218 h 246"/>
                <a:gd name="T40" fmla="*/ 758 w 824"/>
                <a:gd name="T41" fmla="*/ 183 h 246"/>
                <a:gd name="T42" fmla="*/ 763 w 824"/>
                <a:gd name="T43" fmla="*/ 246 h 246"/>
                <a:gd name="T44" fmla="*/ 824 w 824"/>
                <a:gd name="T45" fmla="*/ 226 h 246"/>
                <a:gd name="T46" fmla="*/ 370 w 824"/>
                <a:gd name="T47" fmla="*/ 27 h 246"/>
                <a:gd name="T48" fmla="*/ 0 w 824"/>
                <a:gd name="T49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924676" y="3616325"/>
              <a:ext cx="1695450" cy="573088"/>
            </a:xfrm>
            <a:custGeom>
              <a:avLst/>
              <a:gdLst>
                <a:gd name="T0" fmla="*/ 16 w 400"/>
                <a:gd name="T1" fmla="*/ 95 h 134"/>
                <a:gd name="T2" fmla="*/ 89 w 400"/>
                <a:gd name="T3" fmla="*/ 133 h 134"/>
                <a:gd name="T4" fmla="*/ 77 w 400"/>
                <a:gd name="T5" fmla="*/ 52 h 134"/>
                <a:gd name="T6" fmla="*/ 147 w 400"/>
                <a:gd name="T7" fmla="*/ 85 h 134"/>
                <a:gd name="T8" fmla="*/ 149 w 400"/>
                <a:gd name="T9" fmla="*/ 9 h 134"/>
                <a:gd name="T10" fmla="*/ 210 w 400"/>
                <a:gd name="T11" fmla="*/ 57 h 134"/>
                <a:gd name="T12" fmla="*/ 240 w 400"/>
                <a:gd name="T13" fmla="*/ 0 h 134"/>
                <a:gd name="T14" fmla="*/ 277 w 400"/>
                <a:gd name="T15" fmla="*/ 54 h 134"/>
                <a:gd name="T16" fmla="*/ 325 w 400"/>
                <a:gd name="T17" fmla="*/ 14 h 134"/>
                <a:gd name="T18" fmla="*/ 343 w 400"/>
                <a:gd name="T19" fmla="*/ 77 h 134"/>
                <a:gd name="T20" fmla="*/ 400 w 400"/>
                <a:gd name="T21" fmla="*/ 54 h 134"/>
                <a:gd name="T22" fmla="*/ 397 w 400"/>
                <a:gd name="T23" fmla="*/ 129 h 134"/>
                <a:gd name="T24" fmla="*/ 383 w 400"/>
                <a:gd name="T25" fmla="*/ 115 h 134"/>
                <a:gd name="T26" fmla="*/ 383 w 400"/>
                <a:gd name="T27" fmla="*/ 82 h 134"/>
                <a:gd name="T28" fmla="*/ 340 w 400"/>
                <a:gd name="T29" fmla="*/ 97 h 134"/>
                <a:gd name="T30" fmla="*/ 325 w 400"/>
                <a:gd name="T31" fmla="*/ 87 h 134"/>
                <a:gd name="T32" fmla="*/ 315 w 400"/>
                <a:gd name="T33" fmla="*/ 47 h 134"/>
                <a:gd name="T34" fmla="*/ 287 w 400"/>
                <a:gd name="T35" fmla="*/ 70 h 134"/>
                <a:gd name="T36" fmla="*/ 265 w 400"/>
                <a:gd name="T37" fmla="*/ 70 h 134"/>
                <a:gd name="T38" fmla="*/ 242 w 400"/>
                <a:gd name="T39" fmla="*/ 32 h 134"/>
                <a:gd name="T40" fmla="*/ 222 w 400"/>
                <a:gd name="T41" fmla="*/ 74 h 134"/>
                <a:gd name="T42" fmla="*/ 200 w 400"/>
                <a:gd name="T43" fmla="*/ 80 h 134"/>
                <a:gd name="T44" fmla="*/ 164 w 400"/>
                <a:gd name="T45" fmla="*/ 44 h 134"/>
                <a:gd name="T46" fmla="*/ 164 w 400"/>
                <a:gd name="T47" fmla="*/ 92 h 134"/>
                <a:gd name="T48" fmla="*/ 148 w 400"/>
                <a:gd name="T49" fmla="*/ 108 h 134"/>
                <a:gd name="T50" fmla="*/ 98 w 400"/>
                <a:gd name="T51" fmla="*/ 81 h 134"/>
                <a:gd name="T52" fmla="*/ 104 w 400"/>
                <a:gd name="T53" fmla="*/ 128 h 134"/>
                <a:gd name="T54" fmla="*/ 61 w 400"/>
                <a:gd name="T55" fmla="*/ 134 h 134"/>
                <a:gd name="T56" fmla="*/ 0 w 400"/>
                <a:gd name="T57" fmla="*/ 106 h 134"/>
                <a:gd name="T58" fmla="*/ 16 w 400"/>
                <a:gd name="T59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7315201" y="3830638"/>
              <a:ext cx="1309688" cy="354013"/>
            </a:xfrm>
            <a:custGeom>
              <a:avLst/>
              <a:gdLst>
                <a:gd name="T0" fmla="*/ 0 w 309"/>
                <a:gd name="T1" fmla="*/ 83 h 83"/>
                <a:gd name="T2" fmla="*/ 165 w 309"/>
                <a:gd name="T3" fmla="*/ 1 h 83"/>
                <a:gd name="T4" fmla="*/ 309 w 309"/>
                <a:gd name="T5" fmla="*/ 82 h 83"/>
                <a:gd name="T6" fmla="*/ 0 w 309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473451" y="2963863"/>
              <a:ext cx="550863" cy="298450"/>
            </a:xfrm>
            <a:custGeom>
              <a:avLst/>
              <a:gdLst>
                <a:gd name="T0" fmla="*/ 92 w 130"/>
                <a:gd name="T1" fmla="*/ 1 h 70"/>
                <a:gd name="T2" fmla="*/ 103 w 130"/>
                <a:gd name="T3" fmla="*/ 31 h 70"/>
                <a:gd name="T4" fmla="*/ 114 w 130"/>
                <a:gd name="T5" fmla="*/ 31 h 70"/>
                <a:gd name="T6" fmla="*/ 125 w 130"/>
                <a:gd name="T7" fmla="*/ 32 h 70"/>
                <a:gd name="T8" fmla="*/ 130 w 130"/>
                <a:gd name="T9" fmla="*/ 52 h 70"/>
                <a:gd name="T10" fmla="*/ 118 w 130"/>
                <a:gd name="T11" fmla="*/ 54 h 70"/>
                <a:gd name="T12" fmla="*/ 82 w 130"/>
                <a:gd name="T13" fmla="*/ 60 h 70"/>
                <a:gd name="T14" fmla="*/ 40 w 130"/>
                <a:gd name="T15" fmla="*/ 66 h 70"/>
                <a:gd name="T16" fmla="*/ 7 w 130"/>
                <a:gd name="T17" fmla="*/ 69 h 70"/>
                <a:gd name="T18" fmla="*/ 4 w 130"/>
                <a:gd name="T19" fmla="*/ 60 h 70"/>
                <a:gd name="T20" fmla="*/ 5 w 130"/>
                <a:gd name="T21" fmla="*/ 51 h 70"/>
                <a:gd name="T22" fmla="*/ 16 w 130"/>
                <a:gd name="T23" fmla="*/ 47 h 70"/>
                <a:gd name="T24" fmla="*/ 24 w 130"/>
                <a:gd name="T25" fmla="*/ 44 h 70"/>
                <a:gd name="T26" fmla="*/ 19 w 130"/>
                <a:gd name="T27" fmla="*/ 15 h 70"/>
                <a:gd name="T28" fmla="*/ 26 w 130"/>
                <a:gd name="T29" fmla="*/ 7 h 70"/>
                <a:gd name="T30" fmla="*/ 67 w 130"/>
                <a:gd name="T31" fmla="*/ 1 h 70"/>
                <a:gd name="T32" fmla="*/ 81 w 130"/>
                <a:gd name="T33" fmla="*/ 0 h 70"/>
                <a:gd name="T34" fmla="*/ 92 w 130"/>
                <a:gd name="T35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3609976" y="3155950"/>
              <a:ext cx="127000" cy="158750"/>
            </a:xfrm>
            <a:custGeom>
              <a:avLst/>
              <a:gdLst>
                <a:gd name="T0" fmla="*/ 27 w 30"/>
                <a:gd name="T1" fmla="*/ 28 h 37"/>
                <a:gd name="T2" fmla="*/ 30 w 30"/>
                <a:gd name="T3" fmla="*/ 18 h 37"/>
                <a:gd name="T4" fmla="*/ 2 w 30"/>
                <a:gd name="T5" fmla="*/ 14 h 37"/>
                <a:gd name="T6" fmla="*/ 4 w 30"/>
                <a:gd name="T7" fmla="*/ 29 h 37"/>
                <a:gd name="T8" fmla="*/ 27 w 3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648076" y="3203575"/>
              <a:ext cx="50800" cy="58738"/>
            </a:xfrm>
            <a:custGeom>
              <a:avLst/>
              <a:gdLst>
                <a:gd name="T0" fmla="*/ 11 w 12"/>
                <a:gd name="T1" fmla="*/ 11 h 14"/>
                <a:gd name="T2" fmla="*/ 12 w 12"/>
                <a:gd name="T3" fmla="*/ 7 h 14"/>
                <a:gd name="T4" fmla="*/ 1 w 12"/>
                <a:gd name="T5" fmla="*/ 5 h 14"/>
                <a:gd name="T6" fmla="*/ 2 w 12"/>
                <a:gd name="T7" fmla="*/ 11 h 14"/>
                <a:gd name="T8" fmla="*/ 11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833813" y="3135313"/>
              <a:ext cx="131763" cy="157163"/>
            </a:xfrm>
            <a:custGeom>
              <a:avLst/>
              <a:gdLst>
                <a:gd name="T0" fmla="*/ 28 w 31"/>
                <a:gd name="T1" fmla="*/ 28 h 37"/>
                <a:gd name="T2" fmla="*/ 30 w 31"/>
                <a:gd name="T3" fmla="*/ 18 h 37"/>
                <a:gd name="T4" fmla="*/ 2 w 31"/>
                <a:gd name="T5" fmla="*/ 14 h 37"/>
                <a:gd name="T6" fmla="*/ 4 w 31"/>
                <a:gd name="T7" fmla="*/ 29 h 37"/>
                <a:gd name="T8" fmla="*/ 28 w 3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3876676" y="3181350"/>
              <a:ext cx="46038" cy="60325"/>
            </a:xfrm>
            <a:custGeom>
              <a:avLst/>
              <a:gdLst>
                <a:gd name="T0" fmla="*/ 10 w 11"/>
                <a:gd name="T1" fmla="*/ 11 h 14"/>
                <a:gd name="T2" fmla="*/ 11 w 11"/>
                <a:gd name="T3" fmla="*/ 7 h 14"/>
                <a:gd name="T4" fmla="*/ 0 w 11"/>
                <a:gd name="T5" fmla="*/ 5 h 14"/>
                <a:gd name="T6" fmla="*/ 1 w 11"/>
                <a:gd name="T7" fmla="*/ 11 h 14"/>
                <a:gd name="T8" fmla="*/ 10 w 1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3592513" y="3014663"/>
              <a:ext cx="119063" cy="107950"/>
            </a:xfrm>
            <a:custGeom>
              <a:avLst/>
              <a:gdLst>
                <a:gd name="T0" fmla="*/ 1 w 28"/>
                <a:gd name="T1" fmla="*/ 6 h 25"/>
                <a:gd name="T2" fmla="*/ 4 w 28"/>
                <a:gd name="T3" fmla="*/ 25 h 25"/>
                <a:gd name="T4" fmla="*/ 14 w 28"/>
                <a:gd name="T5" fmla="*/ 24 h 25"/>
                <a:gd name="T6" fmla="*/ 24 w 28"/>
                <a:gd name="T7" fmla="*/ 22 h 25"/>
                <a:gd name="T8" fmla="*/ 24 w 28"/>
                <a:gd name="T9" fmla="*/ 11 h 25"/>
                <a:gd name="T10" fmla="*/ 22 w 28"/>
                <a:gd name="T11" fmla="*/ 0 h 25"/>
                <a:gd name="T12" fmla="*/ 0 w 28"/>
                <a:gd name="T1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711576" y="2994025"/>
              <a:ext cx="173038" cy="111125"/>
            </a:xfrm>
            <a:custGeom>
              <a:avLst/>
              <a:gdLst>
                <a:gd name="T0" fmla="*/ 0 w 41"/>
                <a:gd name="T1" fmla="*/ 6 h 26"/>
                <a:gd name="T2" fmla="*/ 5 w 41"/>
                <a:gd name="T3" fmla="*/ 26 h 26"/>
                <a:gd name="T4" fmla="*/ 41 w 41"/>
                <a:gd name="T5" fmla="*/ 22 h 26"/>
                <a:gd name="T6" fmla="*/ 40 w 41"/>
                <a:gd name="T7" fmla="*/ 9 h 26"/>
                <a:gd name="T8" fmla="*/ 30 w 41"/>
                <a:gd name="T9" fmla="*/ 0 h 26"/>
                <a:gd name="T10" fmla="*/ 1 w 41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34478" y="117836"/>
            <a:ext cx="78338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78352" y="1614694"/>
            <a:ext cx="8280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SBT</a:t>
            </a:r>
          </a:p>
          <a:p>
            <a:pPr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 II.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trị”.</a:t>
            </a:r>
          </a:p>
        </p:txBody>
      </p:sp>
    </p:spTree>
    <p:extLst>
      <p:ext uri="{BB962C8B-B14F-4D97-AF65-F5344CB8AC3E}">
        <p14:creationId xmlns:p14="http://schemas.microsoft.com/office/powerpoint/2010/main" val="258198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35" y="357061"/>
            <a:ext cx="3792865" cy="5018842"/>
          </a:xfrm>
          <a:prstGeom prst="rect">
            <a:avLst/>
          </a:prstGeom>
        </p:spPr>
      </p:pic>
      <p:grpSp>
        <p:nvGrpSpPr>
          <p:cNvPr id="2" name="组合 69"/>
          <p:cNvGrpSpPr/>
          <p:nvPr/>
        </p:nvGrpSpPr>
        <p:grpSpPr>
          <a:xfrm>
            <a:off x="0" y="3766389"/>
            <a:ext cx="12192000" cy="3118245"/>
            <a:chOff x="2927351" y="2571750"/>
            <a:chExt cx="6337300" cy="1620838"/>
          </a:xfrm>
        </p:grpSpPr>
        <p:sp>
          <p:nvSpPr>
            <p:cNvPr id="5" name="Freeform 5"/>
            <p:cNvSpPr/>
            <p:nvPr/>
          </p:nvSpPr>
          <p:spPr bwMode="auto">
            <a:xfrm>
              <a:off x="4402138" y="2933700"/>
              <a:ext cx="152400" cy="406400"/>
            </a:xfrm>
            <a:custGeom>
              <a:avLst/>
              <a:gdLst>
                <a:gd name="T0" fmla="*/ 15 w 36"/>
                <a:gd name="T1" fmla="*/ 78 h 95"/>
                <a:gd name="T2" fmla="*/ 2 w 36"/>
                <a:gd name="T3" fmla="*/ 0 h 95"/>
                <a:gd name="T4" fmla="*/ 6 w 36"/>
                <a:gd name="T5" fmla="*/ 0 h 95"/>
                <a:gd name="T6" fmla="*/ 36 w 3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465638" y="2963863"/>
              <a:ext cx="98425" cy="187325"/>
            </a:xfrm>
            <a:custGeom>
              <a:avLst/>
              <a:gdLst>
                <a:gd name="T0" fmla="*/ 0 w 23"/>
                <a:gd name="T1" fmla="*/ 31 h 44"/>
                <a:gd name="T2" fmla="*/ 18 w 23"/>
                <a:gd name="T3" fmla="*/ 0 h 44"/>
                <a:gd name="T4" fmla="*/ 0 w 23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198938" y="2571750"/>
              <a:ext cx="327025" cy="465138"/>
            </a:xfrm>
            <a:custGeom>
              <a:avLst/>
              <a:gdLst>
                <a:gd name="T0" fmla="*/ 59 w 77"/>
                <a:gd name="T1" fmla="*/ 27 h 109"/>
                <a:gd name="T2" fmla="*/ 28 w 77"/>
                <a:gd name="T3" fmla="*/ 92 h 109"/>
                <a:gd name="T4" fmla="*/ 74 w 77"/>
                <a:gd name="T5" fmla="*/ 71 h 109"/>
                <a:gd name="T6" fmla="*/ 59 w 77"/>
                <a:gd name="T7" fmla="*/ 2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516438" y="2857500"/>
              <a:ext cx="203200" cy="212725"/>
            </a:xfrm>
            <a:custGeom>
              <a:avLst/>
              <a:gdLst>
                <a:gd name="T0" fmla="*/ 29 w 48"/>
                <a:gd name="T1" fmla="*/ 12 h 50"/>
                <a:gd name="T2" fmla="*/ 2 w 48"/>
                <a:gd name="T3" fmla="*/ 26 h 50"/>
                <a:gd name="T4" fmla="*/ 29 w 48"/>
                <a:gd name="T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470401" y="2801938"/>
              <a:ext cx="1466850" cy="874713"/>
            </a:xfrm>
            <a:custGeom>
              <a:avLst/>
              <a:gdLst>
                <a:gd name="T0" fmla="*/ 346 w 346"/>
                <a:gd name="T1" fmla="*/ 204 h 205"/>
                <a:gd name="T2" fmla="*/ 173 w 346"/>
                <a:gd name="T3" fmla="*/ 0 h 205"/>
                <a:gd name="T4" fmla="*/ 0 w 346"/>
                <a:gd name="T5" fmla="*/ 204 h 205"/>
                <a:gd name="T6" fmla="*/ 0 w 346"/>
                <a:gd name="T7" fmla="*/ 205 h 205"/>
                <a:gd name="T8" fmla="*/ 346 w 346"/>
                <a:gd name="T9" fmla="*/ 205 h 205"/>
                <a:gd name="T10" fmla="*/ 346 w 346"/>
                <a:gd name="T11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597401" y="2986088"/>
              <a:ext cx="1200150" cy="715963"/>
            </a:xfrm>
            <a:custGeom>
              <a:avLst/>
              <a:gdLst>
                <a:gd name="T0" fmla="*/ 283 w 283"/>
                <a:gd name="T1" fmla="*/ 167 h 168"/>
                <a:gd name="T2" fmla="*/ 142 w 283"/>
                <a:gd name="T3" fmla="*/ 0 h 168"/>
                <a:gd name="T4" fmla="*/ 0 w 283"/>
                <a:gd name="T5" fmla="*/ 167 h 168"/>
                <a:gd name="T6" fmla="*/ 0 w 283"/>
                <a:gd name="T7" fmla="*/ 168 h 168"/>
                <a:gd name="T8" fmla="*/ 283 w 283"/>
                <a:gd name="T9" fmla="*/ 168 h 168"/>
                <a:gd name="T10" fmla="*/ 283 w 283"/>
                <a:gd name="T11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779963" y="3138488"/>
              <a:ext cx="822325" cy="477838"/>
            </a:xfrm>
            <a:custGeom>
              <a:avLst/>
              <a:gdLst>
                <a:gd name="T0" fmla="*/ 194 w 194"/>
                <a:gd name="T1" fmla="*/ 112 h 112"/>
                <a:gd name="T2" fmla="*/ 97 w 194"/>
                <a:gd name="T3" fmla="*/ 0 h 112"/>
                <a:gd name="T4" fmla="*/ 0 w 194"/>
                <a:gd name="T5" fmla="*/ 112 h 112"/>
                <a:gd name="T6" fmla="*/ 0 w 194"/>
                <a:gd name="T7" fmla="*/ 112 h 112"/>
                <a:gd name="T8" fmla="*/ 194 w 194"/>
                <a:gd name="T9" fmla="*/ 112 h 112"/>
                <a:gd name="T10" fmla="*/ 194 w 194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902201" y="3279775"/>
              <a:ext cx="525463" cy="341313"/>
            </a:xfrm>
            <a:custGeom>
              <a:avLst/>
              <a:gdLst>
                <a:gd name="T0" fmla="*/ 124 w 124"/>
                <a:gd name="T1" fmla="*/ 80 h 80"/>
                <a:gd name="T2" fmla="*/ 62 w 124"/>
                <a:gd name="T3" fmla="*/ 0 h 80"/>
                <a:gd name="T4" fmla="*/ 0 w 124"/>
                <a:gd name="T5" fmla="*/ 80 h 80"/>
                <a:gd name="T6" fmla="*/ 0 w 124"/>
                <a:gd name="T7" fmla="*/ 80 h 80"/>
                <a:gd name="T8" fmla="*/ 124 w 124"/>
                <a:gd name="T9" fmla="*/ 80 h 80"/>
                <a:gd name="T10" fmla="*/ 124 w 124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500688" y="2955925"/>
              <a:ext cx="2114550" cy="1198563"/>
            </a:xfrm>
            <a:custGeom>
              <a:avLst/>
              <a:gdLst>
                <a:gd name="T0" fmla="*/ 499 w 499"/>
                <a:gd name="T1" fmla="*/ 279 h 281"/>
                <a:gd name="T2" fmla="*/ 250 w 499"/>
                <a:gd name="T3" fmla="*/ 0 h 281"/>
                <a:gd name="T4" fmla="*/ 0 w 499"/>
                <a:gd name="T5" fmla="*/ 279 h 281"/>
                <a:gd name="T6" fmla="*/ 0 w 499"/>
                <a:gd name="T7" fmla="*/ 281 h 281"/>
                <a:gd name="T8" fmla="*/ 499 w 499"/>
                <a:gd name="T9" fmla="*/ 281 h 281"/>
                <a:gd name="T10" fmla="*/ 499 w 499"/>
                <a:gd name="T11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683251" y="3224213"/>
              <a:ext cx="1738313" cy="917575"/>
            </a:xfrm>
            <a:custGeom>
              <a:avLst/>
              <a:gdLst>
                <a:gd name="T0" fmla="*/ 410 w 410"/>
                <a:gd name="T1" fmla="*/ 213 h 215"/>
                <a:gd name="T2" fmla="*/ 205 w 410"/>
                <a:gd name="T3" fmla="*/ 0 h 215"/>
                <a:gd name="T4" fmla="*/ 0 w 410"/>
                <a:gd name="T5" fmla="*/ 213 h 215"/>
                <a:gd name="T6" fmla="*/ 0 w 410"/>
                <a:gd name="T7" fmla="*/ 215 h 215"/>
                <a:gd name="T8" fmla="*/ 410 w 410"/>
                <a:gd name="T9" fmla="*/ 215 h 215"/>
                <a:gd name="T10" fmla="*/ 410 w 410"/>
                <a:gd name="T11" fmla="*/ 2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78513" y="3438525"/>
              <a:ext cx="1360488" cy="712788"/>
            </a:xfrm>
            <a:custGeom>
              <a:avLst/>
              <a:gdLst>
                <a:gd name="T0" fmla="*/ 321 w 321"/>
                <a:gd name="T1" fmla="*/ 166 h 167"/>
                <a:gd name="T2" fmla="*/ 161 w 321"/>
                <a:gd name="T3" fmla="*/ 0 h 167"/>
                <a:gd name="T4" fmla="*/ 0 w 321"/>
                <a:gd name="T5" fmla="*/ 166 h 167"/>
                <a:gd name="T6" fmla="*/ 0 w 321"/>
                <a:gd name="T7" fmla="*/ 167 h 167"/>
                <a:gd name="T8" fmla="*/ 321 w 321"/>
                <a:gd name="T9" fmla="*/ 167 h 167"/>
                <a:gd name="T10" fmla="*/ 321 w 321"/>
                <a:gd name="T1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119813" y="3621088"/>
              <a:ext cx="877888" cy="495300"/>
            </a:xfrm>
            <a:custGeom>
              <a:avLst/>
              <a:gdLst>
                <a:gd name="T0" fmla="*/ 207 w 207"/>
                <a:gd name="T1" fmla="*/ 115 h 116"/>
                <a:gd name="T2" fmla="*/ 104 w 207"/>
                <a:gd name="T3" fmla="*/ 0 h 116"/>
                <a:gd name="T4" fmla="*/ 0 w 207"/>
                <a:gd name="T5" fmla="*/ 115 h 116"/>
                <a:gd name="T6" fmla="*/ 0 w 207"/>
                <a:gd name="T7" fmla="*/ 116 h 116"/>
                <a:gd name="T8" fmla="*/ 207 w 207"/>
                <a:gd name="T9" fmla="*/ 116 h 116"/>
                <a:gd name="T10" fmla="*/ 207 w 207"/>
                <a:gd name="T11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315076" y="3822700"/>
              <a:ext cx="474663" cy="268288"/>
            </a:xfrm>
            <a:custGeom>
              <a:avLst/>
              <a:gdLst>
                <a:gd name="T0" fmla="*/ 112 w 112"/>
                <a:gd name="T1" fmla="*/ 62 h 63"/>
                <a:gd name="T2" fmla="*/ 56 w 112"/>
                <a:gd name="T3" fmla="*/ 0 h 63"/>
                <a:gd name="T4" fmla="*/ 0 w 112"/>
                <a:gd name="T5" fmla="*/ 62 h 63"/>
                <a:gd name="T6" fmla="*/ 0 w 112"/>
                <a:gd name="T7" fmla="*/ 63 h 63"/>
                <a:gd name="T8" fmla="*/ 112 w 112"/>
                <a:gd name="T9" fmla="*/ 63 h 63"/>
                <a:gd name="T10" fmla="*/ 112 w 112"/>
                <a:gd name="T1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353176" y="3317875"/>
              <a:ext cx="2911475" cy="871538"/>
            </a:xfrm>
            <a:custGeom>
              <a:avLst/>
              <a:gdLst>
                <a:gd name="T0" fmla="*/ 0 w 687"/>
                <a:gd name="T1" fmla="*/ 204 h 204"/>
                <a:gd name="T2" fmla="*/ 368 w 687"/>
                <a:gd name="T3" fmla="*/ 3 h 204"/>
                <a:gd name="T4" fmla="*/ 687 w 687"/>
                <a:gd name="T5" fmla="*/ 202 h 204"/>
                <a:gd name="T6" fmla="*/ 0 w 6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818313" y="3608388"/>
              <a:ext cx="2103438" cy="576263"/>
            </a:xfrm>
            <a:custGeom>
              <a:avLst/>
              <a:gdLst>
                <a:gd name="T0" fmla="*/ 0 w 496"/>
                <a:gd name="T1" fmla="*/ 134 h 135"/>
                <a:gd name="T2" fmla="*/ 267 w 496"/>
                <a:gd name="T3" fmla="*/ 2 h 135"/>
                <a:gd name="T4" fmla="*/ 496 w 496"/>
                <a:gd name="T5" fmla="*/ 135 h 135"/>
                <a:gd name="T6" fmla="*/ 0 w 496"/>
                <a:gd name="T7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2927351" y="3163888"/>
              <a:ext cx="3636963" cy="1028700"/>
            </a:xfrm>
            <a:custGeom>
              <a:avLst/>
              <a:gdLst>
                <a:gd name="T0" fmla="*/ 288 w 858"/>
                <a:gd name="T1" fmla="*/ 15 h 241"/>
                <a:gd name="T2" fmla="*/ 27 w 858"/>
                <a:gd name="T3" fmla="*/ 88 h 241"/>
                <a:gd name="T4" fmla="*/ 0 w 858"/>
                <a:gd name="T5" fmla="*/ 108 h 241"/>
                <a:gd name="T6" fmla="*/ 0 w 858"/>
                <a:gd name="T7" fmla="*/ 241 h 241"/>
                <a:gd name="T8" fmla="*/ 858 w 858"/>
                <a:gd name="T9" fmla="*/ 241 h 241"/>
                <a:gd name="T10" fmla="*/ 288 w 858"/>
                <a:gd name="T11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071813" y="3646488"/>
              <a:ext cx="515938" cy="546100"/>
            </a:xfrm>
            <a:custGeom>
              <a:avLst/>
              <a:gdLst>
                <a:gd name="T0" fmla="*/ 0 w 122"/>
                <a:gd name="T1" fmla="*/ 35 h 128"/>
                <a:gd name="T2" fmla="*/ 56 w 122"/>
                <a:gd name="T3" fmla="*/ 128 h 128"/>
                <a:gd name="T4" fmla="*/ 122 w 122"/>
                <a:gd name="T5" fmla="*/ 128 h 128"/>
                <a:gd name="T6" fmla="*/ 78 w 122"/>
                <a:gd name="T7" fmla="*/ 0 h 128"/>
                <a:gd name="T8" fmla="*/ 0 w 122"/>
                <a:gd name="T9" fmla="*/ 3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3402013" y="3565525"/>
              <a:ext cx="431800" cy="627063"/>
            </a:xfrm>
            <a:custGeom>
              <a:avLst/>
              <a:gdLst>
                <a:gd name="T0" fmla="*/ 0 w 102"/>
                <a:gd name="T1" fmla="*/ 19 h 147"/>
                <a:gd name="T2" fmla="*/ 44 w 102"/>
                <a:gd name="T3" fmla="*/ 147 h 147"/>
                <a:gd name="T4" fmla="*/ 102 w 102"/>
                <a:gd name="T5" fmla="*/ 147 h 147"/>
                <a:gd name="T6" fmla="*/ 77 w 102"/>
                <a:gd name="T7" fmla="*/ 0 h 147"/>
                <a:gd name="T8" fmla="*/ 0 w 102"/>
                <a:gd name="T9" fmla="*/ 1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729038" y="3522663"/>
              <a:ext cx="376238" cy="669925"/>
            </a:xfrm>
            <a:custGeom>
              <a:avLst/>
              <a:gdLst>
                <a:gd name="T0" fmla="*/ 0 w 89"/>
                <a:gd name="T1" fmla="*/ 10 h 157"/>
                <a:gd name="T2" fmla="*/ 25 w 89"/>
                <a:gd name="T3" fmla="*/ 157 h 157"/>
                <a:gd name="T4" fmla="*/ 89 w 89"/>
                <a:gd name="T5" fmla="*/ 157 h 157"/>
                <a:gd name="T6" fmla="*/ 79 w 89"/>
                <a:gd name="T7" fmla="*/ 0 h 157"/>
                <a:gd name="T8" fmla="*/ 0 w 89"/>
                <a:gd name="T9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064001" y="3509963"/>
              <a:ext cx="363538" cy="682625"/>
            </a:xfrm>
            <a:custGeom>
              <a:avLst/>
              <a:gdLst>
                <a:gd name="T0" fmla="*/ 15 w 86"/>
                <a:gd name="T1" fmla="*/ 2 h 160"/>
                <a:gd name="T2" fmla="*/ 0 w 86"/>
                <a:gd name="T3" fmla="*/ 3 h 160"/>
                <a:gd name="T4" fmla="*/ 10 w 86"/>
                <a:gd name="T5" fmla="*/ 160 h 160"/>
                <a:gd name="T6" fmla="*/ 80 w 86"/>
                <a:gd name="T7" fmla="*/ 160 h 160"/>
                <a:gd name="T8" fmla="*/ 86 w 86"/>
                <a:gd name="T9" fmla="*/ 4 h 160"/>
                <a:gd name="T10" fmla="*/ 15 w 86"/>
                <a:gd name="T11" fmla="*/ 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719638" y="3608388"/>
              <a:ext cx="471488" cy="584200"/>
            </a:xfrm>
            <a:custGeom>
              <a:avLst/>
              <a:gdLst>
                <a:gd name="T0" fmla="*/ 26 w 111"/>
                <a:gd name="T1" fmla="*/ 0 h 137"/>
                <a:gd name="T2" fmla="*/ 0 w 111"/>
                <a:gd name="T3" fmla="*/ 137 h 137"/>
                <a:gd name="T4" fmla="*/ 80 w 111"/>
                <a:gd name="T5" fmla="*/ 137 h 137"/>
                <a:gd name="T6" fmla="*/ 111 w 111"/>
                <a:gd name="T7" fmla="*/ 28 h 137"/>
                <a:gd name="T8" fmla="*/ 26 w 111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59363" y="3727450"/>
              <a:ext cx="433388" cy="465138"/>
            </a:xfrm>
            <a:custGeom>
              <a:avLst/>
              <a:gdLst>
                <a:gd name="T0" fmla="*/ 31 w 102"/>
                <a:gd name="T1" fmla="*/ 0 h 109"/>
                <a:gd name="T2" fmla="*/ 0 w 102"/>
                <a:gd name="T3" fmla="*/ 109 h 109"/>
                <a:gd name="T4" fmla="*/ 70 w 102"/>
                <a:gd name="T5" fmla="*/ 109 h 109"/>
                <a:gd name="T6" fmla="*/ 102 w 102"/>
                <a:gd name="T7" fmla="*/ 30 h 109"/>
                <a:gd name="T8" fmla="*/ 31 w 10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5356226" y="3856038"/>
              <a:ext cx="469900" cy="336550"/>
            </a:xfrm>
            <a:custGeom>
              <a:avLst/>
              <a:gdLst>
                <a:gd name="T0" fmla="*/ 32 w 111"/>
                <a:gd name="T1" fmla="*/ 0 h 79"/>
                <a:gd name="T2" fmla="*/ 0 w 111"/>
                <a:gd name="T3" fmla="*/ 79 h 79"/>
                <a:gd name="T4" fmla="*/ 93 w 111"/>
                <a:gd name="T5" fmla="*/ 79 h 79"/>
                <a:gd name="T6" fmla="*/ 111 w 111"/>
                <a:gd name="T7" fmla="*/ 40 h 79"/>
                <a:gd name="T8" fmla="*/ 32 w 11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4402138" y="3527425"/>
              <a:ext cx="428625" cy="665163"/>
            </a:xfrm>
            <a:custGeom>
              <a:avLst/>
              <a:gdLst>
                <a:gd name="T0" fmla="*/ 6 w 101"/>
                <a:gd name="T1" fmla="*/ 0 h 156"/>
                <a:gd name="T2" fmla="*/ 0 w 101"/>
                <a:gd name="T3" fmla="*/ 156 h 156"/>
                <a:gd name="T4" fmla="*/ 75 w 101"/>
                <a:gd name="T5" fmla="*/ 156 h 156"/>
                <a:gd name="T6" fmla="*/ 101 w 101"/>
                <a:gd name="T7" fmla="*/ 19 h 156"/>
                <a:gd name="T8" fmla="*/ 6 w 10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2927351" y="3795713"/>
              <a:ext cx="381000" cy="396875"/>
            </a:xfrm>
            <a:custGeom>
              <a:avLst/>
              <a:gdLst>
                <a:gd name="T0" fmla="*/ 22 w 90"/>
                <a:gd name="T1" fmla="*/ 7 h 93"/>
                <a:gd name="T2" fmla="*/ 0 w 90"/>
                <a:gd name="T3" fmla="*/ 24 h 93"/>
                <a:gd name="T4" fmla="*/ 0 w 90"/>
                <a:gd name="T5" fmla="*/ 93 h 93"/>
                <a:gd name="T6" fmla="*/ 90 w 90"/>
                <a:gd name="T7" fmla="*/ 93 h 93"/>
                <a:gd name="T8" fmla="*/ 34 w 90"/>
                <a:gd name="T9" fmla="*/ 0 h 93"/>
                <a:gd name="T10" fmla="*/ 22 w 90"/>
                <a:gd name="T11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074988" y="3757613"/>
              <a:ext cx="2374900" cy="434975"/>
            </a:xfrm>
            <a:custGeom>
              <a:avLst/>
              <a:gdLst>
                <a:gd name="T0" fmla="*/ 242 w 560"/>
                <a:gd name="T1" fmla="*/ 6 h 102"/>
                <a:gd name="T2" fmla="*/ 37 w 560"/>
                <a:gd name="T3" fmla="*/ 73 h 102"/>
                <a:gd name="T4" fmla="*/ 19 w 560"/>
                <a:gd name="T5" fmla="*/ 86 h 102"/>
                <a:gd name="T6" fmla="*/ 0 w 560"/>
                <a:gd name="T7" fmla="*/ 102 h 102"/>
                <a:gd name="T8" fmla="*/ 560 w 560"/>
                <a:gd name="T9" fmla="*/ 102 h 102"/>
                <a:gd name="T10" fmla="*/ 242 w 560"/>
                <a:gd name="T11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2927351" y="3122613"/>
              <a:ext cx="3492500" cy="1049338"/>
            </a:xfrm>
            <a:custGeom>
              <a:avLst/>
              <a:gdLst>
                <a:gd name="T0" fmla="*/ 0 w 824"/>
                <a:gd name="T1" fmla="*/ 118 h 246"/>
                <a:gd name="T2" fmla="*/ 63 w 824"/>
                <a:gd name="T3" fmla="*/ 138 h 246"/>
                <a:gd name="T4" fmla="*/ 76 w 824"/>
                <a:gd name="T5" fmla="*/ 70 h 246"/>
                <a:gd name="T6" fmla="*/ 136 w 824"/>
                <a:gd name="T7" fmla="*/ 110 h 246"/>
                <a:gd name="T8" fmla="*/ 146 w 824"/>
                <a:gd name="T9" fmla="*/ 45 h 246"/>
                <a:gd name="T10" fmla="*/ 211 w 824"/>
                <a:gd name="T11" fmla="*/ 95 h 246"/>
                <a:gd name="T12" fmla="*/ 237 w 824"/>
                <a:gd name="T13" fmla="*/ 32 h 246"/>
                <a:gd name="T14" fmla="*/ 277 w 824"/>
                <a:gd name="T15" fmla="*/ 90 h 246"/>
                <a:gd name="T16" fmla="*/ 317 w 824"/>
                <a:gd name="T17" fmla="*/ 27 h 246"/>
                <a:gd name="T18" fmla="*/ 344 w 824"/>
                <a:gd name="T19" fmla="*/ 90 h 246"/>
                <a:gd name="T20" fmla="*/ 400 w 824"/>
                <a:gd name="T21" fmla="*/ 32 h 246"/>
                <a:gd name="T22" fmla="*/ 427 w 824"/>
                <a:gd name="T23" fmla="*/ 105 h 246"/>
                <a:gd name="T24" fmla="*/ 480 w 824"/>
                <a:gd name="T25" fmla="*/ 55 h 246"/>
                <a:gd name="T26" fmla="*/ 500 w 824"/>
                <a:gd name="T27" fmla="*/ 125 h 246"/>
                <a:gd name="T28" fmla="*/ 558 w 824"/>
                <a:gd name="T29" fmla="*/ 83 h 246"/>
                <a:gd name="T30" fmla="*/ 558 w 824"/>
                <a:gd name="T31" fmla="*/ 148 h 246"/>
                <a:gd name="T32" fmla="*/ 625 w 824"/>
                <a:gd name="T33" fmla="*/ 108 h 246"/>
                <a:gd name="T34" fmla="*/ 628 w 824"/>
                <a:gd name="T35" fmla="*/ 180 h 246"/>
                <a:gd name="T36" fmla="*/ 691 w 824"/>
                <a:gd name="T37" fmla="*/ 145 h 246"/>
                <a:gd name="T38" fmla="*/ 703 w 824"/>
                <a:gd name="T39" fmla="*/ 218 h 246"/>
                <a:gd name="T40" fmla="*/ 758 w 824"/>
                <a:gd name="T41" fmla="*/ 183 h 246"/>
                <a:gd name="T42" fmla="*/ 763 w 824"/>
                <a:gd name="T43" fmla="*/ 246 h 246"/>
                <a:gd name="T44" fmla="*/ 824 w 824"/>
                <a:gd name="T45" fmla="*/ 226 h 246"/>
                <a:gd name="T46" fmla="*/ 370 w 824"/>
                <a:gd name="T47" fmla="*/ 27 h 246"/>
                <a:gd name="T48" fmla="*/ 0 w 824"/>
                <a:gd name="T49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924676" y="3616325"/>
              <a:ext cx="1695450" cy="573088"/>
            </a:xfrm>
            <a:custGeom>
              <a:avLst/>
              <a:gdLst>
                <a:gd name="T0" fmla="*/ 16 w 400"/>
                <a:gd name="T1" fmla="*/ 95 h 134"/>
                <a:gd name="T2" fmla="*/ 89 w 400"/>
                <a:gd name="T3" fmla="*/ 133 h 134"/>
                <a:gd name="T4" fmla="*/ 77 w 400"/>
                <a:gd name="T5" fmla="*/ 52 h 134"/>
                <a:gd name="T6" fmla="*/ 147 w 400"/>
                <a:gd name="T7" fmla="*/ 85 h 134"/>
                <a:gd name="T8" fmla="*/ 149 w 400"/>
                <a:gd name="T9" fmla="*/ 9 h 134"/>
                <a:gd name="T10" fmla="*/ 210 w 400"/>
                <a:gd name="T11" fmla="*/ 57 h 134"/>
                <a:gd name="T12" fmla="*/ 240 w 400"/>
                <a:gd name="T13" fmla="*/ 0 h 134"/>
                <a:gd name="T14" fmla="*/ 277 w 400"/>
                <a:gd name="T15" fmla="*/ 54 h 134"/>
                <a:gd name="T16" fmla="*/ 325 w 400"/>
                <a:gd name="T17" fmla="*/ 14 h 134"/>
                <a:gd name="T18" fmla="*/ 343 w 400"/>
                <a:gd name="T19" fmla="*/ 77 h 134"/>
                <a:gd name="T20" fmla="*/ 400 w 400"/>
                <a:gd name="T21" fmla="*/ 54 h 134"/>
                <a:gd name="T22" fmla="*/ 397 w 400"/>
                <a:gd name="T23" fmla="*/ 129 h 134"/>
                <a:gd name="T24" fmla="*/ 383 w 400"/>
                <a:gd name="T25" fmla="*/ 115 h 134"/>
                <a:gd name="T26" fmla="*/ 383 w 400"/>
                <a:gd name="T27" fmla="*/ 82 h 134"/>
                <a:gd name="T28" fmla="*/ 340 w 400"/>
                <a:gd name="T29" fmla="*/ 97 h 134"/>
                <a:gd name="T30" fmla="*/ 325 w 400"/>
                <a:gd name="T31" fmla="*/ 87 h 134"/>
                <a:gd name="T32" fmla="*/ 315 w 400"/>
                <a:gd name="T33" fmla="*/ 47 h 134"/>
                <a:gd name="T34" fmla="*/ 287 w 400"/>
                <a:gd name="T35" fmla="*/ 70 h 134"/>
                <a:gd name="T36" fmla="*/ 265 w 400"/>
                <a:gd name="T37" fmla="*/ 70 h 134"/>
                <a:gd name="T38" fmla="*/ 242 w 400"/>
                <a:gd name="T39" fmla="*/ 32 h 134"/>
                <a:gd name="T40" fmla="*/ 222 w 400"/>
                <a:gd name="T41" fmla="*/ 74 h 134"/>
                <a:gd name="T42" fmla="*/ 200 w 400"/>
                <a:gd name="T43" fmla="*/ 80 h 134"/>
                <a:gd name="T44" fmla="*/ 164 w 400"/>
                <a:gd name="T45" fmla="*/ 44 h 134"/>
                <a:gd name="T46" fmla="*/ 164 w 400"/>
                <a:gd name="T47" fmla="*/ 92 h 134"/>
                <a:gd name="T48" fmla="*/ 148 w 400"/>
                <a:gd name="T49" fmla="*/ 108 h 134"/>
                <a:gd name="T50" fmla="*/ 98 w 400"/>
                <a:gd name="T51" fmla="*/ 81 h 134"/>
                <a:gd name="T52" fmla="*/ 104 w 400"/>
                <a:gd name="T53" fmla="*/ 128 h 134"/>
                <a:gd name="T54" fmla="*/ 61 w 400"/>
                <a:gd name="T55" fmla="*/ 134 h 134"/>
                <a:gd name="T56" fmla="*/ 0 w 400"/>
                <a:gd name="T57" fmla="*/ 106 h 134"/>
                <a:gd name="T58" fmla="*/ 16 w 400"/>
                <a:gd name="T59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7315201" y="3830638"/>
              <a:ext cx="1309688" cy="354013"/>
            </a:xfrm>
            <a:custGeom>
              <a:avLst/>
              <a:gdLst>
                <a:gd name="T0" fmla="*/ 0 w 309"/>
                <a:gd name="T1" fmla="*/ 83 h 83"/>
                <a:gd name="T2" fmla="*/ 165 w 309"/>
                <a:gd name="T3" fmla="*/ 1 h 83"/>
                <a:gd name="T4" fmla="*/ 309 w 309"/>
                <a:gd name="T5" fmla="*/ 82 h 83"/>
                <a:gd name="T6" fmla="*/ 0 w 309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473451" y="2963863"/>
              <a:ext cx="550863" cy="298450"/>
            </a:xfrm>
            <a:custGeom>
              <a:avLst/>
              <a:gdLst>
                <a:gd name="T0" fmla="*/ 92 w 130"/>
                <a:gd name="T1" fmla="*/ 1 h 70"/>
                <a:gd name="T2" fmla="*/ 103 w 130"/>
                <a:gd name="T3" fmla="*/ 31 h 70"/>
                <a:gd name="T4" fmla="*/ 114 w 130"/>
                <a:gd name="T5" fmla="*/ 31 h 70"/>
                <a:gd name="T6" fmla="*/ 125 w 130"/>
                <a:gd name="T7" fmla="*/ 32 h 70"/>
                <a:gd name="T8" fmla="*/ 130 w 130"/>
                <a:gd name="T9" fmla="*/ 52 h 70"/>
                <a:gd name="T10" fmla="*/ 118 w 130"/>
                <a:gd name="T11" fmla="*/ 54 h 70"/>
                <a:gd name="T12" fmla="*/ 82 w 130"/>
                <a:gd name="T13" fmla="*/ 60 h 70"/>
                <a:gd name="T14" fmla="*/ 40 w 130"/>
                <a:gd name="T15" fmla="*/ 66 h 70"/>
                <a:gd name="T16" fmla="*/ 7 w 130"/>
                <a:gd name="T17" fmla="*/ 69 h 70"/>
                <a:gd name="T18" fmla="*/ 4 w 130"/>
                <a:gd name="T19" fmla="*/ 60 h 70"/>
                <a:gd name="T20" fmla="*/ 5 w 130"/>
                <a:gd name="T21" fmla="*/ 51 h 70"/>
                <a:gd name="T22" fmla="*/ 16 w 130"/>
                <a:gd name="T23" fmla="*/ 47 h 70"/>
                <a:gd name="T24" fmla="*/ 24 w 130"/>
                <a:gd name="T25" fmla="*/ 44 h 70"/>
                <a:gd name="T26" fmla="*/ 19 w 130"/>
                <a:gd name="T27" fmla="*/ 15 h 70"/>
                <a:gd name="T28" fmla="*/ 26 w 130"/>
                <a:gd name="T29" fmla="*/ 7 h 70"/>
                <a:gd name="T30" fmla="*/ 67 w 130"/>
                <a:gd name="T31" fmla="*/ 1 h 70"/>
                <a:gd name="T32" fmla="*/ 81 w 130"/>
                <a:gd name="T33" fmla="*/ 0 h 70"/>
                <a:gd name="T34" fmla="*/ 92 w 130"/>
                <a:gd name="T35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3609976" y="3155950"/>
              <a:ext cx="127000" cy="158750"/>
            </a:xfrm>
            <a:custGeom>
              <a:avLst/>
              <a:gdLst>
                <a:gd name="T0" fmla="*/ 27 w 30"/>
                <a:gd name="T1" fmla="*/ 28 h 37"/>
                <a:gd name="T2" fmla="*/ 30 w 30"/>
                <a:gd name="T3" fmla="*/ 18 h 37"/>
                <a:gd name="T4" fmla="*/ 2 w 30"/>
                <a:gd name="T5" fmla="*/ 14 h 37"/>
                <a:gd name="T6" fmla="*/ 4 w 30"/>
                <a:gd name="T7" fmla="*/ 29 h 37"/>
                <a:gd name="T8" fmla="*/ 27 w 3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648076" y="3203575"/>
              <a:ext cx="50800" cy="58738"/>
            </a:xfrm>
            <a:custGeom>
              <a:avLst/>
              <a:gdLst>
                <a:gd name="T0" fmla="*/ 11 w 12"/>
                <a:gd name="T1" fmla="*/ 11 h 14"/>
                <a:gd name="T2" fmla="*/ 12 w 12"/>
                <a:gd name="T3" fmla="*/ 7 h 14"/>
                <a:gd name="T4" fmla="*/ 1 w 12"/>
                <a:gd name="T5" fmla="*/ 5 h 14"/>
                <a:gd name="T6" fmla="*/ 2 w 12"/>
                <a:gd name="T7" fmla="*/ 11 h 14"/>
                <a:gd name="T8" fmla="*/ 11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833813" y="3135313"/>
              <a:ext cx="131763" cy="157163"/>
            </a:xfrm>
            <a:custGeom>
              <a:avLst/>
              <a:gdLst>
                <a:gd name="T0" fmla="*/ 28 w 31"/>
                <a:gd name="T1" fmla="*/ 28 h 37"/>
                <a:gd name="T2" fmla="*/ 30 w 31"/>
                <a:gd name="T3" fmla="*/ 18 h 37"/>
                <a:gd name="T4" fmla="*/ 2 w 31"/>
                <a:gd name="T5" fmla="*/ 14 h 37"/>
                <a:gd name="T6" fmla="*/ 4 w 31"/>
                <a:gd name="T7" fmla="*/ 29 h 37"/>
                <a:gd name="T8" fmla="*/ 28 w 3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3876676" y="3181350"/>
              <a:ext cx="46038" cy="60325"/>
            </a:xfrm>
            <a:custGeom>
              <a:avLst/>
              <a:gdLst>
                <a:gd name="T0" fmla="*/ 10 w 11"/>
                <a:gd name="T1" fmla="*/ 11 h 14"/>
                <a:gd name="T2" fmla="*/ 11 w 11"/>
                <a:gd name="T3" fmla="*/ 7 h 14"/>
                <a:gd name="T4" fmla="*/ 0 w 11"/>
                <a:gd name="T5" fmla="*/ 5 h 14"/>
                <a:gd name="T6" fmla="*/ 1 w 11"/>
                <a:gd name="T7" fmla="*/ 11 h 14"/>
                <a:gd name="T8" fmla="*/ 10 w 1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3592513" y="3014663"/>
              <a:ext cx="119063" cy="107950"/>
            </a:xfrm>
            <a:custGeom>
              <a:avLst/>
              <a:gdLst>
                <a:gd name="T0" fmla="*/ 1 w 28"/>
                <a:gd name="T1" fmla="*/ 6 h 25"/>
                <a:gd name="T2" fmla="*/ 4 w 28"/>
                <a:gd name="T3" fmla="*/ 25 h 25"/>
                <a:gd name="T4" fmla="*/ 14 w 28"/>
                <a:gd name="T5" fmla="*/ 24 h 25"/>
                <a:gd name="T6" fmla="*/ 24 w 28"/>
                <a:gd name="T7" fmla="*/ 22 h 25"/>
                <a:gd name="T8" fmla="*/ 24 w 28"/>
                <a:gd name="T9" fmla="*/ 11 h 25"/>
                <a:gd name="T10" fmla="*/ 22 w 28"/>
                <a:gd name="T11" fmla="*/ 0 h 25"/>
                <a:gd name="T12" fmla="*/ 0 w 28"/>
                <a:gd name="T1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711576" y="2994025"/>
              <a:ext cx="173038" cy="111125"/>
            </a:xfrm>
            <a:custGeom>
              <a:avLst/>
              <a:gdLst>
                <a:gd name="T0" fmla="*/ 0 w 41"/>
                <a:gd name="T1" fmla="*/ 6 h 26"/>
                <a:gd name="T2" fmla="*/ 5 w 41"/>
                <a:gd name="T3" fmla="*/ 26 h 26"/>
                <a:gd name="T4" fmla="*/ 41 w 41"/>
                <a:gd name="T5" fmla="*/ 22 h 26"/>
                <a:gd name="T6" fmla="*/ 40 w 41"/>
                <a:gd name="T7" fmla="*/ 9 h 26"/>
                <a:gd name="T8" fmla="*/ 30 w 41"/>
                <a:gd name="T9" fmla="*/ 0 h 26"/>
                <a:gd name="T10" fmla="*/ 1 w 41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422332"/>
            <a:ext cx="905635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2900644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8E38C2-6062-4D56-A273-B4F29029E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94788"/>
              </p:ext>
            </p:extLst>
          </p:nvPr>
        </p:nvGraphicFramePr>
        <p:xfrm>
          <a:off x="0" y="1"/>
          <a:ext cx="12192000" cy="728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1580089586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4279520756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1848045133"/>
                    </a:ext>
                  </a:extLst>
                </a:gridCol>
              </a:tblGrid>
              <a:tr h="100448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chất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hóa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 dụng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205473"/>
                  </a:ext>
                </a:extLst>
              </a:tr>
              <a:tr h="1004486"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Acetic acid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 chính của giấm ăn, dùng trong nấu ăn,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94960"/>
                  </a:ext>
                </a:extLst>
              </a:tr>
              <a:tr h="545293"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 dioxide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 chính của thủy tinh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384427"/>
                  </a:ext>
                </a:extLst>
              </a:tr>
              <a:tr h="1004486"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ăn</a:t>
                      </a:r>
                    </a:p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(Saccarose)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trong chế biến thực phẩm, dược phẩm,…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639240"/>
                  </a:ext>
                </a:extLst>
              </a:tr>
              <a:tr h="883875"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Citric acid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trong chanh, dùng trong thực phẩm,…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692863"/>
                  </a:ext>
                </a:extLst>
              </a:tr>
              <a:tr h="1004486"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Nicotine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chất độc, có trong thuốc lá, gây xơ vữa động mạch, ung thư phổi,…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1929"/>
                  </a:ext>
                </a:extLst>
              </a:tr>
              <a:tr h="1004486">
                <a:tc>
                  <a:txBody>
                    <a:bodyPr/>
                    <a:lstStyle/>
                    <a:p>
                      <a:r>
                        <a:rPr lang="en-US" sz="3200" b="0" i="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Sodium bicarbonate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NaHCO</a:t>
                      </a:r>
                      <a:r>
                        <a:rPr lang="en-US" sz="3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713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2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640E47-740D-42DA-894C-E96FB9CC15F9}"/>
              </a:ext>
            </a:extLst>
          </p:cNvPr>
          <p:cNvSpPr/>
          <p:nvPr/>
        </p:nvSpPr>
        <p:spPr>
          <a:xfrm>
            <a:off x="249732" y="207900"/>
            <a:ext cx="11688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xin giới thiệu với các bạn về chất …..</a:t>
            </a:r>
          </a:p>
          <a:p>
            <a:pPr lvl="0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này ….(ứng dụng) và có CTTH là ….</a:t>
            </a:r>
          </a:p>
          <a:p>
            <a:pPr lvl="0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dành cho các bạn là: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C13DB-5E14-416B-AFE0-28FDDD2BD236}"/>
              </a:ext>
            </a:extLst>
          </p:cNvPr>
          <p:cNvSpPr/>
          <p:nvPr/>
        </p:nvSpPr>
        <p:spPr>
          <a:xfrm>
            <a:off x="249732" y="2265300"/>
            <a:ext cx="116882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….?</a:t>
            </a:r>
          </a:p>
          <a:p>
            <a:pPr lvl="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5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D067FF-6CBF-451D-AB77-C3BCFD3A4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0556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9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620" b="29581"/>
          <a:stretch/>
        </p:blipFill>
        <p:spPr>
          <a:xfrm>
            <a:off x="5669279" y="2031375"/>
            <a:ext cx="6064765" cy="30857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B0AEEF-267E-461D-B4AD-2176BCEF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9187" y="3829933"/>
            <a:ext cx="7886700" cy="469375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4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0" y="925695"/>
            <a:ext cx="11998304" cy="1216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080" y="80935"/>
            <a:ext cx="6736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Công thức </a:t>
            </a:r>
            <a:r>
              <a:rPr lang="nl-NL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 học (CTHH)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735A5-17D5-48AB-8358-C7F487804223}"/>
              </a:ext>
            </a:extLst>
          </p:cNvPr>
          <p:cNvSpPr/>
          <p:nvPr/>
        </p:nvSpPr>
        <p:spPr>
          <a:xfrm>
            <a:off x="247736" y="5535256"/>
            <a:ext cx="2978520" cy="109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 của nguyên tố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04086-3411-4582-ABF4-FBE17179AEF4}"/>
              </a:ext>
            </a:extLst>
          </p:cNvPr>
          <p:cNvSpPr/>
          <p:nvPr/>
        </p:nvSpPr>
        <p:spPr>
          <a:xfrm>
            <a:off x="4177856" y="5535256"/>
            <a:ext cx="5220143" cy="109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số = số nguyên tử của nguyên tố đó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ECB48B-1760-4D6D-A950-22102FD816ED}"/>
              </a:ext>
            </a:extLst>
          </p:cNvPr>
          <p:cNvCxnSpPr>
            <a:stCxn id="2" idx="0"/>
          </p:cNvCxnSpPr>
          <p:nvPr/>
        </p:nvCxnSpPr>
        <p:spPr>
          <a:xfrm flipV="1">
            <a:off x="1736996" y="4648200"/>
            <a:ext cx="582268" cy="887056"/>
          </a:xfrm>
          <a:prstGeom prst="straightConnector1">
            <a:avLst/>
          </a:prstGeom>
          <a:ln w="57150">
            <a:solidFill>
              <a:srgbClr val="2417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00C504-3B51-4E88-82F5-332EFBE32787}"/>
              </a:ext>
            </a:extLst>
          </p:cNvPr>
          <p:cNvCxnSpPr>
            <a:cxnSpLocks/>
          </p:cNvCxnSpPr>
          <p:nvPr/>
        </p:nvCxnSpPr>
        <p:spPr>
          <a:xfrm flipH="1" flipV="1">
            <a:off x="2921001" y="4673600"/>
            <a:ext cx="1673448" cy="887056"/>
          </a:xfrm>
          <a:prstGeom prst="straightConnector1">
            <a:avLst/>
          </a:prstGeom>
          <a:ln w="57150">
            <a:solidFill>
              <a:srgbClr val="2417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E2646C8-D4B7-4A54-8D0C-DFC83E76F425}"/>
              </a:ext>
            </a:extLst>
          </p:cNvPr>
          <p:cNvSpPr txBox="1"/>
          <p:nvPr/>
        </p:nvSpPr>
        <p:spPr>
          <a:xfrm>
            <a:off x="7100819" y="4716065"/>
            <a:ext cx="6708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Iron (III) oxide</a:t>
            </a:r>
          </a:p>
        </p:txBody>
      </p:sp>
    </p:spTree>
    <p:extLst>
      <p:ext uri="{BB962C8B-B14F-4D97-AF65-F5344CB8AC3E}">
        <p14:creationId xmlns:p14="http://schemas.microsoft.com/office/powerpoint/2010/main" val="3169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620" b="29581"/>
          <a:stretch/>
        </p:blipFill>
        <p:spPr>
          <a:xfrm>
            <a:off x="6557962" y="3534888"/>
            <a:ext cx="5309645" cy="27015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B0AEEF-267E-461D-B4AD-2176BCEF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324" y="6116047"/>
            <a:ext cx="9934576" cy="469375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4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76" y="0"/>
            <a:ext cx="6736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Công thức </a:t>
            </a:r>
            <a:r>
              <a:rPr lang="nl-NL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 học (CTHH)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C07DE1-B93D-4127-BE6C-27E0775C0B17}"/>
              </a:ext>
            </a:extLst>
          </p:cNvPr>
          <p:cNvSpPr txBox="1">
            <a:spLocks/>
          </p:cNvSpPr>
          <p:nvPr/>
        </p:nvSpPr>
        <p:spPr>
          <a:xfrm>
            <a:off x="56777" y="975187"/>
            <a:ext cx="12153813" cy="1216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 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31E156-D446-4E00-9A59-852591E6AAA4}"/>
              </a:ext>
            </a:extLst>
          </p:cNvPr>
          <p:cNvSpPr txBox="1">
            <a:spLocks/>
          </p:cNvSpPr>
          <p:nvPr/>
        </p:nvSpPr>
        <p:spPr>
          <a:xfrm>
            <a:off x="56776" y="2804942"/>
            <a:ext cx="12153814" cy="1216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AB077-BB8D-4283-8752-948BBA51D284}"/>
              </a:ext>
            </a:extLst>
          </p:cNvPr>
          <p:cNvSpPr txBox="1"/>
          <p:nvPr/>
        </p:nvSpPr>
        <p:spPr>
          <a:xfrm>
            <a:off x="774131" y="5002917"/>
            <a:ext cx="34830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 hóa học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B2406-818C-41B1-B9E6-026B5BFC2D83}"/>
              </a:ext>
            </a:extLst>
          </p:cNvPr>
          <p:cNvSpPr txBox="1"/>
          <p:nvPr/>
        </p:nvSpPr>
        <p:spPr>
          <a:xfrm>
            <a:off x="774131" y="4284243"/>
            <a:ext cx="34830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số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A209A-23B0-427F-A560-A79C9E7461CD}"/>
              </a:ext>
            </a:extLst>
          </p:cNvPr>
          <p:cNvSpPr txBox="1"/>
          <p:nvPr/>
        </p:nvSpPr>
        <p:spPr>
          <a:xfrm>
            <a:off x="774131" y="5710803"/>
            <a:ext cx="24670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1157 L 0.05951 -0.5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1389 L 0.75925 -0.4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4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463 L 0.28568 -0.433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9BB59-611A-4D5F-BF9B-DAAA725A1098}"/>
              </a:ext>
            </a:extLst>
          </p:cNvPr>
          <p:cNvSpPr/>
          <p:nvPr/>
        </p:nvSpPr>
        <p:spPr>
          <a:xfrm>
            <a:off x="128213" y="24548"/>
            <a:ext cx="607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Công thức 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 học (CTHH)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E8D834-4217-4681-9440-AADFF18D5D8D}"/>
              </a:ext>
            </a:extLst>
          </p:cNvPr>
          <p:cNvSpPr txBox="1">
            <a:spLocks/>
          </p:cNvSpPr>
          <p:nvPr/>
        </p:nvSpPr>
        <p:spPr>
          <a:xfrm>
            <a:off x="1745485" y="1478972"/>
            <a:ext cx="8617716" cy="808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6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526473" y="2059764"/>
            <a:ext cx="10640292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913CC-0640-4A0D-95E5-09BA38EF2117}"/>
              </a:ext>
            </a:extLst>
          </p:cNvPr>
          <p:cNvSpPr/>
          <p:nvPr/>
        </p:nvSpPr>
        <p:spPr>
          <a:xfrm>
            <a:off x="112857" y="33250"/>
            <a:ext cx="805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Công thức hóa học của đơn </a:t>
            </a:r>
            <a:r>
              <a:rPr lang="nl-NL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B3CC72-E502-4ED9-AB4B-DA5C1C1E7F7B}"/>
              </a:ext>
            </a:extLst>
          </p:cNvPr>
          <p:cNvGrpSpPr/>
          <p:nvPr/>
        </p:nvGrpSpPr>
        <p:grpSpPr>
          <a:xfrm>
            <a:off x="529027" y="2813976"/>
            <a:ext cx="4871258" cy="3867138"/>
            <a:chOff x="625533" y="4361711"/>
            <a:chExt cx="4871258" cy="38671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8B8C99-9F9A-4211-ABC8-E52C7DAAB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28" r="84554" b="15395"/>
            <a:stretch/>
          </p:blipFill>
          <p:spPr>
            <a:xfrm>
              <a:off x="625533" y="4361711"/>
              <a:ext cx="4871258" cy="32208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706F09-29D6-4239-B134-F87944782B38}"/>
                </a:ext>
              </a:extLst>
            </p:cNvPr>
            <p:cNvSpPr txBox="1"/>
            <p:nvPr/>
          </p:nvSpPr>
          <p:spPr>
            <a:xfrm>
              <a:off x="1255667" y="7582518"/>
              <a:ext cx="3236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Hydrogen </a:t>
              </a:r>
              <a:endParaRPr lang="en-US" sz="360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B5AD17B2-AB11-4651-9895-2291A1E68188}"/>
              </a:ext>
            </a:extLst>
          </p:cNvPr>
          <p:cNvSpPr txBox="1">
            <a:spLocks/>
          </p:cNvSpPr>
          <p:nvPr/>
        </p:nvSpPr>
        <p:spPr>
          <a:xfrm>
            <a:off x="5620141" y="1270003"/>
            <a:ext cx="6515100" cy="1433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95F07-96A0-49AB-A42E-00518FA43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72" y="823217"/>
            <a:ext cx="5243513" cy="34475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C3C4E1-BE0F-4917-BEBC-167D2384D5D0}"/>
              </a:ext>
            </a:extLst>
          </p:cNvPr>
          <p:cNvCxnSpPr/>
          <p:nvPr/>
        </p:nvCxnSpPr>
        <p:spPr>
          <a:xfrm>
            <a:off x="5543550" y="4743450"/>
            <a:ext cx="6515100" cy="0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3691E26-BA91-4358-978B-FB83A199D648}"/>
              </a:ext>
            </a:extLst>
          </p:cNvPr>
          <p:cNvSpPr txBox="1">
            <a:spLocks/>
          </p:cNvSpPr>
          <p:nvPr/>
        </p:nvSpPr>
        <p:spPr>
          <a:xfrm>
            <a:off x="6096000" y="4154663"/>
            <a:ext cx="5800725" cy="568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600" b="1" baseline="-2500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b="1" baseline="-25000" dirty="0">
              <a:solidFill>
                <a:srgbClr val="2417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DA6247-E844-4FD6-94A5-0DF082FF587B}"/>
              </a:ext>
            </a:extLst>
          </p:cNvPr>
          <p:cNvSpPr txBox="1">
            <a:spLocks/>
          </p:cNvSpPr>
          <p:nvPr/>
        </p:nvSpPr>
        <p:spPr>
          <a:xfrm>
            <a:off x="5174673" y="5458249"/>
            <a:ext cx="6960568" cy="1433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2417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FB5A12-5A88-465A-94B3-358C794240A8}"/>
              </a:ext>
            </a:extLst>
          </p:cNvPr>
          <p:cNvSpPr/>
          <p:nvPr/>
        </p:nvSpPr>
        <p:spPr>
          <a:xfrm>
            <a:off x="112857" y="33250"/>
            <a:ext cx="805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hóa học của 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chất (A</a:t>
            </a:r>
            <a:r>
              <a:rPr lang="nl-NL" sz="36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6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4289</TotalTime>
  <Words>1646</Words>
  <Application>Microsoft Office PowerPoint</Application>
  <PresentationFormat>Widescreen</PresentationFormat>
  <Paragraphs>277</Paragraphs>
  <Slides>37</Slides>
  <Notes>6</Notes>
  <HiddenSlides>0</HiddenSlides>
  <MMClips>10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宋体</vt:lpstr>
      <vt:lpstr>.VnParkH</vt:lpstr>
      <vt:lpstr>Arial</vt:lpstr>
      <vt:lpstr>Calibri</vt:lpstr>
      <vt:lpstr>Calibri Light</vt:lpstr>
      <vt:lpstr>DengXian</vt:lpstr>
      <vt:lpstr>Noto Serif</vt:lpstr>
      <vt:lpstr>Tahoma</vt:lpstr>
      <vt:lpstr>Times New Roman</vt:lpstr>
      <vt:lpstr>Wingdings</vt:lpstr>
      <vt:lpstr>Office Theme</vt:lpstr>
      <vt:lpstr>Equation</vt:lpstr>
      <vt:lpstr>PowerPoint Presentation</vt:lpstr>
      <vt:lpstr>Dài quá bạn ơi!!!!!!!!!!</vt:lpstr>
      <vt:lpstr>PowerPoint Presentation</vt:lpstr>
      <vt:lpstr>PowerPoint Presentation</vt:lpstr>
      <vt:lpstr>Công thức hóa học:  Fe2O3</vt:lpstr>
      <vt:lpstr>Công thức hóa học: Fe2O3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công thức hóa học, chúng ta có thể biết những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6: Đơn chất và hợp chất  Phân tử</dc:title>
  <dc:creator>admin</dc:creator>
  <cp:lastModifiedBy>AnBinh</cp:lastModifiedBy>
  <cp:revision>127</cp:revision>
  <dcterms:created xsi:type="dcterms:W3CDTF">2020-09-30T15:44:44Z</dcterms:created>
  <dcterms:modified xsi:type="dcterms:W3CDTF">2023-11-17T02:27:44Z</dcterms:modified>
</cp:coreProperties>
</file>