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CD3-DB72-4F94-9161-B8133CA0800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29EB-90AB-4EB3-A3BB-447D4F09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CD3-DB72-4F94-9161-B8133CA0800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29EB-90AB-4EB3-A3BB-447D4F09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4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CD3-DB72-4F94-9161-B8133CA0800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29EB-90AB-4EB3-A3BB-447D4F09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0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CD3-DB72-4F94-9161-B8133CA0800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29EB-90AB-4EB3-A3BB-447D4F09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CD3-DB72-4F94-9161-B8133CA0800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29EB-90AB-4EB3-A3BB-447D4F09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CD3-DB72-4F94-9161-B8133CA0800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29EB-90AB-4EB3-A3BB-447D4F09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4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CD3-DB72-4F94-9161-B8133CA0800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29EB-90AB-4EB3-A3BB-447D4F09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CD3-DB72-4F94-9161-B8133CA0800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29EB-90AB-4EB3-A3BB-447D4F09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3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CD3-DB72-4F94-9161-B8133CA0800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29EB-90AB-4EB3-A3BB-447D4F09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CD3-DB72-4F94-9161-B8133CA0800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29EB-90AB-4EB3-A3BB-447D4F09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8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CD3-DB72-4F94-9161-B8133CA0800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29EB-90AB-4EB3-A3BB-447D4F09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4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4CD3-DB72-4F94-9161-B8133CA0800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29EB-90AB-4EB3-A3BB-447D4F09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3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744" y="10972"/>
            <a:ext cx="1558174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z="1600"/>
              <a:t>25/05/2020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z="1600" smtClean="0"/>
              <a:t>1</a:t>
            </a:fld>
            <a:endParaRPr lang="vi-VN" sz="1600" smtClean="0"/>
          </a:p>
        </p:txBody>
      </p:sp>
      <p:sp>
        <p:nvSpPr>
          <p:cNvPr id="4" name="Text Box 3"/>
          <p:cNvSpPr txBox="1"/>
          <p:nvPr/>
        </p:nvSpPr>
        <p:spPr>
          <a:xfrm>
            <a:off x="2326005" y="527050"/>
            <a:ext cx="7876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solidFill>
                  <a:srgbClr val="FF0000"/>
                </a:solidFill>
              </a:rPr>
              <a:t>TRƯỜNG THCS KHƯƠNG ĐÌNH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98249" y="1478671"/>
            <a:ext cx="9760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dirty="0" smtClean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UNIT </a:t>
            </a:r>
            <a:r>
              <a:rPr lang="en-US" altLang="en-US" sz="4400" dirty="0" smtClean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6</a:t>
            </a:r>
            <a:r>
              <a:rPr lang="vi-VN" altLang="en-US" sz="4400" dirty="0" smtClean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: </a:t>
            </a:r>
            <a:r>
              <a:rPr lang="en-US" altLang="en-US" sz="4400" dirty="0" smtClean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I REALLY LIKE ELECTRONIC MUSIC</a:t>
            </a:r>
          </a:p>
          <a:p>
            <a:pPr algn="ctr"/>
            <a:r>
              <a:rPr lang="en-US" altLang="en-US" sz="4400" dirty="0" smtClean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LESSON </a:t>
            </a:r>
            <a:r>
              <a:rPr lang="en-US" altLang="en-US" sz="4400" dirty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3</a:t>
            </a:r>
            <a:r>
              <a:rPr lang="en-US" altLang="en-US" sz="4400" smtClean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+mj-lt"/>
              </a:rPr>
              <a:t>: THE REAL WORLD</a:t>
            </a:r>
            <a:endParaRPr lang="vi-VN" altLang="en-US" sz="4400" dirty="0">
              <a:ln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7" name="Picture 6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5280" y="55244"/>
            <a:ext cx="1605280" cy="165036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153304" y="4409469"/>
            <a:ext cx="5206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800" dirty="0">
                <a:solidFill>
                  <a:srgbClr val="00B050"/>
                </a:solidFill>
              </a:rPr>
              <a:t>Tác giả: </a:t>
            </a:r>
            <a:r>
              <a:rPr lang="en-US" altLang="en-US" sz="2800" dirty="0" smtClean="0">
                <a:solidFill>
                  <a:srgbClr val="00B050"/>
                </a:solidFill>
              </a:rPr>
              <a:t>ĐỒNG THỊ THÚY HƯỜNG</a:t>
            </a:r>
            <a:endParaRPr lang="vi-VN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3062"/>
            <a:ext cx="12192000" cy="461665"/>
            <a:chOff x="0" y="-13062"/>
            <a:chExt cx="12192000" cy="461665"/>
          </a:xfrm>
        </p:grpSpPr>
        <p:sp>
          <p:nvSpPr>
            <p:cNvPr id="5" name="Rectangle 16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17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6</a:t>
              </a:r>
            </a:p>
          </p:txBody>
        </p:sp>
        <p:sp>
          <p:nvSpPr>
            <p:cNvPr id="21" name="TextBox 18"/>
            <p:cNvSpPr txBox="1"/>
            <p:nvPr/>
          </p:nvSpPr>
          <p:spPr>
            <a:xfrm>
              <a:off x="3713018" y="20204"/>
              <a:ext cx="48860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dobe Gothic Std B" panose="020B0800000000000000" pitchFamily="34" charset="-128"/>
                  <a:cs typeface="+mn-cs"/>
                </a:rPr>
                <a:t>I REALLY LIKE ELECTRONIC MUSIC!</a:t>
              </a: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9614535" y="46067"/>
              <a:ext cx="2418715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THE REAL WORLD</a:t>
              </a:r>
            </a:p>
          </p:txBody>
        </p:sp>
      </p:grpSp>
      <p:pic>
        <p:nvPicPr>
          <p:cNvPr id="2" name="Picture 1" descr="62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95" y="436782"/>
            <a:ext cx="9267825" cy="60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31206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062"/>
            <a:ext cx="12192000" cy="461665"/>
            <a:chOff x="0" y="-13062"/>
            <a:chExt cx="12192000" cy="461665"/>
          </a:xfrm>
        </p:grpSpPr>
        <p:sp>
          <p:nvSpPr>
            <p:cNvPr id="10" name="Rectangle 16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7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6</a:t>
              </a:r>
            </a:p>
          </p:txBody>
        </p:sp>
        <p:sp>
          <p:nvSpPr>
            <p:cNvPr id="21" name="TextBox 18"/>
            <p:cNvSpPr txBox="1"/>
            <p:nvPr/>
          </p:nvSpPr>
          <p:spPr>
            <a:xfrm>
              <a:off x="3713018" y="20204"/>
              <a:ext cx="48860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dobe Gothic Std B" panose="020B0800000000000000" pitchFamily="34" charset="-128"/>
                  <a:cs typeface="+mn-cs"/>
                </a:rPr>
                <a:t>I REALLY LIKE ELECTRONIC MUSIC!</a:t>
              </a: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9614535" y="46067"/>
              <a:ext cx="2418715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THE REAL WORLD</a:t>
              </a:r>
            </a:p>
          </p:txBody>
        </p:sp>
      </p:grpSp>
      <p:pic>
        <p:nvPicPr>
          <p:cNvPr id="13" name="Picture 12" descr="62.2"/>
          <p:cNvPicPr>
            <a:picLocks noChangeAspect="1"/>
          </p:cNvPicPr>
          <p:nvPr/>
        </p:nvPicPr>
        <p:blipFill>
          <a:blip r:embed="rId4"/>
          <a:srcRect b="2024"/>
          <a:stretch>
            <a:fillRect/>
          </a:stretch>
        </p:blipFill>
        <p:spPr>
          <a:xfrm>
            <a:off x="1729740" y="448310"/>
            <a:ext cx="8733155" cy="5439410"/>
          </a:xfrm>
          <a:prstGeom prst="rect">
            <a:avLst/>
          </a:prstGeom>
        </p:spPr>
      </p:pic>
      <p:pic>
        <p:nvPicPr>
          <p:cNvPr id="14" name="EE_G7_1-4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980" y="605492"/>
            <a:ext cx="873760" cy="7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734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678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62.1"/>
          <p:cNvPicPr>
            <a:picLocks noChangeAspect="1"/>
          </p:cNvPicPr>
          <p:nvPr/>
        </p:nvPicPr>
        <p:blipFill rotWithShape="1">
          <a:blip r:embed="rId2"/>
          <a:srcRect l="45084"/>
          <a:stretch/>
        </p:blipFill>
        <p:spPr>
          <a:xfrm>
            <a:off x="1" y="448603"/>
            <a:ext cx="4654340" cy="5533483"/>
          </a:xfrm>
          <a:prstGeom prst="rect">
            <a:avLst/>
          </a:prstGeom>
        </p:spPr>
      </p:pic>
      <p:pic>
        <p:nvPicPr>
          <p:cNvPr id="16" name="Picture 15" descr="C:\Users\ASUS\Desktop\ANPJ\Lop 7\Unit 6\U6 Pic\62.4.png62.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982086"/>
            <a:ext cx="12241972" cy="6650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3062"/>
            <a:ext cx="12192000" cy="461665"/>
            <a:chOff x="0" y="-13062"/>
            <a:chExt cx="12192000" cy="461665"/>
          </a:xfrm>
        </p:grpSpPr>
        <p:sp>
          <p:nvSpPr>
            <p:cNvPr id="4" name="Rectangle 16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17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6</a:t>
              </a:r>
            </a:p>
          </p:txBody>
        </p:sp>
        <p:sp>
          <p:nvSpPr>
            <p:cNvPr id="21" name="TextBox 18"/>
            <p:cNvSpPr txBox="1"/>
            <p:nvPr/>
          </p:nvSpPr>
          <p:spPr>
            <a:xfrm>
              <a:off x="3713018" y="20204"/>
              <a:ext cx="48860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dobe Gothic Std B" panose="020B0800000000000000" pitchFamily="34" charset="-128"/>
                  <a:cs typeface="+mn-cs"/>
                </a:rPr>
                <a:t>I REALLY LIKE ELECTRONIC MUSIC!</a:t>
              </a: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9614535" y="46067"/>
              <a:ext cx="2418715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THE REAL WORLD</a:t>
              </a:r>
            </a:p>
          </p:txBody>
        </p:sp>
      </p:grpSp>
      <p:pic>
        <p:nvPicPr>
          <p:cNvPr id="6" name="Picture 5" descr="62.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754" y="574832"/>
            <a:ext cx="5542138" cy="52810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3631" y="6655100"/>
            <a:ext cx="116047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Calibri Light" panose="020F0302020204030204" pitchFamily="34" charset="0"/>
                <a:ea typeface="DengXian"/>
                <a:cs typeface="Segoe UI" panose="020B0502040204020203" pitchFamily="34" charset="0"/>
              </a:rPr>
              <a:t>National Geographic Learning, a Cengage Company © 2022 Cengage Learning, Inc. ALL RIGHTS RESERVED. This presentation tool is intended for teaching purposes only and may not be scanned, copied, duplicated, or posted to a publicly accessible platform in whole or in part.</a:t>
            </a:r>
            <a:endParaRPr lang="en-US" sz="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404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062"/>
            <a:ext cx="12192000" cy="461665"/>
            <a:chOff x="0" y="-13062"/>
            <a:chExt cx="12192000" cy="461665"/>
          </a:xfrm>
        </p:grpSpPr>
        <p:sp>
          <p:nvSpPr>
            <p:cNvPr id="10" name="Rectangle 16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7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6</a:t>
              </a: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3713018" y="20204"/>
              <a:ext cx="48860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dobe Gothic Std B" panose="020B0800000000000000" pitchFamily="34" charset="-128"/>
                  <a:cs typeface="+mn-cs"/>
                </a:rPr>
                <a:t>I REALLY LIKE ELECTRONIC MUSIC!</a:t>
              </a: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9614535" y="46067"/>
              <a:ext cx="2418715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PRONUNCIATION</a:t>
              </a:r>
            </a:p>
          </p:txBody>
        </p:sp>
      </p:grpSp>
      <p:pic>
        <p:nvPicPr>
          <p:cNvPr id="14" name="Picture 13" descr="63.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" y="391443"/>
            <a:ext cx="12033885" cy="581152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/>
        </p:nvSpPr>
        <p:spPr>
          <a:xfrm>
            <a:off x="4453128" y="2267443"/>
            <a:ext cx="599440" cy="53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Subtitle 2"/>
          <p:cNvSpPr>
            <a:spLocks noGrp="1"/>
          </p:cNvSpPr>
          <p:nvPr/>
        </p:nvSpPr>
        <p:spPr>
          <a:xfrm>
            <a:off x="7207250" y="2266598"/>
            <a:ext cx="599440" cy="53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Subtitle 2"/>
          <p:cNvSpPr>
            <a:spLocks noGrp="1"/>
          </p:cNvSpPr>
          <p:nvPr/>
        </p:nvSpPr>
        <p:spPr>
          <a:xfrm>
            <a:off x="2631567" y="3749675"/>
            <a:ext cx="599440" cy="53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4" name="EE_G7_1-4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620" y="2065020"/>
            <a:ext cx="648970" cy="594360"/>
          </a:xfrm>
          <a:prstGeom prst="rect">
            <a:avLst/>
          </a:prstGeom>
        </p:spPr>
      </p:pic>
      <p:pic>
        <p:nvPicPr>
          <p:cNvPr id="25" name="EE_G7_1-47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620" y="3571240"/>
            <a:ext cx="648970" cy="594995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/>
        </p:nvSpPr>
        <p:spPr>
          <a:xfrm>
            <a:off x="2631567" y="4234815"/>
            <a:ext cx="599440" cy="53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Subtitle 2"/>
          <p:cNvSpPr>
            <a:spLocks noGrp="1"/>
          </p:cNvSpPr>
          <p:nvPr/>
        </p:nvSpPr>
        <p:spPr>
          <a:xfrm>
            <a:off x="2631567" y="4705985"/>
            <a:ext cx="599440" cy="53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Subtitle 2"/>
          <p:cNvSpPr>
            <a:spLocks noGrp="1"/>
          </p:cNvSpPr>
          <p:nvPr/>
        </p:nvSpPr>
        <p:spPr>
          <a:xfrm>
            <a:off x="5523103" y="3749675"/>
            <a:ext cx="599440" cy="53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Subtitle 2"/>
          <p:cNvSpPr>
            <a:spLocks noGrp="1"/>
          </p:cNvSpPr>
          <p:nvPr/>
        </p:nvSpPr>
        <p:spPr>
          <a:xfrm>
            <a:off x="5523103" y="4234815"/>
            <a:ext cx="599440" cy="53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Subtitle 2"/>
          <p:cNvSpPr>
            <a:spLocks noGrp="1"/>
          </p:cNvSpPr>
          <p:nvPr/>
        </p:nvSpPr>
        <p:spPr>
          <a:xfrm>
            <a:off x="5523103" y="4705985"/>
            <a:ext cx="599440" cy="53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8796147" y="2067208"/>
            <a:ext cx="426720" cy="398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818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5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2" dur="2165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7" dur="383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23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ASUS\Desktop\ANPJ\Lop 7\Unit 6\U6 Pic\63.2.png63.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6770" y="448310"/>
            <a:ext cx="10538460" cy="1826895"/>
          </a:xfrm>
          <a:prstGeom prst="rect">
            <a:avLst/>
          </a:prstGeom>
        </p:spPr>
      </p:pic>
      <p:pic>
        <p:nvPicPr>
          <p:cNvPr id="3" name="Picture 2" descr="C:\Users\ASUS\Desktop\ANPJ\Lop 7\Unit 6\U6 Pic\63.3.png63.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70125" y="2275205"/>
            <a:ext cx="6227572" cy="43889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3062"/>
            <a:ext cx="12192000" cy="461665"/>
            <a:chOff x="0" y="-13062"/>
            <a:chExt cx="12192000" cy="461665"/>
          </a:xfrm>
        </p:grpSpPr>
        <p:sp>
          <p:nvSpPr>
            <p:cNvPr id="4" name="Rectangle 16"/>
            <p:cNvSpPr/>
            <p:nvPr/>
          </p:nvSpPr>
          <p:spPr>
            <a:xfrm>
              <a:off x="0" y="-13062"/>
              <a:ext cx="12192000" cy="461665"/>
            </a:xfrm>
            <a:prstGeom prst="rect">
              <a:avLst/>
            </a:prstGeom>
            <a:solidFill>
              <a:srgbClr val="33B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17"/>
            <p:cNvSpPr txBox="1"/>
            <p:nvPr/>
          </p:nvSpPr>
          <p:spPr>
            <a:xfrm>
              <a:off x="137907" y="27710"/>
              <a:ext cx="131682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UNIT 6</a:t>
              </a:r>
            </a:p>
          </p:txBody>
        </p:sp>
        <p:sp>
          <p:nvSpPr>
            <p:cNvPr id="21" name="TextBox 18"/>
            <p:cNvSpPr txBox="1"/>
            <p:nvPr/>
          </p:nvSpPr>
          <p:spPr>
            <a:xfrm>
              <a:off x="3713018" y="20204"/>
              <a:ext cx="488605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dobe Gothic Std B" panose="020B0800000000000000" pitchFamily="34" charset="-128"/>
                  <a:cs typeface="+mn-cs"/>
                </a:rPr>
                <a:t>I REALLY LIKE ELECTRONIC MUSIC!</a:t>
              </a: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9614535" y="46067"/>
              <a:ext cx="2418715" cy="3683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othic Std B" panose="020B0800000000000000" pitchFamily="34" charset="-128"/>
                  <a:ea typeface="Adobe Gothic Std B" panose="020B0800000000000000" pitchFamily="34" charset="-128"/>
                  <a:cs typeface="+mn-cs"/>
                </a:rPr>
                <a:t>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960811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136</Words>
  <Application>Microsoft Office PowerPoint</Application>
  <PresentationFormat>Widescreen</PresentationFormat>
  <Paragraphs>30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Adobe Gothic Std B</vt:lpstr>
      <vt:lpstr>Arial</vt:lpstr>
      <vt:lpstr>Calibri</vt:lpstr>
      <vt:lpstr>Calibri Light</vt:lpstr>
      <vt:lpstr>DengXian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2023-11-17T04:56:03Z</dcterms:created>
  <dcterms:modified xsi:type="dcterms:W3CDTF">2023-11-17T04:58:54Z</dcterms:modified>
</cp:coreProperties>
</file>