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3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2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7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9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3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1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2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9BB3-7427-413B-A3ED-39F914D282F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87A91-D4CF-4823-AF72-3A757B310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744" y="10972"/>
            <a:ext cx="15581744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2326005" y="527050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8249" y="1478671"/>
            <a:ext cx="9760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6</a:t>
            </a:r>
            <a:r>
              <a:rPr lang="vi-VN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I REALLY LIKE ELECTRONIC MUSIC</a:t>
            </a:r>
          </a:p>
          <a:p>
            <a:pPr algn="ctr"/>
            <a:r>
              <a:rPr lang="en-US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4</a:t>
            </a:r>
            <a:r>
              <a:rPr lang="en-US" altLang="en-US" sz="4400" dirty="0" smtClean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VIDEO</a:t>
            </a:r>
            <a:endParaRPr lang="vi-VN" altLang="en-US" sz="4400" dirty="0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5280" y="55244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153304" y="4409469"/>
            <a:ext cx="520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smtClean="0">
                <a:solidFill>
                  <a:srgbClr val="00B050"/>
                </a:solidFill>
              </a:rPr>
              <a:t>ĐỒNG THỊ THÚY HƯỜNG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3" y="322961"/>
            <a:ext cx="11025757" cy="5466079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6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REALLY LIKE ELECTRONIC MUSIC!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8599170" y="46067"/>
              <a:ext cx="343408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10102850" y="4424045"/>
            <a:ext cx="42672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641840" y="4846955"/>
            <a:ext cx="42672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641840" y="5282565"/>
            <a:ext cx="42672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50" y="-441960"/>
            <a:ext cx="236925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488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1" y="286385"/>
            <a:ext cx="10715604" cy="531232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971925" y="3094990"/>
            <a:ext cx="8022496" cy="274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6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REALLY LIKE ELECTRONIC MUSIC!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8599170" y="46067"/>
              <a:ext cx="343408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2" name="TZ L2 U0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1925" y="2910840"/>
            <a:ext cx="5697176" cy="35079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50" y="-441960"/>
            <a:ext cx="236925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83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6</a:t>
              </a:r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3713018" y="20204"/>
              <a:ext cx="488605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REALLY LIKE ELECTRONIC MUSIC!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8599170" y="46067"/>
              <a:ext cx="343408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650258"/>
            <a:ext cx="9766300" cy="6021375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/>
        </p:nvSpPr>
        <p:spPr>
          <a:xfrm>
            <a:off x="7553325" y="2894330"/>
            <a:ext cx="138239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culture</a:t>
            </a:r>
          </a:p>
        </p:txBody>
      </p:sp>
      <p:sp>
        <p:nvSpPr>
          <p:cNvPr id="15" name="Subtitle 2"/>
          <p:cNvSpPr>
            <a:spLocks noGrp="1"/>
          </p:cNvSpPr>
          <p:nvPr/>
        </p:nvSpPr>
        <p:spPr>
          <a:xfrm>
            <a:off x="4396105" y="3333750"/>
            <a:ext cx="14871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invented</a:t>
            </a:r>
          </a:p>
        </p:txBody>
      </p:sp>
      <p:sp>
        <p:nvSpPr>
          <p:cNvPr id="16" name="Subtitle 2"/>
          <p:cNvSpPr>
            <a:spLocks noGrp="1"/>
          </p:cNvSpPr>
          <p:nvPr/>
        </p:nvSpPr>
        <p:spPr>
          <a:xfrm>
            <a:off x="8161655" y="4587240"/>
            <a:ext cx="140017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created</a:t>
            </a:r>
          </a:p>
        </p:txBody>
      </p:sp>
      <p:sp>
        <p:nvSpPr>
          <p:cNvPr id="20" name="Subtitle 2"/>
          <p:cNvSpPr>
            <a:spLocks noGrp="1"/>
          </p:cNvSpPr>
          <p:nvPr/>
        </p:nvSpPr>
        <p:spPr>
          <a:xfrm>
            <a:off x="8221980" y="5048250"/>
            <a:ext cx="140017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proud</a:t>
            </a:r>
          </a:p>
        </p:txBody>
      </p:sp>
      <p:sp>
        <p:nvSpPr>
          <p:cNvPr id="21" name="Subtitle 2"/>
          <p:cNvSpPr>
            <a:spLocks noGrp="1"/>
          </p:cNvSpPr>
          <p:nvPr/>
        </p:nvSpPr>
        <p:spPr>
          <a:xfrm>
            <a:off x="6517640" y="5494020"/>
            <a:ext cx="140017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share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73" y="-504190"/>
            <a:ext cx="236925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739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5" grpId="0" build="p"/>
      <p:bldP spid="16" grpId="0" build="p"/>
      <p:bldP spid="20" grpId="0" build="p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7.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408"/>
            <a:ext cx="12192000" cy="7148408"/>
          </a:xfrm>
          <a:prstGeom prst="rect">
            <a:avLst/>
          </a:prstGeom>
        </p:spPr>
      </p:pic>
      <p:pic>
        <p:nvPicPr>
          <p:cNvPr id="2" name="Picture 1" descr="C:\Users\ASUS\Desktop\ANPJ\Lop 7\Unit 6\U6 Pic\67.3.png67.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7875" y="2070100"/>
            <a:ext cx="8915400" cy="16313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6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REALLY LIKE ELECTRONIC MUSIC!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8599170" y="46067"/>
              <a:ext cx="343408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0" name="Picture 9" descr="67.2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845" y="654685"/>
            <a:ext cx="2804795" cy="1284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15" y="718169"/>
            <a:ext cx="1264389" cy="507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27" y="-139024"/>
            <a:ext cx="1608782" cy="2276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10426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8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6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I REALLY LIKE ELECTRONIC MUSIC!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8599170" y="46067"/>
              <a:ext cx="343408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89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</Words>
  <Application>Microsoft Office PowerPoint</Application>
  <PresentationFormat>Widescreen</PresentationFormat>
  <Paragraphs>27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Adobe Gothic Std B</vt:lpstr>
      <vt:lpstr>Arial</vt:lpstr>
      <vt:lpstr>Calibri</vt:lpstr>
      <vt:lpstr>Calibri Light</vt:lpstr>
      <vt:lpstr>DengXian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2023-11-17T05:00:16Z</dcterms:created>
  <dcterms:modified xsi:type="dcterms:W3CDTF">2023-11-17T05:01:19Z</dcterms:modified>
</cp:coreProperties>
</file>