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47A89-0676-4A06-8790-2304C38FDF0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52CDF-2240-4775-98DE-D33ECB64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2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8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4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8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0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9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5194C-AAB0-4D55-B75A-CC64717209B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07ED6-901F-48E9-9CCF-E0704B63C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6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73646" y="2251090"/>
            <a:ext cx="100712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10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HOW DO YOU GET TO THE MALL!</a:t>
            </a:r>
            <a:endParaRPr lang="en-US" altLang="en-US" sz="4400" dirty="0" smtClean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1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6" name="Picture 5" descr="103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2985"/>
            <a:ext cx="12192000" cy="4812030"/>
          </a:xfrm>
          <a:prstGeom prst="rect">
            <a:avLst/>
          </a:prstGeom>
        </p:spPr>
      </p:pic>
      <p:pic>
        <p:nvPicPr>
          <p:cNvPr id="13" name="EE_G7_2-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5060" y="1639151"/>
            <a:ext cx="696222" cy="553085"/>
          </a:xfrm>
          <a:prstGeom prst="rect">
            <a:avLst/>
          </a:prstGeom>
        </p:spPr>
      </p:pic>
      <p:sp>
        <p:nvSpPr>
          <p:cNvPr id="24" name="Subtitle 2"/>
          <p:cNvSpPr>
            <a:spLocks noGrp="1"/>
          </p:cNvSpPr>
          <p:nvPr/>
        </p:nvSpPr>
        <p:spPr>
          <a:xfrm>
            <a:off x="1377950" y="4310380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Subtitle 2"/>
          <p:cNvSpPr>
            <a:spLocks noGrp="1"/>
          </p:cNvSpPr>
          <p:nvPr/>
        </p:nvSpPr>
        <p:spPr>
          <a:xfrm>
            <a:off x="1377950" y="3142615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Subtitle 2"/>
          <p:cNvSpPr>
            <a:spLocks noGrp="1"/>
          </p:cNvSpPr>
          <p:nvPr/>
        </p:nvSpPr>
        <p:spPr>
          <a:xfrm>
            <a:off x="1377950" y="3726180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7019925" y="5229225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Subtitle 2"/>
          <p:cNvSpPr>
            <a:spLocks noGrp="1"/>
          </p:cNvSpPr>
          <p:nvPr/>
        </p:nvSpPr>
        <p:spPr>
          <a:xfrm>
            <a:off x="7019925" y="4645025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Subtitle 2"/>
          <p:cNvSpPr>
            <a:spLocks noGrp="1"/>
          </p:cNvSpPr>
          <p:nvPr/>
        </p:nvSpPr>
        <p:spPr>
          <a:xfrm>
            <a:off x="7019925" y="3142615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325057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49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build="p"/>
      <p:bldP spid="21" grpId="0" build="p"/>
      <p:bldP spid="22" grpId="0" build="p"/>
      <p:bldP spid="23" grpId="0" build="p"/>
      <p:bldP spid="25" grpId="0" build="p"/>
      <p:bldP spid="3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6" name="Picture 5" descr="103.3"/>
          <p:cNvPicPr>
            <a:picLocks noChangeAspect="1"/>
          </p:cNvPicPr>
          <p:nvPr/>
        </p:nvPicPr>
        <p:blipFill rotWithShape="1">
          <a:blip r:embed="rId2"/>
          <a:srcRect b="4348"/>
          <a:stretch/>
        </p:blipFill>
        <p:spPr>
          <a:xfrm>
            <a:off x="1308414" y="395735"/>
            <a:ext cx="8782685" cy="62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382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10\U10 Pic\104.1.png104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0372" y="448310"/>
            <a:ext cx="8961040" cy="61127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8698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17" name="Picture 16" descr="104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5965"/>
            <a:ext cx="12192000" cy="284607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030980" y="3228340"/>
            <a:ext cx="1426845" cy="11677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030980" y="3239135"/>
            <a:ext cx="1437640" cy="594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030980" y="3801745"/>
            <a:ext cx="1437640" cy="594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EE_G7_2-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235" y="1479045"/>
            <a:ext cx="737235" cy="5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9595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938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04.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1797"/>
            <a:ext cx="12192000" cy="3644900"/>
          </a:xfrm>
          <a:prstGeom prst="rect">
            <a:avLst/>
          </a:prstGeom>
        </p:spPr>
      </p:pic>
      <p:pic>
        <p:nvPicPr>
          <p:cNvPr id="16" name="Picture 15" descr="C:\Users\ASUS\Desktop\ANPJ\Lop 7\Unit 10\U10 Pic\104.4.png104.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30257"/>
            <a:ext cx="12192000" cy="6197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19" name="EE_G7_2-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5956" y="1619587"/>
            <a:ext cx="719251" cy="57911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815830" y="4630757"/>
            <a:ext cx="1706880" cy="535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14290" y="3412827"/>
            <a:ext cx="4846320" cy="456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92040" y="3953847"/>
            <a:ext cx="4467860" cy="646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47561" y="2338407"/>
            <a:ext cx="1169670" cy="5791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82905-BEC5-8EDA-CB4B-8FDED041C7DF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B73577-8F40-826D-BE6C-E65A2A4C9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977" y="816282"/>
            <a:ext cx="1463735" cy="587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411DC-3AF3-524D-14F5-DB4D38142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39" y="-139854"/>
            <a:ext cx="1766376" cy="24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46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209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PRONUNCIATION</a:t>
              </a:r>
            </a:p>
          </p:txBody>
        </p:sp>
      </p:grpSp>
      <p:pic>
        <p:nvPicPr>
          <p:cNvPr id="15" name="Picture 14" descr="105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05" y="414020"/>
            <a:ext cx="10885681" cy="633168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69249" y="2555240"/>
            <a:ext cx="270510" cy="287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EE_G7_2-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362" y="1445599"/>
            <a:ext cx="640080" cy="560387"/>
          </a:xfrm>
          <a:prstGeom prst="rect">
            <a:avLst/>
          </a:prstGeom>
        </p:spPr>
      </p:pic>
      <p:pic>
        <p:nvPicPr>
          <p:cNvPr id="23" name="EE_G7_2-3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570" y="2402861"/>
            <a:ext cx="662872" cy="553085"/>
          </a:xfrm>
          <a:prstGeom prst="rect">
            <a:avLst/>
          </a:prstGeom>
        </p:spPr>
      </p:pic>
      <p:sp>
        <p:nvSpPr>
          <p:cNvPr id="24" name="Subtitle 2"/>
          <p:cNvSpPr>
            <a:spLocks noGrp="1"/>
          </p:cNvSpPr>
          <p:nvPr/>
        </p:nvSpPr>
        <p:spPr>
          <a:xfrm>
            <a:off x="1632325" y="5331460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tw</a:t>
            </a:r>
            <a:r>
              <a:rPr lang="en-US" u="sng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5" name="Subtitle 2"/>
          <p:cNvSpPr>
            <a:spLocks noGrp="1"/>
          </p:cNvSpPr>
          <p:nvPr/>
        </p:nvSpPr>
        <p:spPr>
          <a:xfrm>
            <a:off x="5105775" y="4949190"/>
            <a:ext cx="1035050" cy="1199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40000"/>
              </a:lnSpc>
            </a:pP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u="sng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ny</a:t>
            </a:r>
          </a:p>
          <a:p>
            <a:pPr algn="l">
              <a:lnSpc>
                <a:spcPct val="40000"/>
              </a:lnSpc>
            </a:pP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u="sng" dirty="0">
                <a:solidFill>
                  <a:srgbClr val="FF0000"/>
                </a:solidFill>
              </a:rPr>
              <a:t>o</a:t>
            </a:r>
            <a:endParaRPr lang="en-US" dirty="0">
              <a:solidFill>
                <a:srgbClr val="FF0000"/>
              </a:solidFill>
            </a:endParaRPr>
          </a:p>
          <a:p>
            <a:pPr algn="l">
              <a:lnSpc>
                <a:spcPct val="40000"/>
              </a:lnSpc>
            </a:pPr>
            <a:r>
              <a:rPr lang="en-US" u="sng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pen</a:t>
            </a:r>
          </a:p>
          <a:p>
            <a:pPr algn="l">
              <a:lnSpc>
                <a:spcPct val="40000"/>
              </a:lnSpc>
            </a:pPr>
            <a:r>
              <a:rPr lang="en-US" u="sng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6" name="Subtitle 2"/>
          <p:cNvSpPr>
            <a:spLocks noGrp="1"/>
          </p:cNvSpPr>
          <p:nvPr/>
        </p:nvSpPr>
        <p:spPr>
          <a:xfrm>
            <a:off x="8390630" y="4846319"/>
            <a:ext cx="1236980" cy="838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u="sng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me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u="sng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ndon</a:t>
            </a:r>
          </a:p>
        </p:txBody>
      </p:sp>
    </p:spTree>
    <p:extLst>
      <p:ext uri="{BB962C8B-B14F-4D97-AF65-F5344CB8AC3E}">
        <p14:creationId xmlns:p14="http://schemas.microsoft.com/office/powerpoint/2010/main" val="160923783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6" dur="209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348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bldLvl="0" animBg="1"/>
      <p:bldP spid="24" grpId="0" build="p"/>
      <p:bldP spid="25" grpId="0" build="p"/>
      <p:bldP spid="2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COMMUNICATION</a:t>
              </a:r>
            </a:p>
          </p:txBody>
        </p:sp>
      </p:grpSp>
      <p:pic>
        <p:nvPicPr>
          <p:cNvPr id="5" name="Picture 4" descr="105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90" y="448310"/>
            <a:ext cx="8574739" cy="6160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7892" y="45551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1967" y="532543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Café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199" y="5305747"/>
            <a:ext cx="12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Mall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660A1C-DF82-6BBE-81FC-652230B3FB4D}"/>
              </a:ext>
            </a:extLst>
          </p:cNvPr>
          <p:cNvSpPr/>
          <p:nvPr/>
        </p:nvSpPr>
        <p:spPr>
          <a:xfrm>
            <a:off x="6383103" y="4278134"/>
            <a:ext cx="994057" cy="398932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70593" y="4215412"/>
            <a:ext cx="1265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Myriad Pro" panose="020B0503030403020204" pitchFamily="34" charset="0"/>
              </a:rPr>
              <a:t>History Museum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0A8BEE-0272-94D1-5022-D5B124F67149}"/>
              </a:ext>
            </a:extLst>
          </p:cNvPr>
          <p:cNvSpPr/>
          <p:nvPr/>
        </p:nvSpPr>
        <p:spPr>
          <a:xfrm>
            <a:off x="7377160" y="3771438"/>
            <a:ext cx="1222363" cy="443974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77160" y="3693359"/>
            <a:ext cx="123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Myriad Pro" panose="020B0503030403020204" pitchFamily="34" charset="0"/>
              </a:rPr>
              <a:t>Pizza Restaurant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7F9994-E447-5FFB-21D5-C434E071537D}"/>
              </a:ext>
            </a:extLst>
          </p:cNvPr>
          <p:cNvSpPr/>
          <p:nvPr/>
        </p:nvSpPr>
        <p:spPr>
          <a:xfrm>
            <a:off x="8909164" y="4255157"/>
            <a:ext cx="1235032" cy="523220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92789" y="4357366"/>
            <a:ext cx="1481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Myriad Pro" panose="020B0503030403020204" pitchFamily="34" charset="0"/>
              </a:rPr>
              <a:t>Supermarket</a:t>
            </a:r>
          </a:p>
        </p:txBody>
      </p:sp>
    </p:spTree>
    <p:extLst>
      <p:ext uri="{BB962C8B-B14F-4D97-AF65-F5344CB8AC3E}">
        <p14:creationId xmlns:p14="http://schemas.microsoft.com/office/powerpoint/2010/main" val="352238716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32" y="448310"/>
            <a:ext cx="8531377" cy="622931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7F8AA9-6B8A-819D-4F66-D485C7C215F1}"/>
              </a:ext>
            </a:extLst>
          </p:cNvPr>
          <p:cNvSpPr/>
          <p:nvPr/>
        </p:nvSpPr>
        <p:spPr>
          <a:xfrm>
            <a:off x="1954491" y="4026581"/>
            <a:ext cx="1215737" cy="398932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COMMUNICATION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88793" y="393365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Myriad Pro" panose="020B0503030403020204" pitchFamily="34" charset="0"/>
              </a:rPr>
              <a:t>Vietnamese </a:t>
            </a:r>
            <a:br>
              <a:rPr lang="en-US" sz="1600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r>
              <a:rPr lang="en-US" sz="1600" dirty="0">
                <a:solidFill>
                  <a:srgbClr val="FF0000"/>
                </a:solidFill>
                <a:latin typeface="Myriad Pro" panose="020B0503030403020204" pitchFamily="34" charset="0"/>
              </a:rPr>
              <a:t>Restaurant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3211" y="28844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City Park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0319" y="356296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City Hall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AD0D50-1042-1E77-84E5-005D2D77903A}"/>
              </a:ext>
            </a:extLst>
          </p:cNvPr>
          <p:cNvSpPr/>
          <p:nvPr/>
        </p:nvSpPr>
        <p:spPr>
          <a:xfrm>
            <a:off x="4122242" y="5532909"/>
            <a:ext cx="1383011" cy="398932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46829" y="554233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Movie Theater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72EEE6-8501-B9C5-F71F-7BB6A2762D51}"/>
              </a:ext>
            </a:extLst>
          </p:cNvPr>
          <p:cNvSpPr/>
          <p:nvPr/>
        </p:nvSpPr>
        <p:spPr>
          <a:xfrm>
            <a:off x="6156367" y="4706562"/>
            <a:ext cx="1309662" cy="398932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56367" y="471606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Art Museum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21499C-4D5B-2455-AC04-4FD762C7748B}"/>
              </a:ext>
            </a:extLst>
          </p:cNvPr>
          <p:cNvSpPr/>
          <p:nvPr/>
        </p:nvSpPr>
        <p:spPr>
          <a:xfrm>
            <a:off x="8426803" y="5545128"/>
            <a:ext cx="1383011" cy="461644"/>
          </a:xfrm>
          <a:prstGeom prst="roundRect">
            <a:avLst>
              <a:gd name="adj" fmla="val 3557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453573" y="5462211"/>
            <a:ext cx="227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Convenience </a:t>
            </a:r>
            <a:b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Store</a:t>
            </a:r>
          </a:p>
        </p:txBody>
      </p:sp>
    </p:spTree>
    <p:extLst>
      <p:ext uri="{BB962C8B-B14F-4D97-AF65-F5344CB8AC3E}">
        <p14:creationId xmlns:p14="http://schemas.microsoft.com/office/powerpoint/2010/main" val="667858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29540"/>
            <a:ext cx="12191365" cy="7473950"/>
            <a:chOff x="0" y="0"/>
            <a:chExt cx="18076" cy="11566"/>
          </a:xfrm>
        </p:grpSpPr>
        <p:pic>
          <p:nvPicPr>
            <p:cNvPr id="5" name="Picture 4" descr="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38" cy="11566"/>
            </a:xfrm>
            <a:prstGeom prst="rect">
              <a:avLst/>
            </a:prstGeom>
          </p:spPr>
        </p:pic>
        <p:pic>
          <p:nvPicPr>
            <p:cNvPr id="7" name="Picture 6" descr="101.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8" y="0"/>
              <a:ext cx="9038" cy="11566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C0F2785-8EF3-5D16-D5B4-40EDA3DB0476}"/>
              </a:ext>
            </a:extLst>
          </p:cNvPr>
          <p:cNvSpPr/>
          <p:nvPr/>
        </p:nvSpPr>
        <p:spPr>
          <a:xfrm>
            <a:off x="1" y="6721475"/>
            <a:ext cx="12191366" cy="514396"/>
          </a:xfrm>
          <a:prstGeom prst="rect">
            <a:avLst/>
          </a:prstGeom>
          <a:solidFill>
            <a:srgbClr val="100E1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22/02/2022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t>2</a:t>
            </a:fld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479909-EF7A-BD8A-A3E0-C14F41A07A3C}"/>
              </a:ext>
            </a:extLst>
          </p:cNvPr>
          <p:cNvSpPr/>
          <p:nvPr/>
        </p:nvSpPr>
        <p:spPr>
          <a:xfrm>
            <a:off x="363389" y="6655486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B78F34-8300-C443-67EB-99A727904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88" y="-643936"/>
            <a:ext cx="1460451" cy="19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791728-5B17-ABCA-B697-4CC9DB885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930" y="110936"/>
            <a:ext cx="1096720" cy="4400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002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5969635" y="3896995"/>
            <a:ext cx="675640" cy="4787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93115" y="448945"/>
            <a:ext cx="10627995" cy="5574783"/>
            <a:chOff x="0" y="706"/>
            <a:chExt cx="17459" cy="9409"/>
          </a:xfrm>
        </p:grpSpPr>
        <p:pic>
          <p:nvPicPr>
            <p:cNvPr id="2" name="Picture 1" descr="101.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" y="706"/>
              <a:ext cx="17353" cy="5207"/>
            </a:xfrm>
            <a:prstGeom prst="rect">
              <a:avLst/>
            </a:prstGeom>
          </p:spPr>
        </p:pic>
        <p:pic>
          <p:nvPicPr>
            <p:cNvPr id="3" name="Picture 2" descr="101.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855"/>
              <a:ext cx="15823" cy="4260"/>
            </a:xfrm>
            <a:prstGeom prst="rect">
              <a:avLst/>
            </a:prstGeom>
          </p:spPr>
        </p:pic>
      </p:grpSp>
      <p:pic>
        <p:nvPicPr>
          <p:cNvPr id="22" name="EE_G7_2-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049" y="983949"/>
            <a:ext cx="655201" cy="558165"/>
          </a:xfrm>
          <a:prstGeom prst="rect">
            <a:avLst/>
          </a:prstGeom>
        </p:spPr>
      </p:pic>
      <p:sp>
        <p:nvSpPr>
          <p:cNvPr id="24" name="Subtitle 2"/>
          <p:cNvSpPr>
            <a:spLocks noGrp="1"/>
          </p:cNvSpPr>
          <p:nvPr/>
        </p:nvSpPr>
        <p:spPr>
          <a:xfrm>
            <a:off x="2037080" y="2939946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Subtitle 2"/>
          <p:cNvSpPr>
            <a:spLocks noGrp="1"/>
          </p:cNvSpPr>
          <p:nvPr/>
        </p:nvSpPr>
        <p:spPr>
          <a:xfrm>
            <a:off x="5085715" y="2939946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6" name="Subtitle 2"/>
          <p:cNvSpPr>
            <a:spLocks noGrp="1"/>
          </p:cNvSpPr>
          <p:nvPr/>
        </p:nvSpPr>
        <p:spPr>
          <a:xfrm>
            <a:off x="8369935" y="2939946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Subtitle 2"/>
          <p:cNvSpPr>
            <a:spLocks noGrp="1"/>
          </p:cNvSpPr>
          <p:nvPr/>
        </p:nvSpPr>
        <p:spPr>
          <a:xfrm>
            <a:off x="10346690" y="2939946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9" name="Oval 28"/>
          <p:cNvSpPr/>
          <p:nvPr/>
        </p:nvSpPr>
        <p:spPr>
          <a:xfrm>
            <a:off x="8427085" y="4548054"/>
            <a:ext cx="1557655" cy="4787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09900" y="5028114"/>
            <a:ext cx="1557655" cy="4787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68010" y="5479599"/>
            <a:ext cx="1379220" cy="4787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875656" y="4123239"/>
            <a:ext cx="769620" cy="4787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630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7" dur="1039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bldLvl="0" animBg="1"/>
      <p:bldP spid="24" grpId="0" build="p"/>
      <p:bldP spid="25" grpId="0" build="p"/>
      <p:bldP spid="26" grpId="0" build="p"/>
      <p:bldP spid="27" grpId="0" build="p"/>
      <p:bldP spid="29" grpId="0" bldLvl="0" animBg="1"/>
      <p:bldP spid="30" grpId="0" bldLvl="0" animBg="1"/>
      <p:bldP spid="31" grpId="0" bldLvl="0" animBg="1"/>
      <p:bldP spid="2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SUS\Desktop\ANPJ\Lop 7\Unit 10\U10 Pic\101.4.png101.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990328"/>
            <a:ext cx="12192000" cy="234608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6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1839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13018" y="20204"/>
            <a:ext cx="48860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sym typeface="+mn-ea"/>
              </a:rPr>
              <a:t>WHAT DO YOU LIKE TO DO?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3" name="Picture 2" descr="C:\Users\ASUS\Desktop\ANPJ\Lop 7\Unit 10\U10 Pic\102.1.png102.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640" y="644525"/>
            <a:ext cx="7431405" cy="805180"/>
          </a:xfrm>
          <a:prstGeom prst="rect">
            <a:avLst/>
          </a:prstGeom>
        </p:spPr>
      </p:pic>
      <p:pic>
        <p:nvPicPr>
          <p:cNvPr id="6" name="Picture 5" descr="C:\Users\ASUS\Desktop\ANPJ\Lop 7\Unit 10\U10 Pic\102.4.png102.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41410" y="1418591"/>
            <a:ext cx="7579450" cy="5175487"/>
          </a:xfrm>
          <a:prstGeom prst="rect">
            <a:avLst/>
          </a:prstGeom>
        </p:spPr>
      </p:pic>
      <p:pic>
        <p:nvPicPr>
          <p:cNvPr id="7" name="Picture 6" descr="C:\Users\ASUS\Desktop\ANPJ\Lop 7\Unit 10\U10 Pic\102.2.png102.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22298" y="625158"/>
            <a:ext cx="3713480" cy="61658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7914" y="19930"/>
            <a:ext cx="11895971" cy="398780"/>
            <a:chOff x="137907" y="20204"/>
            <a:chExt cx="11895351" cy="398797"/>
          </a:xfrm>
        </p:grpSpPr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744202" y="45996"/>
              <a:ext cx="228905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5" name="EE_G7_2-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367" y="1182688"/>
            <a:ext cx="686435" cy="5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2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40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13018" y="20204"/>
            <a:ext cx="48860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sym typeface="+mn-ea"/>
              </a:rPr>
              <a:t>WHAT DO YOU LIKE TO DO?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6" name="Picture 5" descr="C:\Users\ASUS\Desktop\ANPJ\Lop 7\Unit 10\U10 Pic\102.4.png102.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3993" y="1137015"/>
            <a:ext cx="7938057" cy="5420054"/>
          </a:xfrm>
          <a:prstGeom prst="rect">
            <a:avLst/>
          </a:prstGeom>
        </p:spPr>
      </p:pic>
      <p:pic>
        <p:nvPicPr>
          <p:cNvPr id="5" name="Picture 4" descr="C:\Users\ASUS\Desktop\ANPJ\Lop 7\Unit 10\U10 Pic\102.3.png102.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7740" y="635001"/>
            <a:ext cx="10376535" cy="5461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500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10\U10 Pic\102.5.png102.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483" y="462915"/>
            <a:ext cx="11583035" cy="564007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4" name="EE_G7_2-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516890"/>
            <a:ext cx="715010" cy="5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8983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44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GRAMMAR REFERENCE</a:t>
              </a:r>
            </a:p>
          </p:txBody>
        </p:sp>
      </p:grpSp>
      <p:pic>
        <p:nvPicPr>
          <p:cNvPr id="18" name="Picture 17" descr="LN 156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82" y="562645"/>
            <a:ext cx="9867816" cy="3974820"/>
          </a:xfrm>
          <a:prstGeom prst="rect">
            <a:avLst/>
          </a:prstGeom>
        </p:spPr>
      </p:pic>
      <p:pic>
        <p:nvPicPr>
          <p:cNvPr id="21" name="Picture 20" descr="LN 156.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046" y="4511675"/>
            <a:ext cx="7994015" cy="2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646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SUS\Desktop\ANPJ\Lop 7\Unit 10\U10 Pic\103.1.png103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2040" y="448310"/>
            <a:ext cx="10335173" cy="29616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263640" y="1127760"/>
            <a:ext cx="1005839" cy="436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13760" y="1564640"/>
            <a:ext cx="1524000" cy="645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68440" y="2089150"/>
            <a:ext cx="1341119" cy="5778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57700" y="2889250"/>
            <a:ext cx="2110740" cy="6037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6" name="Picture 5" descr="103.3"/>
          <p:cNvPicPr>
            <a:picLocks noChangeAspect="1"/>
          </p:cNvPicPr>
          <p:nvPr/>
        </p:nvPicPr>
        <p:blipFill rotWithShape="1">
          <a:blip r:embed="rId3"/>
          <a:srcRect t="31710" b="5519"/>
          <a:stretch/>
        </p:blipFill>
        <p:spPr>
          <a:xfrm>
            <a:off x="2930665" y="3654296"/>
            <a:ext cx="6331304" cy="2961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40" y="4495800"/>
            <a:ext cx="2301186" cy="325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95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  <p:bldP spid="1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366</Words>
  <Application>Microsoft Office PowerPoint</Application>
  <PresentationFormat>Widescreen</PresentationFormat>
  <Paragraphs>91</Paragraphs>
  <Slides>17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DengXian</vt:lpstr>
      <vt:lpstr>Myriad Pro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2023-11-17T07:23:23Z</dcterms:created>
  <dcterms:modified xsi:type="dcterms:W3CDTF">2023-11-17T07:42:37Z</dcterms:modified>
</cp:coreProperties>
</file>