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FACFA-32E8-4486-B259-2487522C0870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86843-49DE-4FA9-BE62-110F4F18C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6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4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5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59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5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7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34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3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14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5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D633-3B9A-4449-8331-207E19C9A8E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C47FE-7B3E-4810-948A-F04F09521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73646" y="2251090"/>
            <a:ext cx="100712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10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HOW DO YOU GET TO THE MALL!</a:t>
            </a:r>
            <a:endParaRPr lang="en-US" altLang="en-US" sz="4400" dirty="0" smtClean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  <a:p>
            <a:pPr algn="ctr"/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Unit 10\U10 Pic\WS 148.3.pngWS 148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550160"/>
            <a:ext cx="12192635" cy="13290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40250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5" y="215905"/>
            <a:ext cx="11774134" cy="58565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28658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5" y="215266"/>
            <a:ext cx="11074000" cy="55095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8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554461" y="3054096"/>
            <a:ext cx="7601219" cy="26707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Z L2 U1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7125" y="2870501"/>
            <a:ext cx="6711696" cy="325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31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6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91" y="534214"/>
            <a:ext cx="9686466" cy="6222821"/>
          </a:xfrm>
          <a:prstGeom prst="rect">
            <a:avLst/>
          </a:prstGeom>
        </p:spPr>
      </p:pic>
      <p:sp>
        <p:nvSpPr>
          <p:cNvPr id="24" name="Subtitle 2"/>
          <p:cNvSpPr>
            <a:spLocks noGrp="1"/>
          </p:cNvSpPr>
          <p:nvPr/>
        </p:nvSpPr>
        <p:spPr>
          <a:xfrm>
            <a:off x="8403590" y="1980565"/>
            <a:ext cx="101790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eight</a:t>
            </a:r>
          </a:p>
        </p:txBody>
      </p:sp>
      <p:sp>
        <p:nvSpPr>
          <p:cNvPr id="16" name="Subtitle 2"/>
          <p:cNvSpPr>
            <a:spLocks noGrp="1"/>
          </p:cNvSpPr>
          <p:nvPr/>
        </p:nvSpPr>
        <p:spPr>
          <a:xfrm>
            <a:off x="4674235" y="2315845"/>
            <a:ext cx="155829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 big city</a:t>
            </a:r>
          </a:p>
        </p:txBody>
      </p:sp>
      <p:sp>
        <p:nvSpPr>
          <p:cNvPr id="18" name="Subtitle 2"/>
          <p:cNvSpPr>
            <a:spLocks noGrp="1"/>
          </p:cNvSpPr>
          <p:nvPr/>
        </p:nvSpPr>
        <p:spPr>
          <a:xfrm>
            <a:off x="2988310" y="3028950"/>
            <a:ext cx="112585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explore</a:t>
            </a:r>
          </a:p>
        </p:txBody>
      </p:sp>
      <p:sp>
        <p:nvSpPr>
          <p:cNvPr id="20" name="Subtitle 2"/>
          <p:cNvSpPr>
            <a:spLocks noGrp="1"/>
          </p:cNvSpPr>
          <p:nvPr/>
        </p:nvSpPr>
        <p:spPr>
          <a:xfrm>
            <a:off x="6490335" y="3028950"/>
            <a:ext cx="160083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understand</a:t>
            </a:r>
          </a:p>
        </p:txBody>
      </p:sp>
      <p:sp>
        <p:nvSpPr>
          <p:cNvPr id="21" name="Subtitle 2"/>
          <p:cNvSpPr>
            <a:spLocks noGrp="1"/>
          </p:cNvSpPr>
          <p:nvPr/>
        </p:nvSpPr>
        <p:spPr>
          <a:xfrm>
            <a:off x="3713480" y="3382010"/>
            <a:ext cx="161226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adventures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092960" y="4573905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2092960" y="5103495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957445" y="509270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957445" y="617347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55230657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16" grpId="0" build="p"/>
      <p:bldP spid="18" grpId="0" build="p"/>
      <p:bldP spid="20" grpId="0" build="p"/>
      <p:bldP spid="21" grpId="0" build="p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10\U10 Pic\109.5.png109.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17" y="1190626"/>
            <a:ext cx="5020056" cy="5364464"/>
          </a:xfrm>
          <a:prstGeom prst="rect">
            <a:avLst/>
          </a:prstGeom>
        </p:spPr>
      </p:pic>
      <p:pic>
        <p:nvPicPr>
          <p:cNvPr id="2" name="Picture 1" descr="C:\Users\ASUS\Desktop\ANPJ\Lop 7\Unit 10\U10 Pic\109.3.png109.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48310"/>
            <a:ext cx="12046585" cy="20897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56367" y="3337560"/>
            <a:ext cx="502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Daniel Raven-Ellison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79AC72-F8EE-8D1F-366B-15F1457152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91" y="5203596"/>
            <a:ext cx="1607469" cy="22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2450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8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50DD25-D2FC-F316-723A-93928FECA867}"/>
              </a:ext>
            </a:extLst>
          </p:cNvPr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A897C105-2098-492D-EC77-C2EB70C08206}"/>
                </a:ext>
              </a:extLst>
            </p:cNvPr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048CA323-CE5D-C0A5-206E-6E5EED299124}"/>
                </a:ext>
              </a:extLst>
            </p:cNvPr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B02CCE42-028B-307F-FA4A-F9A283D17529}"/>
                </a:ext>
              </a:extLst>
            </p:cNvPr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A6961D3-0004-2E3F-C33B-A0A93E27E350}"/>
                </a:ext>
              </a:extLst>
            </p:cNvPr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3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799"/>
            <a:ext cx="5904707" cy="60146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pic>
        <p:nvPicPr>
          <p:cNvPr id="19" name="Picture 18" descr="1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32089"/>
            <a:ext cx="3913137" cy="5943332"/>
          </a:xfrm>
          <a:prstGeom prst="rect">
            <a:avLst/>
          </a:prstGeom>
        </p:spPr>
      </p:pic>
      <p:pic>
        <p:nvPicPr>
          <p:cNvPr id="2" name="EE_G7_2-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99" y="1115031"/>
            <a:ext cx="609600" cy="4640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0F20E2-155A-0BA4-12DD-27BB8DFB7031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BAFE13-75DE-691F-A179-E8E560038E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61" y="5980638"/>
            <a:ext cx="1177824" cy="47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ACE9B8-544A-4DBB-6F89-8775139C3F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24" y="5169515"/>
            <a:ext cx="1511646" cy="21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680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10\U10 Pic\106.2.png106.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1215" y="619125"/>
            <a:ext cx="10651490" cy="51987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4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sp>
        <p:nvSpPr>
          <p:cNvPr id="13" name="Text Box 12"/>
          <p:cNvSpPr txBox="1"/>
          <p:nvPr/>
        </p:nvSpPr>
        <p:spPr>
          <a:xfrm>
            <a:off x="6210935" y="3471545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631315" y="4173220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210935" y="4150995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8106968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5" grpId="1"/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10\U10 Pic\108.1.png108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320" y="473075"/>
            <a:ext cx="10920095" cy="61956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343870" y="209994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51045" y="311277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218515" y="412559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18515" y="513969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18515" y="618617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0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7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2704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6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  <p:pic>
        <p:nvPicPr>
          <p:cNvPr id="14" name="Picture 13" descr="108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" y="481575"/>
            <a:ext cx="12192000" cy="446151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903855" y="1851905"/>
            <a:ext cx="1014730" cy="423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71825" y="3527670"/>
            <a:ext cx="669290" cy="423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209280" y="2845680"/>
            <a:ext cx="1014730" cy="42354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:\Users\ASUS\Desktop\ANPJ\Lop 7\Unit 10\U10 Pic\108.3.png108.3"/>
          <p:cNvPicPr>
            <a:picLocks noChangeAspect="1"/>
          </p:cNvPicPr>
          <p:nvPr/>
        </p:nvPicPr>
        <p:blipFill rotWithShape="1">
          <a:blip r:embed="rId3"/>
          <a:srcRect b="42926"/>
          <a:stretch/>
        </p:blipFill>
        <p:spPr>
          <a:xfrm>
            <a:off x="0" y="5041120"/>
            <a:ext cx="9747886" cy="77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6427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2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10\U10 Pic\108.3.png108.3"/>
          <p:cNvPicPr>
            <a:picLocks noChangeAspect="1"/>
          </p:cNvPicPr>
          <p:nvPr/>
        </p:nvPicPr>
        <p:blipFill rotWithShape="1">
          <a:blip r:embed="rId2"/>
          <a:srcRect t="58908" r="14162"/>
          <a:stretch/>
        </p:blipFill>
        <p:spPr>
          <a:xfrm>
            <a:off x="311124" y="2476123"/>
            <a:ext cx="11569752" cy="7734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5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31243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10\U10 Pic\108.4.png108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195" y="2021840"/>
            <a:ext cx="3533775" cy="2696210"/>
          </a:xfrm>
          <a:prstGeom prst="roundRect">
            <a:avLst/>
          </a:prstGeom>
        </p:spPr>
      </p:pic>
      <p:pic>
        <p:nvPicPr>
          <p:cNvPr id="5" name="Picture 4" descr="C:\Users\ASUS\Desktop\ANPJ\Lop 7\Unit 10\U10 Pic\108.5.png108.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35718" y="1243965"/>
            <a:ext cx="8466455" cy="4369435"/>
          </a:xfrm>
          <a:prstGeom prst="round2SameRect">
            <a:avLst>
              <a:gd name="adj1" fmla="val 16667"/>
              <a:gd name="adj2" fmla="val 0"/>
            </a:avLst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41766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SUS\Desktop\ANPJ\Lop 7\Unit 10\U10 Pic\WS 148.1.pngWS 148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1535" y="418465"/>
            <a:ext cx="10610850" cy="56102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  <p:sp>
        <p:nvSpPr>
          <p:cNvPr id="21" name="Subtitle 2"/>
          <p:cNvSpPr>
            <a:spLocks noGrp="1"/>
          </p:cNvSpPr>
          <p:nvPr/>
        </p:nvSpPr>
        <p:spPr>
          <a:xfrm>
            <a:off x="2101215" y="1560195"/>
            <a:ext cx="62033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Start your walking tour at Bến Thành market.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2101215" y="2531110"/>
            <a:ext cx="99326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The market is a lively place in </a:t>
            </a:r>
            <a:r>
              <a:rPr lang="en-US" dirty="0" err="1">
                <a:solidFill>
                  <a:srgbClr val="FF0000"/>
                </a:solidFill>
              </a:rPr>
              <a:t>Hồ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</a:t>
            </a:r>
            <a:r>
              <a:rPr lang="en-US" dirty="0">
                <a:solidFill>
                  <a:srgbClr val="FF0000"/>
                </a:solidFill>
              </a:rPr>
              <a:t> Minh City. / In </a:t>
            </a:r>
            <a:r>
              <a:rPr lang="en-US" dirty="0" err="1">
                <a:solidFill>
                  <a:srgbClr val="FF0000"/>
                </a:solidFill>
              </a:rPr>
              <a:t>Hồ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</a:t>
            </a:r>
            <a:r>
              <a:rPr lang="en-US" dirty="0">
                <a:solidFill>
                  <a:srgbClr val="FF0000"/>
                </a:solidFill>
              </a:rPr>
              <a:t> Minh City, the market is a lively place.</a:t>
            </a:r>
          </a:p>
        </p:txBody>
      </p:sp>
      <p:sp>
        <p:nvSpPr>
          <p:cNvPr id="16" name="Subtitle 2"/>
          <p:cNvSpPr>
            <a:spLocks noGrp="1"/>
          </p:cNvSpPr>
          <p:nvPr/>
        </p:nvSpPr>
        <p:spPr>
          <a:xfrm>
            <a:off x="2101215" y="3501390"/>
            <a:ext cx="62033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Many tourists go there to buy souvenirs.</a:t>
            </a:r>
          </a:p>
        </p:txBody>
      </p:sp>
      <p:sp>
        <p:nvSpPr>
          <p:cNvPr id="17" name="Subtitle 2"/>
          <p:cNvSpPr>
            <a:spLocks noGrp="1"/>
          </p:cNvSpPr>
          <p:nvPr/>
        </p:nvSpPr>
        <p:spPr>
          <a:xfrm>
            <a:off x="2101215" y="4473575"/>
            <a:ext cx="62033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Local shoppers also enjoy visiting the market.</a:t>
            </a:r>
          </a:p>
        </p:txBody>
      </p:sp>
      <p:sp>
        <p:nvSpPr>
          <p:cNvPr id="18" name="Subtitle 2"/>
          <p:cNvSpPr>
            <a:spLocks noGrp="1"/>
          </p:cNvSpPr>
          <p:nvPr/>
        </p:nvSpPr>
        <p:spPr>
          <a:xfrm>
            <a:off x="2101215" y="5445125"/>
            <a:ext cx="620331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</a:rPr>
              <a:t>People can buy all sorts of things there.</a:t>
            </a:r>
          </a:p>
        </p:txBody>
      </p:sp>
    </p:spTree>
    <p:extLst>
      <p:ext uri="{BB962C8B-B14F-4D97-AF65-F5344CB8AC3E}">
        <p14:creationId xmlns:p14="http://schemas.microsoft.com/office/powerpoint/2010/main" val="290867317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3" grpId="0" build="p"/>
      <p:bldP spid="16" grpId="0" build="p"/>
      <p:bldP spid="17" grpId="0" build="p"/>
      <p:bldP spid="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10\U10 Pic\WS 148.2.pngWS 148.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914" y="576056"/>
            <a:ext cx="12206605" cy="53968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10</a:t>
              </a:r>
            </a:p>
          </p:txBody>
        </p:sp>
        <p:sp>
          <p:nvSpPr>
            <p:cNvPr id="1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HOW DO YOU GET TO THE MALL?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420369" y="45996"/>
              <a:ext cx="2612889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  <p:sp>
        <p:nvSpPr>
          <p:cNvPr id="24" name="Subtitle 2"/>
          <p:cNvSpPr>
            <a:spLocks noGrp="1"/>
          </p:cNvSpPr>
          <p:nvPr/>
        </p:nvSpPr>
        <p:spPr>
          <a:xfrm>
            <a:off x="1002149" y="4625451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1002149" y="314018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Subtitle 2"/>
          <p:cNvSpPr>
            <a:spLocks noGrp="1"/>
          </p:cNvSpPr>
          <p:nvPr/>
        </p:nvSpPr>
        <p:spPr>
          <a:xfrm>
            <a:off x="1002149" y="2537571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Subtitle 2"/>
          <p:cNvSpPr>
            <a:spLocks noGrp="1"/>
          </p:cNvSpPr>
          <p:nvPr/>
        </p:nvSpPr>
        <p:spPr>
          <a:xfrm>
            <a:off x="1002149" y="1833991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Subtitle 2"/>
          <p:cNvSpPr>
            <a:spLocks noGrp="1"/>
          </p:cNvSpPr>
          <p:nvPr/>
        </p:nvSpPr>
        <p:spPr>
          <a:xfrm>
            <a:off x="1002149" y="5184251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Subtitle 2"/>
          <p:cNvSpPr>
            <a:spLocks noGrp="1"/>
          </p:cNvSpPr>
          <p:nvPr/>
        </p:nvSpPr>
        <p:spPr>
          <a:xfrm>
            <a:off x="1002149" y="3832336"/>
            <a:ext cx="7899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2497658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5" grpId="0" build="p"/>
      <p:bldP spid="17" grpId="0" build="p"/>
      <p:bldP spid="18" grpId="0" build="p"/>
      <p:bldP spid="19" grpId="0" build="p"/>
      <p:bldP spid="2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318</Words>
  <Application>Microsoft Office PowerPoint</Application>
  <PresentationFormat>Widescreen</PresentationFormat>
  <Paragraphs>75</Paragraphs>
  <Slides>15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DengXian</vt:lpstr>
      <vt:lpstr>Myriad Pro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2023-11-17T07:37:24Z</dcterms:created>
  <dcterms:modified xsi:type="dcterms:W3CDTF">2023-11-17T07:39:20Z</dcterms:modified>
</cp:coreProperties>
</file>