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D0312-AD35-4264-BEB3-5318BC714B0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50991-DE97-4212-A759-B9D0DE5C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2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07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6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5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5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3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4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4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3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2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2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8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2CCF4-1A07-44E2-83C1-9EA3B25CFE3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AC3F0-6AD4-47F5-B2D2-190D57AA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7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p3"/><Relationship Id="rId7" Type="http://schemas.openxmlformats.org/officeDocument/2006/relationships/image" Target="../media/image2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8.mp3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013000" y="2251090"/>
            <a:ext cx="79925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11: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WHAT ARE YOU DOING?</a:t>
            </a:r>
            <a:endParaRPr lang="en-US" altLang="en-US" sz="4400" dirty="0" smtClean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1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45667" y="4317106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657212" y="46059"/>
              <a:ext cx="2376046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9" name="Picture 8" descr="113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4" y="1084581"/>
            <a:ext cx="12192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50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2524125"/>
            <a:ext cx="8151593" cy="41471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657212" y="46059"/>
              <a:ext cx="2376046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6" name="Picture 5" descr="113.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0" y="448310"/>
            <a:ext cx="11562545" cy="27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12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11\U11 Pic\114.1.png114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7522" y="429261"/>
            <a:ext cx="9332536" cy="58261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6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03190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:\Users\ASUS\Desktop\ANPJ\Lop 7\Unit 11\U11 Pic\114.2.png114.2"/>
          <p:cNvPicPr>
            <a:picLocks noChangeAspect="1"/>
          </p:cNvPicPr>
          <p:nvPr/>
        </p:nvPicPr>
        <p:blipFill rotWithShape="1">
          <a:blip r:embed="rId4"/>
          <a:srcRect r="2349"/>
          <a:stretch/>
        </p:blipFill>
        <p:spPr>
          <a:xfrm>
            <a:off x="0" y="1908810"/>
            <a:ext cx="12192000" cy="238633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2490470" y="2657475"/>
            <a:ext cx="1223010" cy="4546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49360" y="3185160"/>
            <a:ext cx="1821815" cy="487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5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6" name="EE_G7_2-4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2204" y="1967230"/>
            <a:ext cx="707069" cy="6064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788660" y="3785870"/>
            <a:ext cx="1821815" cy="4876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130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673">
                <p:cTn id="1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93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1" grpId="0" bldLvl="0" animBg="1"/>
      <p:bldP spid="7" grpId="0" bldLvl="0" animBg="1"/>
      <p:bldP spid="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ASUS\Desktop\ANPJ\Lop 7\Unit 11\U11 Pic\114.4.png114.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1750" y="5670550"/>
            <a:ext cx="12223750" cy="857885"/>
          </a:xfrm>
          <a:prstGeom prst="rect">
            <a:avLst/>
          </a:prstGeom>
        </p:spPr>
      </p:pic>
      <p:pic>
        <p:nvPicPr>
          <p:cNvPr id="6" name="Picture 5" descr="C:\Users\ASUS\Desktop\ANPJ\Lop 7\Unit 11\U11 Pic\114.3.png114.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924367"/>
            <a:ext cx="12192000" cy="300926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/>
        </p:nvSpPr>
        <p:spPr>
          <a:xfrm>
            <a:off x="5486400" y="3557587"/>
            <a:ext cx="94996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dark</a:t>
            </a:r>
          </a:p>
        </p:txBody>
      </p:sp>
      <p:sp>
        <p:nvSpPr>
          <p:cNvPr id="7" name="Subtitle 2"/>
          <p:cNvSpPr>
            <a:spLocks noGrp="1"/>
          </p:cNvSpPr>
          <p:nvPr/>
        </p:nvSpPr>
        <p:spPr>
          <a:xfrm>
            <a:off x="8245475" y="3557587"/>
            <a:ext cx="168656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1422400" y="3966527"/>
            <a:ext cx="18186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had to look</a:t>
            </a:r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8245475" y="4372927"/>
            <a:ext cx="168656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</a:rPr>
              <a:t>touch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THE REAL WORLD</a:t>
              </a:r>
            </a:p>
          </p:txBody>
        </p:sp>
      </p:grpSp>
      <p:pic>
        <p:nvPicPr>
          <p:cNvPr id="2" name="EE_G7_2-4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31" y="1374962"/>
            <a:ext cx="692150" cy="568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CB8810-EF77-5AA7-0456-B6CD2EDFC2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825" y="820891"/>
            <a:ext cx="1380744" cy="554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64CEB6-C545-BC2D-2FFE-F8ECD53CAF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47" y="-100812"/>
            <a:ext cx="1766376" cy="2499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850E885-F0E3-9171-DD48-6F651F37AE8A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4345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93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5.1"/>
          <p:cNvPicPr>
            <a:picLocks noChangeAspect="1"/>
          </p:cNvPicPr>
          <p:nvPr/>
        </p:nvPicPr>
        <p:blipFill rotWithShape="1">
          <a:blip r:embed="rId7"/>
          <a:srcRect r="35252" b="8746"/>
          <a:stretch/>
        </p:blipFill>
        <p:spPr>
          <a:xfrm>
            <a:off x="653245" y="427418"/>
            <a:ext cx="8028842" cy="58369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PRONUNCIATION</a:t>
              </a:r>
            </a:p>
          </p:txBody>
        </p:sp>
      </p:grpSp>
      <p:pic>
        <p:nvPicPr>
          <p:cNvPr id="9" name="EE_G7_2-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0160" y="1644554"/>
            <a:ext cx="612648" cy="518477"/>
          </a:xfrm>
          <a:prstGeom prst="rect">
            <a:avLst/>
          </a:prstGeom>
        </p:spPr>
      </p:pic>
      <p:pic>
        <p:nvPicPr>
          <p:cNvPr id="12" name="EE_G7_2-42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7134" y="2760725"/>
            <a:ext cx="612648" cy="5207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514915" y="3394772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185127" y="3907852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85127" y="4363782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216119" y="3395725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49544" y="3870705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16119" y="4338065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115.1">
            <a:extLst>
              <a:ext uri="{FF2B5EF4-FFF2-40B4-BE49-F238E27FC236}">
                <a16:creationId xmlns:a16="http://schemas.microsoft.com/office/drawing/2014/main" id="{8D679AFB-01AE-76C0-9E1E-5A6E6C51C9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5" b="98706" l="65902" r="96745">
                        <a14:foregroundMark x1="72579" y1="4531" x2="85684" y2="10356"/>
                        <a14:foregroundMark x1="87980" y1="1456" x2="75459" y2="8576"/>
                        <a14:foregroundMark x1="88564" y1="2832" x2="86102" y2="13026"/>
                        <a14:foregroundMark x1="88773" y1="4369" x2="80426" y2="18851"/>
                        <a14:foregroundMark x1="77337" y1="12621" x2="80843" y2="18285"/>
                        <a14:foregroundMark x1="77462" y1="13592" x2="77254" y2="25162"/>
                        <a14:foregroundMark x1="73289" y1="13269" x2="74249" y2="28479"/>
                        <a14:foregroundMark x1="74249" y1="13592" x2="76252" y2="23058"/>
                        <a14:foregroundMark x1="87396" y1="7848" x2="89733" y2="19498"/>
                        <a14:foregroundMark x1="89733" y1="19498" x2="89357" y2="31715"/>
                        <a14:foregroundMark x1="74165" y1="34628" x2="72245" y2="71359"/>
                        <a14:foregroundMark x1="72245" y1="71359" x2="74207" y2="83900"/>
                        <a14:foregroundMark x1="74207" y1="83900" x2="76962" y2="86812"/>
                        <a14:foregroundMark x1="87104" y1="69094" x2="88397" y2="81472"/>
                        <a14:foregroundMark x1="88397" y1="81472" x2="83055" y2="72006"/>
                        <a14:foregroundMark x1="83055" y1="72006" x2="87145" y2="85922"/>
                        <a14:foregroundMark x1="87145" y1="85922" x2="84975" y2="71521"/>
                        <a14:foregroundMark x1="84975" y1="71521" x2="76669" y2="83819"/>
                        <a14:foregroundMark x1="76669" y1="83819" x2="84599" y2="88754"/>
                        <a14:foregroundMark x1="67696" y1="16505" x2="72412" y2="83495"/>
                        <a14:foregroundMark x1="72412" y1="83495" x2="79215" y2="91667"/>
                        <a14:foregroundMark x1="79215" y1="91667" x2="90275" y2="93042"/>
                        <a14:foregroundMark x1="90275" y1="93042" x2="91402" y2="21036"/>
                        <a14:foregroundMark x1="91402" y1="21036" x2="83389" y2="16262"/>
                        <a14:foregroundMark x1="83389" y1="16262" x2="67321" y2="16667"/>
                        <a14:foregroundMark x1="67988" y1="92961" x2="94950" y2="97006"/>
                        <a14:foregroundMark x1="94950" y1="97006" x2="87896" y2="14239"/>
                        <a14:foregroundMark x1="87896" y1="14239" x2="70576" y2="13592"/>
                        <a14:foregroundMark x1="70576" y1="13592" x2="66235" y2="24757"/>
                        <a14:foregroundMark x1="66235" y1="24757" x2="66778" y2="90534"/>
                        <a14:foregroundMark x1="66778" y1="90534" x2="70200" y2="93366"/>
                        <a14:foregroundMark x1="67613" y1="16667" x2="91569" y2="69094"/>
                        <a14:foregroundMark x1="91569" y1="69094" x2="94449" y2="98948"/>
                        <a14:foregroundMark x1="71202" y1="13430" x2="66402" y2="17395"/>
                        <a14:foregroundMark x1="66402" y1="17395" x2="66319" y2="81068"/>
                        <a14:foregroundMark x1="66319" y1="81068" x2="68656" y2="92880"/>
                        <a14:foregroundMark x1="68656" y1="92880" x2="91820" y2="98706"/>
                        <a14:foregroundMark x1="91820" y1="98706" x2="95117" y2="92961"/>
                        <a14:foregroundMark x1="86603" y1="728" x2="90568" y2="728"/>
                        <a14:foregroundMark x1="66027" y1="69094" x2="66027" y2="86084"/>
                        <a14:foregroundMark x1="66027" y1="86084" x2="70409" y2="93770"/>
                        <a14:foregroundMark x1="70409" y1="93770" x2="75835" y2="93770"/>
                        <a14:foregroundMark x1="75835" y1="93770" x2="79341" y2="95874"/>
                        <a14:foregroundMark x1="80634" y1="97006" x2="67237" y2="92071"/>
                        <a14:foregroundMark x1="67237" y1="92071" x2="66110" y2="84142"/>
                        <a14:foregroundMark x1="79341" y1="82039" x2="79341" y2="82039"/>
                        <a14:foregroundMark x1="92863" y1="71197" x2="95117" y2="94417"/>
                        <a14:foregroundMark x1="95117" y1="94417" x2="96786" y2="13269"/>
                        <a14:foregroundMark x1="96786" y1="13269" x2="90484" y2="10194"/>
                        <a14:foregroundMark x1="95826" y1="65858" x2="94908" y2="76294"/>
                        <a14:foregroundMark x1="94908" y1="76294" x2="94741" y2="76618"/>
                        <a14:foregroundMark x1="92446" y1="98382" x2="94825" y2="92799"/>
                        <a14:foregroundMark x1="70075" y1="94903" x2="65902" y2="87136"/>
                        <a14:foregroundMark x1="65902" y1="87136" x2="65902" y2="86246"/>
                        <a14:backgroundMark x1="66694" y1="97816" x2="77045" y2="98786"/>
                        <a14:backgroundMark x1="64942" y1="97977" x2="73581" y2="98625"/>
                        <a14:backgroundMark x1="97120" y1="98382" x2="99416" y2="98948"/>
                        <a14:backgroundMark x1="97037" y1="97816" x2="98915" y2="97411"/>
                        <a14:backgroundMark x1="97329" y1="96683" x2="96828" y2="97977"/>
                      </a14:backgroundRemoval>
                    </a14:imgEffect>
                  </a14:imgLayer>
                </a14:imgProps>
              </a:ext>
            </a:extLst>
          </a:blip>
          <a:srcRect l="65124" t="-1423" r="648" b="-637"/>
          <a:stretch/>
        </p:blipFill>
        <p:spPr>
          <a:xfrm>
            <a:off x="8682087" y="621301"/>
            <a:ext cx="3246703" cy="4993634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8858751" y="4720017"/>
            <a:ext cx="297180" cy="270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21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326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384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3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SUS\Desktop\ANPJ\Lop 7\Unit 11\U11 Pic\115.2.png115.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37800" y="461645"/>
            <a:ext cx="6280335" cy="614324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635" y="0"/>
            <a:ext cx="12192635" cy="461645"/>
            <a:chOff x="0" y="-13062"/>
            <a:chExt cx="12192000" cy="461665"/>
          </a:xfrm>
        </p:grpSpPr>
        <p:sp>
          <p:nvSpPr>
            <p:cNvPr id="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64946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118110"/>
            <a:ext cx="12192635" cy="7569200"/>
            <a:chOff x="0" y="0"/>
            <a:chExt cx="18341" cy="11734"/>
          </a:xfrm>
        </p:grpSpPr>
        <p:pic>
          <p:nvPicPr>
            <p:cNvPr id="9" name="Picture 8" descr="1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71" cy="11735"/>
            </a:xfrm>
            <a:prstGeom prst="rect">
              <a:avLst/>
            </a:prstGeom>
          </p:spPr>
        </p:pic>
        <p:pic>
          <p:nvPicPr>
            <p:cNvPr id="10" name="Picture 9" descr="111.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1" y="0"/>
              <a:ext cx="9171" cy="1173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4660F79-033E-1F19-7F4C-5F834E6386E6}"/>
              </a:ext>
            </a:extLst>
          </p:cNvPr>
          <p:cNvSpPr/>
          <p:nvPr/>
        </p:nvSpPr>
        <p:spPr>
          <a:xfrm>
            <a:off x="1" y="6721475"/>
            <a:ext cx="12191366" cy="514396"/>
          </a:xfrm>
          <a:prstGeom prst="rect">
            <a:avLst/>
          </a:prstGeom>
          <a:solidFill>
            <a:srgbClr val="100E1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54765-8286-B3AE-66AA-5F263E28568B}"/>
              </a:ext>
            </a:extLst>
          </p:cNvPr>
          <p:cNvSpPr/>
          <p:nvPr/>
        </p:nvSpPr>
        <p:spPr>
          <a:xfrm>
            <a:off x="363389" y="6655486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C6409E-7112-5D48-8DE4-34BA415B4A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720" y="-632082"/>
            <a:ext cx="1460451" cy="19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7D5D48-961E-C0C5-7466-0B1542F80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211" y="81058"/>
            <a:ext cx="1304700" cy="52355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55986100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1.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430" y="405130"/>
            <a:ext cx="9653905" cy="55225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716039" y="46059"/>
              <a:ext cx="1316820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pic>
        <p:nvPicPr>
          <p:cNvPr id="2" name="EE_G7_2-3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595" y="1104264"/>
            <a:ext cx="603885" cy="55994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242435" y="1868170"/>
            <a:ext cx="2517775" cy="39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172075" y="2219325"/>
            <a:ext cx="1416050" cy="39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58385" y="2597785"/>
            <a:ext cx="1416050" cy="393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E_G7_2-3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287" y="3166427"/>
            <a:ext cx="651193" cy="55308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269855" y="381698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588500" y="434848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278110" y="487616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588500" y="540766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353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43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51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bldLvl="0" animBg="1"/>
      <p:bldP spid="3" grpId="0" bldLvl="0" animBg="1"/>
      <p:bldP spid="4" grpId="0" bldLvl="0" animBg="1"/>
      <p:bldP spid="7" grpId="0" bldLvl="0" animBg="1"/>
      <p:bldP spid="8" grpId="0" bldLvl="0" animBg="1"/>
      <p:bldP spid="9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4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5" name="TextBox 19"/>
            <p:cNvSpPr txBox="1"/>
            <p:nvPr/>
          </p:nvSpPr>
          <p:spPr>
            <a:xfrm>
              <a:off x="10716039" y="46059"/>
              <a:ext cx="1316820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PREVIEW</a:t>
              </a:r>
            </a:p>
          </p:txBody>
        </p:sp>
      </p:grpSp>
      <p:pic>
        <p:nvPicPr>
          <p:cNvPr id="8" name="Picture 7" descr="111.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770"/>
            <a:ext cx="12192000" cy="3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145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13018" y="20204"/>
            <a:ext cx="48860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sym typeface="+mn-ea"/>
              </a:rPr>
              <a:t>WHAT DO YOU LIKE TO DO?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3" name="Picture 2" descr="C:\Users\ASUS\Desktop\ANPJ\Lop 7\Unit 11\U11 Pic\112.1.png112.1"/>
          <p:cNvPicPr>
            <a:picLocks noChangeAspect="1"/>
          </p:cNvPicPr>
          <p:nvPr/>
        </p:nvPicPr>
        <p:blipFill>
          <a:blip r:embed="rId5"/>
          <a:srcRect t="6719"/>
          <a:stretch>
            <a:fillRect/>
          </a:stretch>
        </p:blipFill>
        <p:spPr>
          <a:xfrm>
            <a:off x="316801" y="557775"/>
            <a:ext cx="7501890" cy="918210"/>
          </a:xfrm>
          <a:prstGeom prst="rect">
            <a:avLst/>
          </a:prstGeom>
        </p:spPr>
      </p:pic>
      <p:pic>
        <p:nvPicPr>
          <p:cNvPr id="6" name="Picture 5" descr="C:\Users\ASUS\Desktop\ANPJ\Lop 7\Unit 11\U11 Pic\112.4.png112.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1394" y="1475985"/>
            <a:ext cx="7672388" cy="5129327"/>
          </a:xfrm>
          <a:prstGeom prst="rect">
            <a:avLst/>
          </a:prstGeom>
        </p:spPr>
      </p:pic>
      <p:pic>
        <p:nvPicPr>
          <p:cNvPr id="7" name="Picture 6" descr="C:\Users\ASUS\Desktop\ANPJ\Lop 7\Unit 11\U11 Pic\112.2.png112.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58835" y="644525"/>
            <a:ext cx="3441700" cy="6648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657212" y="46059"/>
              <a:ext cx="2376046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5" name="EE_G7_2-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01" y="942063"/>
            <a:ext cx="639190" cy="5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53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13018" y="20204"/>
            <a:ext cx="48860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dobe Gothic Std B" panose="020B0800000000000000" pitchFamily="34" charset="-128"/>
                <a:sym typeface="+mn-ea"/>
              </a:rPr>
              <a:t>WHAT DO YOU LIKE TO DO?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6" name="Picture 5" descr="C:\Users\ASUS\Desktop\ANPJ\Lop 7\Unit 11\U11 Pic\112.4.png112.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4803" y="1108393"/>
            <a:ext cx="8326415" cy="5566727"/>
          </a:xfrm>
          <a:prstGeom prst="rect">
            <a:avLst/>
          </a:prstGeom>
        </p:spPr>
      </p:pic>
      <p:pic>
        <p:nvPicPr>
          <p:cNvPr id="5" name="Picture 4" descr="C:\Users\ASUS\Desktop\ANPJ\Lop 7\Unit 11\U11 Pic\112.3.png112.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4619" y="555308"/>
            <a:ext cx="10142855" cy="55308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2540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657212" y="46059"/>
              <a:ext cx="2376046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446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5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657212" y="46059"/>
              <a:ext cx="2376046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pic>
        <p:nvPicPr>
          <p:cNvPr id="6" name="Picture 5" descr="112.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" y="803910"/>
            <a:ext cx="12192000" cy="5250180"/>
          </a:xfrm>
          <a:prstGeom prst="rect">
            <a:avLst/>
          </a:prstGeom>
        </p:spPr>
      </p:pic>
      <p:pic>
        <p:nvPicPr>
          <p:cNvPr id="7" name="EE_G7_2-3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180" y="888365"/>
            <a:ext cx="915035" cy="7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780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4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332744" y="46059"/>
              <a:ext cx="2700514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GRAMMAR REFERENCE</a:t>
              </a:r>
            </a:p>
          </p:txBody>
        </p:sp>
      </p:grpSp>
      <p:pic>
        <p:nvPicPr>
          <p:cNvPr id="5" name="Picture 4" descr="LN 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33" y="395735"/>
            <a:ext cx="11027934" cy="56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83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SUS\Desktop\ANPJ\Lop 7\Unit 11\U11 Pic\113.1.png113.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442085"/>
            <a:ext cx="12192000" cy="341439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54785" y="2044065"/>
            <a:ext cx="1252855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40460" y="3900170"/>
            <a:ext cx="1567180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54785" y="4393565"/>
            <a:ext cx="1701800" cy="493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5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11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WHAT WERE YOU DOING?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657212" y="46059"/>
              <a:ext cx="2376046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LANGUAGE FOCUS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6791325" y="2647315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328285" y="3451225"/>
            <a:ext cx="52959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736965" y="3807460"/>
            <a:ext cx="297180" cy="270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E_G7_2-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15" y="1411605"/>
            <a:ext cx="727643" cy="5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78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bldLvl="0" animBg="1"/>
      <p:bldP spid="15" grpId="0" bldLvl="0" animBg="1"/>
      <p:bldP spid="16" grpId="0" bldLvl="0" animBg="1"/>
      <p:bldP spid="21" grpId="0" bldLvl="0" animBg="1"/>
      <p:bldP spid="2" grpId="0" bldLvl="0" animBg="1"/>
      <p:bldP spid="31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269</Words>
  <Application>Microsoft Office PowerPoint</Application>
  <PresentationFormat>Widescreen</PresentationFormat>
  <Paragraphs>58</Paragraphs>
  <Slides>16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DengXian</vt:lpstr>
      <vt:lpstr>Segoe 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2023-11-17T08:01:50Z</dcterms:created>
  <dcterms:modified xsi:type="dcterms:W3CDTF">2023-11-17T08:06:32Z</dcterms:modified>
</cp:coreProperties>
</file>