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7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6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0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1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3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2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9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6E4A8-3BE3-4B95-9824-08C07592D9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E5FB-0849-4C82-8CFF-D594F150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4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13000" y="2251090"/>
            <a:ext cx="79925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11: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WHAT ARE YOU DOING?</a:t>
            </a:r>
          </a:p>
          <a:p>
            <a:pPr algn="ctr"/>
            <a:r>
              <a:rPr lang="en-US" altLang="en-US" sz="440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45667" y="4317106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ANPJ\Lop 7\Unit 11\U11 Pic\WS 149.3.pngWS 149.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25" y="2586355"/>
            <a:ext cx="12045315" cy="16852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587318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9" y="409070"/>
            <a:ext cx="11576270" cy="54325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3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9915525" y="439864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440545" y="487680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440545" y="533082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3841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6" y="224920"/>
            <a:ext cx="10221607" cy="47968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3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785616" y="2935224"/>
            <a:ext cx="6897306" cy="218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TZ L2 U1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9115" y="2935224"/>
            <a:ext cx="6300104" cy="33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2934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8974"/>
            <a:ext cx="12191997" cy="4300052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/>
        </p:nvSpPr>
        <p:spPr>
          <a:xfrm>
            <a:off x="6727825" y="3429000"/>
            <a:ext cx="226441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</a:rPr>
              <a:t>grass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13" name="Subtitle 2"/>
          <p:cNvSpPr>
            <a:spLocks noGrp="1"/>
          </p:cNvSpPr>
          <p:nvPr/>
        </p:nvSpPr>
        <p:spPr>
          <a:xfrm>
            <a:off x="3355975" y="3914224"/>
            <a:ext cx="226441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</a:rPr>
              <a:t>aligator</a:t>
            </a:r>
          </a:p>
        </p:txBody>
      </p:sp>
      <p:sp>
        <p:nvSpPr>
          <p:cNvPr id="14" name="Subtitle 2"/>
          <p:cNvSpPr>
            <a:spLocks noGrp="1"/>
          </p:cNvSpPr>
          <p:nvPr/>
        </p:nvSpPr>
        <p:spPr>
          <a:xfrm>
            <a:off x="2091690" y="4448175"/>
            <a:ext cx="226441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</a:rPr>
              <a:t>boat</a:t>
            </a:r>
          </a:p>
        </p:txBody>
      </p:sp>
      <p:sp>
        <p:nvSpPr>
          <p:cNvPr id="17" name="Subtitle 2"/>
          <p:cNvSpPr>
            <a:spLocks noGrp="1"/>
          </p:cNvSpPr>
          <p:nvPr/>
        </p:nvSpPr>
        <p:spPr>
          <a:xfrm>
            <a:off x="1929130" y="4986655"/>
            <a:ext cx="226441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9617879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3" grpId="0" build="p"/>
      <p:bldP spid="14" grpId="0" build="p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ANPJ\Lop 7\Unit 11\U11 Pic\119.5.png119.5"/>
          <p:cNvPicPr>
            <a:picLocks noChangeAspect="1"/>
          </p:cNvPicPr>
          <p:nvPr/>
        </p:nvPicPr>
        <p:blipFill rotWithShape="1">
          <a:blip r:embed="rId2"/>
          <a:srcRect t="16642" b="13005"/>
          <a:stretch/>
        </p:blipFill>
        <p:spPr>
          <a:xfrm>
            <a:off x="-636" y="468188"/>
            <a:ext cx="12192635" cy="6420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23" y="1210666"/>
            <a:ext cx="8693777" cy="13512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11" y="4048334"/>
            <a:ext cx="2231365" cy="13537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362D5D-788C-87C6-FFAC-F8F4C35E1F20}"/>
              </a:ext>
            </a:extLst>
          </p:cNvPr>
          <p:cNvSpPr/>
          <p:nvPr/>
        </p:nvSpPr>
        <p:spPr>
          <a:xfrm>
            <a:off x="1" y="6721475"/>
            <a:ext cx="12191366" cy="514396"/>
          </a:xfrm>
          <a:prstGeom prst="rect">
            <a:avLst/>
          </a:prstGeom>
          <a:solidFill>
            <a:srgbClr val="100E1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41AA02-2F5A-261C-D1F6-C88778D879A5}"/>
              </a:ext>
            </a:extLst>
          </p:cNvPr>
          <p:cNvSpPr/>
          <p:nvPr/>
        </p:nvSpPr>
        <p:spPr>
          <a:xfrm>
            <a:off x="363389" y="6655486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8C1471-35ED-25CB-6F66-4ECAC89AA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4" y="-182700"/>
            <a:ext cx="1607469" cy="22747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4E372-88D4-2B8D-D918-CF99EDD5EE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08" y="677649"/>
            <a:ext cx="1380744" cy="5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58644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8398" y="2105561"/>
            <a:ext cx="1037520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1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6E5ADF-5844-7215-1909-A3E56DA94129}"/>
              </a:ext>
            </a:extLst>
          </p:cNvPr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8CEAD6AC-3260-2717-C29D-C99B16771B5F}"/>
                </a:ext>
              </a:extLst>
            </p:cNvPr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05A19274-8F74-77B6-3B18-6C1E1F093DA3}"/>
                </a:ext>
              </a:extLst>
            </p:cNvPr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EFD66A21-B16C-F186-4265-C78E1D45DF72}"/>
                </a:ext>
              </a:extLst>
            </p:cNvPr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9DC9C522-982D-4B48-55B7-F978FA58BF8C}"/>
                </a:ext>
              </a:extLst>
            </p:cNvPr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8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483154" y="678977"/>
            <a:ext cx="5187562" cy="5166163"/>
            <a:chOff x="-1" y="-2"/>
            <a:chExt cx="11636" cy="11588"/>
          </a:xfrm>
        </p:grpSpPr>
        <p:pic>
          <p:nvPicPr>
            <p:cNvPr id="5" name="Picture 4" descr="1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2"/>
              <a:ext cx="9056" cy="11588"/>
            </a:xfrm>
            <a:prstGeom prst="rect">
              <a:avLst/>
            </a:prstGeom>
          </p:spPr>
        </p:pic>
        <p:pic>
          <p:nvPicPr>
            <p:cNvPr id="12" name="Picture 11" descr="117.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55" y="-2"/>
              <a:ext cx="2581" cy="1158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4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  <p:pic>
        <p:nvPicPr>
          <p:cNvPr id="16" name="Picture 15" descr="117.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32" y="465310"/>
            <a:ext cx="4891276" cy="6201362"/>
          </a:xfrm>
          <a:prstGeom prst="rect">
            <a:avLst/>
          </a:prstGeom>
        </p:spPr>
      </p:pic>
      <p:pic>
        <p:nvPicPr>
          <p:cNvPr id="17" name="EE_G7_2-4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1002" y="1140074"/>
            <a:ext cx="602615" cy="534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4E04B2-7BE7-25CC-4243-6C301E68AA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18" y="6053045"/>
            <a:ext cx="1380744" cy="554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2E425F-B22A-701F-9D1B-898BE0351E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05" y="5080257"/>
            <a:ext cx="1766376" cy="2499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499BC3-6558-979A-8455-C9BE6D21A6CD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715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0313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11\U11 Pic\117.3.png117.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525" y="1129319"/>
            <a:ext cx="9799850" cy="3700007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/>
        </p:nvSpPr>
        <p:spPr>
          <a:xfrm>
            <a:off x="5290450" y="3630714"/>
            <a:ext cx="4117589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rgbClr val="FF0000"/>
                </a:solidFill>
              </a:rPr>
              <a:t>She did volunteer work.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5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7886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11\U11 Pic\118.1.png118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3480" y="365760"/>
            <a:ext cx="9982200" cy="568388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714615" y="189420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714615" y="274828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071110" y="360553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714615" y="450088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14855" y="562356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4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0552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  <p:pic>
        <p:nvPicPr>
          <p:cNvPr id="10" name="Picture 9" descr="118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7" y="760095"/>
            <a:ext cx="12192000" cy="3599815"/>
          </a:xfrm>
          <a:prstGeom prst="rect">
            <a:avLst/>
          </a:prstGeom>
        </p:spPr>
      </p:pic>
      <p:sp>
        <p:nvSpPr>
          <p:cNvPr id="17" name="Subtitle 2"/>
          <p:cNvSpPr>
            <a:spLocks noGrp="1"/>
          </p:cNvSpPr>
          <p:nvPr/>
        </p:nvSpPr>
        <p:spPr>
          <a:xfrm>
            <a:off x="1012232" y="2616835"/>
            <a:ext cx="2495550" cy="1165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She saw a great white shark when she was diving.</a:t>
            </a:r>
          </a:p>
        </p:txBody>
      </p:sp>
      <p:sp>
        <p:nvSpPr>
          <p:cNvPr id="19" name="Subtitle 2"/>
          <p:cNvSpPr>
            <a:spLocks noGrp="1"/>
          </p:cNvSpPr>
          <p:nvPr/>
        </p:nvSpPr>
        <p:spPr>
          <a:xfrm>
            <a:off x="3735747" y="2616835"/>
            <a:ext cx="2495550" cy="1165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In the summer of 2014</a:t>
            </a:r>
          </a:p>
        </p:txBody>
      </p:sp>
      <p:sp>
        <p:nvSpPr>
          <p:cNvPr id="20" name="Subtitle 2"/>
          <p:cNvSpPr>
            <a:spLocks noGrp="1"/>
          </p:cNvSpPr>
          <p:nvPr/>
        </p:nvSpPr>
        <p:spPr>
          <a:xfrm>
            <a:off x="6426877" y="2616835"/>
            <a:ext cx="2495550" cy="1165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In Mossel Bay, South Africa</a:t>
            </a:r>
          </a:p>
        </p:txBody>
      </p:sp>
      <p:sp>
        <p:nvSpPr>
          <p:cNvPr id="21" name="Subtitle 2"/>
          <p:cNvSpPr>
            <a:spLocks noGrp="1"/>
          </p:cNvSpPr>
          <p:nvPr/>
        </p:nvSpPr>
        <p:spPr>
          <a:xfrm>
            <a:off x="9075462" y="2616835"/>
            <a:ext cx="2495550" cy="1165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She was volunteering for White Shark Africa.</a:t>
            </a:r>
          </a:p>
        </p:txBody>
      </p:sp>
      <p:pic>
        <p:nvPicPr>
          <p:cNvPr id="13" name="Picture 12" descr="C:\Users\ASUS\Desktop\ANPJ\Lop 7\Unit 11\U11 Pic\118.3.png118.3"/>
          <p:cNvPicPr>
            <a:picLocks noChangeAspect="1"/>
          </p:cNvPicPr>
          <p:nvPr/>
        </p:nvPicPr>
        <p:blipFill rotWithShape="1">
          <a:blip r:embed="rId3"/>
          <a:srcRect b="45321"/>
          <a:stretch/>
        </p:blipFill>
        <p:spPr>
          <a:xfrm>
            <a:off x="5757" y="4658360"/>
            <a:ext cx="1229995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396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" grpId="0" build="p"/>
      <p:bldP spid="20" grpId="0" build="p"/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SUS\Desktop\ANPJ\Lop 7\Unit 11\U11 Pic\118.3.png118.3"/>
          <p:cNvPicPr>
            <a:picLocks noChangeAspect="1"/>
          </p:cNvPicPr>
          <p:nvPr/>
        </p:nvPicPr>
        <p:blipFill rotWithShape="1">
          <a:blip r:embed="rId2"/>
          <a:srcRect t="50860"/>
          <a:stretch/>
        </p:blipFill>
        <p:spPr>
          <a:xfrm>
            <a:off x="-107950" y="2819400"/>
            <a:ext cx="12299950" cy="8702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2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4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915303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11\U11 Pic\118.4.png118.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" y="1960245"/>
            <a:ext cx="4027170" cy="2680970"/>
          </a:xfrm>
          <a:prstGeom prst="roundRect">
            <a:avLst/>
          </a:prstGeom>
        </p:spPr>
      </p:pic>
      <p:pic>
        <p:nvPicPr>
          <p:cNvPr id="5" name="Picture 4" descr="C:\Users\ASUS\Desktop\ANPJ\Lop 7\Unit 11\U11 Pic\118.5.png118.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3405" y="987425"/>
            <a:ext cx="7711440" cy="4625975"/>
          </a:xfrm>
          <a:prstGeom prst="round2SameRect">
            <a:avLst>
              <a:gd name="adj1" fmla="val 16667"/>
              <a:gd name="adj2" fmla="val 0"/>
            </a:avLst>
          </a:prstGeom>
        </p:spPr>
      </p:pic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875429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11\U11 Pic\WS 149.1.pngWS 149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08063"/>
            <a:ext cx="12192000" cy="4841875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/>
        </p:nvSpPr>
        <p:spPr>
          <a:xfrm>
            <a:off x="974725" y="2065020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74725" y="5122545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1017588" y="4511040"/>
            <a:ext cx="46609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974725" y="2676525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ubtitle 2"/>
          <p:cNvSpPr>
            <a:spLocks noGrp="1"/>
          </p:cNvSpPr>
          <p:nvPr/>
        </p:nvSpPr>
        <p:spPr>
          <a:xfrm>
            <a:off x="974725" y="3288030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974725" y="3899535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92310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10" grpId="0" build="p"/>
      <p:bldP spid="13" grpId="0" build="p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S 149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56" y="621901"/>
            <a:ext cx="9949337" cy="5882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8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487572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284</Words>
  <Application>Microsoft Office PowerPoint</Application>
  <PresentationFormat>Widescreen</PresentationFormat>
  <Paragraphs>65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Adobe Gothic Std B</vt:lpstr>
      <vt:lpstr>Arial</vt:lpstr>
      <vt:lpstr>Calibri</vt:lpstr>
      <vt:lpstr>Calibri Light</vt:lpstr>
      <vt:lpstr>DengXian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2023-11-17T08:02:22Z</dcterms:created>
  <dcterms:modified xsi:type="dcterms:W3CDTF">2023-11-17T08:08:22Z</dcterms:modified>
</cp:coreProperties>
</file>