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542B8-7A63-4349-B005-B9E6402FBF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05F5-6F15-4176-98C6-4545476AA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0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3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3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0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8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3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5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45105-5C24-49D3-8CC4-5D4F801F399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2CD6-AEF8-4A31-885F-1F25759F9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3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22"/>
            <a:ext cx="12192000" cy="698240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/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4202" y="2251090"/>
            <a:ext cx="95301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12</a:t>
            </a:r>
            <a:r>
              <a:rPr lang="vi-VN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WE’RE GOING TO VOLUNTEER!</a:t>
            </a:r>
            <a:endParaRPr lang="en-US" altLang="en-US" sz="4400" b="1" dirty="0" smtClean="0">
              <a:ln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en-US" sz="4400" b="1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b="1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altLang="en-US" sz="4400" b="1" dirty="0">
              <a:ln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FFFF0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Nguyễn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Thảo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trà</a:t>
            </a:r>
            <a:endParaRPr lang="vi-VN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287510" y="9227"/>
                <a:ext cx="2745740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WRITING WORKSHEET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20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2" name="Picture 1" descr="VN EE G7 SB_U12-11.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701040"/>
            <a:ext cx="12192000" cy="1055370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1071880" y="3168015"/>
            <a:ext cx="376618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Women’s Day</a:t>
            </a:r>
          </a:p>
        </p:txBody>
      </p:sp>
      <p:sp>
        <p:nvSpPr>
          <p:cNvPr id="6" name="TextBox 15"/>
          <p:cNvSpPr txBox="1"/>
          <p:nvPr/>
        </p:nvSpPr>
        <p:spPr>
          <a:xfrm>
            <a:off x="1995170" y="2115185"/>
            <a:ext cx="376618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Happy Teachers’ Day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6441440" y="2115185"/>
            <a:ext cx="376618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Halloween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7226300" y="3168015"/>
            <a:ext cx="376618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Christmas</a:t>
            </a:r>
          </a:p>
        </p:txBody>
      </p:sp>
      <p:sp>
        <p:nvSpPr>
          <p:cNvPr id="11" name="TextBox 15"/>
          <p:cNvSpPr txBox="1"/>
          <p:nvPr/>
        </p:nvSpPr>
        <p:spPr>
          <a:xfrm>
            <a:off x="4212590" y="4220845"/>
            <a:ext cx="376618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Lunar New Year</a:t>
            </a:r>
          </a:p>
        </p:txBody>
      </p:sp>
    </p:spTree>
    <p:extLst>
      <p:ext uri="{BB962C8B-B14F-4D97-AF65-F5344CB8AC3E}">
        <p14:creationId xmlns:p14="http://schemas.microsoft.com/office/powerpoint/2010/main" val="187969347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4912"/>
            <a:ext cx="12191997" cy="578260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15" y="0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VIDEO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-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43134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3026" y="206439"/>
            <a:ext cx="11150291" cy="5013632"/>
            <a:chOff x="0" y="224912"/>
            <a:chExt cx="11617377" cy="55100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4912"/>
              <a:ext cx="11617377" cy="55100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46913" y="3072984"/>
              <a:ext cx="8170464" cy="2638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15" y="0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VIDEO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-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9" name="TZ L2 U1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2799" y="2797912"/>
            <a:ext cx="6054154" cy="36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27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715" y="0"/>
            <a:ext cx="12192000" cy="461645"/>
            <a:chOff x="0" y="-21"/>
            <a:chExt cx="19200" cy="727"/>
          </a:xfrm>
        </p:grpSpPr>
        <p:grpSp>
          <p:nvGrpSpPr>
            <p:cNvPr id="38" name="Group 37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9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4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VIDEO</a:t>
                </a:r>
              </a:p>
            </p:txBody>
          </p:sp>
        </p:grpSp>
        <p:sp>
          <p:nvSpPr>
            <p:cNvPr id="42" name="TextBox 27"/>
            <p:cNvSpPr txBox="1"/>
            <p:nvPr/>
          </p:nvSpPr>
          <p:spPr>
            <a:xfrm>
              <a:off x="5846" y="20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72"/>
          <a:stretch/>
        </p:blipFill>
        <p:spPr>
          <a:xfrm>
            <a:off x="476739" y="1319107"/>
            <a:ext cx="10420882" cy="1132997"/>
          </a:xfrm>
          <a:prstGeom prst="rect">
            <a:avLst/>
          </a:prstGeom>
          <a:noFill/>
        </p:spPr>
      </p:pic>
      <p:pic>
        <p:nvPicPr>
          <p:cNvPr id="44" name="Picture 43" descr="VN EE G7 SB_U12-10.1"/>
          <p:cNvPicPr>
            <a:picLocks noChangeAspect="1"/>
          </p:cNvPicPr>
          <p:nvPr/>
        </p:nvPicPr>
        <p:blipFill>
          <a:blip r:embed="rId3"/>
          <a:srcRect l="32813" t="73275" r="5859"/>
          <a:stretch>
            <a:fillRect/>
          </a:stretch>
        </p:blipFill>
        <p:spPr>
          <a:xfrm>
            <a:off x="806475" y="2751418"/>
            <a:ext cx="10579049" cy="208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46" name="Straight Connector 45"/>
          <p:cNvCxnSpPr/>
          <p:nvPr/>
        </p:nvCxnSpPr>
        <p:spPr>
          <a:xfrm>
            <a:off x="3208880" y="3285786"/>
            <a:ext cx="1379168" cy="506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208880" y="3877161"/>
            <a:ext cx="1379168" cy="519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208880" y="3285786"/>
            <a:ext cx="1379168" cy="1110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057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4" b="27999"/>
          <a:stretch/>
        </p:blipFill>
        <p:spPr>
          <a:xfrm>
            <a:off x="686476" y="1914256"/>
            <a:ext cx="10954093" cy="293975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715" y="0"/>
            <a:ext cx="12192000" cy="461645"/>
            <a:chOff x="0" y="-21"/>
            <a:chExt cx="19200" cy="727"/>
          </a:xfrm>
        </p:grpSpPr>
        <p:grpSp>
          <p:nvGrpSpPr>
            <p:cNvPr id="38" name="Group 37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9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4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VIDEO</a:t>
                </a:r>
              </a:p>
            </p:txBody>
          </p:sp>
        </p:grpSp>
        <p:sp>
          <p:nvSpPr>
            <p:cNvPr id="42" name="TextBox 27"/>
            <p:cNvSpPr txBox="1"/>
            <p:nvPr/>
          </p:nvSpPr>
          <p:spPr>
            <a:xfrm>
              <a:off x="5846" y="-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10670471" y="2721513"/>
            <a:ext cx="401955" cy="392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705975" y="3661971"/>
            <a:ext cx="401955" cy="3972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679017" y="4247260"/>
            <a:ext cx="401955" cy="4258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8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715" y="0"/>
            <a:ext cx="12192000" cy="461645"/>
            <a:chOff x="0" y="-21"/>
            <a:chExt cx="19200" cy="727"/>
          </a:xfrm>
        </p:grpSpPr>
        <p:grpSp>
          <p:nvGrpSpPr>
            <p:cNvPr id="38" name="Group 37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9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4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VIDEO</a:t>
                </a:r>
              </a:p>
            </p:txBody>
          </p:sp>
        </p:grpSp>
        <p:sp>
          <p:nvSpPr>
            <p:cNvPr id="42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9824"/>
            <a:ext cx="12176489" cy="6408176"/>
          </a:xfrm>
          <a:prstGeom prst="rect">
            <a:avLst/>
          </a:prstGeom>
          <a:noFill/>
          <a:ln w="12700" cmpd="sng">
            <a:noFill/>
            <a:prstDash val="sys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18D6EA-0763-204F-0B02-96DC8F1DC5CC}"/>
              </a:ext>
            </a:extLst>
          </p:cNvPr>
          <p:cNvSpPr/>
          <p:nvPr/>
        </p:nvSpPr>
        <p:spPr>
          <a:xfrm>
            <a:off x="1" y="6721475"/>
            <a:ext cx="12191366" cy="514396"/>
          </a:xfrm>
          <a:prstGeom prst="rect">
            <a:avLst/>
          </a:prstGeom>
          <a:solidFill>
            <a:srgbClr val="100E1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C971F-43E2-6B2F-C9C5-15A7E632D3FE}"/>
              </a:ext>
            </a:extLst>
          </p:cNvPr>
          <p:cNvSpPr/>
          <p:nvPr/>
        </p:nvSpPr>
        <p:spPr>
          <a:xfrm>
            <a:off x="363389" y="6655486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5D94C0-CFB6-AE77-5E25-6490121FE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18" y="5188290"/>
            <a:ext cx="1607469" cy="22747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86085B-0B6C-D59B-2C4F-DEF032A09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790" y="6040575"/>
            <a:ext cx="1382899" cy="5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789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8398" y="2105561"/>
            <a:ext cx="103752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D3106C-A9E8-E2AB-5DB6-22318A87A083}"/>
              </a:ext>
            </a:extLst>
          </p:cNvPr>
          <p:cNvGrpSpPr/>
          <p:nvPr/>
        </p:nvGrpSpPr>
        <p:grpSpPr>
          <a:xfrm>
            <a:off x="5715" y="0"/>
            <a:ext cx="12192000" cy="461645"/>
            <a:chOff x="0" y="-21"/>
            <a:chExt cx="19200" cy="7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63D24B-60FE-339C-2865-6CA08F1C0622}"/>
                </a:ext>
              </a:extLst>
            </p:cNvPr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7" name="Rectangle 25">
                <a:extLst>
                  <a:ext uri="{FF2B5EF4-FFF2-40B4-BE49-F238E27FC236}">
                    <a16:creationId xmlns:a16="http://schemas.microsoft.com/office/drawing/2014/main" id="{0C5481FF-6C04-87E8-144A-0F6792D346D3}"/>
                  </a:ext>
                </a:extLst>
              </p:cNvPr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26">
                <a:extLst>
                  <a:ext uri="{FF2B5EF4-FFF2-40B4-BE49-F238E27FC236}">
                    <a16:creationId xmlns:a16="http://schemas.microsoft.com/office/drawing/2014/main" id="{0153E1B7-C1A3-8041-B171-A9DA8DB31630}"/>
                  </a:ext>
                </a:extLst>
              </p:cNvPr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9" name="TextBox 28">
                <a:extLst>
                  <a:ext uri="{FF2B5EF4-FFF2-40B4-BE49-F238E27FC236}">
                    <a16:creationId xmlns:a16="http://schemas.microsoft.com/office/drawing/2014/main" id="{8468E806-AFDB-BB21-FA6C-54FF3166FCCA}"/>
                  </a:ext>
                </a:extLst>
              </p:cNvPr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endParaRPr>
              </a:p>
            </p:txBody>
          </p:sp>
        </p:grpSp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2A6C65B1-B047-AFCF-9584-70CA47420802}"/>
                </a:ext>
              </a:extLst>
            </p:cNvPr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35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3622" y="24193"/>
            <a:ext cx="11894952" cy="387287"/>
            <a:chOff x="217" y="14"/>
            <a:chExt cx="18732" cy="610"/>
          </a:xfrm>
        </p:grpSpPr>
        <p:grpSp>
          <p:nvGrpSpPr>
            <p:cNvPr id="3" name="Group 2"/>
            <p:cNvGrpSpPr/>
            <p:nvPr/>
          </p:nvGrpSpPr>
          <p:grpSpPr>
            <a:xfrm>
              <a:off x="217" y="14"/>
              <a:ext cx="18732" cy="609"/>
              <a:chOff x="137907" y="9227"/>
              <a:chExt cx="11894952" cy="386783"/>
            </a:xfrm>
          </p:grpSpPr>
          <p:sp>
            <p:nvSpPr>
              <p:cNvPr id="6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READING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WE’RE GOING TO VOLUNTEER!</a:t>
              </a:r>
            </a:p>
          </p:txBody>
        </p:sp>
      </p:grpSp>
      <p:pic>
        <p:nvPicPr>
          <p:cNvPr id="8" name="Picture 7" descr="VN EE G7 SB_U12-7"/>
          <p:cNvPicPr>
            <a:picLocks noChangeAspect="1"/>
          </p:cNvPicPr>
          <p:nvPr/>
        </p:nvPicPr>
        <p:blipFill>
          <a:blip r:embed="rId4"/>
          <a:srcRect b="14333"/>
          <a:stretch>
            <a:fillRect/>
          </a:stretch>
        </p:blipFill>
        <p:spPr>
          <a:xfrm>
            <a:off x="5715" y="463550"/>
            <a:ext cx="5359400" cy="58750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1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33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READING</a:t>
                </a:r>
              </a:p>
            </p:txBody>
          </p:sp>
        </p:grpSp>
        <p:sp>
          <p:nvSpPr>
            <p:cNvPr id="35" name="TextBox 27"/>
            <p:cNvSpPr txBox="1"/>
            <p:nvPr/>
          </p:nvSpPr>
          <p:spPr>
            <a:xfrm>
              <a:off x="5846" y="-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15" name="Picture 14" descr="VN EE G7 SB_U12-8.5">
            <a:extLst>
              <a:ext uri="{FF2B5EF4-FFF2-40B4-BE49-F238E27FC236}">
                <a16:creationId xmlns:a16="http://schemas.microsoft.com/office/drawing/2014/main" id="{6309EB1E-2862-2F2D-F3DA-FBACDCDE37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991"/>
          <a:stretch>
            <a:fillRect/>
          </a:stretch>
        </p:blipFill>
        <p:spPr>
          <a:xfrm>
            <a:off x="5428203" y="1972598"/>
            <a:ext cx="4874212" cy="43659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 descr="VN EE G7 SB_U12-8.5">
            <a:extLst>
              <a:ext uri="{FF2B5EF4-FFF2-40B4-BE49-F238E27FC236}">
                <a16:creationId xmlns:a16="http://schemas.microsoft.com/office/drawing/2014/main" id="{8EDFF782-E493-03D5-A2AB-9B4FA96778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8083"/>
          <a:stretch>
            <a:fillRect/>
          </a:stretch>
        </p:blipFill>
        <p:spPr>
          <a:xfrm>
            <a:off x="5572528" y="442020"/>
            <a:ext cx="3979845" cy="1656974"/>
          </a:xfrm>
          <a:prstGeom prst="rect">
            <a:avLst/>
          </a:prstGeom>
        </p:spPr>
      </p:pic>
      <p:pic>
        <p:nvPicPr>
          <p:cNvPr id="17" name="EE_G7_2-51">
            <a:hlinkClick r:id="" action="ppaction://media"/>
            <a:extLst>
              <a:ext uri="{FF2B5EF4-FFF2-40B4-BE49-F238E27FC236}">
                <a16:creationId xmlns:a16="http://schemas.microsoft.com/office/drawing/2014/main" id="{9D2A1AC1-9621-8409-CCC7-8576F6DDA38D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8740" y="5752649"/>
            <a:ext cx="712432" cy="585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25BCC3-18F4-CBBC-47EE-BCAE135E89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952" y="735328"/>
            <a:ext cx="1380744" cy="554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0BA7EB-C0D0-5934-1772-64E20024AF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52" y="-190142"/>
            <a:ext cx="1766376" cy="24996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A9AC958-DDAB-8868-6E35-7321AAFD0AAD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854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52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8.3"/>
          <p:cNvPicPr>
            <a:picLocks noChangeAspect="1"/>
          </p:cNvPicPr>
          <p:nvPr/>
        </p:nvPicPr>
        <p:blipFill>
          <a:blip r:embed="rId2"/>
          <a:srcRect r="13413" b="95131"/>
          <a:stretch>
            <a:fillRect/>
          </a:stretch>
        </p:blipFill>
        <p:spPr>
          <a:xfrm>
            <a:off x="1171537" y="2344995"/>
            <a:ext cx="8412480" cy="733466"/>
          </a:xfrm>
          <a:prstGeom prst="rect">
            <a:avLst/>
          </a:prstGeom>
        </p:spPr>
      </p:pic>
      <p:pic>
        <p:nvPicPr>
          <p:cNvPr id="6" name="Picture 5" descr="VN EE G7 SB_U12-8.3"/>
          <p:cNvPicPr>
            <a:picLocks noChangeAspect="1"/>
          </p:cNvPicPr>
          <p:nvPr/>
        </p:nvPicPr>
        <p:blipFill>
          <a:blip r:embed="rId2"/>
          <a:srcRect t="4247" r="12130" b="90493"/>
          <a:stretch>
            <a:fillRect/>
          </a:stretch>
        </p:blipFill>
        <p:spPr>
          <a:xfrm>
            <a:off x="1215925" y="3465639"/>
            <a:ext cx="8412480" cy="7494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1671" y="2890810"/>
            <a:ext cx="376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teenagers aged 13 to 18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1997180" y="4104203"/>
            <a:ext cx="52844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Brittany: a cancer-testing program</a:t>
            </a:r>
          </a:p>
          <a:p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Elif: a new kind of plastic made from banana peels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0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READING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15" name="Picture 14" descr="VN EE G7 SB_U12-8.4">
            <a:extLst>
              <a:ext uri="{FF2B5EF4-FFF2-40B4-BE49-F238E27FC236}">
                <a16:creationId xmlns:a16="http://schemas.microsoft.com/office/drawing/2014/main" id="{CCD0D04F-39D0-580D-7822-D9664903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18" y="778363"/>
            <a:ext cx="9080277" cy="16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759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N EE G7 SB_U12-9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457835"/>
            <a:ext cx="11220450" cy="55092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9475" y="2018030"/>
            <a:ext cx="323850" cy="323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9475" y="3799547"/>
            <a:ext cx="323850" cy="323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67922" y="2936605"/>
            <a:ext cx="323850" cy="323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68153" y="4715875"/>
            <a:ext cx="323850" cy="323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84985" y="5596057"/>
            <a:ext cx="323850" cy="323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5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COMPREHENSION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421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9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465"/>
            <a:ext cx="12192000" cy="479996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720455" y="1998345"/>
            <a:ext cx="6216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709660" y="2787650"/>
            <a:ext cx="6216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0455" y="3576955"/>
            <a:ext cx="6216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568940" y="2766695"/>
            <a:ext cx="6216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547350" y="3556000"/>
            <a:ext cx="6216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568940" y="4345305"/>
            <a:ext cx="6216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pic>
        <p:nvPicPr>
          <p:cNvPr id="15" name="Picture 14" descr="VN EE G7 SB_U12-9.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4465"/>
            <a:ext cx="12192000" cy="6934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COMPREHENSION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6891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/>
      <p:bldP spid="9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PROJECT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7" y="2700588"/>
            <a:ext cx="11805356" cy="9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6673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G7 U12 Pic\VN EE G7 SB_U12-9.5.pngVN EE G7 SB_U12-9.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315704" y="1182588"/>
            <a:ext cx="7722870" cy="4224020"/>
          </a:xfrm>
          <a:prstGeom prst="rect">
            <a:avLst/>
          </a:prstGeom>
        </p:spPr>
      </p:pic>
      <p:pic>
        <p:nvPicPr>
          <p:cNvPr id="7" name="Picture 6" descr="C:\Users\ASUS\Desktop\ANPJ\Lop 7\G7 U12 Pic\VN EE G7 SB_U12-9.4.pngVN EE G7 SB_U12-9.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622" y="1988742"/>
            <a:ext cx="4059451" cy="2611712"/>
          </a:xfrm>
          <a:prstGeom prst="round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WRITING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70408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287510" y="9227"/>
                <a:ext cx="2745740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WRITING WORKSHEET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2" name="Picture 1" descr="VN EE G7 SB_U12-11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1" y="1328264"/>
            <a:ext cx="12054093" cy="4233087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177415" y="2021205"/>
            <a:ext cx="376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are going to have</a:t>
            </a:r>
          </a:p>
        </p:txBody>
      </p:sp>
      <p:sp>
        <p:nvSpPr>
          <p:cNvPr id="5" name="TextBox 15"/>
          <p:cNvSpPr txBox="1"/>
          <p:nvPr/>
        </p:nvSpPr>
        <p:spPr>
          <a:xfrm>
            <a:off x="2177414" y="3146904"/>
            <a:ext cx="376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are going to get</a:t>
            </a:r>
          </a:p>
        </p:txBody>
      </p:sp>
      <p:sp>
        <p:nvSpPr>
          <p:cNvPr id="6" name="TextBox 15"/>
          <p:cNvSpPr txBox="1"/>
          <p:nvPr/>
        </p:nvSpPr>
        <p:spPr>
          <a:xfrm>
            <a:off x="2177413" y="4354127"/>
            <a:ext cx="3766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are going to make</a:t>
            </a:r>
          </a:p>
        </p:txBody>
      </p:sp>
    </p:spTree>
    <p:extLst>
      <p:ext uri="{BB962C8B-B14F-4D97-AF65-F5344CB8AC3E}">
        <p14:creationId xmlns:p14="http://schemas.microsoft.com/office/powerpoint/2010/main" val="1564906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287510" y="9227"/>
                <a:ext cx="2745740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WRITING WORKSHEET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3" name="Picture 2" descr="VN EE G7 SB_U12-11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523875"/>
            <a:ext cx="12192000" cy="866775"/>
          </a:xfrm>
          <a:prstGeom prst="rect">
            <a:avLst/>
          </a:prstGeom>
        </p:spPr>
      </p:pic>
      <p:pic>
        <p:nvPicPr>
          <p:cNvPr id="7" name="Picture 6" descr="VN EE G7 SB_U12-11.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450975"/>
            <a:ext cx="88773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1577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305</Words>
  <Application>Microsoft Office PowerPoint</Application>
  <PresentationFormat>Widescreen</PresentationFormat>
  <Paragraphs>73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DengXian</vt:lpstr>
      <vt:lpstr>Myriad Pro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2023-11-17T08:22:55Z</dcterms:created>
  <dcterms:modified xsi:type="dcterms:W3CDTF">2023-11-17T08:26:21Z</dcterms:modified>
</cp:coreProperties>
</file>