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3E1F-FD14-4903-AF9E-411190E787C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28C9-122E-490D-A2D5-B283193B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8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3E1F-FD14-4903-AF9E-411190E787C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28C9-122E-490D-A2D5-B283193B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3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3E1F-FD14-4903-AF9E-411190E787C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28C9-122E-490D-A2D5-B283193B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7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3E1F-FD14-4903-AF9E-411190E787C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28C9-122E-490D-A2D5-B283193B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3E1F-FD14-4903-AF9E-411190E787C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28C9-122E-490D-A2D5-B283193B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7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3E1F-FD14-4903-AF9E-411190E787C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28C9-122E-490D-A2D5-B283193B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3E1F-FD14-4903-AF9E-411190E787C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28C9-122E-490D-A2D5-B283193B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3E1F-FD14-4903-AF9E-411190E787C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28C9-122E-490D-A2D5-B283193B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3E1F-FD14-4903-AF9E-411190E787C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28C9-122E-490D-A2D5-B283193B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3E1F-FD14-4903-AF9E-411190E787C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28C9-122E-490D-A2D5-B283193B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6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3E1F-FD14-4903-AF9E-411190E787C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28C9-122E-490D-A2D5-B283193B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9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D3E1F-FD14-4903-AF9E-411190E787C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28C9-122E-490D-A2D5-B283193B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8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2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z="1600"/>
              <a:t>25/05/2020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z="1600" smtClean="0"/>
              <a:t>1</a:t>
            </a:fld>
            <a:endParaRPr lang="vi-VN" sz="1600" smtClean="0"/>
          </a:p>
        </p:txBody>
      </p:sp>
      <p:sp>
        <p:nvSpPr>
          <p:cNvPr id="4" name="Text Box 3"/>
          <p:cNvSpPr txBox="1"/>
          <p:nvPr/>
        </p:nvSpPr>
        <p:spPr>
          <a:xfrm>
            <a:off x="1941932" y="527049"/>
            <a:ext cx="7876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solidFill>
                  <a:srgbClr val="FF0000"/>
                </a:solidFill>
              </a:rPr>
              <a:t>TRƯỜNG THCS KHƯƠNG ĐÌNH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804789" y="2098362"/>
            <a:ext cx="75961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UNIT </a:t>
            </a:r>
            <a:r>
              <a:rPr lang="en-US" altLang="en-US" sz="440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7</a:t>
            </a:r>
            <a:r>
              <a:rPr lang="vi-VN" altLang="en-US" sz="44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: </a:t>
            </a:r>
            <a:r>
              <a:rPr lang="en-US" altLang="en-US" sz="44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WHAT’S FOR DINNER?</a:t>
            </a:r>
            <a:endParaRPr lang="en-US" altLang="en-US" sz="4400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en-US" altLang="en-US" sz="44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LESSON </a:t>
            </a:r>
            <a:r>
              <a:rPr lang="en-US" altLang="en-US" sz="440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2</a:t>
            </a:r>
            <a:r>
              <a:rPr lang="en-US" altLang="en-US" sz="44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: LANGUAGE FOCUS (2)</a:t>
            </a:r>
            <a:endParaRPr lang="vi-VN" altLang="en-US" sz="440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7" name="Picture 6" descr="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26" y="408622"/>
            <a:ext cx="1605280" cy="165036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934104" y="4409470"/>
            <a:ext cx="3975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800" dirty="0">
                <a:solidFill>
                  <a:srgbClr val="00B050"/>
                </a:solidFill>
              </a:rPr>
              <a:t>Tác giả: </a:t>
            </a:r>
            <a:r>
              <a:rPr lang="en-US" altLang="en-US" sz="2800" dirty="0" err="1" smtClean="0">
                <a:solidFill>
                  <a:srgbClr val="00B050"/>
                </a:solidFill>
              </a:rPr>
              <a:t>Nguyễn</a:t>
            </a:r>
            <a:r>
              <a:rPr lang="en-US" altLang="en-US" sz="2800" dirty="0" smtClean="0">
                <a:solidFill>
                  <a:srgbClr val="00B05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</a:rPr>
              <a:t>Thảo</a:t>
            </a:r>
            <a:r>
              <a:rPr lang="en-US" altLang="en-US" sz="2800" dirty="0" smtClean="0">
                <a:solidFill>
                  <a:srgbClr val="00B05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</a:rPr>
              <a:t>trà</a:t>
            </a:r>
            <a:endParaRPr lang="vi-VN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ANPJ\Lop 7\Unit 7\U7 Pic\72.5.png72.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535" y="789940"/>
            <a:ext cx="11943715" cy="507936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2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83420" y="28213"/>
              <a:ext cx="2449830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LANGUAGE FOCUS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13211" y="19930"/>
            <a:ext cx="4886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dobe Gothic Std B" panose="020B0800000000000000" pitchFamily="34" charset="-128"/>
                <a:cs typeface="+mn-cs"/>
              </a:rPr>
              <a:t>WHAT’S FOR DINNER?</a:t>
            </a:r>
          </a:p>
        </p:txBody>
      </p:sp>
      <p:pic>
        <p:nvPicPr>
          <p:cNvPr id="4" name="EE_G7_2-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68" y="737347"/>
            <a:ext cx="818455" cy="6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075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2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891905" y="28213"/>
              <a:ext cx="3141345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GRAMMAR REFERENCE</a:t>
              </a:r>
            </a:p>
          </p:txBody>
        </p:sp>
      </p:grpSp>
      <p:pic>
        <p:nvPicPr>
          <p:cNvPr id="5" name="Picture 4" descr="LN 155.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" y="585470"/>
            <a:ext cx="6559550" cy="5111115"/>
          </a:xfrm>
          <a:prstGeom prst="rect">
            <a:avLst/>
          </a:prstGeom>
        </p:spPr>
      </p:pic>
      <p:pic>
        <p:nvPicPr>
          <p:cNvPr id="10" name="Picture 9" descr="LN 155.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580" y="585470"/>
            <a:ext cx="5595620" cy="2878455"/>
          </a:xfrm>
          <a:prstGeom prst="rect">
            <a:avLst/>
          </a:prstGeom>
        </p:spPr>
      </p:pic>
      <p:pic>
        <p:nvPicPr>
          <p:cNvPr id="11" name="Picture 10" descr="LN 155.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205" y="3295015"/>
            <a:ext cx="5674995" cy="25469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13211" y="19930"/>
            <a:ext cx="4886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dobe Gothic Std B" panose="020B0800000000000000" pitchFamily="34" charset="-128"/>
                <a:cs typeface="+mn-cs"/>
              </a:rPr>
              <a:t>WHAT’S FOR DINNER?</a:t>
            </a:r>
          </a:p>
        </p:txBody>
      </p:sp>
    </p:spTree>
    <p:extLst>
      <p:ext uri="{BB962C8B-B14F-4D97-AF65-F5344CB8AC3E}">
        <p14:creationId xmlns:p14="http://schemas.microsoft.com/office/powerpoint/2010/main" val="1550831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.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9821"/>
            <a:ext cx="12192000" cy="2193925"/>
          </a:xfrm>
          <a:prstGeom prst="rect">
            <a:avLst/>
          </a:prstGeom>
        </p:spPr>
      </p:pic>
      <p:pic>
        <p:nvPicPr>
          <p:cNvPr id="16" name="Picture 15" descr="C:\Users\ASUS\Desktop\ANPJ\Lop 7\Unit 7\U7 Pic\73.1.png73.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25750" y="461645"/>
            <a:ext cx="6540500" cy="3180715"/>
          </a:xfrm>
          <a:prstGeom prst="rect">
            <a:avLst/>
          </a:prstGeom>
        </p:spPr>
      </p:pic>
      <p:sp>
        <p:nvSpPr>
          <p:cNvPr id="17" name="TextBox 15"/>
          <p:cNvSpPr txBox="1"/>
          <p:nvPr/>
        </p:nvSpPr>
        <p:spPr>
          <a:xfrm>
            <a:off x="867410" y="4774066"/>
            <a:ext cx="2375535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There are a lot of / </a:t>
            </a: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lots of / many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2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83420" y="28213"/>
              <a:ext cx="2449830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LANGUAGE FOCUS</a:t>
              </a:r>
            </a:p>
          </p:txBody>
        </p:sp>
      </p:grpSp>
      <p:sp>
        <p:nvSpPr>
          <p:cNvPr id="4" name="TextBox 15"/>
          <p:cNvSpPr txBox="1"/>
          <p:nvPr/>
        </p:nvSpPr>
        <p:spPr>
          <a:xfrm>
            <a:off x="856615" y="5390016"/>
            <a:ext cx="2710180" cy="39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There isn’t any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6731635" y="5390016"/>
            <a:ext cx="2710180" cy="39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There is some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6731635" y="4915036"/>
            <a:ext cx="2710180" cy="39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There are some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6731635" y="4417831"/>
            <a:ext cx="2710180" cy="39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There aren’t any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3211" y="19930"/>
            <a:ext cx="4886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dobe Gothic Std B" panose="020B0800000000000000" pitchFamily="34" charset="-128"/>
                <a:cs typeface="+mn-cs"/>
              </a:rPr>
              <a:t>WHAT’S FOR DINNER?</a:t>
            </a:r>
          </a:p>
        </p:txBody>
      </p:sp>
    </p:spTree>
    <p:extLst>
      <p:ext uri="{BB962C8B-B14F-4D97-AF65-F5344CB8AC3E}">
        <p14:creationId xmlns:p14="http://schemas.microsoft.com/office/powerpoint/2010/main" val="25037886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73.3"/>
          <p:cNvPicPr>
            <a:picLocks noChangeAspect="1"/>
          </p:cNvPicPr>
          <p:nvPr/>
        </p:nvPicPr>
        <p:blipFill>
          <a:blip r:embed="rId2"/>
          <a:srcRect t="25974" r="43583"/>
          <a:stretch>
            <a:fillRect/>
          </a:stretch>
        </p:blipFill>
        <p:spPr>
          <a:xfrm>
            <a:off x="2132965" y="1751965"/>
            <a:ext cx="7763510" cy="3023235"/>
          </a:xfrm>
          <a:prstGeom prst="rect">
            <a:avLst/>
          </a:prstGeom>
        </p:spPr>
      </p:pic>
      <p:sp>
        <p:nvSpPr>
          <p:cNvPr id="8" name="TextBox 15"/>
          <p:cNvSpPr txBox="1"/>
          <p:nvPr/>
        </p:nvSpPr>
        <p:spPr>
          <a:xfrm>
            <a:off x="3332480" y="1838325"/>
            <a:ext cx="357505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Is there any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2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83420" y="28213"/>
              <a:ext cx="2449830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LANGUAGE FOCUS</a:t>
              </a:r>
            </a:p>
          </p:txBody>
        </p:sp>
      </p:grpSp>
      <p:pic>
        <p:nvPicPr>
          <p:cNvPr id="11" name="Picture 10" descr="73.3"/>
          <p:cNvPicPr>
            <a:picLocks noChangeAspect="1"/>
          </p:cNvPicPr>
          <p:nvPr/>
        </p:nvPicPr>
        <p:blipFill>
          <a:blip r:embed="rId2"/>
          <a:srcRect l="54745" t="25974"/>
          <a:stretch>
            <a:fillRect/>
          </a:stretch>
        </p:blipFill>
        <p:spPr>
          <a:xfrm>
            <a:off x="3397250" y="3865880"/>
            <a:ext cx="5517515" cy="2678430"/>
          </a:xfrm>
          <a:prstGeom prst="rect">
            <a:avLst/>
          </a:prstGeom>
        </p:spPr>
      </p:pic>
      <p:pic>
        <p:nvPicPr>
          <p:cNvPr id="12" name="Picture 11" descr="73.3"/>
          <p:cNvPicPr>
            <a:picLocks noChangeAspect="1"/>
          </p:cNvPicPr>
          <p:nvPr/>
        </p:nvPicPr>
        <p:blipFill>
          <a:blip r:embed="rId2"/>
          <a:srcRect r="13557" b="75325"/>
          <a:stretch>
            <a:fillRect/>
          </a:stretch>
        </p:blipFill>
        <p:spPr>
          <a:xfrm>
            <a:off x="137795" y="582930"/>
            <a:ext cx="11753215" cy="995680"/>
          </a:xfrm>
          <a:prstGeom prst="rect">
            <a:avLst/>
          </a:prstGeom>
        </p:spPr>
      </p:pic>
      <p:sp>
        <p:nvSpPr>
          <p:cNvPr id="19" name="TextBox 15"/>
          <p:cNvSpPr txBox="1"/>
          <p:nvPr/>
        </p:nvSpPr>
        <p:spPr>
          <a:xfrm>
            <a:off x="3332480" y="2414905"/>
            <a:ext cx="357505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Are there any</a:t>
            </a:r>
          </a:p>
        </p:txBody>
      </p:sp>
      <p:sp>
        <p:nvSpPr>
          <p:cNvPr id="2" name="TextBox 18"/>
          <p:cNvSpPr txBox="1"/>
          <p:nvPr/>
        </p:nvSpPr>
        <p:spPr>
          <a:xfrm>
            <a:off x="3713211" y="19930"/>
            <a:ext cx="4886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dobe Gothic Std B" panose="020B0800000000000000" pitchFamily="34" charset="-128"/>
                <a:cs typeface="+mn-cs"/>
              </a:rPr>
              <a:t>WHAT’S FOR DINNER?</a:t>
            </a:r>
          </a:p>
        </p:txBody>
      </p:sp>
    </p:spTree>
    <p:extLst>
      <p:ext uri="{BB962C8B-B14F-4D97-AF65-F5344CB8AC3E}">
        <p14:creationId xmlns:p14="http://schemas.microsoft.com/office/powerpoint/2010/main" val="12825896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2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83420" y="28213"/>
              <a:ext cx="2449830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LANGUAGE FOCUS</a:t>
              </a:r>
            </a:p>
          </p:txBody>
        </p:sp>
      </p:grpSp>
      <p:pic>
        <p:nvPicPr>
          <p:cNvPr id="5" name="Picture 4" descr="73.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1750"/>
            <a:ext cx="12192000" cy="42538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13211" y="19930"/>
            <a:ext cx="4886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dobe Gothic Std B" panose="020B0800000000000000" pitchFamily="34" charset="-128"/>
                <a:cs typeface="+mn-cs"/>
              </a:rPr>
              <a:t>WHAT’S FOR DINNER?</a:t>
            </a:r>
          </a:p>
        </p:txBody>
      </p:sp>
    </p:spTree>
    <p:extLst>
      <p:ext uri="{BB962C8B-B14F-4D97-AF65-F5344CB8AC3E}">
        <p14:creationId xmlns:p14="http://schemas.microsoft.com/office/powerpoint/2010/main" val="406766113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95</Words>
  <Application>Microsoft Office PowerPoint</Application>
  <PresentationFormat>Widescreen</PresentationFormat>
  <Paragraphs>29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Adobe Gothic Std B</vt:lpstr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2023-11-17T05:37:41Z</dcterms:created>
  <dcterms:modified xsi:type="dcterms:W3CDTF">2023-11-17T05:48:52Z</dcterms:modified>
</cp:coreProperties>
</file>