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AD7FE-612F-4D22-8D83-DB335B887D7E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AA4BF-B4D9-4D97-A4CB-55B05BB6D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41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AD7FE-612F-4D22-8D83-DB335B887D7E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AA4BF-B4D9-4D97-A4CB-55B05BB6D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71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AD7FE-612F-4D22-8D83-DB335B887D7E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AA4BF-B4D9-4D97-A4CB-55B05BB6D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458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AD7FE-612F-4D22-8D83-DB335B887D7E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AA4BF-B4D9-4D97-A4CB-55B05BB6D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43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AD7FE-612F-4D22-8D83-DB335B887D7E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AA4BF-B4D9-4D97-A4CB-55B05BB6D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237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AD7FE-612F-4D22-8D83-DB335B887D7E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AA4BF-B4D9-4D97-A4CB-55B05BB6D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98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AD7FE-612F-4D22-8D83-DB335B887D7E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AA4BF-B4D9-4D97-A4CB-55B05BB6D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04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AD7FE-612F-4D22-8D83-DB335B887D7E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AA4BF-B4D9-4D97-A4CB-55B05BB6D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23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AD7FE-612F-4D22-8D83-DB335B887D7E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AA4BF-B4D9-4D97-A4CB-55B05BB6D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73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AD7FE-612F-4D22-8D83-DB335B887D7E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AA4BF-B4D9-4D97-A4CB-55B05BB6D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96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AD7FE-612F-4D22-8D83-DB335B887D7E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AA4BF-B4D9-4D97-A4CB-55B05BB6D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44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AD7FE-612F-4D22-8D83-DB335B887D7E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AA4BF-B4D9-4D97-A4CB-55B05BB6D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344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22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 sz="1600"/>
              <a:t>25/05/2020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z="1600" smtClean="0"/>
              <a:t>1</a:t>
            </a:fld>
            <a:endParaRPr lang="vi-VN" sz="1600" smtClean="0"/>
          </a:p>
        </p:txBody>
      </p:sp>
      <p:sp>
        <p:nvSpPr>
          <p:cNvPr id="4" name="Text Box 3"/>
          <p:cNvSpPr txBox="1"/>
          <p:nvPr/>
        </p:nvSpPr>
        <p:spPr>
          <a:xfrm>
            <a:off x="1941932" y="527049"/>
            <a:ext cx="78765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b="1" dirty="0">
                <a:solidFill>
                  <a:srgbClr val="FF0000"/>
                </a:solidFill>
              </a:rPr>
              <a:t>TRƯỜNG THCS KHƯƠNG ĐÌNH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969642" y="2098362"/>
            <a:ext cx="726647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altLang="en-US" sz="4400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UNIT </a:t>
            </a:r>
            <a:r>
              <a:rPr lang="en-US" altLang="en-US" sz="440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7</a:t>
            </a:r>
            <a:r>
              <a:rPr lang="vi-VN" altLang="en-US" sz="4400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: </a:t>
            </a:r>
            <a:r>
              <a:rPr lang="en-US" altLang="en-US" sz="4400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WHAT’S FOR DINNER?</a:t>
            </a:r>
            <a:endParaRPr lang="en-US" altLang="en-US" sz="4400" dirty="0" smtClean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+mj-lt"/>
            </a:endParaRPr>
          </a:p>
          <a:p>
            <a:pPr algn="ctr"/>
            <a:r>
              <a:rPr lang="en-US" altLang="en-US" sz="4400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LESSON </a:t>
            </a:r>
            <a:r>
              <a:rPr lang="en-US" altLang="en-US" sz="440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3</a:t>
            </a:r>
            <a:r>
              <a:rPr lang="en-US" altLang="en-US" sz="4400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: THE REAL WORLD</a:t>
            </a:r>
            <a:endParaRPr lang="vi-VN" altLang="en-US" sz="4400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7" name="Picture 6" descr="imag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26" y="408622"/>
            <a:ext cx="1605280" cy="165036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2934104" y="4409470"/>
            <a:ext cx="3975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2800" dirty="0">
                <a:solidFill>
                  <a:srgbClr val="00B050"/>
                </a:solidFill>
              </a:rPr>
              <a:t>Tác giả: </a:t>
            </a:r>
            <a:r>
              <a:rPr lang="en-US" altLang="en-US" sz="2800" dirty="0" err="1" smtClean="0">
                <a:solidFill>
                  <a:srgbClr val="00B050"/>
                </a:solidFill>
              </a:rPr>
              <a:t>Nguyễn</a:t>
            </a:r>
            <a:r>
              <a:rPr lang="en-US" altLang="en-US" sz="2800" dirty="0" smtClean="0">
                <a:solidFill>
                  <a:srgbClr val="00B05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</a:rPr>
              <a:t>Thảo</a:t>
            </a:r>
            <a:r>
              <a:rPr lang="en-US" altLang="en-US" sz="2800" dirty="0" smtClean="0">
                <a:solidFill>
                  <a:srgbClr val="00B05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</a:rPr>
              <a:t>trà</a:t>
            </a:r>
            <a:endParaRPr lang="vi-VN" alt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97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SUS\Desktop\ANPJ\Lop 7\Unit 7\U7 Pic\74.1.png74.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34372" y="409345"/>
            <a:ext cx="8906510" cy="5553075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0" y="273"/>
            <a:ext cx="12192000" cy="461665"/>
            <a:chOff x="0" y="-13062"/>
            <a:chExt cx="12192000" cy="461665"/>
          </a:xfrm>
        </p:grpSpPr>
        <p:sp>
          <p:nvSpPr>
            <p:cNvPr id="26" name="Rectangle 25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7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583420" y="28213"/>
              <a:ext cx="2449830" cy="3683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THE REAL WORLD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713211" y="19930"/>
            <a:ext cx="488631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dobe Gothic Std B" panose="020B0800000000000000" pitchFamily="34" charset="-128"/>
                <a:cs typeface="+mn-cs"/>
              </a:rPr>
              <a:t>WHAT’S FOR DINNER?</a:t>
            </a:r>
          </a:p>
        </p:txBody>
      </p:sp>
    </p:spTree>
    <p:extLst>
      <p:ext uri="{BB962C8B-B14F-4D97-AF65-F5344CB8AC3E}">
        <p14:creationId xmlns:p14="http://schemas.microsoft.com/office/powerpoint/2010/main" val="1058236079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0" y="273"/>
            <a:ext cx="12192000" cy="461665"/>
            <a:chOff x="0" y="-13062"/>
            <a:chExt cx="12192000" cy="461665"/>
          </a:xfrm>
        </p:grpSpPr>
        <p:sp>
          <p:nvSpPr>
            <p:cNvPr id="26" name="Rectangle 25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7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583420" y="28213"/>
              <a:ext cx="2449830" cy="3683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THE REAL WORLD</a:t>
              </a:r>
            </a:p>
          </p:txBody>
        </p:sp>
      </p:grpSp>
      <p:pic>
        <p:nvPicPr>
          <p:cNvPr id="3" name="Picture 2" descr="74.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1204595"/>
            <a:ext cx="12192000" cy="4279265"/>
          </a:xfrm>
          <a:prstGeom prst="rect">
            <a:avLst/>
          </a:prstGeom>
        </p:spPr>
      </p:pic>
      <p:pic>
        <p:nvPicPr>
          <p:cNvPr id="4" name="EE_G7_2-0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5710" y="1204595"/>
            <a:ext cx="795655" cy="63627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017520" y="2455546"/>
            <a:ext cx="1182370" cy="141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995930" y="3326130"/>
            <a:ext cx="1236980" cy="158940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017520" y="3341370"/>
            <a:ext cx="1215390" cy="7658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984500" y="4149725"/>
            <a:ext cx="1215390" cy="7658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713211" y="19930"/>
            <a:ext cx="488631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dobe Gothic Std B" panose="020B0800000000000000" pitchFamily="34" charset="-128"/>
                <a:cs typeface="+mn-cs"/>
              </a:rPr>
              <a:t>WHAT’S FOR DINNER?</a:t>
            </a:r>
          </a:p>
        </p:txBody>
      </p:sp>
    </p:spTree>
    <p:extLst>
      <p:ext uri="{BB962C8B-B14F-4D97-AF65-F5344CB8AC3E}">
        <p14:creationId xmlns:p14="http://schemas.microsoft.com/office/powerpoint/2010/main" val="350834726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8" dur="75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0" y="273"/>
            <a:ext cx="12192000" cy="461665"/>
            <a:chOff x="0" y="-13062"/>
            <a:chExt cx="12192000" cy="461665"/>
          </a:xfrm>
        </p:grpSpPr>
        <p:sp>
          <p:nvSpPr>
            <p:cNvPr id="26" name="Rectangle 25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7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583420" y="28213"/>
              <a:ext cx="2449830" cy="3683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THE REAL WORLD</a:t>
              </a:r>
            </a:p>
          </p:txBody>
        </p:sp>
      </p:grpSp>
      <p:pic>
        <p:nvPicPr>
          <p:cNvPr id="3" name="Picture 2" descr="74.2"/>
          <p:cNvPicPr>
            <a:picLocks noChangeAspect="1"/>
          </p:cNvPicPr>
          <p:nvPr/>
        </p:nvPicPr>
        <p:blipFill>
          <a:blip r:embed="rId4"/>
          <a:srcRect t="15403"/>
          <a:stretch>
            <a:fillRect/>
          </a:stretch>
        </p:blipFill>
        <p:spPr>
          <a:xfrm>
            <a:off x="0" y="1949666"/>
            <a:ext cx="12192000" cy="3620135"/>
          </a:xfrm>
          <a:prstGeom prst="rect">
            <a:avLst/>
          </a:prstGeom>
        </p:spPr>
      </p:pic>
      <p:cxnSp>
        <p:nvCxnSpPr>
          <p:cNvPr id="5" name="Straight Connector 4"/>
          <p:cNvCxnSpPr>
            <a:cxnSpLocks/>
          </p:cNvCxnSpPr>
          <p:nvPr/>
        </p:nvCxnSpPr>
        <p:spPr>
          <a:xfrm>
            <a:off x="3018155" y="2541486"/>
            <a:ext cx="12153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996565" y="3412071"/>
            <a:ext cx="1236980" cy="158940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018155" y="3427311"/>
            <a:ext cx="1215390" cy="7658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985135" y="4235666"/>
            <a:ext cx="1215390" cy="7658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682105" y="2575141"/>
            <a:ext cx="1259840" cy="2362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692900" y="3372701"/>
            <a:ext cx="1199515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682105" y="2623401"/>
            <a:ext cx="1259840" cy="15697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684962" y="4243331"/>
            <a:ext cx="1215390" cy="7658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74.3"/>
          <p:cNvPicPr>
            <a:picLocks noChangeAspect="1"/>
          </p:cNvPicPr>
          <p:nvPr/>
        </p:nvPicPr>
        <p:blipFill rotWithShape="1">
          <a:blip r:embed="rId5"/>
          <a:srcRect r="6397"/>
          <a:stretch/>
        </p:blipFill>
        <p:spPr>
          <a:xfrm>
            <a:off x="138430" y="1313396"/>
            <a:ext cx="11412054" cy="5873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13211" y="19930"/>
            <a:ext cx="488631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dobe Gothic Std B" panose="020B0800000000000000" pitchFamily="34" charset="-128"/>
                <a:cs typeface="+mn-cs"/>
              </a:rPr>
              <a:t>WHAT’S FOR DINNER?</a:t>
            </a:r>
          </a:p>
        </p:txBody>
      </p:sp>
      <p:pic>
        <p:nvPicPr>
          <p:cNvPr id="4" name="EE_G7_2-0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56789" y="1313396"/>
            <a:ext cx="746625" cy="63627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E072440-44D4-E510-F664-F866B6D124EE}"/>
              </a:ext>
            </a:extLst>
          </p:cNvPr>
          <p:cNvGrpSpPr/>
          <p:nvPr/>
        </p:nvGrpSpPr>
        <p:grpSpPr>
          <a:xfrm>
            <a:off x="-1270" y="5713401"/>
            <a:ext cx="12192635" cy="903142"/>
            <a:chOff x="-635" y="5460193"/>
            <a:chExt cx="12192635" cy="903142"/>
          </a:xfrm>
        </p:grpSpPr>
        <p:pic>
          <p:nvPicPr>
            <p:cNvPr id="6" name="Picture 5" descr="C:\Users\ASUS\Desktop\ANPJ\Lop 7\Unit 7\U7 Pic\74.4.png74.4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-635" y="5460194"/>
              <a:ext cx="9821662" cy="903141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8EB3502-57B7-619D-76FE-59CF16CB8AF7}"/>
                </a:ext>
              </a:extLst>
            </p:cNvPr>
            <p:cNvSpPr/>
            <p:nvPr/>
          </p:nvSpPr>
          <p:spPr>
            <a:xfrm>
              <a:off x="9821027" y="5460193"/>
              <a:ext cx="2370973" cy="903142"/>
            </a:xfrm>
            <a:prstGeom prst="rect">
              <a:avLst/>
            </a:prstGeom>
            <a:solidFill>
              <a:srgbClr val="8DC6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2864739-2954-6CD0-ACBA-71E8E243EA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824" y="662671"/>
            <a:ext cx="1463735" cy="5873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03324D5-FE8D-F170-A80E-50D02BA4C6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815" y="-276815"/>
            <a:ext cx="1766376" cy="249964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54D543C-AEA3-789C-E9AA-C8D00F3126E3}"/>
              </a:ext>
            </a:extLst>
          </p:cNvPr>
          <p:cNvSpPr/>
          <p:nvPr/>
        </p:nvSpPr>
        <p:spPr>
          <a:xfrm>
            <a:off x="293631" y="6655100"/>
            <a:ext cx="1160473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Calibri Light" panose="020F0302020204030204" pitchFamily="34" charset="0"/>
                <a:ea typeface="DengXian"/>
                <a:cs typeface="Segoe UI" panose="020B0502040204020203" pitchFamily="34" charset="0"/>
              </a:rPr>
              <a:t>National Geographic Learning, a Cengage Company © 2022 Cengage Learning, Inc. ALL RIGHTS RESERVED. This presentation tool is intended for teaching purposes only and may not be scanned, copied, duplicated, or posted to a publicly accessible platform in whole or in part.</a:t>
            </a:r>
            <a:endParaRPr lang="en-US" sz="8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853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3" dur="75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C:\Users\ASUS\Desktop\ANPJ\Lop 7\Unit 7\U7 Pic\75.1.png75.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60993" y="863440"/>
            <a:ext cx="7459980" cy="495173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0" y="273"/>
            <a:ext cx="12192000" cy="461665"/>
            <a:chOff x="0" y="-13062"/>
            <a:chExt cx="12192000" cy="461665"/>
          </a:xfrm>
        </p:grpSpPr>
        <p:sp>
          <p:nvSpPr>
            <p:cNvPr id="26" name="Rectangle 25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7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583420" y="28213"/>
              <a:ext cx="2449830" cy="3683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PRONUNCIATION</a:t>
              </a:r>
            </a:p>
          </p:txBody>
        </p:sp>
      </p:grpSp>
      <p:pic>
        <p:nvPicPr>
          <p:cNvPr id="3" name="EE_G7_2-0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1745" y="2269879"/>
            <a:ext cx="866775" cy="694055"/>
          </a:xfrm>
          <a:prstGeom prst="rect">
            <a:avLst/>
          </a:prstGeom>
        </p:spPr>
      </p:pic>
      <p:sp>
        <p:nvSpPr>
          <p:cNvPr id="2" name="TextBox 18"/>
          <p:cNvSpPr txBox="1"/>
          <p:nvPr/>
        </p:nvSpPr>
        <p:spPr>
          <a:xfrm>
            <a:off x="3713211" y="19930"/>
            <a:ext cx="488631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dobe Gothic Std B" panose="020B0800000000000000" pitchFamily="34" charset="-128"/>
                <a:cs typeface="+mn-cs"/>
              </a:rPr>
              <a:t>WHAT’S FOR DINNER?</a:t>
            </a:r>
          </a:p>
        </p:txBody>
      </p:sp>
    </p:spTree>
    <p:extLst>
      <p:ext uri="{BB962C8B-B14F-4D97-AF65-F5344CB8AC3E}">
        <p14:creationId xmlns:p14="http://schemas.microsoft.com/office/powerpoint/2010/main" val="273888647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362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C:\Users\ASUS\Desktop\ANPJ\Lop 7\Unit 7\U7 Pic\75.2.png75.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6060" y="733364"/>
            <a:ext cx="10389235" cy="5069840"/>
          </a:xfrm>
          <a:prstGeom prst="rect">
            <a:avLst/>
          </a:prstGeom>
        </p:spPr>
      </p:pic>
      <p:sp>
        <p:nvSpPr>
          <p:cNvPr id="3" name="TextBox 15"/>
          <p:cNvSpPr txBox="1"/>
          <p:nvPr/>
        </p:nvSpPr>
        <p:spPr>
          <a:xfrm>
            <a:off x="4305905" y="1718249"/>
            <a:ext cx="3575050" cy="478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knives in</a:t>
            </a:r>
          </a:p>
        </p:txBody>
      </p:sp>
      <p:sp>
        <p:nvSpPr>
          <p:cNvPr id="4" name="TextBox 15"/>
          <p:cNvSpPr txBox="1"/>
          <p:nvPr/>
        </p:nvSpPr>
        <p:spPr>
          <a:xfrm>
            <a:off x="4305905" y="2400874"/>
            <a:ext cx="3575050" cy="478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bowls on</a:t>
            </a:r>
          </a:p>
        </p:txBody>
      </p:sp>
      <p:sp>
        <p:nvSpPr>
          <p:cNvPr id="5" name="TextBox 15"/>
          <p:cNvSpPr txBox="1"/>
          <p:nvPr/>
        </p:nvSpPr>
        <p:spPr>
          <a:xfrm>
            <a:off x="4305905" y="3083499"/>
            <a:ext cx="3575050" cy="478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cups on</a:t>
            </a:r>
          </a:p>
        </p:txBody>
      </p:sp>
      <p:sp>
        <p:nvSpPr>
          <p:cNvPr id="7" name="TextBox 15"/>
          <p:cNvSpPr txBox="1"/>
          <p:nvPr/>
        </p:nvSpPr>
        <p:spPr>
          <a:xfrm>
            <a:off x="4305905" y="3766124"/>
            <a:ext cx="3575050" cy="478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hamburgers on</a:t>
            </a:r>
          </a:p>
        </p:txBody>
      </p:sp>
      <p:sp>
        <p:nvSpPr>
          <p:cNvPr id="10" name="TextBox 15"/>
          <p:cNvSpPr txBox="1"/>
          <p:nvPr/>
        </p:nvSpPr>
        <p:spPr>
          <a:xfrm>
            <a:off x="4305905" y="4448749"/>
            <a:ext cx="3575050" cy="478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plates in</a:t>
            </a:r>
          </a:p>
        </p:txBody>
      </p:sp>
      <p:pic>
        <p:nvPicPr>
          <p:cNvPr id="11" name="EE_G7_2-0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0955" y="849569"/>
            <a:ext cx="819162" cy="66421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0" y="273"/>
            <a:ext cx="12192000" cy="461665"/>
            <a:chOff x="0" y="-13062"/>
            <a:chExt cx="12192000" cy="461665"/>
          </a:xfrm>
        </p:grpSpPr>
        <p:sp>
          <p:nvSpPr>
            <p:cNvPr id="26" name="Rectangle 25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7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583420" y="28213"/>
              <a:ext cx="2449830" cy="3683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PRONUNCIATION</a:t>
              </a:r>
            </a:p>
          </p:txBody>
        </p:sp>
      </p:grpSp>
      <p:sp>
        <p:nvSpPr>
          <p:cNvPr id="13" name="TextBox 15"/>
          <p:cNvSpPr txBox="1"/>
          <p:nvPr/>
        </p:nvSpPr>
        <p:spPr>
          <a:xfrm>
            <a:off x="4305905" y="5131374"/>
            <a:ext cx="3575050" cy="478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spoons on</a:t>
            </a:r>
          </a:p>
        </p:txBody>
      </p:sp>
      <p:sp>
        <p:nvSpPr>
          <p:cNvPr id="2" name="TextBox 18"/>
          <p:cNvSpPr txBox="1"/>
          <p:nvPr/>
        </p:nvSpPr>
        <p:spPr>
          <a:xfrm>
            <a:off x="3713211" y="19930"/>
            <a:ext cx="488631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dobe Gothic Std B" panose="020B0800000000000000" pitchFamily="34" charset="-128"/>
                <a:cs typeface="+mn-cs"/>
              </a:rPr>
              <a:t>WHAT’S FOR DINNER?</a:t>
            </a:r>
          </a:p>
        </p:txBody>
      </p:sp>
    </p:spTree>
    <p:extLst>
      <p:ext uri="{BB962C8B-B14F-4D97-AF65-F5344CB8AC3E}">
        <p14:creationId xmlns:p14="http://schemas.microsoft.com/office/powerpoint/2010/main" val="206280066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8" dur="531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0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C:\Users\ASUS\Desktop\ANPJ\Lop 7\Unit 7\U7 Pic\75.2.png75.2"/>
          <p:cNvPicPr>
            <a:picLocks noChangeAspect="1"/>
          </p:cNvPicPr>
          <p:nvPr/>
        </p:nvPicPr>
        <p:blipFill>
          <a:blip r:embed="rId2"/>
          <a:srcRect t="16917"/>
          <a:stretch>
            <a:fillRect/>
          </a:stretch>
        </p:blipFill>
        <p:spPr>
          <a:xfrm>
            <a:off x="339725" y="1990725"/>
            <a:ext cx="7976235" cy="3234055"/>
          </a:xfrm>
          <a:prstGeom prst="rect">
            <a:avLst/>
          </a:prstGeom>
        </p:spPr>
      </p:pic>
      <p:sp>
        <p:nvSpPr>
          <p:cNvPr id="3" name="TextBox 15"/>
          <p:cNvSpPr txBox="1"/>
          <p:nvPr/>
        </p:nvSpPr>
        <p:spPr>
          <a:xfrm>
            <a:off x="3002915" y="2040890"/>
            <a:ext cx="3575050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knives in</a:t>
            </a:r>
          </a:p>
        </p:txBody>
      </p:sp>
      <p:sp>
        <p:nvSpPr>
          <p:cNvPr id="4" name="TextBox 15"/>
          <p:cNvSpPr txBox="1"/>
          <p:nvPr/>
        </p:nvSpPr>
        <p:spPr>
          <a:xfrm>
            <a:off x="3002915" y="2561590"/>
            <a:ext cx="3575050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bowls on</a:t>
            </a:r>
          </a:p>
        </p:txBody>
      </p:sp>
      <p:sp>
        <p:nvSpPr>
          <p:cNvPr id="5" name="TextBox 15"/>
          <p:cNvSpPr txBox="1"/>
          <p:nvPr/>
        </p:nvSpPr>
        <p:spPr>
          <a:xfrm>
            <a:off x="3002915" y="3082290"/>
            <a:ext cx="3575050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cups on</a:t>
            </a:r>
          </a:p>
        </p:txBody>
      </p:sp>
      <p:sp>
        <p:nvSpPr>
          <p:cNvPr id="7" name="TextBox 15"/>
          <p:cNvSpPr txBox="1"/>
          <p:nvPr/>
        </p:nvSpPr>
        <p:spPr>
          <a:xfrm>
            <a:off x="3002915" y="3613785"/>
            <a:ext cx="3575050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hamburgers on</a:t>
            </a:r>
          </a:p>
        </p:txBody>
      </p:sp>
      <p:sp>
        <p:nvSpPr>
          <p:cNvPr id="10" name="TextBox 15"/>
          <p:cNvSpPr txBox="1"/>
          <p:nvPr/>
        </p:nvSpPr>
        <p:spPr>
          <a:xfrm>
            <a:off x="3002915" y="4134485"/>
            <a:ext cx="3575050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plates in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0" y="273"/>
            <a:ext cx="12192000" cy="461665"/>
            <a:chOff x="0" y="-13062"/>
            <a:chExt cx="12192000" cy="461665"/>
          </a:xfrm>
        </p:grpSpPr>
        <p:sp>
          <p:nvSpPr>
            <p:cNvPr id="26" name="Rectangle 25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7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583420" y="28213"/>
              <a:ext cx="2449830" cy="3683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PRONUNCIATION</a:t>
              </a:r>
            </a:p>
          </p:txBody>
        </p:sp>
      </p:grpSp>
      <p:sp>
        <p:nvSpPr>
          <p:cNvPr id="13" name="TextBox 15"/>
          <p:cNvSpPr txBox="1"/>
          <p:nvPr/>
        </p:nvSpPr>
        <p:spPr>
          <a:xfrm>
            <a:off x="3002915" y="4676140"/>
            <a:ext cx="3575050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spoons on</a:t>
            </a:r>
          </a:p>
        </p:txBody>
      </p:sp>
      <p:pic>
        <p:nvPicPr>
          <p:cNvPr id="2" name="Picture 1" descr="75.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45" y="1325880"/>
            <a:ext cx="8250555" cy="617855"/>
          </a:xfrm>
          <a:prstGeom prst="rect">
            <a:avLst/>
          </a:prstGeom>
        </p:spPr>
      </p:pic>
      <p:pic>
        <p:nvPicPr>
          <p:cNvPr id="6" name="Picture 5" descr="75.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4738" y="503213"/>
            <a:ext cx="3242766" cy="554498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8720578" y="5282756"/>
            <a:ext cx="319097" cy="2979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18"/>
          <p:cNvSpPr txBox="1"/>
          <p:nvPr/>
        </p:nvSpPr>
        <p:spPr>
          <a:xfrm>
            <a:off x="3713211" y="19930"/>
            <a:ext cx="488631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dobe Gothic Std B" panose="020B0800000000000000" pitchFamily="34" charset="-128"/>
                <a:cs typeface="+mn-cs"/>
              </a:rPr>
              <a:t>WHAT’S FOR DINNER?</a:t>
            </a:r>
          </a:p>
        </p:txBody>
      </p:sp>
    </p:spTree>
    <p:extLst>
      <p:ext uri="{BB962C8B-B14F-4D97-AF65-F5344CB8AC3E}">
        <p14:creationId xmlns:p14="http://schemas.microsoft.com/office/powerpoint/2010/main" val="36462625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SUS\Desktop\ANPJ\Lop 7\Unit 7\U7 Pic\75.5.png75.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2429" y="461644"/>
            <a:ext cx="11469133" cy="6426647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0" y="273"/>
            <a:ext cx="12192000" cy="461665"/>
            <a:chOff x="0" y="-13062"/>
            <a:chExt cx="12192000" cy="461665"/>
          </a:xfrm>
        </p:grpSpPr>
        <p:sp>
          <p:nvSpPr>
            <p:cNvPr id="26" name="Rectangle 25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7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583420" y="28213"/>
              <a:ext cx="2449830" cy="3683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COMMUNICATION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713211" y="19930"/>
            <a:ext cx="488631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dobe Gothic Std B" panose="020B0800000000000000" pitchFamily="34" charset="-128"/>
                <a:cs typeface="+mn-cs"/>
              </a:rPr>
              <a:t>WHAT’S FOR DINNER?</a:t>
            </a:r>
          </a:p>
        </p:txBody>
      </p:sp>
      <p:sp>
        <p:nvSpPr>
          <p:cNvPr id="2" name="Rectangle 1"/>
          <p:cNvSpPr/>
          <p:nvPr/>
        </p:nvSpPr>
        <p:spPr>
          <a:xfrm>
            <a:off x="527341" y="4092314"/>
            <a:ext cx="1556291" cy="257830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35065" y="4482059"/>
            <a:ext cx="2536345" cy="208363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86498" y="2865619"/>
            <a:ext cx="1250197" cy="208363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39538" y="3184653"/>
            <a:ext cx="1468042" cy="122669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97305" y="2865619"/>
            <a:ext cx="1986115" cy="161644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865478" y="3440241"/>
            <a:ext cx="2843837" cy="231598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93600E-1238-A2E1-0EE9-7F65F831EAA5}"/>
              </a:ext>
            </a:extLst>
          </p:cNvPr>
          <p:cNvSpPr/>
          <p:nvPr/>
        </p:nvSpPr>
        <p:spPr>
          <a:xfrm>
            <a:off x="346898" y="6655100"/>
            <a:ext cx="1160473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ea typeface="DengXian"/>
                <a:cs typeface="Segoe UI" panose="020B0502040204020203" pitchFamily="34" charset="0"/>
              </a:rPr>
              <a:t>National Geographic Learning, a Cengage Company © 2022 Cengage Learning, Inc. ALL RIGHTS RESERVED. This presentation tool is intended for teaching purposes only and may not be scanned, copied, duplicated, or posted to a publicly accessible platform in whole or in part.</a:t>
            </a:r>
            <a:endParaRPr lang="en-US" sz="8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3609FF8-DF8A-6BE2-AB96-C4F2F0F2B7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560" y="712320"/>
            <a:ext cx="1477010" cy="5927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28DC4E-3B70-3082-B6A7-04DB5C1583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953" y="-232554"/>
            <a:ext cx="1766376" cy="249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197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20"/>
          <a:stretch/>
        </p:blipFill>
        <p:spPr>
          <a:xfrm>
            <a:off x="1031813" y="1769450"/>
            <a:ext cx="10128374" cy="4993371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0" y="273"/>
            <a:ext cx="12192000" cy="461665"/>
            <a:chOff x="0" y="-13062"/>
            <a:chExt cx="12192000" cy="461665"/>
          </a:xfrm>
        </p:grpSpPr>
        <p:sp>
          <p:nvSpPr>
            <p:cNvPr id="26" name="Rectangle 25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7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583420" y="28213"/>
              <a:ext cx="2449830" cy="3683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COMMUNICATION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713211" y="19930"/>
            <a:ext cx="488631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dobe Gothic Std B" panose="020B0800000000000000" pitchFamily="34" charset="-128"/>
                <a:cs typeface="+mn-cs"/>
              </a:rPr>
              <a:t>WHAT’S FOR DINNER?</a:t>
            </a:r>
          </a:p>
        </p:txBody>
      </p:sp>
      <p:sp>
        <p:nvSpPr>
          <p:cNvPr id="8" name="Rectangle 7"/>
          <p:cNvSpPr/>
          <p:nvPr/>
        </p:nvSpPr>
        <p:spPr>
          <a:xfrm>
            <a:off x="1276849" y="3807501"/>
            <a:ext cx="1556291" cy="257830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64953" y="4054838"/>
            <a:ext cx="2536345" cy="208363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87486" y="2355953"/>
            <a:ext cx="1250197" cy="208363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667007" y="2683239"/>
            <a:ext cx="1250197" cy="132837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599523" y="2410271"/>
            <a:ext cx="2388267" cy="194872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54D7FB-3950-E418-68FE-BEA818A8CF2E}"/>
              </a:ext>
            </a:extLst>
          </p:cNvPr>
          <p:cNvSpPr/>
          <p:nvPr/>
        </p:nvSpPr>
        <p:spPr>
          <a:xfrm>
            <a:off x="346898" y="6655100"/>
            <a:ext cx="1160473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latin typeface="Calibri Light" panose="020F0302020204030204" pitchFamily="34" charset="0"/>
                <a:ea typeface="DengXian"/>
                <a:cs typeface="Segoe UI" panose="020B0502040204020203" pitchFamily="34" charset="0"/>
              </a:rPr>
              <a:t>National Geographic Learning, a Cengage Company © 2022 Cengage Learning, Inc. ALL RIGHTS RESERVED. This presentation tool is intended for teaching purposes only and may not be scanned, copied, duplicated, or posted to a publicly accessible platform in whole or in part.</a:t>
            </a:r>
            <a:endParaRPr lang="en-US" sz="8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0EBF74-F7AA-C00B-741C-EEB89D3070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910" y="907460"/>
            <a:ext cx="1477010" cy="5927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F2479D-79F5-7CE6-C77B-3673D62DE9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65"/>
            <a:ext cx="1766376" cy="24996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3A4711-053B-62B0-AC4D-AF8E5AA6E0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" t="209" r="21323" b="81096"/>
          <a:stretch/>
        </p:blipFill>
        <p:spPr>
          <a:xfrm>
            <a:off x="1323990" y="638145"/>
            <a:ext cx="8469666" cy="138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456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261</Words>
  <Application>Microsoft Office PowerPoint</Application>
  <PresentationFormat>Widescreen</PresentationFormat>
  <Paragraphs>45</Paragraphs>
  <Slides>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Adobe Gothic Std B</vt:lpstr>
      <vt:lpstr>Arial</vt:lpstr>
      <vt:lpstr>Calibri</vt:lpstr>
      <vt:lpstr>Calibri Light</vt:lpstr>
      <vt:lpstr>DengXian</vt:lpstr>
      <vt:lpstr>Myriad Pro</vt:lpstr>
      <vt:lpstr>Segoe UI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2023-11-17T05:49:32Z</dcterms:created>
  <dcterms:modified xsi:type="dcterms:W3CDTF">2023-11-17T05:50:54Z</dcterms:modified>
</cp:coreProperties>
</file>