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4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9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A988-CABC-4BCC-8EDD-AAE3367C05B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67A1-9294-451F-B8EC-D203B3C8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2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2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z="1600"/>
              <a:t>25/05/2020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z="1600" smtClean="0"/>
              <a:t>1</a:t>
            </a:fld>
            <a:endParaRPr lang="vi-VN" sz="1600" smtClean="0"/>
          </a:p>
        </p:txBody>
      </p:sp>
      <p:sp>
        <p:nvSpPr>
          <p:cNvPr id="4" name="Text Box 3"/>
          <p:cNvSpPr txBox="1"/>
          <p:nvPr/>
        </p:nvSpPr>
        <p:spPr>
          <a:xfrm>
            <a:off x="1941932" y="527049"/>
            <a:ext cx="7876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FF0000"/>
                </a:solidFill>
              </a:rPr>
              <a:t>TRƯỜNG THCS KHƯƠNG ĐÌNH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969642" y="2098362"/>
            <a:ext cx="7266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UNIT </a:t>
            </a:r>
            <a:r>
              <a:rPr lang="en-US" altLang="en-US" sz="44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7</a:t>
            </a:r>
            <a:r>
              <a:rPr lang="vi-VN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WHAT’S FOR DINNER?</a:t>
            </a:r>
            <a:endParaRPr lang="en-US" altLang="en-US" sz="440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en-US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LESSON </a:t>
            </a:r>
            <a:r>
              <a:rPr lang="en-US" altLang="en-US" sz="44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4</a:t>
            </a:r>
            <a:r>
              <a:rPr lang="en-US" altLang="en-US" sz="44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: READING</a:t>
            </a:r>
            <a:endParaRPr lang="vi-VN" altLang="en-US" sz="440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7" name="Picture 6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6" y="408622"/>
            <a:ext cx="1605280" cy="16503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934104" y="4409470"/>
            <a:ext cx="397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800" dirty="0">
                <a:solidFill>
                  <a:srgbClr val="00B050"/>
                </a:solidFill>
              </a:rPr>
              <a:t>Tác giả: </a:t>
            </a:r>
            <a:r>
              <a:rPr lang="en-US" altLang="en-US" sz="2800" dirty="0" err="1" smtClean="0">
                <a:solidFill>
                  <a:srgbClr val="00B050"/>
                </a:solidFill>
              </a:rPr>
              <a:t>Nguyễn</a:t>
            </a:r>
            <a:r>
              <a:rPr lang="en-US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</a:rPr>
              <a:t>Thảo</a:t>
            </a:r>
            <a:r>
              <a:rPr lang="en-US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</a:rPr>
              <a:t>trà</a:t>
            </a:r>
            <a:endParaRPr lang="vi-VN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US\Desktop\ANPJ\Lop 7\Unit 7\U7 Pic\WS 145.1.pngWS 145.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5110" y="934085"/>
            <a:ext cx="11821795" cy="4312285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3712845" y="158369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" name="TextBox 15"/>
          <p:cNvSpPr txBox="1"/>
          <p:nvPr/>
        </p:nvSpPr>
        <p:spPr>
          <a:xfrm>
            <a:off x="6837045" y="158369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any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3561715" y="2138045"/>
            <a:ext cx="188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aren’t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3712845" y="278384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837045" y="278384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any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3561715" y="3327400"/>
            <a:ext cx="188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aren’t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953479" y="3323205"/>
            <a:ext cx="277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are some (plates)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4619625" y="397256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7743825" y="397256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any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3561715" y="4516120"/>
            <a:ext cx="188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there isn’t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7043420" y="4526915"/>
            <a:ext cx="2512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is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5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59570" y="28213"/>
              <a:ext cx="277368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 WORKSHEET</a:t>
              </a: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3873113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5" grpId="0"/>
      <p:bldP spid="6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ANPJ\Lop 7\Unit 7\U7 Pic\WS 145.2.pngWS 145.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330" y="1016000"/>
            <a:ext cx="11991975" cy="4535805"/>
          </a:xfrm>
          <a:prstGeom prst="rect">
            <a:avLst/>
          </a:prstGeom>
        </p:spPr>
      </p:pic>
      <p:sp>
        <p:nvSpPr>
          <p:cNvPr id="3" name="TextBox 15"/>
          <p:cNvSpPr txBox="1"/>
          <p:nvPr/>
        </p:nvSpPr>
        <p:spPr>
          <a:xfrm>
            <a:off x="5053330" y="258064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6459220" y="297942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any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8825230" y="2979420"/>
            <a:ext cx="188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Although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7323455" y="3791585"/>
            <a:ext cx="1160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998970" y="4188460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of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5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59570" y="28213"/>
              <a:ext cx="277368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 WORKSHEET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3279562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9555" y="2604135"/>
            <a:ext cx="11942445" cy="1136650"/>
            <a:chOff x="393" y="4101"/>
            <a:chExt cx="18807" cy="1790"/>
          </a:xfrm>
        </p:grpSpPr>
        <p:pic>
          <p:nvPicPr>
            <p:cNvPr id="3" name="Picture 2" descr="C:\Users\ASUS\Desktop\ANPJ\Lop 7\Unit 7\U7 Pic\WS 145.3.pngWS 145.3"/>
            <p:cNvPicPr>
              <a:picLocks noChangeAspect="1"/>
            </p:cNvPicPr>
            <p:nvPr/>
          </p:nvPicPr>
          <p:blipFill>
            <a:blip r:embed="rId2"/>
            <a:srcRect l="6927"/>
            <a:stretch>
              <a:fillRect/>
            </a:stretch>
          </p:blipFill>
          <p:spPr>
            <a:xfrm>
              <a:off x="1358" y="4101"/>
              <a:ext cx="17842" cy="1790"/>
            </a:xfrm>
            <a:prstGeom prst="rect">
              <a:avLst/>
            </a:prstGeom>
          </p:spPr>
        </p:pic>
        <p:pic>
          <p:nvPicPr>
            <p:cNvPr id="8" name="Picture 7" descr="C:\Users\ASUS\Desktop\ANPJ\Lop 7\Unit 7\U7 Pic\WS 145.3.pngWS 145.3"/>
            <p:cNvPicPr>
              <a:picLocks noChangeAspect="1"/>
            </p:cNvPicPr>
            <p:nvPr/>
          </p:nvPicPr>
          <p:blipFill>
            <a:blip r:embed="rId2"/>
            <a:srcRect r="94966" b="36089"/>
            <a:stretch>
              <a:fillRect/>
            </a:stretch>
          </p:blipFill>
          <p:spPr>
            <a:xfrm>
              <a:off x="393" y="4169"/>
              <a:ext cx="965" cy="114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5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59570" y="28213"/>
              <a:ext cx="277368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 WORKSHEET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262039302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79866"/>
            <a:ext cx="5975307" cy="6652344"/>
            <a:chOff x="0" y="0"/>
            <a:chExt cx="11468" cy="11310"/>
          </a:xfrm>
        </p:grpSpPr>
        <p:pic>
          <p:nvPicPr>
            <p:cNvPr id="3" name="Picture 2" descr="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838" cy="11310"/>
            </a:xfrm>
            <a:prstGeom prst="rect">
              <a:avLst/>
            </a:prstGeom>
          </p:spPr>
        </p:pic>
        <p:pic>
          <p:nvPicPr>
            <p:cNvPr id="13" name="Picture 12" descr="77.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38" y="0"/>
              <a:ext cx="2630" cy="1131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READING</a:t>
              </a:r>
            </a:p>
          </p:txBody>
        </p:sp>
      </p:grpSp>
      <p:pic>
        <p:nvPicPr>
          <p:cNvPr id="15" name="Picture 14" descr="77.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221" y="398388"/>
            <a:ext cx="4625114" cy="6237641"/>
          </a:xfrm>
          <a:prstGeom prst="rect">
            <a:avLst/>
          </a:prstGeom>
        </p:spPr>
      </p:pic>
      <p:pic>
        <p:nvPicPr>
          <p:cNvPr id="16" name="EE_G7_2-0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4861" y="3408391"/>
            <a:ext cx="589554" cy="4916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9273BD-F560-CB17-356F-826DBEEB64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01" y="672431"/>
            <a:ext cx="1177824" cy="472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54E6A9-F6F9-215E-EC4D-033EF3B9FF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32" y="-154599"/>
            <a:ext cx="1511646" cy="21391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3166FEB-ABC2-4FDF-1DDF-7E701DB6C689}"/>
              </a:ext>
            </a:extLst>
          </p:cNvPr>
          <p:cNvSpPr/>
          <p:nvPr/>
        </p:nvSpPr>
        <p:spPr>
          <a:xfrm>
            <a:off x="293631" y="6655100"/>
            <a:ext cx="11604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 Light" panose="020F0302020204030204" pitchFamily="34" charset="0"/>
                <a:ea typeface="DengXian"/>
                <a:cs typeface="Segoe UI" panose="020B0502040204020203" pitchFamily="34" charset="0"/>
              </a:rPr>
              <a:t>National Geographic Learning, a Cengage Company © 2022 Cengage Learning, Inc. ALL RIGHTS RESERVED. This presentation tool is intended for teaching purposes only and may not be scanned, copied, duplicated, or posted to a publicly accessible platform in whole or in part.</a:t>
            </a:r>
            <a:endParaRPr lang="en-US" sz="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88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589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ANPJ\Lop 7\Unit 7\U7 Pic\77.3.png77.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57960"/>
            <a:ext cx="12192000" cy="394144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8759825" y="3423285"/>
            <a:ext cx="1925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Spring roll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READING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794185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US\Desktop\ANPJ\Lop 7\Unit 7\U7 Pic\78.1.png78.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700" y="368300"/>
            <a:ext cx="12032615" cy="62376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50585" y="2169795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9645" y="3207385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9645" y="421259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41345" y="525018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41345" y="6217285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75395" y="248285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COMPREHENSION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56528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8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105"/>
            <a:ext cx="12192000" cy="517842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183245" y="2363470"/>
            <a:ext cx="2147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165,000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COMPREHENSION</a:t>
              </a:r>
            </a:p>
          </p:txBody>
        </p:sp>
      </p:grpSp>
      <p:sp>
        <p:nvSpPr>
          <p:cNvPr id="4" name="TextBox 15"/>
          <p:cNvSpPr txBox="1"/>
          <p:nvPr/>
        </p:nvSpPr>
        <p:spPr>
          <a:xfrm>
            <a:off x="8183245" y="3475990"/>
            <a:ext cx="2147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75,000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8183245" y="4588510"/>
            <a:ext cx="2147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209,000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1517397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8.3"/>
          <p:cNvPicPr>
            <a:picLocks noChangeAspect="1"/>
          </p:cNvPicPr>
          <p:nvPr/>
        </p:nvPicPr>
        <p:blipFill rotWithShape="1">
          <a:blip r:embed="rId2"/>
          <a:srcRect b="43054"/>
          <a:stretch/>
        </p:blipFill>
        <p:spPr>
          <a:xfrm>
            <a:off x="60367" y="857291"/>
            <a:ext cx="12192000" cy="101647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7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COMPREHENSION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18105" y="2594637"/>
          <a:ext cx="8955790" cy="152698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77895">
                  <a:extLst>
                    <a:ext uri="{9D8B030D-6E8A-4147-A177-3AD203B41FA5}">
                      <a16:colId xmlns:a16="http://schemas.microsoft.com/office/drawing/2014/main" val="3128368017"/>
                    </a:ext>
                  </a:extLst>
                </a:gridCol>
                <a:gridCol w="4477895">
                  <a:extLst>
                    <a:ext uri="{9D8B030D-6E8A-4147-A177-3AD203B41FA5}">
                      <a16:colId xmlns:a16="http://schemas.microsoft.com/office/drawing/2014/main" val="253263065"/>
                    </a:ext>
                  </a:extLst>
                </a:gridCol>
              </a:tblGrid>
              <a:tr h="553298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latin typeface="Myriad Pro" panose="020B0503030403020204" pitchFamily="34" charset="0"/>
                        </a:rPr>
                        <a:t>The market’s name </a:t>
                      </a:r>
                      <a:endParaRPr lang="en-US" sz="28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yriad Pro" panose="020B0503030403020204" pitchFamily="34" charset="0"/>
                        </a:rPr>
                        <a:t>Reasons</a:t>
                      </a:r>
                      <a:r>
                        <a:rPr lang="en-US" sz="2800" baseline="0" dirty="0">
                          <a:latin typeface="Myriad Pro" panose="020B0503030403020204" pitchFamily="34" charset="0"/>
                        </a:rPr>
                        <a:t> w</a:t>
                      </a:r>
                      <a:r>
                        <a:rPr lang="en-US" sz="2800" dirty="0">
                          <a:latin typeface="Myriad Pro" panose="020B0503030403020204" pitchFamily="34" charset="0"/>
                        </a:rPr>
                        <a:t>hy</a:t>
                      </a:r>
                      <a:r>
                        <a:rPr lang="en-US" sz="2800" baseline="0" dirty="0">
                          <a:latin typeface="Myriad Pro" panose="020B0503030403020204" pitchFamily="34" charset="0"/>
                        </a:rPr>
                        <a:t> it is famous</a:t>
                      </a:r>
                      <a:endParaRPr lang="en-US" sz="28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090134"/>
                  </a:ext>
                </a:extLst>
              </a:tr>
              <a:tr h="9736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1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36565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8.3"/>
          <p:cNvPicPr>
            <a:picLocks noChangeAspect="1"/>
          </p:cNvPicPr>
          <p:nvPr/>
        </p:nvPicPr>
        <p:blipFill rotWithShape="1">
          <a:blip r:embed="rId2"/>
          <a:srcRect t="60305" r="21554"/>
          <a:stretch/>
        </p:blipFill>
        <p:spPr>
          <a:xfrm>
            <a:off x="566551" y="2268948"/>
            <a:ext cx="11058898" cy="79157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7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PROJECT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19667848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ANPJ\Lop 7\Unit 7\U7 Pic\78.4.png78.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5" y="708660"/>
            <a:ext cx="6007735" cy="2423160"/>
          </a:xfrm>
          <a:prstGeom prst="roundRect">
            <a:avLst/>
          </a:prstGeom>
        </p:spPr>
      </p:pic>
      <p:pic>
        <p:nvPicPr>
          <p:cNvPr id="5" name="Picture 4" descr="C:\Users\ASUS\Desktop\ANPJ\Lop 7\Unit 7\U7 Pic\78.5.png78.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8370" y="708660"/>
            <a:ext cx="6024880" cy="4997450"/>
          </a:xfrm>
          <a:prstGeom prst="round2Same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4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126483223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4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3420" y="28213"/>
              <a:ext cx="2449830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</a:t>
              </a:r>
            </a:p>
          </p:txBody>
        </p:sp>
      </p:grpSp>
      <p:pic>
        <p:nvPicPr>
          <p:cNvPr id="3" name="Picture 2" descr="79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1344295"/>
            <a:ext cx="12192000" cy="4169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13211" y="19930"/>
            <a:ext cx="4886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dobe Gothic Std B" panose="020B0800000000000000" pitchFamily="34" charset="-128"/>
                <a:cs typeface="+mn-cs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92305686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Office PowerPoint</Application>
  <PresentationFormat>Widescreen</PresentationFormat>
  <Paragraphs>62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DengXian</vt:lpstr>
      <vt:lpstr>Myriad Pro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2023-11-17T05:51:14Z</dcterms:created>
  <dcterms:modified xsi:type="dcterms:W3CDTF">2023-11-17T05:52:49Z</dcterms:modified>
</cp:coreProperties>
</file>