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1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4429A-7D48-4724-B47B-89DE9C8DB50C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4CFE3-833F-432B-B33C-25888BBF2E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676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D3C9-1AAE-4F11-B22F-027C27AFB6E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166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956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271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973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8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5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9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7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0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09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6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61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F2B58-7F47-4F6D-8D03-E2DFEAC2078F}" type="datetimeFigureOut">
              <a:rPr lang="en-US" smtClean="0"/>
              <a:t>11/17/2023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24476-B22F-43DF-983F-A757219566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505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vi-VN" sz="1600"/>
              <a:t>25/05/2020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C2D176-BDDD-4308-9A3E-DBFC2B3B23A7}" type="slidenum">
              <a:rPr lang="vi-VN" sz="1600" smtClean="0"/>
              <a:t>1</a:t>
            </a:fld>
            <a:endParaRPr lang="vi-VN" sz="1600" smtClean="0"/>
          </a:p>
        </p:txBody>
      </p:sp>
      <p:sp>
        <p:nvSpPr>
          <p:cNvPr id="4" name="Text Box 3"/>
          <p:cNvSpPr txBox="1"/>
          <p:nvPr/>
        </p:nvSpPr>
        <p:spPr>
          <a:xfrm>
            <a:off x="1941932" y="527049"/>
            <a:ext cx="787654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000" b="1" dirty="0">
                <a:solidFill>
                  <a:srgbClr val="FF0000"/>
                </a:solidFill>
              </a:rPr>
              <a:t>TRƯỜNG THCS KHƯƠNG ĐÌNH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62617" y="2251090"/>
            <a:ext cx="889333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UNIT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8</a:t>
            </a:r>
            <a:r>
              <a:rPr lang="vi-VN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: </a:t>
            </a:r>
            <a:r>
              <a:rPr lang="en-US" altLang="en-US" sz="4400" dirty="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YOU SHOULD SEE A DOCTOR!</a:t>
            </a:r>
          </a:p>
          <a:p>
            <a:pPr algn="ctr"/>
            <a:r>
              <a:rPr lang="en-US" altLang="en-US" sz="4400" smtClean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LESSON </a:t>
            </a:r>
            <a:r>
              <a:rPr lang="en-US" altLang="en-US" sz="4400" dirty="0">
                <a:ln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alpha val="40000"/>
                    </a:schemeClr>
                  </a:outerShdw>
                </a:effectLst>
                <a:latin typeface="+mj-lt"/>
              </a:rPr>
              <a:t>2</a:t>
            </a:r>
            <a:endParaRPr lang="vi-VN" altLang="en-US" sz="4400" dirty="0">
              <a:ln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7" name="Picture 6" descr="images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326" y="408622"/>
            <a:ext cx="1605280" cy="16503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4245667" y="4317106"/>
            <a:ext cx="39752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2800" dirty="0">
                <a:solidFill>
                  <a:srgbClr val="00B050"/>
                </a:solidFill>
              </a:rPr>
              <a:t>Tác giả: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Nguyễn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Thảo</a:t>
            </a:r>
            <a:r>
              <a:rPr lang="en-US" altLang="en-US" sz="2800" dirty="0" smtClean="0">
                <a:solidFill>
                  <a:srgbClr val="00B050"/>
                </a:solidFill>
              </a:rPr>
              <a:t> </a:t>
            </a:r>
            <a:r>
              <a:rPr lang="en-US" altLang="en-US" sz="2800" dirty="0" err="1" smtClean="0">
                <a:solidFill>
                  <a:srgbClr val="00B050"/>
                </a:solidFill>
              </a:rPr>
              <a:t>trà</a:t>
            </a:r>
            <a:endParaRPr lang="vi-VN" alt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0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SUS\Desktop\ANPJ\Lop 7\Unit 8\U8 Pic\WS 146.3.pngWS 146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2651760"/>
            <a:ext cx="12192000" cy="125063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8594002"/>
      </p:ext>
    </p:extLst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4" t="45455"/>
          <a:stretch/>
        </p:blipFill>
        <p:spPr>
          <a:xfrm>
            <a:off x="1454803" y="2843784"/>
            <a:ext cx="7956570" cy="31937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64"/>
          <a:stretch/>
        </p:blipFill>
        <p:spPr>
          <a:xfrm>
            <a:off x="271839" y="225425"/>
            <a:ext cx="11329027" cy="270979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3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1680527" y="4237672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680527" y="4662169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1680527" y="5563393"/>
            <a:ext cx="50228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sym typeface="Wingdings" panose="05000000000000000000" charset="0"/>
              </a:rPr>
              <a:t>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3" r="71154" b="5151"/>
          <a:stretch/>
        </p:blipFill>
        <p:spPr>
          <a:xfrm>
            <a:off x="9021443" y="507365"/>
            <a:ext cx="3057408" cy="28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265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64"/>
          <a:stretch/>
        </p:blipFill>
        <p:spPr>
          <a:xfrm>
            <a:off x="-124401" y="278766"/>
            <a:ext cx="9975411" cy="2386026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3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pic>
        <p:nvPicPr>
          <p:cNvPr id="4" name="TZ L2 U0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2058" y="2923628"/>
            <a:ext cx="6116589" cy="35133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143" r="71154" b="5151"/>
          <a:stretch/>
        </p:blipFill>
        <p:spPr>
          <a:xfrm>
            <a:off x="8813253" y="1043026"/>
            <a:ext cx="3057408" cy="282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36908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9" y="450140"/>
            <a:ext cx="10530857" cy="550052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8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11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13" name="Oval 12"/>
          <p:cNvSpPr/>
          <p:nvPr/>
        </p:nvSpPr>
        <p:spPr>
          <a:xfrm>
            <a:off x="5000625" y="2980055"/>
            <a:ext cx="513080" cy="485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790065" y="4201160"/>
            <a:ext cx="513080" cy="485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15865" y="5358130"/>
            <a:ext cx="513080" cy="4851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41746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7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ASUS\Desktop\ANPJ\Lop 7\Unit 8\U8 Pic\89.4.png89.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018780"/>
            <a:ext cx="12192635" cy="56673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93" y="448310"/>
            <a:ext cx="8260206" cy="1140941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3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11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13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VIDEO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C0FEFCD-ED47-8B5E-2FA0-CFD027B2A4DD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AEA86A-FE7C-DE34-05AE-A53E0B9E64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0893" y="5139216"/>
            <a:ext cx="1511646" cy="21391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437D74-4B9D-4442-6704-0982068A24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6135" y="5961564"/>
            <a:ext cx="1232235" cy="49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01754"/>
      </p:ext>
    </p:extLst>
  </p:cSld>
  <p:clrMapOvr>
    <a:masterClrMapping/>
  </p:clrMapOvr>
  <p:transition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08397" y="2105561"/>
            <a:ext cx="10375205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2">
              <a:avLst/>
            </a:prstTxWarp>
            <a:spAutoFit/>
          </a:bodyPr>
          <a:lstStyle/>
          <a:p>
            <a:pPr algn="ctr"/>
            <a:r>
              <a:rPr lang="en-US" sz="166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Thank you!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D29E42-4DA5-7844-429E-F304D6D18C34}"/>
              </a:ext>
            </a:extLst>
          </p:cNvPr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4" name="Rectangle 16">
              <a:extLst>
                <a:ext uri="{FF2B5EF4-FFF2-40B4-BE49-F238E27FC236}">
                  <a16:creationId xmlns:a16="http://schemas.microsoft.com/office/drawing/2014/main" id="{B05195F5-B775-9109-9CAF-9A3391D48915}"/>
                </a:ext>
              </a:extLst>
            </p:cNvPr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17">
              <a:extLst>
                <a:ext uri="{FF2B5EF4-FFF2-40B4-BE49-F238E27FC236}">
                  <a16:creationId xmlns:a16="http://schemas.microsoft.com/office/drawing/2014/main" id="{4DCC53C5-2823-6E4F-8E22-381587BAAB15}"/>
                </a:ext>
              </a:extLst>
            </p:cNvPr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>
              <a:extLst>
                <a:ext uri="{FF2B5EF4-FFF2-40B4-BE49-F238E27FC236}">
                  <a16:creationId xmlns:a16="http://schemas.microsoft.com/office/drawing/2014/main" id="{647D8F6F-94C9-3F1E-8E09-A8432FBCAD2E}"/>
                </a:ext>
              </a:extLst>
            </p:cNvPr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8" name="TextBox 19">
              <a:extLst>
                <a:ext uri="{FF2B5EF4-FFF2-40B4-BE49-F238E27FC236}">
                  <a16:creationId xmlns:a16="http://schemas.microsoft.com/office/drawing/2014/main" id="{6293A736-806E-971B-FF49-46F8744642D1}"/>
                </a:ext>
              </a:extLst>
            </p:cNvPr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obe Gothic Std B" panose="020B0800000000000000" pitchFamily="34" charset="-128"/>
                <a:ea typeface="Adobe Gothic Std B" panose="020B0800000000000000" pitchFamily="34" charset="-128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080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317624" y="448310"/>
            <a:ext cx="5335845" cy="5313214"/>
            <a:chOff x="-67" y="-21"/>
            <a:chExt cx="10846" cy="10800"/>
          </a:xfrm>
        </p:grpSpPr>
        <p:pic>
          <p:nvPicPr>
            <p:cNvPr id="12" name="Picture 11" descr="87.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73" y="-21"/>
              <a:ext cx="2406" cy="10800"/>
            </a:xfrm>
            <a:prstGeom prst="rect">
              <a:avLst/>
            </a:prstGeom>
          </p:spPr>
        </p:pic>
        <p:pic>
          <p:nvPicPr>
            <p:cNvPr id="5" name="Picture 4" descr="8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67" y="-21"/>
              <a:ext cx="8440" cy="1080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2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8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pic>
        <p:nvPicPr>
          <p:cNvPr id="13" name="Picture 12" descr="87.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31" y="382158"/>
            <a:ext cx="5052995" cy="6093684"/>
          </a:xfrm>
          <a:prstGeom prst="rect">
            <a:avLst/>
          </a:prstGeom>
        </p:spPr>
      </p:pic>
      <p:pic>
        <p:nvPicPr>
          <p:cNvPr id="17" name="EE_G7_2-1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91526" y="924779"/>
            <a:ext cx="675959" cy="57708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2D46FA9-9BAB-1249-7FFA-EB1EE4ED7AF0}"/>
              </a:ext>
            </a:extLst>
          </p:cNvPr>
          <p:cNvSpPr/>
          <p:nvPr/>
        </p:nvSpPr>
        <p:spPr>
          <a:xfrm>
            <a:off x="293631" y="6655100"/>
            <a:ext cx="1160473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" dirty="0">
                <a:solidFill>
                  <a:schemeClr val="tx1">
                    <a:lumMod val="90000"/>
                    <a:lumOff val="10000"/>
                  </a:schemeClr>
                </a:solidFill>
                <a:effectLst/>
                <a:latin typeface="Calibri Light" panose="020F0302020204030204" pitchFamily="34" charset="0"/>
                <a:ea typeface="DengXian"/>
                <a:cs typeface="Segoe UI" panose="020B0502040204020203" pitchFamily="34" charset="0"/>
              </a:rPr>
              <a:t>National Geographic Learning, a Cengage Company © 2022 Cengage Learning, Inc. ALL RIGHTS RESERVED. This presentation tool is intended for teaching purposes only and may not be scanned, copied, duplicated, or posted to a publicly accessible platform in whole or in part.</a:t>
            </a:r>
            <a:endParaRPr lang="en-US" sz="800" dirty="0">
              <a:solidFill>
                <a:schemeClr val="tx1">
                  <a:lumMod val="90000"/>
                  <a:lumOff val="10000"/>
                </a:schemeClr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3582719-42C6-81F5-1756-4241E09A6FD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710" y="5985825"/>
            <a:ext cx="1177824" cy="472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69C3F20-6FF1-F80E-76D8-AD697395218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296" y="5255053"/>
            <a:ext cx="1511646" cy="21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0563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audio>
              <p:cMediaNode>
                <p:cTn id="2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7" dur="11279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8\U8 Pic\87.3.png87.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5085" y="999490"/>
            <a:ext cx="12282170" cy="458089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7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5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10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READING</a:t>
              </a:r>
            </a:p>
          </p:txBody>
        </p:sp>
      </p:grpSp>
      <p:sp>
        <p:nvSpPr>
          <p:cNvPr id="20" name="Subtitle 2"/>
          <p:cNvSpPr>
            <a:spLocks noGrp="1"/>
          </p:cNvSpPr>
          <p:nvPr/>
        </p:nvSpPr>
        <p:spPr>
          <a:xfrm>
            <a:off x="7954645" y="3879850"/>
            <a:ext cx="107378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giggle</a:t>
            </a:r>
          </a:p>
        </p:txBody>
      </p:sp>
      <p:sp>
        <p:nvSpPr>
          <p:cNvPr id="12" name="Subtitle 2"/>
          <p:cNvSpPr>
            <a:spLocks noGrp="1"/>
          </p:cNvSpPr>
          <p:nvPr/>
        </p:nvSpPr>
        <p:spPr>
          <a:xfrm>
            <a:off x="9340215" y="3879850"/>
            <a:ext cx="13411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chuckle</a:t>
            </a:r>
          </a:p>
        </p:txBody>
      </p:sp>
    </p:spTree>
    <p:extLst>
      <p:ext uri="{BB962C8B-B14F-4D97-AF65-F5344CB8AC3E}">
        <p14:creationId xmlns:p14="http://schemas.microsoft.com/office/powerpoint/2010/main" val="2069425900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SUS\Desktop\ANPJ\Lop 7\Unit 8\U8 Pic\88.1.png88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0660" y="502285"/>
            <a:ext cx="11911965" cy="5560695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1013460" y="211074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590290" y="299593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13460" y="386524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590290" y="471741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410960" y="5608320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14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15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  <p:sp>
        <p:nvSpPr>
          <p:cNvPr id="16" name="Oval 15"/>
          <p:cNvSpPr/>
          <p:nvPr/>
        </p:nvSpPr>
        <p:spPr>
          <a:xfrm>
            <a:off x="8589010" y="1857375"/>
            <a:ext cx="384810" cy="35623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427567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4" grpId="0" bldLvl="0" animBg="1"/>
      <p:bldP spid="5" grpId="0" bldLvl="0" animBg="1"/>
      <p:bldP spid="6" grpId="0" bldLvl="0" animBg="1"/>
      <p:bldP spid="7" grpId="0" bldLvl="0" animBg="1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3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7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COMPREHENSION</a:t>
              </a:r>
            </a:p>
          </p:txBody>
        </p:sp>
      </p:grpSp>
      <p:pic>
        <p:nvPicPr>
          <p:cNvPr id="8" name="Picture 7" descr="88.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507365"/>
            <a:ext cx="12192000" cy="4269105"/>
          </a:xfrm>
          <a:prstGeom prst="rect">
            <a:avLst/>
          </a:prstGeom>
        </p:spPr>
      </p:pic>
      <p:sp>
        <p:nvSpPr>
          <p:cNvPr id="27" name="Subtitle 2"/>
          <p:cNvSpPr>
            <a:spLocks noGrp="1"/>
          </p:cNvSpPr>
          <p:nvPr/>
        </p:nvSpPr>
        <p:spPr>
          <a:xfrm>
            <a:off x="1385570" y="1789430"/>
            <a:ext cx="92964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air</a:t>
            </a:r>
          </a:p>
        </p:txBody>
      </p:sp>
      <p:sp>
        <p:nvSpPr>
          <p:cNvPr id="10" name="Subtitle 2"/>
          <p:cNvSpPr>
            <a:spLocks noGrp="1"/>
          </p:cNvSpPr>
          <p:nvPr/>
        </p:nvSpPr>
        <p:spPr>
          <a:xfrm>
            <a:off x="3385185" y="1821815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heart race</a:t>
            </a:r>
          </a:p>
        </p:txBody>
      </p:sp>
      <p:sp>
        <p:nvSpPr>
          <p:cNvPr id="17" name="Subtitle 2"/>
          <p:cNvSpPr>
            <a:spLocks noGrp="1"/>
          </p:cNvSpPr>
          <p:nvPr/>
        </p:nvSpPr>
        <p:spPr>
          <a:xfrm>
            <a:off x="10032365" y="2880995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chemicals</a:t>
            </a:r>
          </a:p>
        </p:txBody>
      </p:sp>
      <p:sp>
        <p:nvSpPr>
          <p:cNvPr id="18" name="Subtitle 2"/>
          <p:cNvSpPr>
            <a:spLocks noGrp="1"/>
          </p:cNvSpPr>
          <p:nvPr/>
        </p:nvSpPr>
        <p:spPr>
          <a:xfrm>
            <a:off x="7622540" y="1746250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happy</a:t>
            </a:r>
          </a:p>
        </p:txBody>
      </p:sp>
      <p:sp>
        <p:nvSpPr>
          <p:cNvPr id="19" name="Subtitle 2"/>
          <p:cNvSpPr>
            <a:spLocks noGrp="1"/>
          </p:cNvSpPr>
          <p:nvPr/>
        </p:nvSpPr>
        <p:spPr>
          <a:xfrm>
            <a:off x="1094105" y="4015740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pain</a:t>
            </a:r>
          </a:p>
        </p:txBody>
      </p:sp>
      <p:sp>
        <p:nvSpPr>
          <p:cNvPr id="24" name="Subtitle 2"/>
          <p:cNvSpPr>
            <a:spLocks noGrp="1"/>
          </p:cNvSpPr>
          <p:nvPr/>
        </p:nvSpPr>
        <p:spPr>
          <a:xfrm>
            <a:off x="3418205" y="4015740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exercise</a:t>
            </a:r>
          </a:p>
        </p:txBody>
      </p:sp>
      <p:sp>
        <p:nvSpPr>
          <p:cNvPr id="25" name="Subtitle 2"/>
          <p:cNvSpPr>
            <a:spLocks noGrp="1"/>
          </p:cNvSpPr>
          <p:nvPr/>
        </p:nvSpPr>
        <p:spPr>
          <a:xfrm>
            <a:off x="7633335" y="4026535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go away</a:t>
            </a:r>
          </a:p>
        </p:txBody>
      </p:sp>
      <p:sp>
        <p:nvSpPr>
          <p:cNvPr id="26" name="Subtitle 2"/>
          <p:cNvSpPr>
            <a:spLocks noGrp="1"/>
          </p:cNvSpPr>
          <p:nvPr/>
        </p:nvSpPr>
        <p:spPr>
          <a:xfrm>
            <a:off x="10054590" y="4026535"/>
            <a:ext cx="151257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illnesses</a:t>
            </a:r>
          </a:p>
        </p:txBody>
      </p:sp>
      <p:pic>
        <p:nvPicPr>
          <p:cNvPr id="16" name="Picture 15" descr="88.3"/>
          <p:cNvPicPr>
            <a:picLocks noChangeAspect="1"/>
          </p:cNvPicPr>
          <p:nvPr/>
        </p:nvPicPr>
        <p:blipFill rotWithShape="1">
          <a:blip r:embed="rId3"/>
          <a:srcRect b="44188"/>
          <a:stretch/>
        </p:blipFill>
        <p:spPr>
          <a:xfrm>
            <a:off x="0" y="5059362"/>
            <a:ext cx="12192000" cy="84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04562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/>
      <p:bldP spid="10" grpId="0" build="p"/>
      <p:bldP spid="17" grpId="0" build="p"/>
      <p:bldP spid="18" grpId="0" build="p"/>
      <p:bldP spid="19" grpId="0" build="p"/>
      <p:bldP spid="24" grpId="0" build="p"/>
      <p:bldP spid="25" grpId="0" build="p"/>
      <p:bldP spid="2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2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4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PROJECT</a:t>
              </a:r>
            </a:p>
          </p:txBody>
        </p:sp>
      </p:grpSp>
      <p:pic>
        <p:nvPicPr>
          <p:cNvPr id="8" name="Picture 7" descr="88.3"/>
          <p:cNvPicPr>
            <a:picLocks noChangeAspect="1"/>
          </p:cNvPicPr>
          <p:nvPr/>
        </p:nvPicPr>
        <p:blipFill rotWithShape="1">
          <a:blip r:embed="rId2"/>
          <a:srcRect t="53882" r="23875" b="1805"/>
          <a:stretch/>
        </p:blipFill>
        <p:spPr>
          <a:xfrm>
            <a:off x="220210" y="2752471"/>
            <a:ext cx="11601464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27582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718" y="1295400"/>
            <a:ext cx="8531750" cy="4419600"/>
          </a:xfrm>
          <a:prstGeom prst="rect">
            <a:avLst/>
          </a:prstGeom>
          <a:ln>
            <a:noFill/>
          </a:ln>
          <a:effectLst>
            <a:outerShdw blurRad="292100" dist="139700" dir="2700000" sx="85000" sy="85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 descr="C:\Users\ASUS\Desktop\ANPJ\Lop 7\Unit 8\U8 Pic\88.4.png88.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1288" y="1683385"/>
            <a:ext cx="3379470" cy="3491230"/>
          </a:xfrm>
          <a:prstGeom prst="round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0774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:\Users\ASUS\Desktop\ANPJ\Lop 7\Unit 8\U8 Pic\WS 146.1.pngWS 146.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35" y="1475105"/>
            <a:ext cx="12192000" cy="381127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  <p:sp>
        <p:nvSpPr>
          <p:cNvPr id="2" name="Subtitle 2"/>
          <p:cNvSpPr>
            <a:spLocks noGrp="1"/>
          </p:cNvSpPr>
          <p:nvPr/>
        </p:nvSpPr>
        <p:spPr>
          <a:xfrm>
            <a:off x="5956935" y="2400300"/>
            <a:ext cx="414020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should see a doctor</a:t>
            </a:r>
          </a:p>
        </p:txBody>
      </p:sp>
      <p:sp>
        <p:nvSpPr>
          <p:cNvPr id="3" name="Subtitle 2"/>
          <p:cNvSpPr>
            <a:spLocks noGrp="1"/>
          </p:cNvSpPr>
          <p:nvPr/>
        </p:nvSpPr>
        <p:spPr>
          <a:xfrm>
            <a:off x="5956935" y="2962275"/>
            <a:ext cx="360997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shouldn’t make noise</a:t>
            </a:r>
          </a:p>
        </p:txBody>
      </p:sp>
      <p:sp>
        <p:nvSpPr>
          <p:cNvPr id="4" name="Subtitle 2"/>
          <p:cNvSpPr>
            <a:spLocks noGrp="1"/>
          </p:cNvSpPr>
          <p:nvPr/>
        </p:nvSpPr>
        <p:spPr>
          <a:xfrm>
            <a:off x="5956935" y="3502660"/>
            <a:ext cx="27889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should take a rest</a:t>
            </a:r>
          </a:p>
        </p:txBody>
      </p:sp>
      <p:sp>
        <p:nvSpPr>
          <p:cNvPr id="5" name="Subtitle 2"/>
          <p:cNvSpPr>
            <a:spLocks noGrp="1"/>
          </p:cNvSpPr>
          <p:nvPr/>
        </p:nvSpPr>
        <p:spPr>
          <a:xfrm>
            <a:off x="5956935" y="4053840"/>
            <a:ext cx="3502025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should rest for a week</a:t>
            </a:r>
          </a:p>
        </p:txBody>
      </p:sp>
      <p:sp>
        <p:nvSpPr>
          <p:cNvPr id="6" name="Subtitle 2"/>
          <p:cNvSpPr>
            <a:spLocks noGrp="1"/>
          </p:cNvSpPr>
          <p:nvPr/>
        </p:nvSpPr>
        <p:spPr>
          <a:xfrm>
            <a:off x="5956935" y="4594225"/>
            <a:ext cx="2788920" cy="485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</a:rPr>
              <a:t>shouldn’t go out</a:t>
            </a:r>
          </a:p>
        </p:txBody>
      </p:sp>
    </p:spTree>
    <p:extLst>
      <p:ext uri="{BB962C8B-B14F-4D97-AF65-F5344CB8AC3E}">
        <p14:creationId xmlns:p14="http://schemas.microsoft.com/office/powerpoint/2010/main" val="3480779949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4" grpId="0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ASUS\Desktop\ANPJ\Lop 7\Unit 8\U8 Pic\WS 146.2.pngWS 146.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31800" y="448945"/>
            <a:ext cx="10135647" cy="640905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-13335"/>
            <a:ext cx="12192635" cy="461645"/>
            <a:chOff x="0" y="-13062"/>
            <a:chExt cx="12192000" cy="461665"/>
          </a:xfrm>
        </p:grpSpPr>
        <p:sp>
          <p:nvSpPr>
            <p:cNvPr id="11" name="Rectangle 16"/>
            <p:cNvSpPr/>
            <p:nvPr/>
          </p:nvSpPr>
          <p:spPr>
            <a:xfrm>
              <a:off x="0" y="-13062"/>
              <a:ext cx="12192000" cy="461665"/>
            </a:xfrm>
            <a:prstGeom prst="rect">
              <a:avLst/>
            </a:prstGeom>
            <a:solidFill>
              <a:srgbClr val="33B87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7"/>
            <p:cNvSpPr txBox="1"/>
            <p:nvPr/>
          </p:nvSpPr>
          <p:spPr>
            <a:xfrm>
              <a:off x="137907" y="27710"/>
              <a:ext cx="1316820" cy="368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UNIT 8</a:t>
              </a:r>
            </a:p>
          </p:txBody>
        </p:sp>
        <p:sp>
          <p:nvSpPr>
            <p:cNvPr id="7" name="TextBox 18"/>
            <p:cNvSpPr txBox="1"/>
            <p:nvPr/>
          </p:nvSpPr>
          <p:spPr>
            <a:xfrm>
              <a:off x="3713018" y="20204"/>
              <a:ext cx="4886058" cy="398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Adobe Gothic Std B" panose="020B0800000000000000" pitchFamily="34" charset="-128"/>
                  <a:cs typeface="+mn-cs"/>
                </a:rPr>
                <a:t>YOU SHOULD SEE A DOCTOR!</a:t>
              </a:r>
            </a:p>
          </p:txBody>
        </p:sp>
        <p:sp>
          <p:nvSpPr>
            <p:cNvPr id="8" name="TextBox 19"/>
            <p:cNvSpPr txBox="1"/>
            <p:nvPr/>
          </p:nvSpPr>
          <p:spPr>
            <a:xfrm>
              <a:off x="9107966" y="45996"/>
              <a:ext cx="2925293" cy="36831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>
              <a:defPPr>
                <a:defRPr lang="en-US"/>
              </a:defPPr>
              <a:lvl1pPr algn="ctr">
                <a:defRPr b="1">
                  <a:solidFill>
                    <a:schemeClr val="bg1"/>
                  </a:solidFill>
                  <a:latin typeface="Adobe Gothic Std B" panose="020B0800000000000000" pitchFamily="34" charset="-128"/>
                  <a:ea typeface="Adobe Gothic Std B" panose="020B0800000000000000" pitchFamily="34" charset="-128"/>
                </a:defRPr>
              </a:lvl1pPr>
            </a:lstStyle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dobe Gothic Std B" panose="020B0800000000000000" pitchFamily="34" charset="-128"/>
                  <a:ea typeface="Adobe Gothic Std B" panose="020B0800000000000000" pitchFamily="34" charset="-128"/>
                  <a:cs typeface="+mn-cs"/>
                </a:rPr>
                <a:t>WRITING WORKSHEET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829233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289</Words>
  <Application>Microsoft Office PowerPoint</Application>
  <PresentationFormat>Widescreen</PresentationFormat>
  <Paragraphs>69</Paragraphs>
  <Slides>15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Adobe Gothic Std B</vt:lpstr>
      <vt:lpstr>Arial</vt:lpstr>
      <vt:lpstr>Calibri</vt:lpstr>
      <vt:lpstr>Calibri Light</vt:lpstr>
      <vt:lpstr>DengXian</vt:lpstr>
      <vt:lpstr>Segoe UI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2023-11-17T06:18:56Z</dcterms:created>
  <dcterms:modified xsi:type="dcterms:W3CDTF">2023-11-17T06:23:50Z</dcterms:modified>
</cp:coreProperties>
</file>