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3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4C566D-55AB-4845-AE09-AAA84B1972C3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9B9F1-C5D1-43DB-8A3A-C918E1EDC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45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45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8D3C9-1AAE-4F11-B22F-027C27AFB6E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93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8D3C9-1AAE-4F11-B22F-027C27AFB6E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80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93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8D3C9-1AAE-4F11-B22F-027C27AFB6E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580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02381-FEEF-4795-B83F-FFEEB47E107F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1D88-635B-4278-98C4-2CF8A7C95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19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02381-FEEF-4795-B83F-FFEEB47E107F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1D88-635B-4278-98C4-2CF8A7C95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7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02381-FEEF-4795-B83F-FFEEB47E107F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1D88-635B-4278-98C4-2CF8A7C95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1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02381-FEEF-4795-B83F-FFEEB47E107F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1D88-635B-4278-98C4-2CF8A7C95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40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02381-FEEF-4795-B83F-FFEEB47E107F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1D88-635B-4278-98C4-2CF8A7C95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28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02381-FEEF-4795-B83F-FFEEB47E107F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1D88-635B-4278-98C4-2CF8A7C95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429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02381-FEEF-4795-B83F-FFEEB47E107F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1D88-635B-4278-98C4-2CF8A7C95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68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02381-FEEF-4795-B83F-FFEEB47E107F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1D88-635B-4278-98C4-2CF8A7C95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16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02381-FEEF-4795-B83F-FFEEB47E107F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1D88-635B-4278-98C4-2CF8A7C95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45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02381-FEEF-4795-B83F-FFEEB47E107F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1D88-635B-4278-98C4-2CF8A7C95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903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02381-FEEF-4795-B83F-FFEEB47E107F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1D88-635B-4278-98C4-2CF8A7C95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956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02381-FEEF-4795-B83F-FFEEB47E107F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41D88-635B-4278-98C4-2CF8A7C95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94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8.mp3"/><Relationship Id="rId7" Type="http://schemas.openxmlformats.org/officeDocument/2006/relationships/image" Target="../media/image2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 sz="1600"/>
              <a:t>25/05/2020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z="1600" smtClean="0"/>
              <a:t>1</a:t>
            </a:fld>
            <a:endParaRPr lang="vi-VN" sz="1600" smtClean="0"/>
          </a:p>
        </p:txBody>
      </p:sp>
      <p:sp>
        <p:nvSpPr>
          <p:cNvPr id="4" name="Text Box 3"/>
          <p:cNvSpPr txBox="1"/>
          <p:nvPr/>
        </p:nvSpPr>
        <p:spPr>
          <a:xfrm>
            <a:off x="1941932" y="527049"/>
            <a:ext cx="78765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rgbClr val="FF0000"/>
                </a:solidFill>
              </a:rPr>
              <a:t>TRƯỜNG THCS KHƯƠNG ĐÌNH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487233" y="2251090"/>
            <a:ext cx="704410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altLang="en-US" sz="4400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UNIT </a:t>
            </a:r>
            <a:r>
              <a:rPr lang="en-US" altLang="en-US" sz="440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9</a:t>
            </a:r>
            <a:r>
              <a:rPr lang="vi-VN" altLang="en-US" sz="4400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: </a:t>
            </a:r>
            <a:r>
              <a:rPr lang="en-US" altLang="en-US" sz="4400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I OFTEN PLAY GAMES</a:t>
            </a:r>
          </a:p>
          <a:p>
            <a:pPr algn="ctr"/>
            <a:r>
              <a:rPr lang="en-US" altLang="en-US" sz="4400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LESSON </a:t>
            </a:r>
            <a:r>
              <a:rPr lang="en-US" altLang="en-US" sz="4400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1</a:t>
            </a:r>
            <a:endParaRPr lang="vi-VN" altLang="en-US" sz="4400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7" name="Picture 6" descr="imag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26" y="408622"/>
            <a:ext cx="1605280" cy="165036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4108372" y="5833130"/>
            <a:ext cx="3975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2800" dirty="0">
                <a:solidFill>
                  <a:srgbClr val="00B050"/>
                </a:solidFill>
              </a:rPr>
              <a:t>Tác giả: </a:t>
            </a:r>
            <a:r>
              <a:rPr lang="en-US" altLang="en-US" sz="2800" dirty="0" err="1" smtClean="0">
                <a:solidFill>
                  <a:srgbClr val="00B050"/>
                </a:solidFill>
              </a:rPr>
              <a:t>Nguyễn</a:t>
            </a:r>
            <a:r>
              <a:rPr lang="en-US" altLang="en-US" sz="2800" dirty="0" smtClean="0">
                <a:solidFill>
                  <a:srgbClr val="00B05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</a:rPr>
              <a:t>Thảo</a:t>
            </a:r>
            <a:r>
              <a:rPr lang="en-US" altLang="en-US" sz="2800" dirty="0" smtClean="0">
                <a:solidFill>
                  <a:srgbClr val="00B05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</a:rPr>
              <a:t>trà</a:t>
            </a:r>
            <a:endParaRPr lang="vi-VN" alt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6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ASUS\Desktop\ANPJ\Lop 7\Unit 9\U9 Pic\93.1.png93.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0025" y="859790"/>
            <a:ext cx="11769090" cy="480060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3836035" y="1999615"/>
            <a:ext cx="2009140" cy="4933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514600" y="2649220"/>
            <a:ext cx="1198880" cy="4933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836035" y="3351530"/>
            <a:ext cx="2008505" cy="4933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514600" y="4055745"/>
            <a:ext cx="1645285" cy="4933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514600" y="4759960"/>
            <a:ext cx="1199515" cy="4933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0" y="-11430"/>
            <a:ext cx="12192635" cy="461645"/>
            <a:chOff x="0" y="-13062"/>
            <a:chExt cx="12192000" cy="461665"/>
          </a:xfrm>
        </p:grpSpPr>
        <p:sp>
          <p:nvSpPr>
            <p:cNvPr id="17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9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I OFTEN PLAY GAMES AFTER SCHOOL.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354968" y="45996"/>
              <a:ext cx="2678291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LANGUAGE FOCUS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816338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9" grpId="0" bldLvl="0" animBg="1"/>
      <p:bldP spid="13" grpId="0" bldLvl="0" animBg="1"/>
      <p:bldP spid="15" grpId="0" bldLvl="0" animBg="1"/>
      <p:bldP spid="1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ASUS\Desktop\ANPJ\Lop 7\Unit 9\U9 Pic\93.3.png93.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27013" y="390655"/>
            <a:ext cx="8971280" cy="615061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-11430"/>
            <a:ext cx="12192635" cy="461645"/>
            <a:chOff x="0" y="-13062"/>
            <a:chExt cx="12192000" cy="461665"/>
          </a:xfrm>
        </p:grpSpPr>
        <p:sp>
          <p:nvSpPr>
            <p:cNvPr id="17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9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I OFTEN PLAY GAMES AFTER SCHOOL.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354968" y="45996"/>
              <a:ext cx="2678291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LANGUAGE FOCUS</a:t>
              </a:r>
            </a:p>
          </p:txBody>
        </p:sp>
      </p:grpSp>
      <p:pic>
        <p:nvPicPr>
          <p:cNvPr id="6" name="EE_G7_2-2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5887" y="1080834"/>
            <a:ext cx="709295" cy="591185"/>
          </a:xfrm>
          <a:prstGeom prst="rect">
            <a:avLst/>
          </a:prstGeom>
        </p:spPr>
      </p:pic>
      <p:sp>
        <p:nvSpPr>
          <p:cNvPr id="21" name="Subtitle 2"/>
          <p:cNvSpPr>
            <a:spLocks noGrp="1"/>
          </p:cNvSpPr>
          <p:nvPr/>
        </p:nvSpPr>
        <p:spPr>
          <a:xfrm>
            <a:off x="2099628" y="2900810"/>
            <a:ext cx="120777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buys</a:t>
            </a:r>
          </a:p>
        </p:txBody>
      </p:sp>
      <p:sp>
        <p:nvSpPr>
          <p:cNvPr id="13" name="Subtitle 2"/>
          <p:cNvSpPr>
            <a:spLocks noGrp="1"/>
          </p:cNvSpPr>
          <p:nvPr/>
        </p:nvSpPr>
        <p:spPr>
          <a:xfrm>
            <a:off x="7014528" y="3838070"/>
            <a:ext cx="120777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driving</a:t>
            </a:r>
          </a:p>
        </p:txBody>
      </p:sp>
      <p:sp>
        <p:nvSpPr>
          <p:cNvPr id="22" name="Subtitle 2"/>
          <p:cNvSpPr>
            <a:spLocks noGrp="1"/>
          </p:cNvSpPr>
          <p:nvPr/>
        </p:nvSpPr>
        <p:spPr>
          <a:xfrm>
            <a:off x="3217228" y="4441320"/>
            <a:ext cx="120777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talks</a:t>
            </a:r>
          </a:p>
        </p:txBody>
      </p:sp>
      <p:sp>
        <p:nvSpPr>
          <p:cNvPr id="23" name="Subtitle 2"/>
          <p:cNvSpPr>
            <a:spLocks noGrp="1"/>
          </p:cNvSpPr>
          <p:nvPr/>
        </p:nvSpPr>
        <p:spPr>
          <a:xfrm>
            <a:off x="2110423" y="5457320"/>
            <a:ext cx="120777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watch</a:t>
            </a:r>
          </a:p>
        </p:txBody>
      </p:sp>
      <p:sp>
        <p:nvSpPr>
          <p:cNvPr id="24" name="Subtitle 2"/>
          <p:cNvSpPr>
            <a:spLocks noGrp="1"/>
          </p:cNvSpPr>
          <p:nvPr/>
        </p:nvSpPr>
        <p:spPr>
          <a:xfrm>
            <a:off x="3452178" y="6049140"/>
            <a:ext cx="120777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make</a:t>
            </a:r>
          </a:p>
        </p:txBody>
      </p:sp>
      <p:sp>
        <p:nvSpPr>
          <p:cNvPr id="25" name="Subtitle 2"/>
          <p:cNvSpPr>
            <a:spLocks noGrp="1"/>
          </p:cNvSpPr>
          <p:nvPr/>
        </p:nvSpPr>
        <p:spPr>
          <a:xfrm>
            <a:off x="7041847" y="6049140"/>
            <a:ext cx="197104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are studying</a:t>
            </a:r>
          </a:p>
        </p:txBody>
      </p:sp>
      <p:pic>
        <p:nvPicPr>
          <p:cNvPr id="15" name="Picture 14" descr="93.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6336" y="280800"/>
            <a:ext cx="3547110" cy="576834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9085020" y="5346065"/>
            <a:ext cx="297180" cy="2705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8892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9" dur="541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1" grpId="0" build="p"/>
      <p:bldP spid="13" grpId="0" build="p"/>
      <p:bldP spid="22" grpId="0" build="p"/>
      <p:bldP spid="23" grpId="0" build="p"/>
      <p:bldP spid="24" grpId="0" build="p"/>
      <p:bldP spid="25" grpId="0" build="p"/>
      <p:bldP spid="16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Users\ASUS\Desktop\ANPJ\Lop 7\Unit 9\U9 Pic\93.4.png93.4"/>
          <p:cNvPicPr>
            <a:picLocks noChangeAspect="1"/>
          </p:cNvPicPr>
          <p:nvPr/>
        </p:nvPicPr>
        <p:blipFill rotWithShape="1">
          <a:blip r:embed="rId2"/>
          <a:srcRect b="225"/>
          <a:stretch/>
        </p:blipFill>
        <p:spPr>
          <a:xfrm>
            <a:off x="994320" y="397640"/>
            <a:ext cx="9370244" cy="572092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-11430"/>
            <a:ext cx="12192635" cy="461645"/>
            <a:chOff x="0" y="-13062"/>
            <a:chExt cx="12192000" cy="461665"/>
          </a:xfrm>
        </p:grpSpPr>
        <p:sp>
          <p:nvSpPr>
            <p:cNvPr id="17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9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I OFTEN PLAY GAMES AFTER SCHOOL.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354968" y="45996"/>
              <a:ext cx="2678291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LANGUAGE FOCUS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9630913"/>
      </p:ext>
    </p:extLst>
  </p:cSld>
  <p:clrMapOvr>
    <a:masterClrMapping/>
  </p:clrMapOvr>
  <p:transition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SUS\Desktop\ANPJ\Lop 7\Unit 9\U9 Pic\94.1.png94.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6358" y="378786"/>
            <a:ext cx="10382399" cy="545699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-30284"/>
            <a:ext cx="12192635" cy="461645"/>
            <a:chOff x="0" y="-13062"/>
            <a:chExt cx="12192000" cy="461665"/>
          </a:xfrm>
        </p:grpSpPr>
        <p:sp>
          <p:nvSpPr>
            <p:cNvPr id="17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9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I OFTEN PLAY GAMES AFTER SCHOOL.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354968" y="45996"/>
              <a:ext cx="2678291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THE REAL WORLD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C6F2379B-7AB7-267B-E2E1-74F199A3A11C}"/>
              </a:ext>
            </a:extLst>
          </p:cNvPr>
          <p:cNvSpPr/>
          <p:nvPr/>
        </p:nvSpPr>
        <p:spPr>
          <a:xfrm>
            <a:off x="293631" y="6655100"/>
            <a:ext cx="1160473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effectLst/>
                <a:latin typeface="Calibri Light" panose="020F0302020204030204" pitchFamily="34" charset="0"/>
                <a:ea typeface="DengXian"/>
                <a:cs typeface="Segoe UI" panose="020B0502040204020203" pitchFamily="34" charset="0"/>
              </a:rPr>
              <a:t>National Geographic Learning, a Cengage Company © 2022 Cengage Learning, Inc. ALL RIGHTS RESERVED. This presentation tool is intended for teaching purposes only and may not be scanned, copied, duplicated, or posted to a publicly accessible platform in whole or in part.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97236043"/>
      </p:ext>
    </p:extLst>
  </p:cSld>
  <p:clrMapOvr>
    <a:masterClrMapping/>
  </p:clrMapOvr>
  <p:transition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:\Users\ASUS\Desktop\ANPJ\Lop 7\Unit 9\U9 Pic\94.2.png94.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1729740"/>
            <a:ext cx="12193270" cy="2799715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5762625" y="2757805"/>
            <a:ext cx="1096010" cy="3987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588000" y="3340735"/>
            <a:ext cx="1565910" cy="4876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399530" y="4012565"/>
            <a:ext cx="538480" cy="3987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0" y="-11430"/>
            <a:ext cx="12192635" cy="461645"/>
            <a:chOff x="0" y="-13062"/>
            <a:chExt cx="12192000" cy="461665"/>
          </a:xfrm>
        </p:grpSpPr>
        <p:sp>
          <p:nvSpPr>
            <p:cNvPr id="17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9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I OFTEN PLAY GAMES AFTER SCHOOL.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354968" y="45996"/>
              <a:ext cx="2678291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THE REAL WORLD</a:t>
              </a:r>
            </a:p>
          </p:txBody>
        </p:sp>
      </p:grpSp>
      <p:pic>
        <p:nvPicPr>
          <p:cNvPr id="14" name="EE_G7_2-2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914" y="1028065"/>
            <a:ext cx="883285" cy="70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0117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3" dur="6580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1" grpId="0" bldLvl="0" animBg="1"/>
      <p:bldP spid="7" grpId="0" bldLvl="0" animBg="1"/>
      <p:bldP spid="8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:\Users\ASUS\Desktop\ANPJ\Lop 7\Unit 9\U9 Pic\94.4.png94.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5875" y="5706745"/>
            <a:ext cx="12223750" cy="91503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35" y="-11430"/>
            <a:ext cx="12192635" cy="461645"/>
            <a:chOff x="0" y="-13062"/>
            <a:chExt cx="12192000" cy="461665"/>
          </a:xfrm>
        </p:grpSpPr>
        <p:sp>
          <p:nvSpPr>
            <p:cNvPr id="4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9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I OFTEN PLAY GAMES AFTER SCHOOL.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354968" y="45996"/>
              <a:ext cx="2678291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THE REAL WORLD</a:t>
              </a:r>
            </a:p>
          </p:txBody>
        </p:sp>
      </p:grpSp>
      <p:pic>
        <p:nvPicPr>
          <p:cNvPr id="6" name="Picture 5" descr="94.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875" y="1732999"/>
            <a:ext cx="12192000" cy="3246755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0390505" y="2615649"/>
            <a:ext cx="384810" cy="356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EE_G7_2-2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2500" y="1732999"/>
            <a:ext cx="893445" cy="781685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11205845" y="3210644"/>
            <a:ext cx="384810" cy="356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0390505" y="3833579"/>
            <a:ext cx="384810" cy="356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1205845" y="4439369"/>
            <a:ext cx="384810" cy="356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D8EDF5-ACCF-4E82-47AE-84385A71CFD4}"/>
              </a:ext>
            </a:extLst>
          </p:cNvPr>
          <p:cNvSpPr/>
          <p:nvPr/>
        </p:nvSpPr>
        <p:spPr>
          <a:xfrm>
            <a:off x="293631" y="6655100"/>
            <a:ext cx="1160473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Calibri Light" panose="020F0302020204030204" pitchFamily="34" charset="0"/>
                <a:ea typeface="DengXian"/>
                <a:cs typeface="Segoe UI" panose="020B0502040204020203" pitchFamily="34" charset="0"/>
              </a:rPr>
              <a:t>National Geographic Learning, a Cengage Company © 2022 Cengage Learning, Inc. ALL RIGHTS RESERVED. This presentation tool is intended for teaching purposes only and may not be scanned, copied, duplicated, or posted to a publicly accessible platform in whole or in part.</a:t>
            </a:r>
            <a:endParaRPr lang="en-US" sz="8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6CD5B6F-1BD7-1F42-C692-D8BBED46B8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977" y="816282"/>
            <a:ext cx="1463735" cy="5873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A636B0-59A3-840B-32D8-2E7892CC2E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939" y="-139854"/>
            <a:ext cx="1766376" cy="249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3816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3" dur="684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 bldLvl="0" animBg="1"/>
      <p:bldP spid="22" grpId="0" bldLvl="0" animBg="1"/>
      <p:bldP spid="23" grpId="0" bldLvl="0" animBg="1"/>
      <p:bldP spid="24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35" y="-11430"/>
            <a:ext cx="12192635" cy="461645"/>
            <a:chOff x="0" y="-13062"/>
            <a:chExt cx="12192000" cy="461665"/>
          </a:xfrm>
        </p:grpSpPr>
        <p:sp>
          <p:nvSpPr>
            <p:cNvPr id="10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9</a:t>
              </a:r>
            </a:p>
          </p:txBody>
        </p:sp>
        <p:sp>
          <p:nvSpPr>
            <p:cNvPr id="13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I OFTEN PLAY GAMES AFTER SCHOOL.</a:t>
              </a:r>
            </a:p>
          </p:txBody>
        </p:sp>
        <p:sp>
          <p:nvSpPr>
            <p:cNvPr id="14" name="TextBox 19"/>
            <p:cNvSpPr txBox="1"/>
            <p:nvPr/>
          </p:nvSpPr>
          <p:spPr>
            <a:xfrm>
              <a:off x="9354968" y="45996"/>
              <a:ext cx="2678291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PRONUNCIATION</a:t>
              </a:r>
            </a:p>
          </p:txBody>
        </p:sp>
      </p:grpSp>
      <p:pic>
        <p:nvPicPr>
          <p:cNvPr id="15" name="Picture 14" descr="95.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827" y="612742"/>
            <a:ext cx="11645190" cy="6002688"/>
          </a:xfrm>
          <a:prstGeom prst="rect">
            <a:avLst/>
          </a:prstGeom>
        </p:spPr>
      </p:pic>
      <p:pic>
        <p:nvPicPr>
          <p:cNvPr id="22" name="EE_G7_2-2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1602104"/>
            <a:ext cx="613410" cy="490855"/>
          </a:xfrm>
          <a:prstGeom prst="rect">
            <a:avLst/>
          </a:prstGeom>
        </p:spPr>
      </p:pic>
      <p:pic>
        <p:nvPicPr>
          <p:cNvPr id="23" name="EE_G7_2-25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337" y="3244848"/>
            <a:ext cx="546735" cy="490855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V="1">
            <a:off x="4891536" y="3684905"/>
            <a:ext cx="301625" cy="1117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751961" y="3684905"/>
            <a:ext cx="301625" cy="1117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734306" y="3651250"/>
            <a:ext cx="279400" cy="1117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4802001" y="4085590"/>
            <a:ext cx="301625" cy="1117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6096000" y="4088012"/>
            <a:ext cx="301625" cy="1117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8376416" y="4085590"/>
            <a:ext cx="279400" cy="1117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3427861" y="4465320"/>
            <a:ext cx="301625" cy="1117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4245178" y="4465320"/>
            <a:ext cx="301625" cy="1117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5287441" y="4465320"/>
            <a:ext cx="301625" cy="1117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9032038" y="2371674"/>
            <a:ext cx="270510" cy="2870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376076" y="4462734"/>
            <a:ext cx="279400" cy="1117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692480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>
                <p:cTn id="6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4" dur="1588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9" dur="3141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35" y="-11430"/>
            <a:ext cx="12192635" cy="461645"/>
            <a:chOff x="0" y="-13062"/>
            <a:chExt cx="12192000" cy="461665"/>
          </a:xfrm>
        </p:grpSpPr>
        <p:sp>
          <p:nvSpPr>
            <p:cNvPr id="10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9</a:t>
              </a:r>
            </a:p>
          </p:txBody>
        </p:sp>
        <p:sp>
          <p:nvSpPr>
            <p:cNvPr id="4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I OFTEN PLAY GAMES AFTER SCHOOL.</a:t>
              </a:r>
            </a:p>
          </p:txBody>
        </p:sp>
        <p:sp>
          <p:nvSpPr>
            <p:cNvPr id="14" name="TextBox 19"/>
            <p:cNvSpPr txBox="1"/>
            <p:nvPr/>
          </p:nvSpPr>
          <p:spPr>
            <a:xfrm>
              <a:off x="9354968" y="45996"/>
              <a:ext cx="2678291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COMMUNICATION</a:t>
              </a:r>
            </a:p>
          </p:txBody>
        </p:sp>
      </p:grpSp>
      <p:pic>
        <p:nvPicPr>
          <p:cNvPr id="5" name="Picture 4" descr="95.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236" y="450215"/>
            <a:ext cx="8452152" cy="627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16126"/>
      </p:ext>
    </p:extLst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22/02/2022</a:t>
            </a:r>
            <a:endParaRPr lang="vi-V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t>2</a:t>
            </a:fld>
            <a:endParaRPr lang="vi-VN"/>
          </a:p>
        </p:txBody>
      </p:sp>
      <p:grpSp>
        <p:nvGrpSpPr>
          <p:cNvPr id="8" name="Group 7"/>
          <p:cNvGrpSpPr/>
          <p:nvPr/>
        </p:nvGrpSpPr>
        <p:grpSpPr>
          <a:xfrm>
            <a:off x="635" y="-137160"/>
            <a:ext cx="12191365" cy="7552944"/>
            <a:chOff x="0" y="0"/>
            <a:chExt cx="17652" cy="11294"/>
          </a:xfrm>
        </p:grpSpPr>
        <p:pic>
          <p:nvPicPr>
            <p:cNvPr id="5" name="Picture 4" descr="90.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8826" cy="11294"/>
            </a:xfrm>
            <a:prstGeom prst="rect">
              <a:avLst/>
            </a:prstGeom>
          </p:spPr>
        </p:pic>
        <p:pic>
          <p:nvPicPr>
            <p:cNvPr id="7" name="Picture 6" descr="9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26" y="0"/>
              <a:ext cx="8826" cy="11294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6C3A3798-331F-20DE-8042-05ACBB9DA7AC}"/>
              </a:ext>
            </a:extLst>
          </p:cNvPr>
          <p:cNvSpPr/>
          <p:nvPr/>
        </p:nvSpPr>
        <p:spPr>
          <a:xfrm>
            <a:off x="476511" y="6673451"/>
            <a:ext cx="1160473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ea typeface="DengXian"/>
                <a:cs typeface="Segoe UI" panose="020B0502040204020203" pitchFamily="34" charset="0"/>
              </a:rPr>
              <a:t>National Geographic Learning, a Cengage Company © 2022 Cengage Learning, Inc. ALL RIGHTS RESERVED. This presentation tool is intended for teaching purposes only and may not be scanned, copied, duplicated, or posted to a publicly accessible platform in whole or in part.</a:t>
            </a:r>
            <a:endParaRPr lang="en-US" sz="8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A2F828-3A9F-7027-CA7D-34F1136533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587" y="-643933"/>
            <a:ext cx="1460451" cy="1949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9C249B-4CFD-0750-4F40-B34669206F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358" y="70537"/>
            <a:ext cx="1298077" cy="52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10890"/>
      </p:ext>
    </p:extLst>
  </p:cSld>
  <p:clrMapOvr>
    <a:masterClrMapping/>
  </p:clrMapOvr>
  <p:transition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17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9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I OFTEN PLAY GAMES AFTER</a:t>
              </a:r>
              <a:r>
                <a:rPr kumimoji="0" lang="en-US" sz="20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 SCHOOL.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dobe Gothic Std B" panose="020B0800000000000000" pitchFamily="34" charset="-128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716039" y="46059"/>
              <a:ext cx="1316820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PREVIEW</a:t>
              </a:r>
            </a:p>
          </p:txBody>
        </p:sp>
      </p:grpSp>
      <p:pic>
        <p:nvPicPr>
          <p:cNvPr id="2" name="Picture 1" descr="90.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290" y="448310"/>
            <a:ext cx="10598785" cy="5449570"/>
          </a:xfrm>
          <a:prstGeom prst="rect">
            <a:avLst/>
          </a:prstGeom>
        </p:spPr>
      </p:pic>
      <p:pic>
        <p:nvPicPr>
          <p:cNvPr id="3" name="EE_G7_2-1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914" y="1345565"/>
            <a:ext cx="758190" cy="65087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3469005" y="2447290"/>
            <a:ext cx="1426845" cy="13290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458210" y="3138805"/>
            <a:ext cx="1426845" cy="6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3469005" y="2468880"/>
            <a:ext cx="1416050" cy="13074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458210" y="4568825"/>
            <a:ext cx="1416050" cy="6883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469005" y="4590415"/>
            <a:ext cx="1405255" cy="6343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010518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3" dur="131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90.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660400"/>
            <a:ext cx="12192000" cy="135509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17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9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I OFTEN PLAY GAMES AFTER SCHOOL.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716039" y="46059"/>
              <a:ext cx="1316820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PREVIEW</a:t>
              </a:r>
            </a:p>
          </p:txBody>
        </p:sp>
      </p:grpSp>
      <p:pic>
        <p:nvPicPr>
          <p:cNvPr id="2" name="Picture 1" descr="90.2"/>
          <p:cNvPicPr>
            <a:picLocks noChangeAspect="1"/>
          </p:cNvPicPr>
          <p:nvPr/>
        </p:nvPicPr>
        <p:blipFill>
          <a:blip r:embed="rId5"/>
          <a:srcRect t="28758"/>
          <a:stretch>
            <a:fillRect/>
          </a:stretch>
        </p:blipFill>
        <p:spPr>
          <a:xfrm>
            <a:off x="796290" y="2015490"/>
            <a:ext cx="10598785" cy="388239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3469005" y="2447290"/>
            <a:ext cx="1426845" cy="13290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479800" y="3138805"/>
            <a:ext cx="1405255" cy="11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3469005" y="2468880"/>
            <a:ext cx="1416050" cy="13074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458210" y="4568825"/>
            <a:ext cx="1416050" cy="6883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469005" y="4590415"/>
            <a:ext cx="1405255" cy="6343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172960" y="2447290"/>
            <a:ext cx="1440815" cy="27559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158355" y="3138805"/>
            <a:ext cx="1426845" cy="13290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7197725" y="2519045"/>
            <a:ext cx="1416050" cy="13074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7197725" y="3239770"/>
            <a:ext cx="1416050" cy="13074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7178040" y="3895725"/>
            <a:ext cx="1416050" cy="13074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EE_G7_2-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457" y="1333149"/>
            <a:ext cx="878107" cy="66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662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13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ASUS\Desktop\ANPJ\Lop 7\Unit 9\U9 Pic\90.4.png90.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105" y="1848168"/>
            <a:ext cx="11973560" cy="294576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6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9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I OFTEN PLAY GAMES AFTER SCHOOL.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716039" y="46059"/>
              <a:ext cx="1316820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PREVIEW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4983362"/>
      </p:ext>
    </p:extLst>
  </p:cSld>
  <p:clrMapOvr>
    <a:masterClrMapping/>
  </p:clrMapOvr>
  <p:transition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713018" y="20204"/>
            <a:ext cx="488605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1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dobe Gothic Std B" panose="020B0800000000000000" pitchFamily="34" charset="-128"/>
                <a:sym typeface="+mn-ea"/>
              </a:rPr>
              <a:t>WHAT DO YOU LIKE TO DO?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dobe Gothic Std B" panose="020B0800000000000000" pitchFamily="34" charset="-128"/>
              <a:cs typeface="+mn-cs"/>
            </a:endParaRPr>
          </a:p>
        </p:txBody>
      </p:sp>
      <p:pic>
        <p:nvPicPr>
          <p:cNvPr id="3" name="Picture 2" descr="C:\Users\ASUS\Desktop\ANPJ\Lop 7\Unit 9\U9 Pic\92.1.png92.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1323" y="661036"/>
            <a:ext cx="6944995" cy="803275"/>
          </a:xfrm>
          <a:prstGeom prst="rect">
            <a:avLst/>
          </a:prstGeom>
        </p:spPr>
      </p:pic>
      <p:pic>
        <p:nvPicPr>
          <p:cNvPr id="6" name="Picture 5" descr="C:\Users\ASUS\Desktop\ANPJ\Lop 7\Unit 9\U9 Pic\92.4.png92.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32581" y="1404767"/>
            <a:ext cx="7722874" cy="5255408"/>
          </a:xfrm>
          <a:prstGeom prst="rect">
            <a:avLst/>
          </a:prstGeom>
        </p:spPr>
      </p:pic>
      <p:pic>
        <p:nvPicPr>
          <p:cNvPr id="7" name="Picture 6" descr="C:\Users\ASUS\Desktop\ANPJ\Lop 7\Unit 9\U9 Pic\92.2.png92.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222298" y="644208"/>
            <a:ext cx="3713480" cy="57848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17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9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I OFTEN PLAY GAMES AFTER SCHOOL.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354968" y="45996"/>
              <a:ext cx="2678291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LANGUAGE FOCUS</a:t>
              </a:r>
            </a:p>
          </p:txBody>
        </p:sp>
      </p:grpSp>
      <p:pic>
        <p:nvPicPr>
          <p:cNvPr id="5" name="EE_G7_2-1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4388" y="1357632"/>
            <a:ext cx="780415" cy="63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164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413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713018" y="20204"/>
            <a:ext cx="488605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1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dobe Gothic Std B" panose="020B0800000000000000" pitchFamily="34" charset="-128"/>
                <a:sym typeface="+mn-ea"/>
              </a:rPr>
              <a:t>WHAT DO YOU LIKE TO DO?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dobe Gothic Std B" panose="020B0800000000000000" pitchFamily="34" charset="-128"/>
              <a:cs typeface="+mn-cs"/>
            </a:endParaRPr>
          </a:p>
        </p:txBody>
      </p:sp>
      <p:pic>
        <p:nvPicPr>
          <p:cNvPr id="6" name="Picture 5" descr="C:\Users\ASUS\Desktop\ANPJ\Lop 7\Unit 9\U9 Pic\92.4.png92.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58619" y="1016007"/>
            <a:ext cx="8249909" cy="5614035"/>
          </a:xfrm>
          <a:prstGeom prst="rect">
            <a:avLst/>
          </a:prstGeom>
        </p:spPr>
      </p:pic>
      <p:pic>
        <p:nvPicPr>
          <p:cNvPr id="5" name="Picture 4" descr="C:\Users\ASUS\Desktop\ANPJ\Lop 7\Unit 9\U9 Pic\92.3.png92.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95894" y="509270"/>
            <a:ext cx="11359396" cy="60547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0" y="-11430"/>
            <a:ext cx="12192635" cy="461645"/>
            <a:chOff x="0" y="-13062"/>
            <a:chExt cx="12192000" cy="461665"/>
          </a:xfrm>
        </p:grpSpPr>
        <p:sp>
          <p:nvSpPr>
            <p:cNvPr id="17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9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I OFTEN PLAY GAMES AFTER SCHOOL.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354968" y="45996"/>
              <a:ext cx="2678291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LANGUAGE FOCUS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9364211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SUS\Desktop\ANPJ\Lop 7\Unit 9\U9 Pic\92.5.png92.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0665" y="702310"/>
            <a:ext cx="11635740" cy="526796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0" y="-11430"/>
            <a:ext cx="12192635" cy="461645"/>
            <a:chOff x="0" y="-13062"/>
            <a:chExt cx="12192000" cy="461665"/>
          </a:xfrm>
        </p:grpSpPr>
        <p:sp>
          <p:nvSpPr>
            <p:cNvPr id="17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9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I OFTEN PLAY GAMES AFTER SCHOOL.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354968" y="45996"/>
              <a:ext cx="2678291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LANGUAGE FOCUS</a:t>
              </a:r>
            </a:p>
          </p:txBody>
        </p:sp>
      </p:grpSp>
      <p:pic>
        <p:nvPicPr>
          <p:cNvPr id="4" name="EE_G7_2-2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0642" y="773938"/>
            <a:ext cx="741934" cy="63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7344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45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1430"/>
            <a:ext cx="12192635" cy="461645"/>
            <a:chOff x="0" y="-13062"/>
            <a:chExt cx="12192000" cy="461665"/>
          </a:xfrm>
        </p:grpSpPr>
        <p:sp>
          <p:nvSpPr>
            <p:cNvPr id="17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9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I OFTEN PLAY GAMES AFTER SCHOOL.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354968" y="45996"/>
              <a:ext cx="2678291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GRAMMAR REFERENCE</a:t>
              </a:r>
            </a:p>
          </p:txBody>
        </p:sp>
      </p:grpSp>
      <p:pic>
        <p:nvPicPr>
          <p:cNvPr id="14" name="Picture 13" descr="LN 156.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679" y="618149"/>
            <a:ext cx="10682605" cy="2900045"/>
          </a:xfrm>
          <a:prstGeom prst="rect">
            <a:avLst/>
          </a:prstGeom>
        </p:spPr>
      </p:pic>
      <p:pic>
        <p:nvPicPr>
          <p:cNvPr id="15" name="Picture 14" descr="LN 156.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821" y="3429000"/>
            <a:ext cx="9675774" cy="316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56517"/>
      </p:ext>
    </p:extLst>
  </p:cSld>
  <p:clrMapOvr>
    <a:masterClrMapping/>
  </p:clrMapOvr>
  <p:transition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360</Words>
  <Application>Microsoft Office PowerPoint</Application>
  <PresentationFormat>Widescreen</PresentationFormat>
  <Paragraphs>67</Paragraphs>
  <Slides>17</Slides>
  <Notes>5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Adobe Gothic Std B</vt:lpstr>
      <vt:lpstr>Arial</vt:lpstr>
      <vt:lpstr>Calibri</vt:lpstr>
      <vt:lpstr>Calibri Light</vt:lpstr>
      <vt:lpstr>DengXian</vt:lpstr>
      <vt:lpstr>Segoe UI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2023-11-17T06:31:29Z</dcterms:created>
  <dcterms:modified xsi:type="dcterms:W3CDTF">2023-11-17T06:34:32Z</dcterms:modified>
</cp:coreProperties>
</file>