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4DDA-43E3-4A02-ABC4-A97445FFC53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5855-84C0-4D8E-9719-35BFB0FCE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57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4DDA-43E3-4A02-ABC4-A97445FFC53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5855-84C0-4D8E-9719-35BFB0FCE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27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4DDA-43E3-4A02-ABC4-A97445FFC53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5855-84C0-4D8E-9719-35BFB0FCE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7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4DDA-43E3-4A02-ABC4-A97445FFC53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5855-84C0-4D8E-9719-35BFB0FCE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73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4DDA-43E3-4A02-ABC4-A97445FFC53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5855-84C0-4D8E-9719-35BFB0FCE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4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4DDA-43E3-4A02-ABC4-A97445FFC53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5855-84C0-4D8E-9719-35BFB0FCE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5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4DDA-43E3-4A02-ABC4-A97445FFC53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5855-84C0-4D8E-9719-35BFB0FCE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0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4DDA-43E3-4A02-ABC4-A97445FFC53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5855-84C0-4D8E-9719-35BFB0FCE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5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4DDA-43E3-4A02-ABC4-A97445FFC53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5855-84C0-4D8E-9719-35BFB0FCE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41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4DDA-43E3-4A02-ABC4-A97445FFC53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5855-84C0-4D8E-9719-35BFB0FCE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04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4DDA-43E3-4A02-ABC4-A97445FFC53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5855-84C0-4D8E-9719-35BFB0FCE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43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44DDA-43E3-4A02-ABC4-A97445FFC53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D5855-84C0-4D8E-9719-35BFB0FCE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9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z="1600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z="1600" smtClean="0"/>
              <a:t>1</a:t>
            </a:fld>
            <a:endParaRPr lang="vi-VN" sz="1600" smtClean="0"/>
          </a:p>
        </p:txBody>
      </p:sp>
      <p:sp>
        <p:nvSpPr>
          <p:cNvPr id="4" name="Text Box 3"/>
          <p:cNvSpPr txBox="1"/>
          <p:nvPr/>
        </p:nvSpPr>
        <p:spPr>
          <a:xfrm>
            <a:off x="1941932" y="527049"/>
            <a:ext cx="78765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FF0000"/>
                </a:solidFill>
              </a:rPr>
              <a:t>TRƯỜNG THCS KHƯƠNG ĐÌNH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487233" y="2251090"/>
            <a:ext cx="70441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UNIT </a:t>
            </a:r>
            <a:r>
              <a:rPr lang="en-US" altLang="en-US" sz="44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9</a:t>
            </a:r>
            <a:r>
              <a:rPr lang="vi-VN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: </a:t>
            </a:r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I OFTEN PLAY GAMES</a:t>
            </a:r>
          </a:p>
          <a:p>
            <a:pPr algn="ctr"/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LESSON </a:t>
            </a:r>
            <a:r>
              <a:rPr lang="en-US" altLang="en-US" sz="44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2</a:t>
            </a:r>
            <a:endParaRPr lang="vi-VN" altLang="en-US" sz="440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7" name="Picture 6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26" y="408622"/>
            <a:ext cx="1605280" cy="16503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108372" y="5833130"/>
            <a:ext cx="3975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2800" dirty="0">
                <a:solidFill>
                  <a:srgbClr val="00B050"/>
                </a:solidFill>
              </a:rPr>
              <a:t>Tác giả: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Nguyễn</a:t>
            </a:r>
            <a:r>
              <a:rPr lang="en-US" altLang="en-US" sz="2800" dirty="0" smtClean="0">
                <a:solidFill>
                  <a:srgbClr val="00B05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Thảo</a:t>
            </a:r>
            <a:r>
              <a:rPr lang="en-US" altLang="en-US" sz="2800" dirty="0" smtClean="0">
                <a:solidFill>
                  <a:srgbClr val="00B05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trà</a:t>
            </a:r>
            <a:endParaRPr lang="vi-VN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3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SUS\Desktop\ANPJ\Lop 7\Unit 9\U9 Pic\WS 147.3.pngWS 147.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205" y="2453640"/>
            <a:ext cx="11959590" cy="163195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87986" y="46059"/>
              <a:ext cx="2645272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WRITING WORKSHEET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6143998"/>
      </p:ext>
    </p:extLst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85"/>
          <a:stretch/>
        </p:blipFill>
        <p:spPr>
          <a:xfrm>
            <a:off x="-33803" y="367160"/>
            <a:ext cx="12004565" cy="26727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35" y="-11430"/>
            <a:ext cx="12192635" cy="461645"/>
            <a:chOff x="0" y="-13062"/>
            <a:chExt cx="12192000" cy="461665"/>
          </a:xfrm>
        </p:grpSpPr>
        <p:sp>
          <p:nvSpPr>
            <p:cNvPr id="8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pic>
        <p:nvPicPr>
          <p:cNvPr id="17" name="Picture 16" descr="99.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545" y="921020"/>
            <a:ext cx="3133090" cy="2438390"/>
          </a:xfrm>
          <a:prstGeom prst="roundRect">
            <a:avLst/>
          </a:prstGeom>
        </p:spPr>
      </p:pic>
      <p:sp>
        <p:nvSpPr>
          <p:cNvPr id="19" name="Subtitle 2"/>
          <p:cNvSpPr>
            <a:spLocks noGrp="1"/>
          </p:cNvSpPr>
          <p:nvPr/>
        </p:nvSpPr>
        <p:spPr>
          <a:xfrm>
            <a:off x="951865" y="5030730"/>
            <a:ext cx="665226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It’s a skateboarding school in Afghanistan.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7" t="48301" b="28054"/>
          <a:stretch/>
        </p:blipFill>
        <p:spPr>
          <a:xfrm>
            <a:off x="748088" y="3432559"/>
            <a:ext cx="9711752" cy="14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793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85"/>
          <a:stretch/>
        </p:blipFill>
        <p:spPr>
          <a:xfrm>
            <a:off x="-33803" y="367161"/>
            <a:ext cx="10799213" cy="240435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35" y="-11430"/>
            <a:ext cx="12192635" cy="461645"/>
            <a:chOff x="0" y="-13062"/>
            <a:chExt cx="12192000" cy="461665"/>
          </a:xfrm>
        </p:grpSpPr>
        <p:sp>
          <p:nvSpPr>
            <p:cNvPr id="8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pic>
        <p:nvPicPr>
          <p:cNvPr id="2" name="TZ L2 U09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603" y="2879619"/>
            <a:ext cx="6280426" cy="3611219"/>
          </a:xfrm>
          <a:prstGeom prst="rect">
            <a:avLst/>
          </a:prstGeom>
        </p:spPr>
      </p:pic>
      <p:pic>
        <p:nvPicPr>
          <p:cNvPr id="12" name="Picture 11" descr="99.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0375" y="921020"/>
            <a:ext cx="3133090" cy="24383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5200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" y="-11430"/>
            <a:ext cx="12192635" cy="461645"/>
            <a:chOff x="0" y="-13062"/>
            <a:chExt cx="12192000" cy="461665"/>
          </a:xfrm>
        </p:grpSpPr>
        <p:sp>
          <p:nvSpPr>
            <p:cNvPr id="3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6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25" y="638583"/>
            <a:ext cx="9004883" cy="5580834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/>
        </p:nvSpPr>
        <p:spPr>
          <a:xfrm>
            <a:off x="4326962" y="3098165"/>
            <a:ext cx="251269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FF0000"/>
                </a:solidFill>
              </a:rPr>
              <a:t>more than 400</a:t>
            </a:r>
          </a:p>
        </p:txBody>
      </p:sp>
      <p:sp>
        <p:nvSpPr>
          <p:cNvPr id="16" name="Subtitle 2"/>
          <p:cNvSpPr>
            <a:spLocks noGrp="1"/>
          </p:cNvSpPr>
          <p:nvPr/>
        </p:nvSpPr>
        <p:spPr>
          <a:xfrm>
            <a:off x="5483297" y="3638550"/>
            <a:ext cx="251269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FF0000"/>
                </a:solidFill>
              </a:rPr>
              <a:t>40%</a:t>
            </a:r>
          </a:p>
        </p:txBody>
      </p:sp>
      <p:sp>
        <p:nvSpPr>
          <p:cNvPr id="18" name="Subtitle 2"/>
          <p:cNvSpPr>
            <a:spLocks noGrp="1"/>
          </p:cNvSpPr>
          <p:nvPr/>
        </p:nvSpPr>
        <p:spPr>
          <a:xfrm>
            <a:off x="2002862" y="4643755"/>
            <a:ext cx="398272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FF0000"/>
                </a:solidFill>
              </a:rPr>
              <a:t>science, history, art, math</a:t>
            </a:r>
          </a:p>
        </p:txBody>
      </p:sp>
      <p:sp>
        <p:nvSpPr>
          <p:cNvPr id="20" name="Subtitle 2"/>
          <p:cNvSpPr>
            <a:spLocks noGrp="1"/>
          </p:cNvSpPr>
          <p:nvPr/>
        </p:nvSpPr>
        <p:spPr>
          <a:xfrm>
            <a:off x="4326962" y="5551805"/>
            <a:ext cx="398272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FF0000"/>
                </a:solidFill>
              </a:rPr>
              <a:t>skateboarding</a:t>
            </a:r>
          </a:p>
        </p:txBody>
      </p:sp>
    </p:spTree>
    <p:extLst>
      <p:ext uri="{BB962C8B-B14F-4D97-AF65-F5344CB8AC3E}">
        <p14:creationId xmlns:p14="http://schemas.microsoft.com/office/powerpoint/2010/main" val="60872392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16" grpId="0" build="p"/>
      <p:bldP spid="18" grpId="0" build="p"/>
      <p:bldP spid="2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316"/>
            <a:ext cx="12192000" cy="65411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60" y="627443"/>
            <a:ext cx="9190935" cy="1520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11" y="3031115"/>
            <a:ext cx="3237229" cy="79476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  <a:endParaRPr lang="en-US" sz="2000" b="1" dirty="0">
                <a:solidFill>
                  <a:prstClr val="white"/>
                </a:solidFill>
                <a:ea typeface="Adobe Gothic Std B" panose="020B0800000000000000" pitchFamily="34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87986" y="46059"/>
              <a:ext cx="2645272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2555A14-F5E9-B2E9-9755-C66993C933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893" y="5139216"/>
            <a:ext cx="1511646" cy="2139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881015-8E7B-947C-B6A5-AF45FE167F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135" y="5961564"/>
            <a:ext cx="1232235" cy="4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05174"/>
      </p:ext>
    </p:extLst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08397" y="2105561"/>
            <a:ext cx="1037520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16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Thank you!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798CF1-2D4C-B2FD-31C0-8008F0D9F020}"/>
              </a:ext>
            </a:extLst>
          </p:cNvPr>
          <p:cNvGrpSpPr/>
          <p:nvPr/>
        </p:nvGrpSpPr>
        <p:grpSpPr>
          <a:xfrm>
            <a:off x="0" y="0"/>
            <a:ext cx="12192635" cy="461645"/>
            <a:chOff x="0" y="-13062"/>
            <a:chExt cx="12192000" cy="46166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4BDCA14-77B5-D0F6-5D6B-9ECED6B8F672}"/>
                </a:ext>
              </a:extLst>
            </p:cNvPr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A43513-FE5F-D830-3A07-733006B02D08}"/>
                </a:ext>
              </a:extLst>
            </p:cNvPr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9CEC45-B0BF-4E0E-B2F8-B78BE0973A08}"/>
                </a:ext>
              </a:extLst>
            </p:cNvPr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  <a:endParaRPr lang="en-US" sz="2000" b="1" dirty="0">
                <a:solidFill>
                  <a:prstClr val="white"/>
                </a:solidFill>
                <a:ea typeface="Adobe Gothic Std B" panose="020B0800000000000000" pitchFamily="34" charset="-128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C992D2-9836-0245-9092-3630C02C3B39}"/>
                </a:ext>
              </a:extLst>
            </p:cNvPr>
            <p:cNvSpPr txBox="1"/>
            <p:nvPr/>
          </p:nvSpPr>
          <p:spPr>
            <a:xfrm>
              <a:off x="9387986" y="46059"/>
              <a:ext cx="2645272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807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951069" y="397640"/>
            <a:ext cx="5580668" cy="5394891"/>
            <a:chOff x="1" y="-18"/>
            <a:chExt cx="11289" cy="11216"/>
          </a:xfrm>
        </p:grpSpPr>
        <p:pic>
          <p:nvPicPr>
            <p:cNvPr id="15" name="Picture 14" descr="9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-18"/>
              <a:ext cx="8764" cy="11215"/>
            </a:xfrm>
            <a:prstGeom prst="rect">
              <a:avLst/>
            </a:prstGeom>
          </p:spPr>
        </p:pic>
        <p:pic>
          <p:nvPicPr>
            <p:cNvPr id="18" name="Picture 17" descr="97.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65" y="-17"/>
              <a:ext cx="2525" cy="1121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5" y="-11430"/>
            <a:ext cx="12192635" cy="461645"/>
            <a:chOff x="0" y="-13062"/>
            <a:chExt cx="12192000" cy="461665"/>
          </a:xfrm>
        </p:grpSpPr>
        <p:sp>
          <p:nvSpPr>
            <p:cNvPr id="10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14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READING</a:t>
              </a:r>
            </a:p>
          </p:txBody>
        </p:sp>
      </p:grpSp>
      <p:pic>
        <p:nvPicPr>
          <p:cNvPr id="20" name="Picture 19" descr="97.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102" y="461385"/>
            <a:ext cx="4897120" cy="6259830"/>
          </a:xfrm>
          <a:prstGeom prst="rect">
            <a:avLst/>
          </a:prstGeom>
        </p:spPr>
      </p:pic>
      <p:pic>
        <p:nvPicPr>
          <p:cNvPr id="21" name="EE_G7_2-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2254" y="1015849"/>
            <a:ext cx="603250" cy="5346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02A8CB-2F98-4882-84D7-EB96FEF97B06}"/>
              </a:ext>
            </a:extLst>
          </p:cNvPr>
          <p:cNvSpPr/>
          <p:nvPr/>
        </p:nvSpPr>
        <p:spPr>
          <a:xfrm>
            <a:off x="293631" y="6655100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C51C11-966A-1A28-78A9-7ECFBE9E1C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710" y="5985825"/>
            <a:ext cx="1177824" cy="472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7254E2-0517-8FD9-5744-C110C05386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296" y="5255053"/>
            <a:ext cx="1511646" cy="21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3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3526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US\Desktop\ANPJ\Lop 7\Unit 9\U9 Pic\97.3.png97.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5085" y="1302703"/>
            <a:ext cx="12282170" cy="3974465"/>
          </a:xfrm>
          <a:prstGeom prst="rect">
            <a:avLst/>
          </a:prstGeom>
        </p:spPr>
      </p:pic>
      <p:sp>
        <p:nvSpPr>
          <p:cNvPr id="20" name="Subtitle 2"/>
          <p:cNvSpPr>
            <a:spLocks noGrp="1"/>
          </p:cNvSpPr>
          <p:nvPr/>
        </p:nvSpPr>
        <p:spPr>
          <a:xfrm>
            <a:off x="138549" y="3991610"/>
            <a:ext cx="11827391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600" dirty="0">
                <a:solidFill>
                  <a:srgbClr val="FF0000"/>
                </a:solidFill>
              </a:rPr>
              <a:t>Suggested answer: The journey you make when you travel to and from a place you go to regularly.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35" y="-11430"/>
            <a:ext cx="12192635" cy="46164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8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14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READING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869909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SUS\Desktop\ANPJ\Lop 7\Unit 9\U9 Pic\97.4.png97.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3047" y="509270"/>
            <a:ext cx="9850120" cy="570055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830129" y="2258060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839394" y="3111500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469367" y="4002987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30129" y="4911719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39394" y="5713730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35" y="-11430"/>
            <a:ext cx="12192635" cy="461645"/>
            <a:chOff x="0" y="-13062"/>
            <a:chExt cx="12192000" cy="461665"/>
          </a:xfrm>
        </p:grpSpPr>
        <p:sp>
          <p:nvSpPr>
            <p:cNvPr id="8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17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COMPREHENSION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90150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ASUS\Desktop\ANPJ\Lop 7\Unit 9\U9 Pic\98.1.png98.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21323"/>
            <a:ext cx="12192000" cy="4246880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/>
        </p:nvSpPr>
        <p:spPr>
          <a:xfrm>
            <a:off x="7546340" y="1109980"/>
            <a:ext cx="3964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a heavy rain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35" y="-11430"/>
            <a:ext cx="12192635" cy="46164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6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COMPREHENSION</a:t>
              </a:r>
            </a:p>
          </p:txBody>
        </p:sp>
      </p:grpSp>
      <p:sp>
        <p:nvSpPr>
          <p:cNvPr id="14" name="Subtitle 2"/>
          <p:cNvSpPr>
            <a:spLocks noGrp="1"/>
          </p:cNvSpPr>
          <p:nvPr/>
        </p:nvSpPr>
        <p:spPr>
          <a:xfrm>
            <a:off x="997585" y="2134870"/>
            <a:ext cx="540131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the ladders are not tied to the mountain</a:t>
            </a:r>
          </a:p>
        </p:txBody>
      </p:sp>
      <p:sp>
        <p:nvSpPr>
          <p:cNvPr id="15" name="Subtitle 2"/>
          <p:cNvSpPr>
            <a:spLocks noGrp="1"/>
          </p:cNvSpPr>
          <p:nvPr/>
        </p:nvSpPr>
        <p:spPr>
          <a:xfrm>
            <a:off x="4000500" y="3169285"/>
            <a:ext cx="3964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400 meters above the valley</a:t>
            </a:r>
          </a:p>
        </p:txBody>
      </p:sp>
      <p:sp>
        <p:nvSpPr>
          <p:cNvPr id="16" name="Subtitle 2"/>
          <p:cNvSpPr>
            <a:spLocks noGrp="1"/>
          </p:cNvSpPr>
          <p:nvPr/>
        </p:nvSpPr>
        <p:spPr>
          <a:xfrm>
            <a:off x="1036955" y="4183380"/>
            <a:ext cx="424561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stay home and can’t go to school</a:t>
            </a:r>
          </a:p>
        </p:txBody>
      </p:sp>
      <p:pic>
        <p:nvPicPr>
          <p:cNvPr id="12" name="Picture 11" descr="C:\Users\ASUS\Desktop\ANPJ\Lop 7\Unit 9\U9 Pic\97.2-1.png97.2-1"/>
          <p:cNvPicPr>
            <a:picLocks noChangeAspect="1"/>
          </p:cNvPicPr>
          <p:nvPr/>
        </p:nvPicPr>
        <p:blipFill rotWithShape="1">
          <a:blip r:embed="rId3"/>
          <a:srcRect b="47270"/>
          <a:stretch/>
        </p:blipFill>
        <p:spPr>
          <a:xfrm>
            <a:off x="-53975" y="4712653"/>
            <a:ext cx="12299950" cy="96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0897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4" grpId="0" build="p"/>
      <p:bldP spid="15" grpId="0" build="p"/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ASUS\Desktop\ANPJ\Lop 7\Unit 9\U9 Pic\97.2-1.png97.2-1"/>
          <p:cNvPicPr>
            <a:picLocks noChangeAspect="1"/>
          </p:cNvPicPr>
          <p:nvPr/>
        </p:nvPicPr>
        <p:blipFill rotWithShape="1">
          <a:blip r:embed="rId2"/>
          <a:srcRect t="49413"/>
          <a:stretch/>
        </p:blipFill>
        <p:spPr>
          <a:xfrm>
            <a:off x="0" y="2432558"/>
            <a:ext cx="12861177" cy="97205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5" y="-11430"/>
            <a:ext cx="12192635" cy="461645"/>
            <a:chOff x="0" y="-13062"/>
            <a:chExt cx="12192000" cy="461665"/>
          </a:xfrm>
        </p:grpSpPr>
        <p:sp>
          <p:nvSpPr>
            <p:cNvPr id="5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7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PROJECT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590858"/>
      </p:ext>
    </p:extLst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US\Desktop\ANPJ\Lop 7\Unit 9\U9 Pic\98.2.png98.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020" y="2255520"/>
            <a:ext cx="4178935" cy="2346325"/>
          </a:xfrm>
          <a:prstGeom prst="roundRect">
            <a:avLst/>
          </a:prstGeom>
        </p:spPr>
      </p:pic>
      <p:pic>
        <p:nvPicPr>
          <p:cNvPr id="5" name="Picture 4" descr="C:\Users\ASUS\Desktop\ANPJ\Lop 7\Unit 9\U9 Pic\98.3.png98.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4980" y="987425"/>
            <a:ext cx="7908290" cy="462597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5" y="-11430"/>
            <a:ext cx="12192635" cy="46164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10" name="TextBox 19"/>
            <p:cNvSpPr txBox="1"/>
            <p:nvPr/>
          </p:nvSpPr>
          <p:spPr>
            <a:xfrm>
              <a:off x="9354968" y="45996"/>
              <a:ext cx="2678291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7442910"/>
      </p:ext>
    </p:extLst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ASUS\Desktop\ANPJ\Lop 7\Unit 9\U9 Pic\WS 147.1.pngWS 147.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33369" y="358489"/>
            <a:ext cx="10844549" cy="6141021"/>
          </a:xfrm>
          <a:prstGeom prst="rect">
            <a:avLst/>
          </a:prstGeom>
        </p:spPr>
      </p:pic>
      <p:sp>
        <p:nvSpPr>
          <p:cNvPr id="2" name="Subtitle 2"/>
          <p:cNvSpPr>
            <a:spLocks noGrp="1"/>
          </p:cNvSpPr>
          <p:nvPr/>
        </p:nvSpPr>
        <p:spPr>
          <a:xfrm>
            <a:off x="1219825" y="1774825"/>
            <a:ext cx="813816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  <a:t>I often go to school on foot. / Often, I go to school on foot.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0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87986" y="46059"/>
              <a:ext cx="2645272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WRITING WORKSHEET</a:t>
              </a:r>
            </a:p>
          </p:txBody>
        </p:sp>
      </p:grpSp>
      <p:sp>
        <p:nvSpPr>
          <p:cNvPr id="10" name="Subtitle 2"/>
          <p:cNvSpPr>
            <a:spLocks noGrp="1"/>
          </p:cNvSpPr>
          <p:nvPr/>
        </p:nvSpPr>
        <p:spPr>
          <a:xfrm>
            <a:off x="1226741" y="2603182"/>
            <a:ext cx="10965259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  <a:t>Tom travels to school by bus every day. / Every day, Tom travels to school by bus. / Tom travels to school every day by bus.</a:t>
            </a:r>
          </a:p>
        </p:txBody>
      </p:sp>
      <p:sp>
        <p:nvSpPr>
          <p:cNvPr id="21" name="Subtitle 2"/>
          <p:cNvSpPr>
            <a:spLocks noGrp="1"/>
          </p:cNvSpPr>
          <p:nvPr/>
        </p:nvSpPr>
        <p:spPr>
          <a:xfrm>
            <a:off x="1219825" y="3801903"/>
            <a:ext cx="813816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  <a:t>It takes me ten minutes to walk to school.</a:t>
            </a:r>
          </a:p>
        </p:txBody>
      </p:sp>
      <p:sp>
        <p:nvSpPr>
          <p:cNvPr id="25" name="Subtitle 2"/>
          <p:cNvSpPr>
            <a:spLocks noGrp="1"/>
          </p:cNvSpPr>
          <p:nvPr/>
        </p:nvSpPr>
        <p:spPr>
          <a:xfrm>
            <a:off x="1219825" y="5806278"/>
            <a:ext cx="813752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  <a:t>Do you go past any shops on your way to school?</a:t>
            </a:r>
          </a:p>
        </p:txBody>
      </p:sp>
      <p:sp>
        <p:nvSpPr>
          <p:cNvPr id="26" name="Subtitle 2"/>
          <p:cNvSpPr>
            <a:spLocks noGrp="1"/>
          </p:cNvSpPr>
          <p:nvPr/>
        </p:nvSpPr>
        <p:spPr>
          <a:xfrm>
            <a:off x="1226741" y="4628312"/>
            <a:ext cx="1048512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  <a:t>Is your school far from your house? / Is your house far from your school? </a:t>
            </a:r>
            <a:b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  <a:t>/ Your school is far from your house. / Your house is far from your school.</a:t>
            </a:r>
          </a:p>
        </p:txBody>
      </p:sp>
    </p:spTree>
    <p:extLst>
      <p:ext uri="{BB962C8B-B14F-4D97-AF65-F5344CB8AC3E}">
        <p14:creationId xmlns:p14="http://schemas.microsoft.com/office/powerpoint/2010/main" val="104553112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 build="p"/>
      <p:bldP spid="21" grpId="0" build="p"/>
      <p:bldP spid="25" grpId="0" build="p"/>
      <p:bldP spid="2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I OFTEN PLAY GAMES AFTER SCHOOL.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87986" y="46059"/>
              <a:ext cx="2645272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WRITING WORKSHEET</a:t>
              </a:r>
            </a:p>
          </p:txBody>
        </p:sp>
      </p:grpSp>
      <p:pic>
        <p:nvPicPr>
          <p:cNvPr id="2" name="Picture 1" descr="WS 147.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550"/>
            <a:ext cx="12192000" cy="4914900"/>
          </a:xfrm>
          <a:prstGeom prst="rect">
            <a:avLst/>
          </a:prstGeom>
        </p:spPr>
      </p:pic>
      <p:sp>
        <p:nvSpPr>
          <p:cNvPr id="4" name="Subtitle 2"/>
          <p:cNvSpPr>
            <a:spLocks noGrp="1"/>
          </p:cNvSpPr>
          <p:nvPr/>
        </p:nvSpPr>
        <p:spPr>
          <a:xfrm>
            <a:off x="1061085" y="3048635"/>
            <a:ext cx="55181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Subtitle 2"/>
          <p:cNvSpPr>
            <a:spLocks noGrp="1"/>
          </p:cNvSpPr>
          <p:nvPr/>
        </p:nvSpPr>
        <p:spPr>
          <a:xfrm>
            <a:off x="1061085" y="3772535"/>
            <a:ext cx="55181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Subtitle 2"/>
          <p:cNvSpPr>
            <a:spLocks noGrp="1"/>
          </p:cNvSpPr>
          <p:nvPr/>
        </p:nvSpPr>
        <p:spPr>
          <a:xfrm>
            <a:off x="1061085" y="5026660"/>
            <a:ext cx="55181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Subtitle 2"/>
          <p:cNvSpPr>
            <a:spLocks noGrp="1"/>
          </p:cNvSpPr>
          <p:nvPr/>
        </p:nvSpPr>
        <p:spPr>
          <a:xfrm>
            <a:off x="1061085" y="4389120"/>
            <a:ext cx="55181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Subtitle 2"/>
          <p:cNvSpPr>
            <a:spLocks noGrp="1"/>
          </p:cNvSpPr>
          <p:nvPr/>
        </p:nvSpPr>
        <p:spPr>
          <a:xfrm>
            <a:off x="1061085" y="2270125"/>
            <a:ext cx="55181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677557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10" grpId="0" build="p"/>
      <p:bldP spid="1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371</Words>
  <Application>Microsoft Office PowerPoint</Application>
  <PresentationFormat>Widescreen</PresentationFormat>
  <Paragraphs>69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Adobe Gothic Std B</vt:lpstr>
      <vt:lpstr>Arial</vt:lpstr>
      <vt:lpstr>Calibri</vt:lpstr>
      <vt:lpstr>Calibri Light</vt:lpstr>
      <vt:lpstr>DengXian</vt:lpstr>
      <vt:lpstr>Myriad Pro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2023-11-17T06:34:39Z</dcterms:created>
  <dcterms:modified xsi:type="dcterms:W3CDTF">2023-11-17T06:36:22Z</dcterms:modified>
</cp:coreProperties>
</file>