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16" autoAdjust="0"/>
    <p:restoredTop sz="94660"/>
  </p:normalViewPr>
  <p:slideViewPr>
    <p:cSldViewPr snapToGrid="0" showGuides="1">
      <p:cViewPr>
        <p:scale>
          <a:sx n="62" d="100"/>
          <a:sy n="62" d="100"/>
        </p:scale>
        <p:origin x="540" y="21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9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3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2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hanhnien.vn/pages/20130513/nick-vujicic-dien-thuyet-tai-viet-nam.aspx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523963" cy="2322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F6F8C6-B6B0-679B-1BFC-83D4FBC84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963" y="1437938"/>
            <a:ext cx="8336374" cy="488568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3E247C-48D8-1512-FCFC-2335A54D10C2}"/>
              </a:ext>
            </a:extLst>
          </p:cNvPr>
          <p:cNvSpPr txBox="1"/>
          <p:nvPr/>
        </p:nvSpPr>
        <p:spPr>
          <a:xfrm>
            <a:off x="2942409" y="2061167"/>
            <a:ext cx="39678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CỦNG CỐ</a:t>
            </a:r>
            <a:endParaRPr lang="en-US" sz="5400" b="1" dirty="0">
              <a:solidFill>
                <a:schemeClr val="bg1"/>
              </a:solidFill>
              <a:effectLst/>
              <a:latin typeface="Wide Latin" panose="020A0A070505050204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5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MỞ RỘNG</a:t>
            </a:r>
            <a:endParaRPr lang="en-US" sz="4000" dirty="0">
              <a:solidFill>
                <a:schemeClr val="bg1"/>
              </a:solidFill>
              <a:latin typeface="Wide Latin" panose="020A0A070505050204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DAC93-0ED6-6BB2-5F8D-D2A98E70A45E}"/>
              </a:ext>
            </a:extLst>
          </p:cNvPr>
          <p:cNvSpPr txBox="1"/>
          <p:nvPr/>
        </p:nvSpPr>
        <p:spPr>
          <a:xfrm>
            <a:off x="660400" y="1635285"/>
            <a:ext cx="10858500" cy="4538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8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524F3-B7A4-F65F-0650-2EFA3FAC8699}"/>
              </a:ext>
            </a:extLst>
          </p:cNvPr>
          <p:cNvSpPr txBox="1"/>
          <p:nvPr/>
        </p:nvSpPr>
        <p:spPr>
          <a:xfrm>
            <a:off x="660400" y="1278362"/>
            <a:ext cx="10858500" cy="5081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8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049581D-6C93-E858-CD07-F53373C8EEC4}"/>
              </a:ext>
            </a:extLst>
          </p:cNvPr>
          <p:cNvSpPr/>
          <p:nvPr/>
        </p:nvSpPr>
        <p:spPr>
          <a:xfrm>
            <a:off x="3750590" y="1557092"/>
            <a:ext cx="7284203" cy="3665837"/>
          </a:xfrm>
          <a:custGeom>
            <a:avLst/>
            <a:gdLst/>
            <a:ahLst/>
            <a:cxnLst/>
            <a:rect l="l" t="t" r="r" b="b"/>
            <a:pathLst>
              <a:path w="5803077" h="3924331">
                <a:moveTo>
                  <a:pt x="0" y="0"/>
                </a:moveTo>
                <a:lnTo>
                  <a:pt x="5803077" y="0"/>
                </a:lnTo>
                <a:lnTo>
                  <a:pt x="5803077" y="3924331"/>
                </a:lnTo>
                <a:lnTo>
                  <a:pt x="0" y="392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51827-7B9B-5B81-01EF-5EBF6CE815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1" y="2139639"/>
            <a:ext cx="2500542" cy="4636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55FA9A-49E7-6664-D70F-A9B4A24270C4}"/>
              </a:ext>
            </a:extLst>
          </p:cNvPr>
          <p:cNvSpPr txBox="1"/>
          <p:nvPr/>
        </p:nvSpPr>
        <p:spPr>
          <a:xfrm>
            <a:off x="4343400" y="2156010"/>
            <a:ext cx="609858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chứng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Hịch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tướng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̃”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“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ta”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F0D66B-1899-B435-ED55-5E6144ADE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387659"/>
              </p:ext>
            </p:extLst>
          </p:nvPr>
        </p:nvGraphicFramePr>
        <p:xfrm>
          <a:off x="660400" y="1758879"/>
          <a:ext cx="10858500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3337152">
                  <a:extLst>
                    <a:ext uri="{9D8B030D-6E8A-4147-A177-3AD203B41FA5}">
                      <a16:colId xmlns:a16="http://schemas.microsoft.com/office/drawing/2014/main" val="4145050680"/>
                    </a:ext>
                  </a:extLst>
                </a:gridCol>
                <a:gridCol w="7521348">
                  <a:extLst>
                    <a:ext uri="{9D8B030D-6E8A-4147-A177-3AD203B41FA5}">
                      <a16:colId xmlns:a16="http://schemas.microsoft.com/office/drawing/2014/main" val="374715022"/>
                    </a:ext>
                  </a:extLst>
                </a:gridCol>
              </a:tblGrid>
              <a:tr h="128949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3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nhau: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cả hai bài đều thể hiện tinh thần dân tộc sâu sắc, tư tưởng yêu nước của những người luôn hết mình vì đất nước.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Hịch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gắn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944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27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4ACD8BC-6CD4-0A99-0296-B1B203B3A75D}"/>
              </a:ext>
            </a:extLst>
          </p:cNvPr>
          <p:cNvSpPr/>
          <p:nvPr/>
        </p:nvSpPr>
        <p:spPr>
          <a:xfrm>
            <a:off x="3750590" y="1557092"/>
            <a:ext cx="7284203" cy="3665837"/>
          </a:xfrm>
          <a:custGeom>
            <a:avLst/>
            <a:gdLst/>
            <a:ahLst/>
            <a:cxnLst/>
            <a:rect l="l" t="t" r="r" b="b"/>
            <a:pathLst>
              <a:path w="5803077" h="3924331">
                <a:moveTo>
                  <a:pt x="0" y="0"/>
                </a:moveTo>
                <a:lnTo>
                  <a:pt x="5803077" y="0"/>
                </a:lnTo>
                <a:lnTo>
                  <a:pt x="5803077" y="3924331"/>
                </a:lnTo>
                <a:lnTo>
                  <a:pt x="0" y="392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9B82F-9803-9265-F1C4-38FADE3AC5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1" y="2139639"/>
            <a:ext cx="2500542" cy="4636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83A520-E480-395E-DFC6-625A9F6B21AD}"/>
              </a:ext>
            </a:extLst>
          </p:cNvPr>
          <p:cNvSpPr txBox="1"/>
          <p:nvPr/>
        </p:nvSpPr>
        <p:spPr>
          <a:xfrm>
            <a:off x="4505555" y="1921183"/>
            <a:ext cx="6098582" cy="3015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hội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̀,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kiểu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đoạn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́.</a:t>
            </a:r>
            <a:endParaRPr lang="en-US" sz="36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78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3F858F-8E42-A2B5-F3AC-93EB3C5383AD}"/>
              </a:ext>
            </a:extLst>
          </p:cNvPr>
          <p:cNvSpPr txBox="1"/>
          <p:nvPr/>
        </p:nvSpPr>
        <p:spPr>
          <a:xfrm>
            <a:off x="660400" y="1322710"/>
            <a:ext cx="10858500" cy="458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nhoáng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trongnhững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cha ta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nhở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cháu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“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kiệm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50290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A4F3C-E191-502D-FB1C-B0D22D93DAD5}"/>
              </a:ext>
            </a:extLst>
          </p:cNvPr>
          <p:cNvSpPr txBox="1"/>
          <p:nvPr/>
        </p:nvSpPr>
        <p:spPr>
          <a:xfrm>
            <a:off x="660400" y="1676172"/>
            <a:ext cx="108585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chìa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dễ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nhờ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310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6CB275-50BA-2DD9-E2C4-5E9899EA534F}"/>
              </a:ext>
            </a:extLst>
          </p:cNvPr>
          <p:cNvSpPr txBox="1"/>
          <p:nvPr/>
        </p:nvSpPr>
        <p:spPr>
          <a:xfrm>
            <a:off x="660400" y="1424797"/>
            <a:ext cx="10858500" cy="4671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Song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HCM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lay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Ang-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:”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2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C2840-23CC-5EB4-F4DF-7A0F997F91EF}"/>
              </a:ext>
            </a:extLst>
          </p:cNvPr>
          <p:cNvSpPr txBox="1"/>
          <p:nvPr/>
        </p:nvSpPr>
        <p:spPr>
          <a:xfrm>
            <a:off x="660400" y="1462590"/>
            <a:ext cx="1085850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dỗ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7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BFB48-0852-4BDC-E066-93CC88483332}"/>
              </a:ext>
            </a:extLst>
          </p:cNvPr>
          <p:cNvSpPr txBox="1"/>
          <p:nvPr/>
        </p:nvSpPr>
        <p:spPr>
          <a:xfrm>
            <a:off x="660400" y="1462590"/>
            <a:ext cx="10858500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nạp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96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9484-488C-91F3-B1CC-F59ECEC70CD3}"/>
              </a:ext>
            </a:extLst>
          </p:cNvPr>
          <p:cNvSpPr txBox="1"/>
          <p:nvPr/>
        </p:nvSpPr>
        <p:spPr>
          <a:xfrm>
            <a:off x="4211665" y="2003412"/>
            <a:ext cx="6098582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4">
            <a:extLst>
              <a:ext uri="{FF2B5EF4-FFF2-40B4-BE49-F238E27FC236}">
                <a16:creationId xmlns:a16="http://schemas.microsoft.com/office/drawing/2014/main" id="{932A5B90-509A-B44E-235F-EFE0DD63F171}"/>
              </a:ext>
            </a:extLst>
          </p:cNvPr>
          <p:cNvSpPr/>
          <p:nvPr/>
        </p:nvSpPr>
        <p:spPr>
          <a:xfrm>
            <a:off x="3750590" y="1557092"/>
            <a:ext cx="7284203" cy="3665837"/>
          </a:xfrm>
          <a:custGeom>
            <a:avLst/>
            <a:gdLst/>
            <a:ahLst/>
            <a:cxnLst/>
            <a:rect l="l" t="t" r="r" b="b"/>
            <a:pathLst>
              <a:path w="5803077" h="3924331">
                <a:moveTo>
                  <a:pt x="0" y="0"/>
                </a:moveTo>
                <a:lnTo>
                  <a:pt x="5803077" y="0"/>
                </a:lnTo>
                <a:lnTo>
                  <a:pt x="5803077" y="3924331"/>
                </a:lnTo>
                <a:lnTo>
                  <a:pt x="0" y="392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9F86FE-6453-A232-F079-63D1A12F8C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1" y="2139639"/>
            <a:ext cx="2500542" cy="463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33EF1-7C79-222E-12EE-8DC8B393AAC6}"/>
              </a:ext>
            </a:extLst>
          </p:cNvPr>
          <p:cNvSpPr txBox="1"/>
          <p:nvPr/>
        </p:nvSpPr>
        <p:spPr>
          <a:xfrm>
            <a:off x="660400" y="1462590"/>
            <a:ext cx="10858500" cy="4726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kiên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nhẫn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uộc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muôn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85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334738-0F4B-A950-BD74-1294DD0CECFD}"/>
              </a:ext>
            </a:extLst>
          </p:cNvPr>
          <p:cNvSpPr txBox="1"/>
          <p:nvPr/>
        </p:nvSpPr>
        <p:spPr>
          <a:xfrm>
            <a:off x="666750" y="1278852"/>
            <a:ext cx="10858500" cy="5326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8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A09D-BBEB-ACF4-60F2-DC3C5BA9AA2F}"/>
              </a:ext>
            </a:extLst>
          </p:cNvPr>
          <p:cNvSpPr txBox="1"/>
          <p:nvPr/>
        </p:nvSpPr>
        <p:spPr>
          <a:xfrm>
            <a:off x="660400" y="1462590"/>
            <a:ext cx="10858500" cy="4822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Nick Vujicic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. Anh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Đào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  <a:tabLst>
                <a:tab pos="171450" algn="l"/>
              </a:tabLs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ắt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5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72D08-B666-A2A8-AB20-F55E7C8E2897}"/>
              </a:ext>
            </a:extLst>
          </p:cNvPr>
          <p:cNvSpPr txBox="1"/>
          <p:nvPr/>
        </p:nvSpPr>
        <p:spPr>
          <a:xfrm>
            <a:off x="660400" y="1758879"/>
            <a:ext cx="10858500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nhẫn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0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15BCA40-2BD4-5FDB-8731-4D80E0C3D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75978"/>
              </p:ext>
            </p:extLst>
          </p:nvPr>
        </p:nvGraphicFramePr>
        <p:xfrm>
          <a:off x="666749" y="1959746"/>
          <a:ext cx="10858501" cy="3718560"/>
        </p:xfrm>
        <a:graphic>
          <a:graphicData uri="http://schemas.openxmlformats.org/drawingml/2006/table">
            <a:tbl>
              <a:tblPr firstRow="1" firstCol="1" bandRow="1"/>
              <a:tblGrid>
                <a:gridCol w="1087778">
                  <a:extLst>
                    <a:ext uri="{9D8B030D-6E8A-4147-A177-3AD203B41FA5}">
                      <a16:colId xmlns:a16="http://schemas.microsoft.com/office/drawing/2014/main" val="1769611342"/>
                    </a:ext>
                  </a:extLst>
                </a:gridCol>
                <a:gridCol w="1293085">
                  <a:extLst>
                    <a:ext uri="{9D8B030D-6E8A-4147-A177-3AD203B41FA5}">
                      <a16:colId xmlns:a16="http://schemas.microsoft.com/office/drawing/2014/main" val="3679923775"/>
                    </a:ext>
                  </a:extLst>
                </a:gridCol>
                <a:gridCol w="1447347">
                  <a:extLst>
                    <a:ext uri="{9D8B030D-6E8A-4147-A177-3AD203B41FA5}">
                      <a16:colId xmlns:a16="http://schemas.microsoft.com/office/drawing/2014/main" val="1471228463"/>
                    </a:ext>
                  </a:extLst>
                </a:gridCol>
                <a:gridCol w="1922612">
                  <a:extLst>
                    <a:ext uri="{9D8B030D-6E8A-4147-A177-3AD203B41FA5}">
                      <a16:colId xmlns:a16="http://schemas.microsoft.com/office/drawing/2014/main" val="2377888119"/>
                    </a:ext>
                  </a:extLst>
                </a:gridCol>
                <a:gridCol w="2569152">
                  <a:extLst>
                    <a:ext uri="{9D8B030D-6E8A-4147-A177-3AD203B41FA5}">
                      <a16:colId xmlns:a16="http://schemas.microsoft.com/office/drawing/2014/main" val="712989655"/>
                    </a:ext>
                  </a:extLst>
                </a:gridCol>
                <a:gridCol w="2538527">
                  <a:extLst>
                    <a:ext uri="{9D8B030D-6E8A-4147-A177-3AD203B41FA5}">
                      <a16:colId xmlns:a16="http://schemas.microsoft.com/office/drawing/2014/main" val="1610453672"/>
                    </a:ext>
                  </a:extLst>
                </a:gridCol>
              </a:tblGrid>
              <a:tr h="6365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Thời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đời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Lí lẽ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chứng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55025"/>
                  </a:ext>
                </a:extLst>
              </a:tr>
              <a:tr h="6365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96" marR="61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966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923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71734C2-D091-1030-0790-AEF4FD534D53}"/>
              </a:ext>
            </a:extLst>
          </p:cNvPr>
          <p:cNvSpPr/>
          <p:nvPr/>
        </p:nvSpPr>
        <p:spPr>
          <a:xfrm>
            <a:off x="3750590" y="1557092"/>
            <a:ext cx="7284203" cy="3665837"/>
          </a:xfrm>
          <a:custGeom>
            <a:avLst/>
            <a:gdLst/>
            <a:ahLst/>
            <a:cxnLst/>
            <a:rect l="l" t="t" r="r" b="b"/>
            <a:pathLst>
              <a:path w="5803077" h="3924331">
                <a:moveTo>
                  <a:pt x="0" y="0"/>
                </a:moveTo>
                <a:lnTo>
                  <a:pt x="5803077" y="0"/>
                </a:lnTo>
                <a:lnTo>
                  <a:pt x="5803077" y="3924331"/>
                </a:lnTo>
                <a:lnTo>
                  <a:pt x="0" y="392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9FC6E8-7C04-8C2A-2973-42E2BD8065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1" y="2139639"/>
            <a:ext cx="2500542" cy="4636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5A9591-2158-0C17-D4F5-9022C169B510}"/>
              </a:ext>
            </a:extLst>
          </p:cNvPr>
          <p:cNvSpPr txBox="1"/>
          <p:nvPr/>
        </p:nvSpPr>
        <p:spPr>
          <a:xfrm>
            <a:off x="4505555" y="2147137"/>
            <a:ext cx="6098582" cy="248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8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A5A64C-EA70-C70B-8630-F3100A47B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101887"/>
              </p:ext>
            </p:extLst>
          </p:nvPr>
        </p:nvGraphicFramePr>
        <p:xfrm>
          <a:off x="660400" y="1472386"/>
          <a:ext cx="10858500" cy="3921760"/>
        </p:xfrm>
        <a:graphic>
          <a:graphicData uri="http://schemas.openxmlformats.org/drawingml/2006/table">
            <a:tbl>
              <a:tblPr firstRow="1" firstCol="1" bandRow="1"/>
              <a:tblGrid>
                <a:gridCol w="3152183">
                  <a:extLst>
                    <a:ext uri="{9D8B030D-6E8A-4147-A177-3AD203B41FA5}">
                      <a16:colId xmlns:a16="http://schemas.microsoft.com/office/drawing/2014/main" val="754029261"/>
                    </a:ext>
                  </a:extLst>
                </a:gridCol>
                <a:gridCol w="3828081">
                  <a:extLst>
                    <a:ext uri="{9D8B030D-6E8A-4147-A177-3AD203B41FA5}">
                      <a16:colId xmlns:a16="http://schemas.microsoft.com/office/drawing/2014/main" val="2886653396"/>
                    </a:ext>
                  </a:extLst>
                </a:gridCol>
                <a:gridCol w="3878236">
                  <a:extLst>
                    <a:ext uri="{9D8B030D-6E8A-4147-A177-3AD203B41FA5}">
                      <a16:colId xmlns:a16="http://schemas.microsoft.com/office/drawing/2014/main" val="1152167389"/>
                    </a:ext>
                  </a:extLst>
                </a:gridCol>
              </a:tblGrid>
              <a:tr h="4186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Xác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định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Hịch tướng sĩ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thần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519"/>
                  </a:ext>
                </a:extLst>
              </a:tr>
              <a:tr h="4186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47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03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A5A64C-EA70-C70B-8630-F3100A47B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637200"/>
              </p:ext>
            </p:extLst>
          </p:nvPr>
        </p:nvGraphicFramePr>
        <p:xfrm>
          <a:off x="660400" y="1472386"/>
          <a:ext cx="10858500" cy="4368800"/>
        </p:xfrm>
        <a:graphic>
          <a:graphicData uri="http://schemas.openxmlformats.org/drawingml/2006/table">
            <a:tbl>
              <a:tblPr firstRow="1" firstCol="1" bandRow="1"/>
              <a:tblGrid>
                <a:gridCol w="3152183">
                  <a:extLst>
                    <a:ext uri="{9D8B030D-6E8A-4147-A177-3AD203B41FA5}">
                      <a16:colId xmlns:a16="http://schemas.microsoft.com/office/drawing/2014/main" val="754029261"/>
                    </a:ext>
                  </a:extLst>
                </a:gridCol>
                <a:gridCol w="3828081">
                  <a:extLst>
                    <a:ext uri="{9D8B030D-6E8A-4147-A177-3AD203B41FA5}">
                      <a16:colId xmlns:a16="http://schemas.microsoft.com/office/drawing/2014/main" val="2886653396"/>
                    </a:ext>
                  </a:extLst>
                </a:gridCol>
                <a:gridCol w="3878236">
                  <a:extLst>
                    <a:ext uri="{9D8B030D-6E8A-4147-A177-3AD203B41FA5}">
                      <a16:colId xmlns:a16="http://schemas.microsoft.com/office/drawing/2014/main" val="1152167389"/>
                    </a:ext>
                  </a:extLst>
                </a:gridCol>
              </a:tblGrid>
              <a:tr h="41864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Xác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định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Hịch tướng sĩ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 thần yêu nước của nhân dân ta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519"/>
                  </a:ext>
                </a:extLst>
              </a:tr>
              <a:tr h="174612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điểm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thuộc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kiểu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song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cướp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thuộc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kiểu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5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7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4BF870-A161-9649-7256-607E27A69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315328"/>
              </p:ext>
            </p:extLst>
          </p:nvPr>
        </p:nvGraphicFramePr>
        <p:xfrm>
          <a:off x="660400" y="1658556"/>
          <a:ext cx="10858500" cy="4003040"/>
        </p:xfrm>
        <a:graphic>
          <a:graphicData uri="http://schemas.openxmlformats.org/drawingml/2006/table">
            <a:tbl>
              <a:tblPr firstRow="1" firstCol="1" bandRow="1"/>
              <a:tblGrid>
                <a:gridCol w="3105688">
                  <a:extLst>
                    <a:ext uri="{9D8B030D-6E8A-4147-A177-3AD203B41FA5}">
                      <a16:colId xmlns:a16="http://schemas.microsoft.com/office/drawing/2014/main" val="4136078102"/>
                    </a:ext>
                  </a:extLst>
                </a:gridCol>
                <a:gridCol w="4133312">
                  <a:extLst>
                    <a:ext uri="{9D8B030D-6E8A-4147-A177-3AD203B41FA5}">
                      <a16:colId xmlns:a16="http://schemas.microsoft.com/office/drawing/2014/main" val="175649954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891881011"/>
                    </a:ext>
                  </a:extLst>
                </a:gridCol>
              </a:tblGrid>
              <a:tr h="1540157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 điểm 2: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từ “</a:t>
                      </a: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Huống chi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đến “</a:t>
                      </a:r>
                      <a:r>
                        <a:rPr lang="en-US" sz="32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 vui lòng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“: Tố cáo sự hống hách và tội ác của kẻ thù, đồng thời nói lên lòng căm thù giặc.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văn thuộc kiểu: song song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nồng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ta.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Đoạn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thuộc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kiểu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7" marR="61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489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523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B3AA155-A004-1977-BED9-643F0B377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41681"/>
              </p:ext>
            </p:extLst>
          </p:nvPr>
        </p:nvGraphicFramePr>
        <p:xfrm>
          <a:off x="660400" y="1548003"/>
          <a:ext cx="10858500" cy="4470400"/>
        </p:xfrm>
        <a:graphic>
          <a:graphicData uri="http://schemas.openxmlformats.org/drawingml/2006/table">
            <a:tbl>
              <a:tblPr firstRow="1" firstCol="1" bandRow="1"/>
              <a:tblGrid>
                <a:gridCol w="2315275">
                  <a:extLst>
                    <a:ext uri="{9D8B030D-6E8A-4147-A177-3AD203B41FA5}">
                      <a16:colId xmlns:a16="http://schemas.microsoft.com/office/drawing/2014/main" val="2966342916"/>
                    </a:ext>
                  </a:extLst>
                </a:gridCol>
                <a:gridCol w="4923725">
                  <a:extLst>
                    <a:ext uri="{9D8B030D-6E8A-4147-A177-3AD203B41FA5}">
                      <a16:colId xmlns:a16="http://schemas.microsoft.com/office/drawing/2014/main" val="1998215261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4035901984"/>
                    </a:ext>
                  </a:extLst>
                </a:gridCol>
              </a:tblGrid>
              <a:tr h="1912502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Luận điểm 3: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từ “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 ngươi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đến “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muốn vui vẻ phỏng có được không?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“: Phân tích phải trái, làm rõ đúng sai trong lối sống, trong hành động của các tướng sĩ.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văn thuộc kiểu: phối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còn lại: Nhiệm vụ của mọi người.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văn thuộc kiểu: song song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989541"/>
                  </a:ext>
                </a:extLst>
              </a:tr>
              <a:tr h="1105336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4: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Đoạn còn lại: Nêu nhiệm vụ cụ thể, cấp bách.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Đoạn văn thuộc kiểu: phối hợp.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22" marR="60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230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566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EA768-B01F-4922-7E21-D092E5F1A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93669" cy="1466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56FC8-EAAE-893F-3170-D6DEF10CC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1196" y="-292242"/>
            <a:ext cx="245080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2AEAB5-7F9F-1A8F-343A-61F1C6BBE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4137" y="4365424"/>
            <a:ext cx="1587863" cy="2492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E581-6423-89EA-2136-42F200CF6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669" y="81366"/>
            <a:ext cx="4102964" cy="1088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4C6C-E99F-587D-5650-C3C592C86F00}"/>
              </a:ext>
            </a:extLst>
          </p:cNvPr>
          <p:cNvSpPr txBox="1"/>
          <p:nvPr/>
        </p:nvSpPr>
        <p:spPr>
          <a:xfrm>
            <a:off x="2212384" y="254155"/>
            <a:ext cx="3425848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1. (tr.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4F71998-4A5F-38CA-DD05-13F6523B51FE}"/>
              </a:ext>
            </a:extLst>
          </p:cNvPr>
          <p:cNvSpPr/>
          <p:nvPr/>
        </p:nvSpPr>
        <p:spPr>
          <a:xfrm>
            <a:off x="3750590" y="1557092"/>
            <a:ext cx="7284203" cy="3665837"/>
          </a:xfrm>
          <a:custGeom>
            <a:avLst/>
            <a:gdLst/>
            <a:ahLst/>
            <a:cxnLst/>
            <a:rect l="l" t="t" r="r" b="b"/>
            <a:pathLst>
              <a:path w="5803077" h="3924331">
                <a:moveTo>
                  <a:pt x="0" y="0"/>
                </a:moveTo>
                <a:lnTo>
                  <a:pt x="5803077" y="0"/>
                </a:lnTo>
                <a:lnTo>
                  <a:pt x="5803077" y="3924331"/>
                </a:lnTo>
                <a:lnTo>
                  <a:pt x="0" y="3924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F1712A-678E-5DDC-E5FB-C2D94A8ADF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511" y="2139639"/>
            <a:ext cx="2500542" cy="4636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751379-422D-C4A8-F394-27B6D156CAC4}"/>
              </a:ext>
            </a:extLst>
          </p:cNvPr>
          <p:cNvSpPr txBox="1"/>
          <p:nvPr/>
        </p:nvSpPr>
        <p:spPr>
          <a:xfrm>
            <a:off x="4505555" y="2217578"/>
            <a:ext cx="6098582" cy="2422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0"/>
              </a:spcBef>
            </a:pP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ở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rút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600" b="1" dirty="0" err="1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5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1943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</vt:lpstr>
      <vt:lpstr>Times New Roman</vt:lpstr>
      <vt:lpstr>Wide Latin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2023-06-30T01:51:40Z</dcterms:created>
  <dcterms:modified xsi:type="dcterms:W3CDTF">2023-06-30T02:24:00Z</dcterms:modified>
</cp:coreProperties>
</file>