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2" r:id="rId3"/>
    <p:sldMasterId id="2147483714" r:id="rId4"/>
    <p:sldMasterId id="2147483727" r:id="rId5"/>
    <p:sldMasterId id="2147483758" r:id="rId6"/>
    <p:sldMasterId id="2147483773" r:id="rId7"/>
    <p:sldMasterId id="2147483787" r:id="rId8"/>
    <p:sldMasterId id="2147483812" r:id="rId9"/>
    <p:sldMasterId id="2147483826" r:id="rId10"/>
    <p:sldMasterId id="2147483840" r:id="rId11"/>
  </p:sldMasterIdLst>
  <p:notesMasterIdLst>
    <p:notesMasterId r:id="rId46"/>
  </p:notesMasterIdLst>
  <p:sldIdLst>
    <p:sldId id="271" r:id="rId12"/>
    <p:sldId id="2007577309" r:id="rId13"/>
    <p:sldId id="11088664" r:id="rId14"/>
    <p:sldId id="257" r:id="rId15"/>
    <p:sldId id="259" r:id="rId16"/>
    <p:sldId id="307" r:id="rId17"/>
    <p:sldId id="429" r:id="rId18"/>
    <p:sldId id="430" r:id="rId19"/>
    <p:sldId id="11088667" r:id="rId20"/>
    <p:sldId id="432" r:id="rId21"/>
    <p:sldId id="261" r:id="rId22"/>
    <p:sldId id="433" r:id="rId23"/>
    <p:sldId id="434" r:id="rId24"/>
    <p:sldId id="11088654" r:id="rId25"/>
    <p:sldId id="11088655" r:id="rId26"/>
    <p:sldId id="435" r:id="rId27"/>
    <p:sldId id="11088657" r:id="rId28"/>
    <p:sldId id="11088656" r:id="rId29"/>
    <p:sldId id="11088674" r:id="rId30"/>
    <p:sldId id="11088675" r:id="rId31"/>
    <p:sldId id="11088676" r:id="rId32"/>
    <p:sldId id="11088658" r:id="rId33"/>
    <p:sldId id="2007577310" r:id="rId34"/>
    <p:sldId id="552" r:id="rId35"/>
    <p:sldId id="512" r:id="rId36"/>
    <p:sldId id="513" r:id="rId37"/>
    <p:sldId id="514" r:id="rId38"/>
    <p:sldId id="515" r:id="rId39"/>
    <p:sldId id="516" r:id="rId40"/>
    <p:sldId id="518" r:id="rId41"/>
    <p:sldId id="519" r:id="rId42"/>
    <p:sldId id="640" r:id="rId43"/>
    <p:sldId id="11088612" r:id="rId44"/>
    <p:sldId id="2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68" d="100"/>
          <a:sy n="68" d="100"/>
        </p:scale>
        <p:origin x="61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31524-9266-48FF-8829-9F16F4E26C76}"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9C8FC-D301-4D25-B609-958A7F138A24}" type="slidenum">
              <a:rPr lang="en-US" smtClean="0"/>
              <a:t>‹#›</a:t>
            </a:fld>
            <a:endParaRPr lang="en-US"/>
          </a:p>
        </p:txBody>
      </p:sp>
    </p:spTree>
    <p:extLst>
      <p:ext uri="{BB962C8B-B14F-4D97-AF65-F5344CB8AC3E}">
        <p14:creationId xmlns:p14="http://schemas.microsoft.com/office/powerpoint/2010/main" val="337377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78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739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2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4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16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67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35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41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792BC925-F651-BE46-BD2D-DD3AB5CC4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BB045-34B8-5449-9826-FF289A3E7193}"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8482" name="Rectangle 2">
            <a:extLst>
              <a:ext uri="{FF2B5EF4-FFF2-40B4-BE49-F238E27FC236}">
                <a16:creationId xmlns:a16="http://schemas.microsoft.com/office/drawing/2014/main" id="{C536CEDF-C246-6C46-AF73-A83B6404C9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a:extLst>
              <a:ext uri="{FF2B5EF4-FFF2-40B4-BE49-F238E27FC236}">
                <a16:creationId xmlns:a16="http://schemas.microsoft.com/office/drawing/2014/main" id="{A7A67EB7-A5AD-9340-A774-F9B2ACB8C8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r>
              <a:rPr lang="en-US" altLang="en-VN" sz="1000"/>
              <a:t>Copyright (c) 2005  -  Doan Van Hung, Khoa Lich su- ĐH Quy Nhon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33b2d619d_0_1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a33b2d619d_0_13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95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86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520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400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99114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534141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848363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095887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676122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099839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641597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4033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72955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614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569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23081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82366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98605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47700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9735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3822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545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64988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96502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4408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11/17/2023</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145701270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19135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11/17/2023</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5816600" y="1027114"/>
            <a:ext cx="609600" cy="441325"/>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09928052"/>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11/17/2023</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3080843003"/>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7721601" y="6410326"/>
            <a:ext cx="4059767" cy="365125"/>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11/17/2023</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3363348166"/>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11/17/2023</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406400" y="6410326"/>
            <a:ext cx="4775200" cy="365125"/>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5791200" y="1042989"/>
            <a:ext cx="609600" cy="441325"/>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1273754757"/>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11/17/2023</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5791200" y="1036639"/>
            <a:ext cx="609600" cy="441325"/>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4060658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11/17/2023</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5689600" y="6324601"/>
            <a:ext cx="812800" cy="441325"/>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9042682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11/17/2023</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402168" y="6410326"/>
            <a:ext cx="4510617"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576372491"/>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7717367" y="6405564"/>
            <a:ext cx="4059767" cy="365125"/>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11/17/2023</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402168" y="6410326"/>
            <a:ext cx="4779433"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61330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11/17/2023</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881762779"/>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9220200" y="3009901"/>
            <a:ext cx="609600" cy="441325"/>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11/17/2023</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6651395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1456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94486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56726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9496321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976623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925117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1993942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821854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909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7048502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63979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8838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8857772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09223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84579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596119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783071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7996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833995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803957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2681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003868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8876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35996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10666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787057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3775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4879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658039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99823"/>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328575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9540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0704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8023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627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7558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1783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7862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524312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918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385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8751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0574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8741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533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155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94155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17617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80846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8125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89066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91092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73"/>
          <p:cNvSpPr/>
          <p:nvPr/>
        </p:nvSpPr>
        <p:spPr>
          <a:xfrm>
            <a:off x="-166467" y="-168477"/>
            <a:ext cx="11502133" cy="4577533"/>
          </a:xfrm>
          <a:custGeom>
            <a:avLst/>
            <a:gdLst/>
            <a:ahLst/>
            <a:cxnLst/>
            <a:rect l="l" t="t" r="r" b="b"/>
            <a:pathLst>
              <a:path w="345064" h="137326" extrusionOk="0">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7781609" y="-109987"/>
            <a:ext cx="4594200" cy="6907933"/>
          </a:xfrm>
          <a:custGeom>
            <a:avLst/>
            <a:gdLst/>
            <a:ahLst/>
            <a:cxnLst/>
            <a:rect l="l" t="t" r="r" b="b"/>
            <a:pathLst>
              <a:path w="137826" h="207238" extrusionOk="0">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83100" y="-166466"/>
            <a:ext cx="5026967" cy="5160167"/>
          </a:xfrm>
          <a:custGeom>
            <a:avLst/>
            <a:gdLst/>
            <a:ahLst/>
            <a:cxnLst/>
            <a:rect l="l" t="t" r="r" b="b"/>
            <a:pathLst>
              <a:path w="150809" h="154805" extrusionOk="0">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87733" y="3041500"/>
            <a:ext cx="7135833" cy="3889600"/>
          </a:xfrm>
          <a:custGeom>
            <a:avLst/>
            <a:gdLst/>
            <a:ahLst/>
            <a:cxnLst/>
            <a:rect l="l" t="t" r="r" b="b"/>
            <a:pathLst>
              <a:path w="214075" h="116688" extrusionOk="0">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extLst>
      <p:ext uri="{BB962C8B-B14F-4D97-AF65-F5344CB8AC3E}">
        <p14:creationId xmlns:p14="http://schemas.microsoft.com/office/powerpoint/2010/main" val="2754145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851454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98560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697"/>
        <p:cNvGrpSpPr/>
        <p:nvPr/>
      </p:nvGrpSpPr>
      <p:grpSpPr>
        <a:xfrm>
          <a:off x="0" y="0"/>
          <a:ext cx="0" cy="0"/>
          <a:chOff x="0" y="0"/>
          <a:chExt cx="0" cy="0"/>
        </a:xfrm>
      </p:grpSpPr>
    </p:spTree>
    <p:extLst>
      <p:ext uri="{BB962C8B-B14F-4D97-AF65-F5344CB8AC3E}">
        <p14:creationId xmlns:p14="http://schemas.microsoft.com/office/powerpoint/2010/main" val="2426509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59CDE-FAFD-9148-99FA-F9989062DE90}"/>
              </a:ext>
            </a:extLst>
          </p:cNvPr>
          <p:cNvSpPr>
            <a:spLocks noGrp="1"/>
          </p:cNvSpPr>
          <p:nvPr>
            <p:ph type="dt" sz="half" idx="10"/>
          </p:nvPr>
        </p:nvSpPr>
        <p:spPr/>
        <p:txBody>
          <a:bodyPr/>
          <a:lstStyle>
            <a:lvl1pPr>
              <a:defRPr/>
            </a:lvl1pPr>
          </a:lstStyle>
          <a:p>
            <a:pPr>
              <a:defRPr/>
            </a:pPr>
            <a:fld id="{AD9EDA7D-7F0E-B14E-84BB-1B24B570A22C}" type="datetimeFigureOut">
              <a:rPr lang="en-US"/>
              <a:pPr>
                <a:defRPr/>
              </a:pPr>
              <a:t>11/17/2023</a:t>
            </a:fld>
            <a:endParaRPr lang="en-US"/>
          </a:p>
        </p:txBody>
      </p:sp>
      <p:sp>
        <p:nvSpPr>
          <p:cNvPr id="5" name="Footer Placeholder 4">
            <a:extLst>
              <a:ext uri="{FF2B5EF4-FFF2-40B4-BE49-F238E27FC236}">
                <a16:creationId xmlns:a16="http://schemas.microsoft.com/office/drawing/2014/main" id="{2393D34B-0229-9648-B5D4-90122702C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3B9C55-4889-3D44-A00A-ACEFFFC70575}"/>
              </a:ext>
            </a:extLst>
          </p:cNvPr>
          <p:cNvSpPr>
            <a:spLocks noGrp="1"/>
          </p:cNvSpPr>
          <p:nvPr>
            <p:ph type="sldNum" sz="quarter" idx="12"/>
          </p:nvPr>
        </p:nvSpPr>
        <p:spPr/>
        <p:txBody>
          <a:bodyPr/>
          <a:lstStyle>
            <a:lvl1pPr>
              <a:defRPr/>
            </a:lvl1pPr>
          </a:lstStyle>
          <a:p>
            <a:pPr>
              <a:defRPr/>
            </a:pPr>
            <a:fld id="{52201877-C8A4-6D4F-8C34-41B545AF83DE}" type="slidenum">
              <a:rPr lang="en-US"/>
              <a:pPr>
                <a:defRPr/>
              </a:pPr>
              <a:t>‹#›</a:t>
            </a:fld>
            <a:endParaRPr lang="en-US"/>
          </a:p>
        </p:txBody>
      </p:sp>
    </p:spTree>
    <p:extLst>
      <p:ext uri="{BB962C8B-B14F-4D97-AF65-F5344CB8AC3E}">
        <p14:creationId xmlns:p14="http://schemas.microsoft.com/office/powerpoint/2010/main" val="1835153796"/>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3772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B4526-EC46-8D40-B7E2-9D6144D65528}"/>
              </a:ext>
            </a:extLst>
          </p:cNvPr>
          <p:cNvSpPr>
            <a:spLocks noGrp="1"/>
          </p:cNvSpPr>
          <p:nvPr>
            <p:ph type="dt" sz="half" idx="10"/>
          </p:nvPr>
        </p:nvSpPr>
        <p:spPr/>
        <p:txBody>
          <a:bodyPr/>
          <a:lstStyle>
            <a:lvl1pPr>
              <a:defRPr/>
            </a:lvl1pPr>
          </a:lstStyle>
          <a:p>
            <a:pPr>
              <a:defRPr/>
            </a:pPr>
            <a:fld id="{60E70125-964C-A94B-9836-B58C101D397B}" type="datetimeFigureOut">
              <a:rPr lang="en-US"/>
              <a:pPr>
                <a:defRPr/>
              </a:pPr>
              <a:t>11/17/2023</a:t>
            </a:fld>
            <a:endParaRPr lang="en-US"/>
          </a:p>
        </p:txBody>
      </p:sp>
      <p:sp>
        <p:nvSpPr>
          <p:cNvPr id="5" name="Footer Placeholder 4">
            <a:extLst>
              <a:ext uri="{FF2B5EF4-FFF2-40B4-BE49-F238E27FC236}">
                <a16:creationId xmlns:a16="http://schemas.microsoft.com/office/drawing/2014/main" id="{CC778260-F15B-DE4B-BA9F-5CBC5CA22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DF895E-E2C9-A949-B502-1591E7DDFB98}"/>
              </a:ext>
            </a:extLst>
          </p:cNvPr>
          <p:cNvSpPr>
            <a:spLocks noGrp="1"/>
          </p:cNvSpPr>
          <p:nvPr>
            <p:ph type="sldNum" sz="quarter" idx="12"/>
          </p:nvPr>
        </p:nvSpPr>
        <p:spPr/>
        <p:txBody>
          <a:bodyPr/>
          <a:lstStyle>
            <a:lvl1pPr>
              <a:defRPr/>
            </a:lvl1pPr>
          </a:lstStyle>
          <a:p>
            <a:pPr>
              <a:defRPr/>
            </a:pPr>
            <a:fld id="{26927311-6557-074D-B0D9-477C12101893}" type="slidenum">
              <a:rPr lang="en-US"/>
              <a:pPr>
                <a:defRPr/>
              </a:pPr>
              <a:t>‹#›</a:t>
            </a:fld>
            <a:endParaRPr lang="en-US"/>
          </a:p>
        </p:txBody>
      </p:sp>
    </p:spTree>
    <p:extLst>
      <p:ext uri="{BB962C8B-B14F-4D97-AF65-F5344CB8AC3E}">
        <p14:creationId xmlns:p14="http://schemas.microsoft.com/office/powerpoint/2010/main" val="3840229110"/>
      </p:ext>
    </p:extLst>
  </p:cSld>
  <p:clrMapOvr>
    <a:masterClrMapping/>
  </p:clrMapOvr>
  <p:transition spd="slow"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67AA1E-8D31-EB4D-B34F-CD05B7D76147}"/>
              </a:ext>
            </a:extLst>
          </p:cNvPr>
          <p:cNvSpPr>
            <a:spLocks noGrp="1"/>
          </p:cNvSpPr>
          <p:nvPr>
            <p:ph type="dt" sz="half" idx="10"/>
          </p:nvPr>
        </p:nvSpPr>
        <p:spPr/>
        <p:txBody>
          <a:bodyPr/>
          <a:lstStyle>
            <a:lvl1pPr>
              <a:defRPr/>
            </a:lvl1pPr>
          </a:lstStyle>
          <a:p>
            <a:pPr>
              <a:defRPr/>
            </a:pPr>
            <a:fld id="{B8F6D3B5-1A09-CA46-81E6-018A9F51F86A}" type="datetimeFigureOut">
              <a:rPr lang="en-US"/>
              <a:pPr>
                <a:defRPr/>
              </a:pPr>
              <a:t>11/17/2023</a:t>
            </a:fld>
            <a:endParaRPr lang="en-US"/>
          </a:p>
        </p:txBody>
      </p:sp>
      <p:sp>
        <p:nvSpPr>
          <p:cNvPr id="5" name="Footer Placeholder 4">
            <a:extLst>
              <a:ext uri="{FF2B5EF4-FFF2-40B4-BE49-F238E27FC236}">
                <a16:creationId xmlns:a16="http://schemas.microsoft.com/office/drawing/2014/main" id="{EC51E7B9-D7E9-BE4F-B565-5FA129099F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B95B22-4C44-F24E-AC24-3214613251FD}"/>
              </a:ext>
            </a:extLst>
          </p:cNvPr>
          <p:cNvSpPr>
            <a:spLocks noGrp="1"/>
          </p:cNvSpPr>
          <p:nvPr>
            <p:ph type="sldNum" sz="quarter" idx="12"/>
          </p:nvPr>
        </p:nvSpPr>
        <p:spPr/>
        <p:txBody>
          <a:bodyPr/>
          <a:lstStyle>
            <a:lvl1pPr>
              <a:defRPr/>
            </a:lvl1pPr>
          </a:lstStyle>
          <a:p>
            <a:pPr>
              <a:defRPr/>
            </a:pPr>
            <a:fld id="{45186CD7-4C74-8C44-9FF9-82253A0FE60C}" type="slidenum">
              <a:rPr lang="en-US"/>
              <a:pPr>
                <a:defRPr/>
              </a:pPr>
              <a:t>‹#›</a:t>
            </a:fld>
            <a:endParaRPr lang="en-US"/>
          </a:p>
        </p:txBody>
      </p:sp>
    </p:spTree>
    <p:extLst>
      <p:ext uri="{BB962C8B-B14F-4D97-AF65-F5344CB8AC3E}">
        <p14:creationId xmlns:p14="http://schemas.microsoft.com/office/powerpoint/2010/main" val="147642919"/>
      </p:ext>
    </p:extLst>
  </p:cSld>
  <p:clrMapOvr>
    <a:masterClrMapping/>
  </p:clrMapOvr>
  <p:transition spd="slow"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7997F28-B67C-3F48-9EBF-BB23ACE0CE3C}"/>
              </a:ext>
            </a:extLst>
          </p:cNvPr>
          <p:cNvSpPr>
            <a:spLocks noGrp="1"/>
          </p:cNvSpPr>
          <p:nvPr>
            <p:ph type="dt" sz="half" idx="10"/>
          </p:nvPr>
        </p:nvSpPr>
        <p:spPr/>
        <p:txBody>
          <a:bodyPr/>
          <a:lstStyle>
            <a:lvl1pPr>
              <a:defRPr/>
            </a:lvl1pPr>
          </a:lstStyle>
          <a:p>
            <a:pPr>
              <a:defRPr/>
            </a:pPr>
            <a:fld id="{852C7348-0FEC-374F-ACA2-5AF742953B32}" type="datetimeFigureOut">
              <a:rPr lang="en-US"/>
              <a:pPr>
                <a:defRPr/>
              </a:pPr>
              <a:t>11/17/2023</a:t>
            </a:fld>
            <a:endParaRPr lang="en-US"/>
          </a:p>
        </p:txBody>
      </p:sp>
      <p:sp>
        <p:nvSpPr>
          <p:cNvPr id="6" name="Footer Placeholder 4">
            <a:extLst>
              <a:ext uri="{FF2B5EF4-FFF2-40B4-BE49-F238E27FC236}">
                <a16:creationId xmlns:a16="http://schemas.microsoft.com/office/drawing/2014/main" id="{5EDF89BF-FF57-7646-BC34-3A55A02DFD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AD86D1-0ACC-7146-9695-FDB96EE5CF39}"/>
              </a:ext>
            </a:extLst>
          </p:cNvPr>
          <p:cNvSpPr>
            <a:spLocks noGrp="1"/>
          </p:cNvSpPr>
          <p:nvPr>
            <p:ph type="sldNum" sz="quarter" idx="12"/>
          </p:nvPr>
        </p:nvSpPr>
        <p:spPr/>
        <p:txBody>
          <a:bodyPr/>
          <a:lstStyle>
            <a:lvl1pPr>
              <a:defRPr/>
            </a:lvl1pPr>
          </a:lstStyle>
          <a:p>
            <a:pPr>
              <a:defRPr/>
            </a:pPr>
            <a:fld id="{2D173233-1321-784D-83E1-2172BA3564A8}" type="slidenum">
              <a:rPr lang="en-US"/>
              <a:pPr>
                <a:defRPr/>
              </a:pPr>
              <a:t>‹#›</a:t>
            </a:fld>
            <a:endParaRPr lang="en-US"/>
          </a:p>
        </p:txBody>
      </p:sp>
    </p:spTree>
    <p:extLst>
      <p:ext uri="{BB962C8B-B14F-4D97-AF65-F5344CB8AC3E}">
        <p14:creationId xmlns:p14="http://schemas.microsoft.com/office/powerpoint/2010/main" val="2633325779"/>
      </p:ext>
    </p:extLst>
  </p:cSld>
  <p:clrMapOvr>
    <a:masterClrMapping/>
  </p:clrMapOvr>
  <p:transition spd="slow"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E01F72-0148-5E41-9954-79BA3DBD6E74}"/>
              </a:ext>
            </a:extLst>
          </p:cNvPr>
          <p:cNvSpPr>
            <a:spLocks noGrp="1"/>
          </p:cNvSpPr>
          <p:nvPr>
            <p:ph type="dt" sz="half" idx="10"/>
          </p:nvPr>
        </p:nvSpPr>
        <p:spPr/>
        <p:txBody>
          <a:bodyPr/>
          <a:lstStyle>
            <a:lvl1pPr>
              <a:defRPr/>
            </a:lvl1pPr>
          </a:lstStyle>
          <a:p>
            <a:pPr>
              <a:defRPr/>
            </a:pPr>
            <a:fld id="{E3B04073-34B4-CD46-BB11-3632B9510197}" type="datetimeFigureOut">
              <a:rPr lang="en-US"/>
              <a:pPr>
                <a:defRPr/>
              </a:pPr>
              <a:t>11/17/2023</a:t>
            </a:fld>
            <a:endParaRPr lang="en-US"/>
          </a:p>
        </p:txBody>
      </p:sp>
      <p:sp>
        <p:nvSpPr>
          <p:cNvPr id="8" name="Footer Placeholder 4">
            <a:extLst>
              <a:ext uri="{FF2B5EF4-FFF2-40B4-BE49-F238E27FC236}">
                <a16:creationId xmlns:a16="http://schemas.microsoft.com/office/drawing/2014/main" id="{5BCF1BDD-60ED-724F-9D79-0AA8AE7870A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A52D58D-99BB-C54A-B10E-530BEED6E3E6}"/>
              </a:ext>
            </a:extLst>
          </p:cNvPr>
          <p:cNvSpPr>
            <a:spLocks noGrp="1"/>
          </p:cNvSpPr>
          <p:nvPr>
            <p:ph type="sldNum" sz="quarter" idx="12"/>
          </p:nvPr>
        </p:nvSpPr>
        <p:spPr/>
        <p:txBody>
          <a:bodyPr/>
          <a:lstStyle>
            <a:lvl1pPr>
              <a:defRPr/>
            </a:lvl1pPr>
          </a:lstStyle>
          <a:p>
            <a:pPr>
              <a:defRPr/>
            </a:pPr>
            <a:fld id="{4A46A4AA-E067-B44C-A563-E3F32A66E6C7}" type="slidenum">
              <a:rPr lang="en-US"/>
              <a:pPr>
                <a:defRPr/>
              </a:pPr>
              <a:t>‹#›</a:t>
            </a:fld>
            <a:endParaRPr lang="en-US"/>
          </a:p>
        </p:txBody>
      </p:sp>
    </p:spTree>
    <p:extLst>
      <p:ext uri="{BB962C8B-B14F-4D97-AF65-F5344CB8AC3E}">
        <p14:creationId xmlns:p14="http://schemas.microsoft.com/office/powerpoint/2010/main" val="1492412334"/>
      </p:ext>
    </p:extLst>
  </p:cSld>
  <p:clrMapOvr>
    <a:masterClrMapping/>
  </p:clrMapOvr>
  <p:transition spd="slow"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3CCB1A1-4FC3-DC42-AAC7-78E87F3DDD73}"/>
              </a:ext>
            </a:extLst>
          </p:cNvPr>
          <p:cNvSpPr>
            <a:spLocks noGrp="1"/>
          </p:cNvSpPr>
          <p:nvPr>
            <p:ph type="dt" sz="half" idx="10"/>
          </p:nvPr>
        </p:nvSpPr>
        <p:spPr/>
        <p:txBody>
          <a:bodyPr/>
          <a:lstStyle>
            <a:lvl1pPr>
              <a:defRPr/>
            </a:lvl1pPr>
          </a:lstStyle>
          <a:p>
            <a:pPr>
              <a:defRPr/>
            </a:pPr>
            <a:fld id="{51DD92D9-26FD-8D44-A6C7-EE92B146D5E8}" type="datetimeFigureOut">
              <a:rPr lang="en-US"/>
              <a:pPr>
                <a:defRPr/>
              </a:pPr>
              <a:t>11/17/2023</a:t>
            </a:fld>
            <a:endParaRPr lang="en-US"/>
          </a:p>
        </p:txBody>
      </p:sp>
      <p:sp>
        <p:nvSpPr>
          <p:cNvPr id="4" name="Footer Placeholder 4">
            <a:extLst>
              <a:ext uri="{FF2B5EF4-FFF2-40B4-BE49-F238E27FC236}">
                <a16:creationId xmlns:a16="http://schemas.microsoft.com/office/drawing/2014/main" id="{56455815-230B-9644-ACD5-4DE6F746673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FA4AED-7857-ED49-980D-4DF94D82AB02}"/>
              </a:ext>
            </a:extLst>
          </p:cNvPr>
          <p:cNvSpPr>
            <a:spLocks noGrp="1"/>
          </p:cNvSpPr>
          <p:nvPr>
            <p:ph type="sldNum" sz="quarter" idx="12"/>
          </p:nvPr>
        </p:nvSpPr>
        <p:spPr/>
        <p:txBody>
          <a:bodyPr/>
          <a:lstStyle>
            <a:lvl1pPr>
              <a:defRPr/>
            </a:lvl1pPr>
          </a:lstStyle>
          <a:p>
            <a:pPr>
              <a:defRPr/>
            </a:pPr>
            <a:fld id="{2B82C8EA-D4C1-C740-AB15-387474604F41}" type="slidenum">
              <a:rPr lang="en-US"/>
              <a:pPr>
                <a:defRPr/>
              </a:pPr>
              <a:t>‹#›</a:t>
            </a:fld>
            <a:endParaRPr lang="en-US"/>
          </a:p>
        </p:txBody>
      </p:sp>
    </p:spTree>
    <p:extLst>
      <p:ext uri="{BB962C8B-B14F-4D97-AF65-F5344CB8AC3E}">
        <p14:creationId xmlns:p14="http://schemas.microsoft.com/office/powerpoint/2010/main" val="3027270283"/>
      </p:ext>
    </p:extLst>
  </p:cSld>
  <p:clrMapOvr>
    <a:masterClrMapping/>
  </p:clrMapOvr>
  <p:transition spd="slow"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B47737-BD57-3E44-A070-7F090C053476}"/>
              </a:ext>
            </a:extLst>
          </p:cNvPr>
          <p:cNvSpPr>
            <a:spLocks noGrp="1"/>
          </p:cNvSpPr>
          <p:nvPr>
            <p:ph type="dt" sz="half" idx="10"/>
          </p:nvPr>
        </p:nvSpPr>
        <p:spPr/>
        <p:txBody>
          <a:bodyPr/>
          <a:lstStyle>
            <a:lvl1pPr>
              <a:defRPr/>
            </a:lvl1pPr>
          </a:lstStyle>
          <a:p>
            <a:pPr>
              <a:defRPr/>
            </a:pPr>
            <a:fld id="{A1859593-9A9D-2345-B68A-D8540A522AE3}" type="datetimeFigureOut">
              <a:rPr lang="en-US"/>
              <a:pPr>
                <a:defRPr/>
              </a:pPr>
              <a:t>11/17/2023</a:t>
            </a:fld>
            <a:endParaRPr lang="en-US"/>
          </a:p>
        </p:txBody>
      </p:sp>
      <p:sp>
        <p:nvSpPr>
          <p:cNvPr id="3" name="Footer Placeholder 4">
            <a:extLst>
              <a:ext uri="{FF2B5EF4-FFF2-40B4-BE49-F238E27FC236}">
                <a16:creationId xmlns:a16="http://schemas.microsoft.com/office/drawing/2014/main" id="{C9E46E4E-9EBB-9841-A4A0-D631FC18E7F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32ED332-F983-C94F-80B9-911100C8F699}"/>
              </a:ext>
            </a:extLst>
          </p:cNvPr>
          <p:cNvSpPr>
            <a:spLocks noGrp="1"/>
          </p:cNvSpPr>
          <p:nvPr>
            <p:ph type="sldNum" sz="quarter" idx="12"/>
          </p:nvPr>
        </p:nvSpPr>
        <p:spPr/>
        <p:txBody>
          <a:bodyPr/>
          <a:lstStyle>
            <a:lvl1pPr>
              <a:defRPr/>
            </a:lvl1pPr>
          </a:lstStyle>
          <a:p>
            <a:pPr>
              <a:defRPr/>
            </a:pPr>
            <a:fld id="{520931A3-9AFA-2545-B01D-FE3F69694DF8}" type="slidenum">
              <a:rPr lang="en-US"/>
              <a:pPr>
                <a:defRPr/>
              </a:pPr>
              <a:t>‹#›</a:t>
            </a:fld>
            <a:endParaRPr lang="en-US"/>
          </a:p>
        </p:txBody>
      </p:sp>
    </p:spTree>
    <p:extLst>
      <p:ext uri="{BB962C8B-B14F-4D97-AF65-F5344CB8AC3E}">
        <p14:creationId xmlns:p14="http://schemas.microsoft.com/office/powerpoint/2010/main" val="118268365"/>
      </p:ext>
    </p:extLst>
  </p:cSld>
  <p:clrMapOvr>
    <a:masterClrMapping/>
  </p:clrMapOvr>
  <p:transition spd="slow"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F455964-A35A-EB4B-9CC4-3A54E9D15F56}"/>
              </a:ext>
            </a:extLst>
          </p:cNvPr>
          <p:cNvSpPr>
            <a:spLocks noGrp="1"/>
          </p:cNvSpPr>
          <p:nvPr>
            <p:ph type="dt" sz="half" idx="10"/>
          </p:nvPr>
        </p:nvSpPr>
        <p:spPr/>
        <p:txBody>
          <a:bodyPr/>
          <a:lstStyle>
            <a:lvl1pPr>
              <a:defRPr/>
            </a:lvl1pPr>
          </a:lstStyle>
          <a:p>
            <a:pPr>
              <a:defRPr/>
            </a:pPr>
            <a:fld id="{44F2C900-8B89-4445-80F1-62D54E160E23}" type="datetimeFigureOut">
              <a:rPr lang="en-US"/>
              <a:pPr>
                <a:defRPr/>
              </a:pPr>
              <a:t>11/17/2023</a:t>
            </a:fld>
            <a:endParaRPr lang="en-US"/>
          </a:p>
        </p:txBody>
      </p:sp>
      <p:sp>
        <p:nvSpPr>
          <p:cNvPr id="6" name="Footer Placeholder 4">
            <a:extLst>
              <a:ext uri="{FF2B5EF4-FFF2-40B4-BE49-F238E27FC236}">
                <a16:creationId xmlns:a16="http://schemas.microsoft.com/office/drawing/2014/main" id="{4149707C-EB16-1645-AA23-8184336F8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B344B0-39BC-4544-974F-8C8441730EF4}"/>
              </a:ext>
            </a:extLst>
          </p:cNvPr>
          <p:cNvSpPr>
            <a:spLocks noGrp="1"/>
          </p:cNvSpPr>
          <p:nvPr>
            <p:ph type="sldNum" sz="quarter" idx="12"/>
          </p:nvPr>
        </p:nvSpPr>
        <p:spPr/>
        <p:txBody>
          <a:bodyPr/>
          <a:lstStyle>
            <a:lvl1pPr>
              <a:defRPr/>
            </a:lvl1pPr>
          </a:lstStyle>
          <a:p>
            <a:pPr>
              <a:defRPr/>
            </a:pPr>
            <a:fld id="{0A087735-D482-F142-92F4-1380D727B5B1}" type="slidenum">
              <a:rPr lang="en-US"/>
              <a:pPr>
                <a:defRPr/>
              </a:pPr>
              <a:t>‹#›</a:t>
            </a:fld>
            <a:endParaRPr lang="en-US"/>
          </a:p>
        </p:txBody>
      </p:sp>
    </p:spTree>
    <p:extLst>
      <p:ext uri="{BB962C8B-B14F-4D97-AF65-F5344CB8AC3E}">
        <p14:creationId xmlns:p14="http://schemas.microsoft.com/office/powerpoint/2010/main" val="1837258998"/>
      </p:ext>
    </p:extLst>
  </p:cSld>
  <p:clrMapOvr>
    <a:masterClrMapping/>
  </p:clrMapOvr>
  <p:transition spd="slow"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073D21-6B7F-E543-AA3D-9F46C323F7CF}"/>
              </a:ext>
            </a:extLst>
          </p:cNvPr>
          <p:cNvSpPr>
            <a:spLocks noGrp="1"/>
          </p:cNvSpPr>
          <p:nvPr>
            <p:ph type="dt" sz="half" idx="10"/>
          </p:nvPr>
        </p:nvSpPr>
        <p:spPr/>
        <p:txBody>
          <a:bodyPr/>
          <a:lstStyle>
            <a:lvl1pPr>
              <a:defRPr/>
            </a:lvl1pPr>
          </a:lstStyle>
          <a:p>
            <a:pPr>
              <a:defRPr/>
            </a:pPr>
            <a:fld id="{301F4A6D-58DA-2E48-AD64-1A28F192CF95}" type="datetimeFigureOut">
              <a:rPr lang="en-US"/>
              <a:pPr>
                <a:defRPr/>
              </a:pPr>
              <a:t>11/17/2023</a:t>
            </a:fld>
            <a:endParaRPr lang="en-US"/>
          </a:p>
        </p:txBody>
      </p:sp>
      <p:sp>
        <p:nvSpPr>
          <p:cNvPr id="6" name="Footer Placeholder 4">
            <a:extLst>
              <a:ext uri="{FF2B5EF4-FFF2-40B4-BE49-F238E27FC236}">
                <a16:creationId xmlns:a16="http://schemas.microsoft.com/office/drawing/2014/main" id="{F9BA0A36-F084-D24D-A174-1B8E69705A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1FEB7C-2B34-6E43-95FB-450C337CD466}"/>
              </a:ext>
            </a:extLst>
          </p:cNvPr>
          <p:cNvSpPr>
            <a:spLocks noGrp="1"/>
          </p:cNvSpPr>
          <p:nvPr>
            <p:ph type="sldNum" sz="quarter" idx="12"/>
          </p:nvPr>
        </p:nvSpPr>
        <p:spPr/>
        <p:txBody>
          <a:bodyPr/>
          <a:lstStyle>
            <a:lvl1pPr>
              <a:defRPr/>
            </a:lvl1pPr>
          </a:lstStyle>
          <a:p>
            <a:pPr>
              <a:defRPr/>
            </a:pPr>
            <a:fld id="{C7E65FA6-5B9D-484B-89AD-4684407818BE}" type="slidenum">
              <a:rPr lang="en-US"/>
              <a:pPr>
                <a:defRPr/>
              </a:pPr>
              <a:t>‹#›</a:t>
            </a:fld>
            <a:endParaRPr lang="en-US"/>
          </a:p>
        </p:txBody>
      </p:sp>
    </p:spTree>
    <p:extLst>
      <p:ext uri="{BB962C8B-B14F-4D97-AF65-F5344CB8AC3E}">
        <p14:creationId xmlns:p14="http://schemas.microsoft.com/office/powerpoint/2010/main" val="356846896"/>
      </p:ext>
    </p:extLst>
  </p:cSld>
  <p:clrMapOvr>
    <a:masterClrMapping/>
  </p:clrMapOvr>
  <p:transition spd="slow"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E3DAF-EE9C-2442-A7ED-1BC3C9081D68}"/>
              </a:ext>
            </a:extLst>
          </p:cNvPr>
          <p:cNvSpPr>
            <a:spLocks noGrp="1"/>
          </p:cNvSpPr>
          <p:nvPr>
            <p:ph type="dt" sz="half" idx="10"/>
          </p:nvPr>
        </p:nvSpPr>
        <p:spPr/>
        <p:txBody>
          <a:bodyPr/>
          <a:lstStyle>
            <a:lvl1pPr>
              <a:defRPr/>
            </a:lvl1pPr>
          </a:lstStyle>
          <a:p>
            <a:pPr>
              <a:defRPr/>
            </a:pPr>
            <a:fld id="{36C77582-236F-D148-973A-D31A9921EF64}" type="datetimeFigureOut">
              <a:rPr lang="en-US"/>
              <a:pPr>
                <a:defRPr/>
              </a:pPr>
              <a:t>11/17/2023</a:t>
            </a:fld>
            <a:endParaRPr lang="en-US"/>
          </a:p>
        </p:txBody>
      </p:sp>
      <p:sp>
        <p:nvSpPr>
          <p:cNvPr id="5" name="Footer Placeholder 4">
            <a:extLst>
              <a:ext uri="{FF2B5EF4-FFF2-40B4-BE49-F238E27FC236}">
                <a16:creationId xmlns:a16="http://schemas.microsoft.com/office/drawing/2014/main" id="{FE81DA06-683B-144A-BCB2-F8AF1B2408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70FECC-B0E2-AC48-806C-5A70F40C3AD8}"/>
              </a:ext>
            </a:extLst>
          </p:cNvPr>
          <p:cNvSpPr>
            <a:spLocks noGrp="1"/>
          </p:cNvSpPr>
          <p:nvPr>
            <p:ph type="sldNum" sz="quarter" idx="12"/>
          </p:nvPr>
        </p:nvSpPr>
        <p:spPr/>
        <p:txBody>
          <a:bodyPr/>
          <a:lstStyle>
            <a:lvl1pPr>
              <a:defRPr/>
            </a:lvl1pPr>
          </a:lstStyle>
          <a:p>
            <a:pPr>
              <a:defRPr/>
            </a:pPr>
            <a:fld id="{9C9B103D-3D1D-B140-BF0D-6C6F5FAC2513}" type="slidenum">
              <a:rPr lang="en-US"/>
              <a:pPr>
                <a:defRPr/>
              </a:pPr>
              <a:t>‹#›</a:t>
            </a:fld>
            <a:endParaRPr lang="en-US"/>
          </a:p>
        </p:txBody>
      </p:sp>
    </p:spTree>
    <p:extLst>
      <p:ext uri="{BB962C8B-B14F-4D97-AF65-F5344CB8AC3E}">
        <p14:creationId xmlns:p14="http://schemas.microsoft.com/office/powerpoint/2010/main" val="1006683205"/>
      </p:ext>
    </p:extLst>
  </p:cSld>
  <p:clrMapOvr>
    <a:masterClrMapping/>
  </p:clrMapOvr>
  <p:transition spd="slow"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8B1D8-793D-2D4E-A058-6EB3673166AC}"/>
              </a:ext>
            </a:extLst>
          </p:cNvPr>
          <p:cNvSpPr>
            <a:spLocks noGrp="1"/>
          </p:cNvSpPr>
          <p:nvPr>
            <p:ph type="dt" sz="half" idx="10"/>
          </p:nvPr>
        </p:nvSpPr>
        <p:spPr/>
        <p:txBody>
          <a:bodyPr/>
          <a:lstStyle>
            <a:lvl1pPr>
              <a:defRPr/>
            </a:lvl1pPr>
          </a:lstStyle>
          <a:p>
            <a:pPr>
              <a:defRPr/>
            </a:pPr>
            <a:fld id="{DB85F0B2-7934-7C41-AC23-15567014A650}" type="datetimeFigureOut">
              <a:rPr lang="en-US"/>
              <a:pPr>
                <a:defRPr/>
              </a:pPr>
              <a:t>11/17/2023</a:t>
            </a:fld>
            <a:endParaRPr lang="en-US"/>
          </a:p>
        </p:txBody>
      </p:sp>
      <p:sp>
        <p:nvSpPr>
          <p:cNvPr id="5" name="Footer Placeholder 4">
            <a:extLst>
              <a:ext uri="{FF2B5EF4-FFF2-40B4-BE49-F238E27FC236}">
                <a16:creationId xmlns:a16="http://schemas.microsoft.com/office/drawing/2014/main" id="{9DAEFA0B-DB54-234C-BD99-FD6D2DAC9F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5E7462-D3FD-FE45-B614-F32645C97591}"/>
              </a:ext>
            </a:extLst>
          </p:cNvPr>
          <p:cNvSpPr>
            <a:spLocks noGrp="1"/>
          </p:cNvSpPr>
          <p:nvPr>
            <p:ph type="sldNum" sz="quarter" idx="12"/>
          </p:nvPr>
        </p:nvSpPr>
        <p:spPr/>
        <p:txBody>
          <a:bodyPr/>
          <a:lstStyle>
            <a:lvl1pPr>
              <a:defRPr/>
            </a:lvl1pPr>
          </a:lstStyle>
          <a:p>
            <a:pPr>
              <a:defRPr/>
            </a:pPr>
            <a:fld id="{F85F23EB-3E22-AB44-83E4-F803839CBDB5}" type="slidenum">
              <a:rPr lang="en-US"/>
              <a:pPr>
                <a:defRPr/>
              </a:pPr>
              <a:t>‹#›</a:t>
            </a:fld>
            <a:endParaRPr lang="en-US"/>
          </a:p>
        </p:txBody>
      </p:sp>
    </p:spTree>
    <p:extLst>
      <p:ext uri="{BB962C8B-B14F-4D97-AF65-F5344CB8AC3E}">
        <p14:creationId xmlns:p14="http://schemas.microsoft.com/office/powerpoint/2010/main" val="1518414402"/>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144765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BF26435-A501-A44A-9BA5-187F6910DF03}"/>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E9B5F0BB-1DB6-3841-946D-7C137495D0A6}"/>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FE2D8CBB-E6C9-284B-AA13-AA7D9A931CFA}"/>
              </a:ext>
            </a:extLst>
          </p:cNvPr>
          <p:cNvSpPr>
            <a:spLocks noGrp="1"/>
          </p:cNvSpPr>
          <p:nvPr>
            <p:ph type="sldNum" sz="quarter" idx="12"/>
          </p:nvPr>
        </p:nvSpPr>
        <p:spPr/>
        <p:txBody>
          <a:bodyPr/>
          <a:lstStyle>
            <a:lvl1pPr>
              <a:defRPr>
                <a:latin typeface="Times New Roman" panose="02020603050405020304" pitchFamily="18" charset="0"/>
              </a:defRPr>
            </a:lvl1pPr>
          </a:lstStyle>
          <a:p>
            <a:fld id="{06239461-3C64-B840-BB8A-D993A855F2DF}" type="slidenum">
              <a:rPr lang="en-US" altLang="en-VN"/>
              <a:pPr/>
              <a:t>‹#›</a:t>
            </a:fld>
            <a:endParaRPr lang="en-US" altLang="en-VN"/>
          </a:p>
        </p:txBody>
      </p:sp>
    </p:spTree>
    <p:extLst>
      <p:ext uri="{BB962C8B-B14F-4D97-AF65-F5344CB8AC3E}">
        <p14:creationId xmlns:p14="http://schemas.microsoft.com/office/powerpoint/2010/main" val="3124631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BEEC5-F314-7C4C-AE37-CEBB1B1C10F0}"/>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59C66DB3-D148-1C46-963A-2F5F04926FC3}"/>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5E16981B-F1E0-184C-AE28-C3694F655027}"/>
              </a:ext>
            </a:extLst>
          </p:cNvPr>
          <p:cNvSpPr>
            <a:spLocks noGrp="1"/>
          </p:cNvSpPr>
          <p:nvPr>
            <p:ph type="sldNum" sz="quarter" idx="12"/>
          </p:nvPr>
        </p:nvSpPr>
        <p:spPr/>
        <p:txBody>
          <a:bodyPr/>
          <a:lstStyle>
            <a:lvl1pPr>
              <a:defRPr>
                <a:latin typeface="Times New Roman" panose="02020603050405020304" pitchFamily="18" charset="0"/>
              </a:defRPr>
            </a:lvl1pPr>
          </a:lstStyle>
          <a:p>
            <a:fld id="{2EFE2C19-2B90-A64A-9A3B-9E3036DDFFAB}" type="slidenum">
              <a:rPr lang="en-US" altLang="en-VN"/>
              <a:pPr/>
              <a:t>‹#›</a:t>
            </a:fld>
            <a:endParaRPr lang="en-US" altLang="en-VN"/>
          </a:p>
        </p:txBody>
      </p:sp>
    </p:spTree>
    <p:extLst>
      <p:ext uri="{BB962C8B-B14F-4D97-AF65-F5344CB8AC3E}">
        <p14:creationId xmlns:p14="http://schemas.microsoft.com/office/powerpoint/2010/main" val="794912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C6A39D-0DE4-1147-B360-85056713300E}"/>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1D810F79-AD11-C646-BC0A-2622858EAB87}"/>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69B237B8-DB27-144D-A0AD-A426571759D4}"/>
              </a:ext>
            </a:extLst>
          </p:cNvPr>
          <p:cNvSpPr>
            <a:spLocks noGrp="1"/>
          </p:cNvSpPr>
          <p:nvPr>
            <p:ph type="sldNum" sz="quarter" idx="12"/>
          </p:nvPr>
        </p:nvSpPr>
        <p:spPr/>
        <p:txBody>
          <a:bodyPr/>
          <a:lstStyle>
            <a:lvl1pPr>
              <a:defRPr>
                <a:latin typeface="Times New Roman" panose="02020603050405020304" pitchFamily="18" charset="0"/>
              </a:defRPr>
            </a:lvl1pPr>
          </a:lstStyle>
          <a:p>
            <a:fld id="{6B3A0F60-A768-084C-B5FD-27F63F4FAF79}" type="slidenum">
              <a:rPr lang="en-US" altLang="en-VN"/>
              <a:pPr/>
              <a:t>‹#›</a:t>
            </a:fld>
            <a:endParaRPr lang="en-US" altLang="en-VN"/>
          </a:p>
        </p:txBody>
      </p:sp>
    </p:spTree>
    <p:extLst>
      <p:ext uri="{BB962C8B-B14F-4D97-AF65-F5344CB8AC3E}">
        <p14:creationId xmlns:p14="http://schemas.microsoft.com/office/powerpoint/2010/main" val="2349351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6671A-8DBA-0C44-89C9-F744EDE44C21}"/>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B5CA97DA-5CE1-1046-B90A-181E40E18E08}"/>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593E6A33-3C5C-BA4F-AC9D-96C6A56EB30B}"/>
              </a:ext>
            </a:extLst>
          </p:cNvPr>
          <p:cNvSpPr>
            <a:spLocks noGrp="1"/>
          </p:cNvSpPr>
          <p:nvPr>
            <p:ph type="sldNum" sz="quarter" idx="12"/>
          </p:nvPr>
        </p:nvSpPr>
        <p:spPr/>
        <p:txBody>
          <a:bodyPr/>
          <a:lstStyle>
            <a:lvl1pPr>
              <a:defRPr>
                <a:latin typeface="Times New Roman" panose="02020603050405020304" pitchFamily="18" charset="0"/>
              </a:defRPr>
            </a:lvl1pPr>
          </a:lstStyle>
          <a:p>
            <a:fld id="{AA90E2F7-D261-3E44-AA2D-7D8A196CE66B}" type="slidenum">
              <a:rPr lang="en-US" altLang="en-VN"/>
              <a:pPr/>
              <a:t>‹#›</a:t>
            </a:fld>
            <a:endParaRPr lang="en-US" altLang="en-VN"/>
          </a:p>
        </p:txBody>
      </p:sp>
    </p:spTree>
    <p:extLst>
      <p:ext uri="{BB962C8B-B14F-4D97-AF65-F5344CB8AC3E}">
        <p14:creationId xmlns:p14="http://schemas.microsoft.com/office/powerpoint/2010/main" val="1679942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B91FC-1821-EF43-9810-F5FD22393888}"/>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8" name="Footer Placeholder 7">
            <a:extLst>
              <a:ext uri="{FF2B5EF4-FFF2-40B4-BE49-F238E27FC236}">
                <a16:creationId xmlns:a16="http://schemas.microsoft.com/office/drawing/2014/main" id="{E0373D94-C308-1E47-A8A2-8077FF50D702}"/>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434F232A-DFD5-5347-A295-583D3CD5BE6A}"/>
              </a:ext>
            </a:extLst>
          </p:cNvPr>
          <p:cNvSpPr>
            <a:spLocks noGrp="1"/>
          </p:cNvSpPr>
          <p:nvPr>
            <p:ph type="sldNum" sz="quarter" idx="12"/>
          </p:nvPr>
        </p:nvSpPr>
        <p:spPr/>
        <p:txBody>
          <a:bodyPr/>
          <a:lstStyle>
            <a:lvl1pPr>
              <a:defRPr>
                <a:latin typeface="Times New Roman" panose="02020603050405020304" pitchFamily="18" charset="0"/>
              </a:defRPr>
            </a:lvl1pPr>
          </a:lstStyle>
          <a:p>
            <a:fld id="{8F9683A8-125D-2740-99B9-B1BB90349F60}" type="slidenum">
              <a:rPr lang="en-US" altLang="en-VN"/>
              <a:pPr/>
              <a:t>‹#›</a:t>
            </a:fld>
            <a:endParaRPr lang="en-US" altLang="en-VN"/>
          </a:p>
        </p:txBody>
      </p:sp>
    </p:spTree>
    <p:extLst>
      <p:ext uri="{BB962C8B-B14F-4D97-AF65-F5344CB8AC3E}">
        <p14:creationId xmlns:p14="http://schemas.microsoft.com/office/powerpoint/2010/main" val="1319507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9EA9E2-F86F-D04E-B05B-DAB8125BCCF5}"/>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4" name="Footer Placeholder 3">
            <a:extLst>
              <a:ext uri="{FF2B5EF4-FFF2-40B4-BE49-F238E27FC236}">
                <a16:creationId xmlns:a16="http://schemas.microsoft.com/office/drawing/2014/main" id="{C13AA0E4-6760-6C42-8090-706290DC254E}"/>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7EBEAF7C-DEFE-B742-B4A3-9911D915CE1A}"/>
              </a:ext>
            </a:extLst>
          </p:cNvPr>
          <p:cNvSpPr>
            <a:spLocks noGrp="1"/>
          </p:cNvSpPr>
          <p:nvPr>
            <p:ph type="sldNum" sz="quarter" idx="12"/>
          </p:nvPr>
        </p:nvSpPr>
        <p:spPr/>
        <p:txBody>
          <a:bodyPr/>
          <a:lstStyle>
            <a:lvl1pPr>
              <a:defRPr>
                <a:latin typeface="Times New Roman" panose="02020603050405020304" pitchFamily="18" charset="0"/>
              </a:defRPr>
            </a:lvl1pPr>
          </a:lstStyle>
          <a:p>
            <a:fld id="{1B62A84D-829D-0040-972F-0B34647C88E5}" type="slidenum">
              <a:rPr lang="en-US" altLang="en-VN"/>
              <a:pPr/>
              <a:t>‹#›</a:t>
            </a:fld>
            <a:endParaRPr lang="en-US" altLang="en-VN"/>
          </a:p>
        </p:txBody>
      </p:sp>
    </p:spTree>
    <p:extLst>
      <p:ext uri="{BB962C8B-B14F-4D97-AF65-F5344CB8AC3E}">
        <p14:creationId xmlns:p14="http://schemas.microsoft.com/office/powerpoint/2010/main" val="1970928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14651-EB6B-E545-9908-F44BB2D249A6}"/>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3" name="Footer Placeholder 2">
            <a:extLst>
              <a:ext uri="{FF2B5EF4-FFF2-40B4-BE49-F238E27FC236}">
                <a16:creationId xmlns:a16="http://schemas.microsoft.com/office/drawing/2014/main" id="{5415A30B-45BB-6846-ACD6-6A0F81F4ED13}"/>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7BB86A75-B470-164C-A4BC-7DFDA02B08DB}"/>
              </a:ext>
            </a:extLst>
          </p:cNvPr>
          <p:cNvSpPr>
            <a:spLocks noGrp="1"/>
          </p:cNvSpPr>
          <p:nvPr>
            <p:ph type="sldNum" sz="quarter" idx="12"/>
          </p:nvPr>
        </p:nvSpPr>
        <p:spPr/>
        <p:txBody>
          <a:bodyPr/>
          <a:lstStyle>
            <a:lvl1pPr>
              <a:defRPr>
                <a:latin typeface="Times New Roman" panose="02020603050405020304" pitchFamily="18" charset="0"/>
              </a:defRPr>
            </a:lvl1pPr>
          </a:lstStyle>
          <a:p>
            <a:fld id="{C1337159-7EC2-6846-9406-272220F4A6E9}" type="slidenum">
              <a:rPr lang="en-US" altLang="en-VN"/>
              <a:pPr/>
              <a:t>‹#›</a:t>
            </a:fld>
            <a:endParaRPr lang="en-US" altLang="en-VN"/>
          </a:p>
        </p:txBody>
      </p:sp>
    </p:spTree>
    <p:extLst>
      <p:ext uri="{BB962C8B-B14F-4D97-AF65-F5344CB8AC3E}">
        <p14:creationId xmlns:p14="http://schemas.microsoft.com/office/powerpoint/2010/main" val="2280093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E774864-E822-2D47-B49C-E652B1143EB2}"/>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780BDC7E-D061-5541-A475-B40DFB2803CB}"/>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32DBE4D4-22F2-B241-B2E9-877D422081B1}"/>
              </a:ext>
            </a:extLst>
          </p:cNvPr>
          <p:cNvSpPr>
            <a:spLocks noGrp="1"/>
          </p:cNvSpPr>
          <p:nvPr>
            <p:ph type="sldNum" sz="quarter" idx="12"/>
          </p:nvPr>
        </p:nvSpPr>
        <p:spPr/>
        <p:txBody>
          <a:bodyPr/>
          <a:lstStyle>
            <a:lvl1pPr>
              <a:defRPr>
                <a:latin typeface="Times New Roman" panose="02020603050405020304" pitchFamily="18" charset="0"/>
              </a:defRPr>
            </a:lvl1pPr>
          </a:lstStyle>
          <a:p>
            <a:fld id="{326AA8BF-9B80-054E-9174-3028DE4D2E56}" type="slidenum">
              <a:rPr lang="en-US" altLang="en-VN"/>
              <a:pPr/>
              <a:t>‹#›</a:t>
            </a:fld>
            <a:endParaRPr lang="en-US" altLang="en-VN"/>
          </a:p>
        </p:txBody>
      </p:sp>
    </p:spTree>
    <p:extLst>
      <p:ext uri="{BB962C8B-B14F-4D97-AF65-F5344CB8AC3E}">
        <p14:creationId xmlns:p14="http://schemas.microsoft.com/office/powerpoint/2010/main" val="1234853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5D1ECA-06A0-8B45-9387-5D603A97F0C5}"/>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684D08F9-8AEB-8B4E-9C15-08E7F9A86EEA}"/>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4454EC32-0725-3D48-86E5-5AB44D0BD4B1}"/>
              </a:ext>
            </a:extLst>
          </p:cNvPr>
          <p:cNvSpPr>
            <a:spLocks noGrp="1"/>
          </p:cNvSpPr>
          <p:nvPr>
            <p:ph type="sldNum" sz="quarter" idx="12"/>
          </p:nvPr>
        </p:nvSpPr>
        <p:spPr/>
        <p:txBody>
          <a:bodyPr/>
          <a:lstStyle>
            <a:lvl1pPr>
              <a:defRPr>
                <a:latin typeface="Times New Roman" panose="02020603050405020304" pitchFamily="18" charset="0"/>
              </a:defRPr>
            </a:lvl1pPr>
          </a:lstStyle>
          <a:p>
            <a:fld id="{7DF147D7-C470-6E42-A2AC-BEB07931C490}" type="slidenum">
              <a:rPr lang="en-US" altLang="en-VN"/>
              <a:pPr/>
              <a:t>‹#›</a:t>
            </a:fld>
            <a:endParaRPr lang="en-US" altLang="en-VN"/>
          </a:p>
        </p:txBody>
      </p:sp>
    </p:spTree>
    <p:extLst>
      <p:ext uri="{BB962C8B-B14F-4D97-AF65-F5344CB8AC3E}">
        <p14:creationId xmlns:p14="http://schemas.microsoft.com/office/powerpoint/2010/main" val="1286378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1E8EA-C78E-994E-86D2-0306839CBA2C}"/>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F0A5D202-86BD-4041-BE3B-B80F5E1A4919}"/>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1312510A-66A1-2545-AEDC-FCD7529CD872}"/>
              </a:ext>
            </a:extLst>
          </p:cNvPr>
          <p:cNvSpPr>
            <a:spLocks noGrp="1"/>
          </p:cNvSpPr>
          <p:nvPr>
            <p:ph type="sldNum" sz="quarter" idx="12"/>
          </p:nvPr>
        </p:nvSpPr>
        <p:spPr/>
        <p:txBody>
          <a:bodyPr/>
          <a:lstStyle>
            <a:lvl1pPr>
              <a:defRPr>
                <a:latin typeface="Times New Roman" panose="02020603050405020304" pitchFamily="18" charset="0"/>
              </a:defRPr>
            </a:lvl1pPr>
          </a:lstStyle>
          <a:p>
            <a:fld id="{57F89D7D-EE7E-FE46-A1AF-8D3E7E8DC9B9}" type="slidenum">
              <a:rPr lang="en-US" altLang="en-VN"/>
              <a:pPr/>
              <a:t>‹#›</a:t>
            </a:fld>
            <a:endParaRPr lang="en-US" altLang="en-VN"/>
          </a:p>
        </p:txBody>
      </p:sp>
    </p:spTree>
    <p:extLst>
      <p:ext uri="{BB962C8B-B14F-4D97-AF65-F5344CB8AC3E}">
        <p14:creationId xmlns:p14="http://schemas.microsoft.com/office/powerpoint/2010/main" val="211281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525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9B71B-F17C-634D-9D98-D5818068588F}"/>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63D200C6-E2A4-644C-B410-9041E2F006FF}"/>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EDAEEF0E-22A1-6E40-8D90-7C1211DE254B}"/>
              </a:ext>
            </a:extLst>
          </p:cNvPr>
          <p:cNvSpPr>
            <a:spLocks noGrp="1"/>
          </p:cNvSpPr>
          <p:nvPr>
            <p:ph type="sldNum" sz="quarter" idx="12"/>
          </p:nvPr>
        </p:nvSpPr>
        <p:spPr/>
        <p:txBody>
          <a:bodyPr/>
          <a:lstStyle>
            <a:lvl1pPr>
              <a:defRPr>
                <a:latin typeface="Times New Roman" panose="02020603050405020304" pitchFamily="18" charset="0"/>
              </a:defRPr>
            </a:lvl1pPr>
          </a:lstStyle>
          <a:p>
            <a:fld id="{660C4534-2609-094C-A984-7FA28C63D6EA}" type="slidenum">
              <a:rPr lang="en-US" altLang="en-VN"/>
              <a:pPr/>
              <a:t>‹#›</a:t>
            </a:fld>
            <a:endParaRPr lang="en-US" altLang="en-VN"/>
          </a:p>
        </p:txBody>
      </p:sp>
    </p:spTree>
    <p:extLst>
      <p:ext uri="{BB962C8B-B14F-4D97-AF65-F5344CB8AC3E}">
        <p14:creationId xmlns:p14="http://schemas.microsoft.com/office/powerpoint/2010/main" val="2465731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AE62DBF3-561A-5049-AE3B-D7627EE19CC6}"/>
              </a:ext>
            </a:extLst>
          </p:cNvPr>
          <p:cNvSpPr>
            <a:spLocks noGrp="1"/>
          </p:cNvSpPr>
          <p:nvPr>
            <p:ph type="dt" sz="half" idx="10"/>
          </p:nvPr>
        </p:nvSpPr>
        <p:spPr>
          <a:xfrm>
            <a:off x="609600" y="6243638"/>
            <a:ext cx="2844800" cy="457200"/>
          </a:xfr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ltLang="en-US"/>
          </a:p>
        </p:txBody>
      </p:sp>
      <p:sp>
        <p:nvSpPr>
          <p:cNvPr id="5" name="Footer Placeholder 4">
            <a:extLst>
              <a:ext uri="{FF2B5EF4-FFF2-40B4-BE49-F238E27FC236}">
                <a16:creationId xmlns:a16="http://schemas.microsoft.com/office/drawing/2014/main" id="{7574F710-70A3-4B49-8EB8-52FE871BAF7A}"/>
              </a:ext>
            </a:extLst>
          </p:cNvPr>
          <p:cNvSpPr>
            <a:spLocks noGrp="1"/>
          </p:cNvSpPr>
          <p:nvPr>
            <p:ph type="ftr" sz="quarter" idx="11"/>
          </p:nvPr>
        </p:nvSpPr>
        <p:spPr>
          <a:xfrm>
            <a:off x="4165600" y="6248400"/>
            <a:ext cx="3860800" cy="457200"/>
          </a:xfr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ltLang="en-US"/>
          </a:p>
        </p:txBody>
      </p:sp>
      <p:sp>
        <p:nvSpPr>
          <p:cNvPr id="6" name="Slide Number Placeholder 5">
            <a:extLst>
              <a:ext uri="{FF2B5EF4-FFF2-40B4-BE49-F238E27FC236}">
                <a16:creationId xmlns:a16="http://schemas.microsoft.com/office/drawing/2014/main" id="{753D11C2-1652-AE4D-AEE3-E99BFEA56DBA}"/>
              </a:ext>
            </a:extLst>
          </p:cNvPr>
          <p:cNvSpPr>
            <a:spLocks noGrp="1"/>
          </p:cNvSpPr>
          <p:nvPr>
            <p:ph type="sldNum" sz="quarter" idx="12"/>
          </p:nvPr>
        </p:nvSpPr>
        <p:spPr>
          <a:xfrm>
            <a:off x="8737600" y="6243638"/>
            <a:ext cx="2844800" cy="457200"/>
          </a:xfrm>
        </p:spPr>
        <p:txBody>
          <a:bodyPr/>
          <a:lstStyle>
            <a:lvl1pPr>
              <a:defRPr>
                <a:latin typeface="Times New Roman" panose="02020603050405020304" pitchFamily="18" charset="0"/>
              </a:defRPr>
            </a:lvl1pPr>
          </a:lstStyle>
          <a:p>
            <a:fld id="{98F0F963-5F71-4845-96D9-3E7427735AF1}" type="slidenum">
              <a:rPr lang="en-US" altLang="en-US"/>
              <a:pPr/>
              <a:t>‹#›</a:t>
            </a:fld>
            <a:endParaRPr lang="en-US" altLang="en-US"/>
          </a:p>
        </p:txBody>
      </p:sp>
    </p:spTree>
    <p:extLst>
      <p:ext uri="{BB962C8B-B14F-4D97-AF65-F5344CB8AC3E}">
        <p14:creationId xmlns:p14="http://schemas.microsoft.com/office/powerpoint/2010/main" val="7074414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347564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7956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300513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209290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7035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59693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215269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77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370792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109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972349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29651815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505495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02631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78590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28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00609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188034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42937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2399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9536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06986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17858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2498890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0360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605720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781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3102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9552754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61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8164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lt2"/>
                </a:solidFill>
                <a:latin typeface="Advent Pro"/>
                <a:ea typeface="Advent Pro"/>
                <a:cs typeface="Advent Pro"/>
                <a:sym typeface="Advent Pro"/>
              </a:rPr>
              <a:t>CREDITS: This presentation template was created by </a:t>
            </a:r>
            <a:r>
              <a:rPr lang="en" sz="16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val="tx"/>
                    </a:ext>
                  </a:extLst>
                </a:hlinkClick>
              </a:rPr>
              <a:t>Slidesgo</a:t>
            </a:r>
            <a:r>
              <a:rPr lang="en" sz="1600">
                <a:solidFill>
                  <a:schemeClr val="lt2"/>
                </a:solidFill>
                <a:latin typeface="Advent Pro"/>
                <a:ea typeface="Advent Pro"/>
                <a:cs typeface="Advent Pro"/>
                <a:sym typeface="Advent Pro"/>
              </a:rPr>
              <a:t>, including icons by </a:t>
            </a:r>
            <a:r>
              <a:rPr lang="en" sz="16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val="tx"/>
                    </a:ext>
                  </a:extLst>
                </a:hlinkClick>
              </a:rPr>
              <a:t>Flaticon</a:t>
            </a:r>
            <a:r>
              <a:rPr lang="en" sz="1600">
                <a:solidFill>
                  <a:schemeClr val="lt2"/>
                </a:solidFill>
                <a:latin typeface="Advent Pro"/>
                <a:ea typeface="Advent Pro"/>
                <a:cs typeface="Advent Pro"/>
                <a:sym typeface="Advent Pro"/>
              </a:rPr>
              <a:t>, and infographics &amp; images by </a:t>
            </a:r>
            <a:r>
              <a:rPr lang="en" sz="16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val="tx"/>
                    </a:ext>
                  </a:extLst>
                </a:hlinkClick>
              </a:rPr>
              <a:t>Freepik</a:t>
            </a:r>
            <a:r>
              <a:rPr lang="en" sz="1600">
                <a:solidFill>
                  <a:schemeClr val="lt2"/>
                </a:solidFill>
                <a:latin typeface="Advent Pro"/>
                <a:ea typeface="Advent Pro"/>
                <a:cs typeface="Advent Pro"/>
                <a:sym typeface="Advent Pro"/>
              </a:rPr>
              <a:t>. </a:t>
            </a:r>
            <a:endParaRPr sz="1600">
              <a:solidFill>
                <a:schemeClr val="lt2"/>
              </a:solidFill>
              <a:latin typeface="Advent Pro"/>
              <a:ea typeface="Advent Pro"/>
              <a:cs typeface="Advent Pro"/>
              <a:sym typeface="Advent Pro"/>
            </a:endParaRPr>
          </a:p>
          <a:p>
            <a:pPr marL="0" lvl="0" indent="0" algn="ctr" rtl="0">
              <a:spcBef>
                <a:spcPts val="400"/>
              </a:spcBef>
              <a:spcAft>
                <a:spcPts val="0"/>
              </a:spcAft>
              <a:buNone/>
            </a:pPr>
            <a:endParaRPr sz="16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2363693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73800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68068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47771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382185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337703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320620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990335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10711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299463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3.jp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jp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95469644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2023/11/17</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157156175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4235171349"/>
      </p:ext>
    </p:extLst>
  </p:cSld>
  <p:clrMap bg1="lt1" tx1="dk1" bg2="lt2" tx2="dk2" accent1="accent1" accent2="accent2" accent3="accent3" accent4="accent4" accent5="accent5" accent6="accent6" hlink="hlink" folHlink="folHlink"/>
  <p:sldLayoutIdLst>
    <p:sldLayoutId id="2147483841" r:id="rId1"/>
    <p:sldLayoutId id="2147483842"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92783409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 id="2147483697" r:id="rId5"/>
    <p:sldLayoutId id="2147483698" r:id="rId6"/>
    <p:sldLayoutId id="2147483699" r:id="rId7"/>
    <p:sldLayoutId id="2147483700" r:id="rId8"/>
    <p:sldLayoutId id="214748370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310F4D4-545B-6449-817A-AF681D704E9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DFA8C4E3-2E00-6F4B-9649-7FBECA423F9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DDE5310E-3844-C645-9B35-531A3A47E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92F6FB9-AAFB-5941-9248-D092D6EFBFDF}" type="datetimeFigureOut">
              <a:rPr lang="en-US"/>
              <a:pPr>
                <a:defRPr/>
              </a:pPr>
              <a:t>11/17/2023</a:t>
            </a:fld>
            <a:endParaRPr lang="en-US"/>
          </a:p>
        </p:txBody>
      </p:sp>
      <p:sp>
        <p:nvSpPr>
          <p:cNvPr id="5" name="Footer Placeholder 4">
            <a:extLst>
              <a:ext uri="{FF2B5EF4-FFF2-40B4-BE49-F238E27FC236}">
                <a16:creationId xmlns:a16="http://schemas.microsoft.com/office/drawing/2014/main" id="{00A7BD7F-4F7A-494B-A98C-EBCAC68D9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5B37A1A-1263-FE40-AFEF-DD95A16D4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F14DCEE-8C81-ED4A-8246-912938FA831B}" type="slidenum">
              <a:rPr lang="en-US"/>
              <a:pPr>
                <a:defRPr/>
              </a:pPr>
              <a:t>‹#›</a:t>
            </a:fld>
            <a:endParaRPr lang="en-US"/>
          </a:p>
        </p:txBody>
      </p:sp>
    </p:spTree>
    <p:extLst>
      <p:ext uri="{BB962C8B-B14F-4D97-AF65-F5344CB8AC3E}">
        <p14:creationId xmlns:p14="http://schemas.microsoft.com/office/powerpoint/2010/main" val="7117185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E7BCD9-B5DF-E24D-B4D5-3C92858B28A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D7AB1A26-DB30-B543-BB24-59C98DEC47F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23789228-6373-284D-93B0-9639B1F8286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253DE6A-406F-2545-90BE-0582B4220673}" type="datetimeFigureOut">
              <a:rPr lang="en-US"/>
              <a:pPr>
                <a:defRPr/>
              </a:pPr>
              <a:t>11/17/2023</a:t>
            </a:fld>
            <a:endParaRPr lang="en-US"/>
          </a:p>
        </p:txBody>
      </p:sp>
      <p:sp>
        <p:nvSpPr>
          <p:cNvPr id="5" name="Footer Placeholder 4">
            <a:extLst>
              <a:ext uri="{FF2B5EF4-FFF2-40B4-BE49-F238E27FC236}">
                <a16:creationId xmlns:a16="http://schemas.microsoft.com/office/drawing/2014/main" id="{B6947D9D-A9FD-2346-8582-6B43F34F414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23682DA8-A456-9940-BAA7-FE68AF9C39D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431D554-4278-EF4F-8B71-5216E32C8735}" type="slidenum">
              <a:rPr lang="en-US" altLang="en-VN"/>
              <a:pPr/>
              <a:t>‹#›</a:t>
            </a:fld>
            <a:endParaRPr lang="en-US" altLang="en-VN"/>
          </a:p>
        </p:txBody>
      </p:sp>
    </p:spTree>
    <p:extLst>
      <p:ext uri="{BB962C8B-B14F-4D97-AF65-F5344CB8AC3E}">
        <p14:creationId xmlns:p14="http://schemas.microsoft.com/office/powerpoint/2010/main" val="5457859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4294351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2876046445"/>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33441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12192000" cy="139382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b="0">
                <a:solidFill>
                  <a:srgbClr val="FFFFFF"/>
                </a:solidFill>
                <a:latin typeface="Georgia"/>
              </a:defRPr>
            </a:lvl1pPr>
          </a:lstStyle>
          <a:p>
            <a:pPr>
              <a:defRPr/>
            </a:pPr>
            <a:fld id="{366D9694-0B72-4092-BDFA-5F37AEE92F82}" type="datetimeFigureOut">
              <a:rPr lang="en-US"/>
              <a:pPr>
                <a:defRPr/>
              </a:pPr>
              <a:t>11/17/2023</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2362179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11/17/2023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8354838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image" Target="../media/image11.png"/><Relationship Id="rId2" Type="http://schemas.openxmlformats.org/officeDocument/2006/relationships/audio" Target="file:///E:\Th&#7911;y%202015\bai%2028(%20chuan%20day)\LopChungMinh-XuanMai-2659962.mp3" TargetMode="Externa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9.xml"/><Relationship Id="rId4" Type="http://schemas.openxmlformats.org/officeDocument/2006/relationships/audio"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69.xml"/><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5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20.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slide" Target="slide9.xml"/><Relationship Id="rId3" Type="http://schemas.openxmlformats.org/officeDocument/2006/relationships/slide" Target="slide18.xml"/><Relationship Id="rId7" Type="http://schemas.openxmlformats.org/officeDocument/2006/relationships/slide" Target="slide7.xml"/><Relationship Id="rId12" Type="http://schemas.openxmlformats.org/officeDocument/2006/relationships/image" Target="../media/image74.png"/><Relationship Id="rId2" Type="http://schemas.openxmlformats.org/officeDocument/2006/relationships/image" Target="../media/image69.png"/><Relationship Id="rId16" Type="http://schemas.openxmlformats.org/officeDocument/2006/relationships/image" Target="../media/image77.jpeg"/><Relationship Id="rId1" Type="http://schemas.openxmlformats.org/officeDocument/2006/relationships/slideLayout" Target="../slideLayouts/slideLayout120.xml"/><Relationship Id="rId6" Type="http://schemas.openxmlformats.org/officeDocument/2006/relationships/image" Target="../media/image71.jpeg"/><Relationship Id="rId11" Type="http://schemas.openxmlformats.org/officeDocument/2006/relationships/image" Target="../media/image66.png"/><Relationship Id="rId5" Type="http://schemas.openxmlformats.org/officeDocument/2006/relationships/slide" Target="slide14.xml"/><Relationship Id="rId15" Type="http://schemas.openxmlformats.org/officeDocument/2006/relationships/image" Target="../media/image76.png"/><Relationship Id="rId10" Type="http://schemas.openxmlformats.org/officeDocument/2006/relationships/image" Target="../media/image73.jpeg"/><Relationship Id="rId4" Type="http://schemas.openxmlformats.org/officeDocument/2006/relationships/image" Target="../media/image70.jpeg"/><Relationship Id="rId9" Type="http://schemas.openxmlformats.org/officeDocument/2006/relationships/slide" Target="slide15.xml"/><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4.wav"/><Relationship Id="rId7"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4.wav"/><Relationship Id="rId7" Type="http://schemas.openxmlformats.org/officeDocument/2006/relationships/image" Target="../media/image84.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3.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4.wav"/><Relationship Id="rId7"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5.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5.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7.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9.jpeg"/><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0.jp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37.xml"/><Relationship Id="rId6" Type="http://schemas.openxmlformats.org/officeDocument/2006/relationships/image" Target="../media/image60.png"/><Relationship Id="rId5" Type="http://schemas.openxmlformats.org/officeDocument/2006/relationships/image" Target="../media/image91.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55.xml"/><Relationship Id="rId5" Type="http://schemas.openxmlformats.org/officeDocument/2006/relationships/image" Target="../media/image23.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56.xml"/><Relationship Id="rId6" Type="http://schemas.openxmlformats.org/officeDocument/2006/relationships/image" Target="../media/image23.png"/><Relationship Id="rId5" Type="http://schemas.openxmlformats.org/officeDocument/2006/relationships/image" Target="../media/image96.pn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1.wav"/><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1">
            <a:extLst>
              <a:ext uri="{FF2B5EF4-FFF2-40B4-BE49-F238E27FC236}">
                <a16:creationId xmlns:a16="http://schemas.microsoft.com/office/drawing/2014/main" id="{4D798A8B-D494-4C10-8803-B8E1AC5E6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9"/>
            <a:ext cx="12192000" cy="691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3996274-235E-41D1-9949-EBAEC9794087}"/>
              </a:ext>
            </a:extLst>
          </p:cNvPr>
          <p:cNvSpPr>
            <a:spLocks noChangeArrowheads="1"/>
          </p:cNvSpPr>
          <p:nvPr/>
        </p:nvSpPr>
        <p:spPr bwMode="auto">
          <a:xfrm>
            <a:off x="1981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b="1">
                <a:solidFill>
                  <a:srgbClr val="C00000"/>
                </a:solidFill>
                <a:latin typeface="Times New Roman" panose="02020603050405020304" pitchFamily="18" charset="0"/>
                <a:cs typeface="Arial" panose="020B0604020202020204" pitchFamily="34" charset="0"/>
              </a:defRPr>
            </a:lvl1pPr>
            <a:lvl2pPr marL="742950" indent="-285750" eaLnBrk="0" hangingPunct="0">
              <a:defRPr sz="2000" b="1">
                <a:solidFill>
                  <a:srgbClr val="C00000"/>
                </a:solidFill>
                <a:latin typeface="Times New Roman" panose="02020603050405020304" pitchFamily="18" charset="0"/>
                <a:cs typeface="Arial" panose="020B0604020202020204" pitchFamily="34" charset="0"/>
              </a:defRPr>
            </a:lvl2pPr>
            <a:lvl3pPr marL="1143000" indent="-228600" eaLnBrk="0" hangingPunct="0">
              <a:defRPr sz="2000" b="1">
                <a:solidFill>
                  <a:srgbClr val="C00000"/>
                </a:solidFill>
                <a:latin typeface="Times New Roman" panose="02020603050405020304" pitchFamily="18" charset="0"/>
                <a:cs typeface="Arial" panose="020B0604020202020204" pitchFamily="34" charset="0"/>
              </a:defRPr>
            </a:lvl3pPr>
            <a:lvl4pPr marL="1600200" indent="-228600" eaLnBrk="0" hangingPunct="0">
              <a:defRPr sz="2000" b="1">
                <a:solidFill>
                  <a:srgbClr val="C00000"/>
                </a:solidFill>
                <a:latin typeface="Times New Roman" panose="02020603050405020304" pitchFamily="18" charset="0"/>
                <a:cs typeface="Arial" panose="020B0604020202020204" pitchFamily="34" charset="0"/>
              </a:defRPr>
            </a:lvl4pPr>
            <a:lvl5pPr marL="2057400" indent="-228600" eaLnBrk="0" hangingPunct="0">
              <a:defRPr sz="2000" b="1">
                <a:solidFill>
                  <a:srgbClr val="C0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9pPr>
          </a:lstStyle>
          <a:p>
            <a:pPr algn="ctr" eaLnBrk="1" hangingPunct="1"/>
            <a:endParaRPr lang="en-US" altLang="en-US" sz="4400" b="0">
              <a:solidFill>
                <a:schemeClr val="tx2"/>
              </a:solidFill>
              <a:latin typeface="Arial" panose="020B0604020202020204" pitchFamily="34" charset="0"/>
            </a:endParaRPr>
          </a:p>
        </p:txBody>
      </p:sp>
      <p:graphicFrame>
        <p:nvGraphicFramePr>
          <p:cNvPr id="4100" name="Object 15">
            <a:extLst>
              <a:ext uri="{FF2B5EF4-FFF2-40B4-BE49-F238E27FC236}">
                <a16:creationId xmlns:a16="http://schemas.microsoft.com/office/drawing/2014/main" id="{2C7C7438-8CB2-4BA2-B337-2C9EF0EE9B81}"/>
              </a:ext>
            </a:extLst>
          </p:cNvPr>
          <p:cNvGraphicFramePr>
            <a:graphicFrameLocks noChangeAspect="1"/>
          </p:cNvGraphicFramePr>
          <p:nvPr/>
        </p:nvGraphicFramePr>
        <p:xfrm>
          <a:off x="7772402" y="-609600"/>
          <a:ext cx="1425575" cy="2692400"/>
        </p:xfrm>
        <a:graphic>
          <a:graphicData uri="http://schemas.openxmlformats.org/presentationml/2006/ole">
            <mc:AlternateContent xmlns:mc="http://schemas.openxmlformats.org/markup-compatibility/2006">
              <mc:Choice xmlns:v="urn:schemas-microsoft-com:vml" Requires="v">
                <p:oleObj spid="_x0000_s1026" name="Equation" r:id="rId5" imgW="114151" imgH="215619" progId="Equation.3">
                  <p:embed/>
                </p:oleObj>
              </mc:Choice>
              <mc:Fallback>
                <p:oleObj name="Equation" r:id="rId5" imgW="114151" imgH="215619" progId="Equation.3">
                  <p:embed/>
                  <p:pic>
                    <p:nvPicPr>
                      <p:cNvPr id="4100" name="Object 15">
                        <a:extLst>
                          <a:ext uri="{FF2B5EF4-FFF2-40B4-BE49-F238E27FC236}">
                            <a16:creationId xmlns:a16="http://schemas.microsoft.com/office/drawing/2014/main" id="{2C7C7438-8CB2-4BA2-B337-2C9EF0EE9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2" y="-609600"/>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4" name="Rectangle 16">
            <a:extLst>
              <a:ext uri="{FF2B5EF4-FFF2-40B4-BE49-F238E27FC236}">
                <a16:creationId xmlns:a16="http://schemas.microsoft.com/office/drawing/2014/main" id="{AA882E8E-A138-40CF-A6F7-D8B96233A6D5}"/>
              </a:ext>
            </a:extLst>
          </p:cNvPr>
          <p:cNvSpPr>
            <a:spLocks noChangeArrowheads="1"/>
          </p:cNvSpPr>
          <p:nvPr/>
        </p:nvSpPr>
        <p:spPr bwMode="auto">
          <a:xfrm>
            <a:off x="777240" y="114300"/>
            <a:ext cx="10972800" cy="838201"/>
          </a:xfrm>
          <a:prstGeom prst="rect">
            <a:avLst/>
          </a:prstGeom>
          <a:noFill/>
          <a:ln>
            <a:noFill/>
          </a:ln>
          <a:effectLst/>
        </p:spPr>
        <p:txBody>
          <a:bodyPr anchor="ctr"/>
          <a:lstStyle/>
          <a:p>
            <a:pPr algn="ctr">
              <a:defRPr/>
            </a:pPr>
            <a:r>
              <a:rPr lang="en-US" sz="3333" dirty="0">
                <a:solidFill>
                  <a:srgbClr val="800000"/>
                </a:solidFill>
                <a:effectLst>
                  <a:outerShdw blurRad="38100" dist="38100" dir="2700000" algn="tl">
                    <a:srgbClr val="000000">
                      <a:alpha val="43137"/>
                    </a:srgbClr>
                  </a:outerShdw>
                </a:effectLst>
                <a:latin typeface="#9Slide03 AllRoundGothic" panose="020B0703020202020104" pitchFamily="34" charset="0"/>
                <a:cs typeface="Arial" charset="0"/>
              </a:rPr>
              <a:t>TRƯỜNG THCS KHƯƠNG ĐÌNH</a:t>
            </a:r>
          </a:p>
        </p:txBody>
      </p:sp>
      <p:pic>
        <p:nvPicPr>
          <p:cNvPr id="13" name="LopChungMinh-XuanMai-2659962.mp3">
            <a:hlinkClick r:id="" action="ppaction://media"/>
            <a:extLst>
              <a:ext uri="{FF2B5EF4-FFF2-40B4-BE49-F238E27FC236}">
                <a16:creationId xmlns:a16="http://schemas.microsoft.com/office/drawing/2014/main" id="{065405A3-D6C0-4691-B9FC-506B27213A61}"/>
              </a:ext>
            </a:extLst>
          </p:cNvPr>
          <p:cNvPicPr>
            <a:picLocks noRot="1" noChangeAspect="1"/>
          </p:cNvPicPr>
          <p:nvPr>
            <a:audioFile r:link="rId2"/>
          </p:nvPr>
        </p:nvPicPr>
        <p:blipFill>
          <a:blip r:embed="rId7"/>
          <a:stretch>
            <a:fillRect/>
          </a:stretch>
        </p:blipFill>
        <p:spPr>
          <a:xfrm>
            <a:off x="5973764" y="3306764"/>
            <a:ext cx="244475" cy="244475"/>
          </a:xfrm>
          <a:prstGeom prst="rect">
            <a:avLst/>
          </a:prstGeom>
          <a:ln>
            <a:noFill/>
          </a:ln>
          <a:effectLst>
            <a:softEdge rad="112500"/>
          </a:effectLst>
        </p:spPr>
      </p:pic>
      <p:sp>
        <p:nvSpPr>
          <p:cNvPr id="2" name="TextBox 1">
            <a:extLst>
              <a:ext uri="{FF2B5EF4-FFF2-40B4-BE49-F238E27FC236}">
                <a16:creationId xmlns:a16="http://schemas.microsoft.com/office/drawing/2014/main" id="{FD425D8B-CEB1-4686-96F9-0E826867733A}"/>
              </a:ext>
            </a:extLst>
          </p:cNvPr>
          <p:cNvSpPr txBox="1"/>
          <p:nvPr/>
        </p:nvSpPr>
        <p:spPr>
          <a:xfrm>
            <a:off x="387131" y="1758559"/>
            <a:ext cx="11173265" cy="3939540"/>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BÀI GIẢNG ĐIỆN TỬ</a:t>
            </a:r>
          </a:p>
          <a:p>
            <a:pPr algn="ctr"/>
            <a:r>
              <a:rPr lang="en-US" sz="4000" dirty="0">
                <a:latin typeface="Times New Roman" panose="02020603050405020304" pitchFamily="18" charset="0"/>
                <a:cs typeface="Times New Roman" panose="02020603050405020304" pitchFamily="18" charset="0"/>
              </a:rPr>
              <a:t>MÔN : LỊCH SỬ VÀ ĐỊA LÍ 8</a:t>
            </a:r>
          </a:p>
          <a:p>
            <a:pPr algn="ctr"/>
            <a:endParaRPr lang="en-US" sz="4000" dirty="0">
              <a:latin typeface="Times New Roman" panose="02020603050405020304" pitchFamily="18" charset="0"/>
              <a:cs typeface="Times New Roman" panose="02020603050405020304" pitchFamily="18" charset="0"/>
            </a:endParaRPr>
          </a:p>
          <a:p>
            <a:pPr algn="ctr"/>
            <a:r>
              <a:rPr lang="en-US" sz="3000" b="1" dirty="0">
                <a:latin typeface="Times New Roman" panose="02020603050405020304" pitchFamily="18" charset="0"/>
                <a:cs typeface="Times New Roman" panose="02020603050405020304" pitchFamily="18" charset="0"/>
              </a:rPr>
              <a:t>TIẾT 2 - BÀI 1: CÁCH MẠNG TƯ SẢN ANH VÀ </a:t>
            </a:r>
          </a:p>
          <a:p>
            <a:pPr algn="ctr"/>
            <a:r>
              <a:rPr lang="en-US" sz="3000" b="1" dirty="0">
                <a:latin typeface="Times New Roman" panose="02020603050405020304" pitchFamily="18" charset="0"/>
                <a:cs typeface="Times New Roman" panose="02020603050405020304" pitchFamily="18" charset="0"/>
              </a:rPr>
              <a:t>CHIẾN TRANH GIÀNH ĐỘC LẬP CỦA 13 THUỘC ĐỊA ANH Ở BẮC MỸ </a:t>
            </a:r>
            <a:r>
              <a:rPr lang="en-US" sz="3000" b="1">
                <a:latin typeface="Times New Roman" panose="02020603050405020304" pitchFamily="18" charset="0"/>
                <a:cs typeface="Times New Roman" panose="02020603050405020304" pitchFamily="18" charset="0"/>
              </a:rPr>
              <a:t>(T2)</a:t>
            </a:r>
            <a:endParaRPr lang="en-US" sz="3000" b="1"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DB6D68-1D8C-4E8E-9F0C-25127D116590}"/>
              </a:ext>
            </a:extLst>
          </p:cNvPr>
          <p:cNvSpPr txBox="1"/>
          <p:nvPr/>
        </p:nvSpPr>
        <p:spPr>
          <a:xfrm>
            <a:off x="4839286" y="5373858"/>
            <a:ext cx="635859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GIÁO VIÊN: NGUYỄN THỊ HƯƠNG</a:t>
            </a:r>
          </a:p>
          <a:p>
            <a:r>
              <a:rPr lang="en-US" sz="2400" dirty="0">
                <a:latin typeface="Times New Roman" panose="02020603050405020304" pitchFamily="18" charset="0"/>
                <a:cs typeface="Times New Roman" panose="02020603050405020304" pitchFamily="18" charset="0"/>
              </a:rPr>
              <a:t>TỔ: KHOA HỌC XÃ HỘI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751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7/1776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1783</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6" name="Terminator 95">
            <a:extLst>
              <a:ext uri="{FF2B5EF4-FFF2-40B4-BE49-F238E27FC236}">
                <a16:creationId xmlns:a16="http://schemas.microsoft.com/office/drawing/2014/main" id="{57268340-45CB-3C45-BD2A-AE8CED9DE2A8}"/>
              </a:ext>
            </a:extLst>
          </p:cNvPr>
          <p:cNvSpPr/>
          <p:nvPr/>
        </p:nvSpPr>
        <p:spPr>
          <a:xfrm>
            <a:off x="4594893" y="4722441"/>
            <a:ext cx="7469964" cy="947209"/>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4" name="Terminator 93">
            <a:extLst>
              <a:ext uri="{FF2B5EF4-FFF2-40B4-BE49-F238E27FC236}">
                <a16:creationId xmlns:a16="http://schemas.microsoft.com/office/drawing/2014/main" id="{3FFF4B16-74CD-694A-A2E8-A5FC02C3ACDA}"/>
              </a:ext>
            </a:extLst>
          </p:cNvPr>
          <p:cNvSpPr/>
          <p:nvPr/>
        </p:nvSpPr>
        <p:spPr>
          <a:xfrm>
            <a:off x="4563667" y="2288664"/>
            <a:ext cx="7469964" cy="1015808"/>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5" name="Terminator 94">
            <a:extLst>
              <a:ext uri="{FF2B5EF4-FFF2-40B4-BE49-F238E27FC236}">
                <a16:creationId xmlns:a16="http://schemas.microsoft.com/office/drawing/2014/main" id="{69108081-F143-5F47-B45F-BE70CB749DD9}"/>
              </a:ext>
            </a:extLst>
          </p:cNvPr>
          <p:cNvSpPr/>
          <p:nvPr/>
        </p:nvSpPr>
        <p:spPr>
          <a:xfrm>
            <a:off x="4594893" y="3520720"/>
            <a:ext cx="7469964" cy="970250"/>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rminator 16">
            <a:extLst>
              <a:ext uri="{FF2B5EF4-FFF2-40B4-BE49-F238E27FC236}">
                <a16:creationId xmlns:a16="http://schemas.microsoft.com/office/drawing/2014/main" id="{59D0A308-E88C-3740-A094-DC32564F12EC}"/>
              </a:ext>
            </a:extLst>
          </p:cNvPr>
          <p:cNvSpPr/>
          <p:nvPr/>
        </p:nvSpPr>
        <p:spPr>
          <a:xfrm>
            <a:off x="4419601" y="1092102"/>
            <a:ext cx="7469964" cy="1015808"/>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sp>
        <p:nvSpPr>
          <p:cNvPr id="105" name="Terminator 104">
            <a:extLst>
              <a:ext uri="{FF2B5EF4-FFF2-40B4-BE49-F238E27FC236}">
                <a16:creationId xmlns:a16="http://schemas.microsoft.com/office/drawing/2014/main" id="{D455CEC9-98E4-0048-85C2-C80165E17E34}"/>
              </a:ext>
            </a:extLst>
          </p:cNvPr>
          <p:cNvSpPr/>
          <p:nvPr/>
        </p:nvSpPr>
        <p:spPr>
          <a:xfrm>
            <a:off x="4735662" y="5848296"/>
            <a:ext cx="7469964" cy="947209"/>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14:presetBounceEnd="50000">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14:bounceEnd="50000">
                                          <p:cBhvr additive="base">
                                            <p:cTn id="5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barn(inVertical)">
                                          <p:cBhvr>
                                            <p:cTn id="67" dur="500"/>
                                            <p:tgtEl>
                                              <p:spTgt spid="114"/>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cBhvr additive="base">
                                            <p:cTn id="71" dur="500" fill="hold"/>
                                            <p:tgtEl>
                                              <p:spTgt spid="97"/>
                                            </p:tgtEl>
                                            <p:attrNameLst>
                                              <p:attrName>ppt_x</p:attrName>
                                            </p:attrNameLst>
                                          </p:cBhvr>
                                          <p:tavLst>
                                            <p:tav tm="0">
                                              <p:val>
                                                <p:strVal val="#ppt_x"/>
                                              </p:val>
                                            </p:tav>
                                            <p:tav tm="100000">
                                              <p:val>
                                                <p:strVal val="#ppt_x"/>
                                              </p:val>
                                            </p:tav>
                                          </p:tavLst>
                                        </p:anim>
                                        <p:anim calcmode="lin" valueType="num">
                                          <p:cBhvr additive="base">
                                            <p:cTn id="72" dur="500" fill="hold"/>
                                            <p:tgtEl>
                                              <p:spTgt spid="97"/>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14:presetBounceEnd="50000">
                                      <p:stCondLst>
                                        <p:cond delay="0"/>
                                      </p:stCondLst>
                                      <p:childTnLst>
                                        <p:set>
                                          <p:cBhvr>
                                            <p:cTn id="75" dur="1" fill="hold">
                                              <p:stCondLst>
                                                <p:cond delay="0"/>
                                              </p:stCondLst>
                                            </p:cTn>
                                            <p:tgtEl>
                                              <p:spTgt spid="101"/>
                                            </p:tgtEl>
                                            <p:attrNameLst>
                                              <p:attrName>style.visibility</p:attrName>
                                            </p:attrNameLst>
                                          </p:cBhvr>
                                          <p:to>
                                            <p:strVal val="visible"/>
                                          </p:to>
                                        </p:set>
                                        <p:anim calcmode="lin" valueType="num" p14:bounceEnd="50000">
                                          <p:cBhvr additive="base">
                                            <p:cTn id="76"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77"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childTnLst>
                              </p:cTn>
                            </p:par>
                            <p:par>
                              <p:cTn id="78" fill="hold">
                                <p:stCondLst>
                                  <p:cond delay="5500"/>
                                </p:stCondLst>
                                <p:childTnLst>
                                  <p:par>
                                    <p:cTn id="79" presetID="16" presetClass="entr" presetSubtype="37"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outVertical)">
                                          <p:cBhvr>
                                            <p:cTn id="81" dur="500"/>
                                            <p:tgtEl>
                                              <p:spTgt spid="17"/>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arn(outVertical)">
                                          <p:cBhvr>
                                            <p:cTn id="84" dur="500"/>
                                            <p:tgtEl>
                                              <p:spTgt spid="94"/>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arn(outVertical)">
                                          <p:cBhvr>
                                            <p:cTn id="87" dur="500"/>
                                            <p:tgtEl>
                                              <p:spTgt spid="95"/>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barn(outVertical)">
                                          <p:cBhvr>
                                            <p:cTn id="90" dur="500"/>
                                            <p:tgtEl>
                                              <p:spTgt spid="96"/>
                                            </p:tgtEl>
                                          </p:cBhvr>
                                        </p:animEffect>
                                      </p:childTnLst>
                                    </p:cTn>
                                  </p:par>
                                  <p:par>
                                    <p:cTn id="91" presetID="16" presetClass="entr" presetSubtype="37"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barn(outVertical)">
                                          <p:cBhvr>
                                            <p:cTn id="9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97" grpId="0" animBg="1"/>
          <p:bldP spid="10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4"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barn(inVertical)">
                                          <p:cBhvr>
                                            <p:cTn id="67" dur="500"/>
                                            <p:tgtEl>
                                              <p:spTgt spid="114"/>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cBhvr additive="base">
                                            <p:cTn id="71" dur="500" fill="hold"/>
                                            <p:tgtEl>
                                              <p:spTgt spid="97"/>
                                            </p:tgtEl>
                                            <p:attrNameLst>
                                              <p:attrName>ppt_x</p:attrName>
                                            </p:attrNameLst>
                                          </p:cBhvr>
                                          <p:tavLst>
                                            <p:tav tm="0">
                                              <p:val>
                                                <p:strVal val="#ppt_x"/>
                                              </p:val>
                                            </p:tav>
                                            <p:tav tm="100000">
                                              <p:val>
                                                <p:strVal val="#ppt_x"/>
                                              </p:val>
                                            </p:tav>
                                          </p:tavLst>
                                        </p:anim>
                                        <p:anim calcmode="lin" valueType="num">
                                          <p:cBhvr additive="base">
                                            <p:cTn id="72" dur="500" fill="hold"/>
                                            <p:tgtEl>
                                              <p:spTgt spid="97"/>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101"/>
                                            </p:tgtEl>
                                            <p:attrNameLst>
                                              <p:attrName>style.visibility</p:attrName>
                                            </p:attrNameLst>
                                          </p:cBhvr>
                                          <p:to>
                                            <p:strVal val="visible"/>
                                          </p:to>
                                        </p:set>
                                        <p:anim calcmode="lin" valueType="num">
                                          <p:cBhvr additive="base">
                                            <p:cTn id="76" dur="500" fill="hold"/>
                                            <p:tgtEl>
                                              <p:spTgt spid="101"/>
                                            </p:tgtEl>
                                            <p:attrNameLst>
                                              <p:attrName>ppt_x</p:attrName>
                                            </p:attrNameLst>
                                          </p:cBhvr>
                                          <p:tavLst>
                                            <p:tav tm="0">
                                              <p:val>
                                                <p:strVal val="0-#ppt_w/2"/>
                                              </p:val>
                                            </p:tav>
                                            <p:tav tm="100000">
                                              <p:val>
                                                <p:strVal val="#ppt_x"/>
                                              </p:val>
                                            </p:tav>
                                          </p:tavLst>
                                        </p:anim>
                                        <p:anim calcmode="lin" valueType="num">
                                          <p:cBhvr additive="base">
                                            <p:cTn id="77"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4" name="whoosh.wav"/>
                                            </p:tgtEl>
                                          </p:cMediaNode>
                                        </p:audio>
                                      </p:subTnLst>
                                    </p:cTn>
                                  </p:par>
                                </p:childTnLst>
                              </p:cTn>
                            </p:par>
                            <p:par>
                              <p:cTn id="78" fill="hold">
                                <p:stCondLst>
                                  <p:cond delay="5500"/>
                                </p:stCondLst>
                                <p:childTnLst>
                                  <p:par>
                                    <p:cTn id="79" presetID="16" presetClass="entr" presetSubtype="37"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outVertical)">
                                          <p:cBhvr>
                                            <p:cTn id="81" dur="500"/>
                                            <p:tgtEl>
                                              <p:spTgt spid="17"/>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arn(outVertical)">
                                          <p:cBhvr>
                                            <p:cTn id="84" dur="500"/>
                                            <p:tgtEl>
                                              <p:spTgt spid="94"/>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arn(outVertical)">
                                          <p:cBhvr>
                                            <p:cTn id="87" dur="500"/>
                                            <p:tgtEl>
                                              <p:spTgt spid="95"/>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barn(outVertical)">
                                          <p:cBhvr>
                                            <p:cTn id="90" dur="500"/>
                                            <p:tgtEl>
                                              <p:spTgt spid="96"/>
                                            </p:tgtEl>
                                          </p:cBhvr>
                                        </p:animEffect>
                                      </p:childTnLst>
                                    </p:cTn>
                                  </p:par>
                                  <p:par>
                                    <p:cTn id="91" presetID="16" presetClass="entr" presetSubtype="37"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barn(outVertical)">
                                          <p:cBhvr>
                                            <p:cTn id="9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97" grpId="0" animBg="1"/>
          <p:bldP spid="10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pic>
        <p:nvPicPr>
          <p:cNvPr id="44034" name="Picture 2" descr="Trà, chiến tranh và câu chuyện cũ tại Boston | Plantrip Cha">
            <a:extLst>
              <a:ext uri="{FF2B5EF4-FFF2-40B4-BE49-F238E27FC236}">
                <a16:creationId xmlns:a16="http://schemas.microsoft.com/office/drawing/2014/main" id="{4B14DF39-9F99-1640-B83D-1FE69458A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17" cy="604157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16/12/1773: Tiệc trà Boston">
            <a:extLst>
              <a:ext uri="{FF2B5EF4-FFF2-40B4-BE49-F238E27FC236}">
                <a16:creationId xmlns:a16="http://schemas.microsoft.com/office/drawing/2014/main" id="{A6B358CA-BD4D-6243-9C1B-7DE72A44C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04157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326F493C-6337-D249-838E-43004084661B}"/>
              </a:ext>
            </a:extLst>
          </p:cNvPr>
          <p:cNvSpPr/>
          <p:nvPr/>
        </p:nvSpPr>
        <p:spPr>
          <a:xfrm>
            <a:off x="1518556" y="6074227"/>
            <a:ext cx="9601200" cy="783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chè</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Bô- xtơn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1773</a:t>
            </a:r>
            <a:endParaRPr kumimoji="0" lang="en-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heckerboard(across)">
                                      <p:cBhvr>
                                        <p:cTn id="7" dur="500"/>
                                        <p:tgtEl>
                                          <p:spTgt spid="44034"/>
                                        </p:tgtEl>
                                      </p:cBhvr>
                                    </p:animEffect>
                                  </p:childTnLst>
                                </p:cTn>
                              </p:par>
                              <p:par>
                                <p:cTn id="8" presetID="5" presetClass="entr" presetSubtype="10" fill="hold" nodeType="withEffect">
                                  <p:stCondLst>
                                    <p:cond delay="0"/>
                                  </p:stCondLst>
                                  <p:childTnLst>
                                    <p:set>
                                      <p:cBhvr>
                                        <p:cTn id="9" dur="1" fill="hold">
                                          <p:stCondLst>
                                            <p:cond delay="0"/>
                                          </p:stCondLst>
                                        </p:cTn>
                                        <p:tgtEl>
                                          <p:spTgt spid="44036"/>
                                        </p:tgtEl>
                                        <p:attrNameLst>
                                          <p:attrName>style.visibility</p:attrName>
                                        </p:attrNameLst>
                                      </p:cBhvr>
                                      <p:to>
                                        <p:strVal val="visible"/>
                                      </p:to>
                                    </p:set>
                                    <p:animEffect transition="in" filter="checkerboard(across)">
                                      <p:cBhvr>
                                        <p:cTn id="10" dur="500"/>
                                        <p:tgtEl>
                                          <p:spTgt spid="4403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45058" name="Picture 2">
            <a:extLst>
              <a:ext uri="{FF2B5EF4-FFF2-40B4-BE49-F238E27FC236}">
                <a16:creationId xmlns:a16="http://schemas.microsoft.com/office/drawing/2014/main" id="{089A3D9D-202A-D849-8C45-4269CC5D0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589461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Cách mạng Mỹ – Wikipedia tiếng Việt">
            <a:extLst>
              <a:ext uri="{FF2B5EF4-FFF2-40B4-BE49-F238E27FC236}">
                <a16:creationId xmlns:a16="http://schemas.microsoft.com/office/drawing/2014/main" id="{45E27B0A-CFD0-1442-9459-DF206896E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5894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F8B186-5067-1240-8B15-3D7DB92AC113}"/>
              </a:ext>
            </a:extLst>
          </p:cNvPr>
          <p:cNvSpPr txBox="1"/>
          <p:nvPr/>
        </p:nvSpPr>
        <p:spPr>
          <a:xfrm>
            <a:off x="-146956" y="5657671"/>
            <a:ext cx="12338956" cy="1200329"/>
          </a:xfrm>
          <a:prstGeom prst="rect">
            <a:avLst/>
          </a:prstGeom>
          <a:solidFill>
            <a:schemeClr val="accent1">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Đại hội Lục địa đầu tiên được tổ chức tại Philadelphia để xác định các quyền của người Mỹ và tổ chức một kế hoạch chống lại Đạo luật Cưỡng chế do Quốc hội Anh áp đặt như sự trừng phạt đối với sự kiện chè Boston</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9297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strVal val="#ppt_w*0.70"/>
                                          </p:val>
                                        </p:tav>
                                        <p:tav tm="100000">
                                          <p:val>
                                            <p:strVal val="#ppt_w"/>
                                          </p:val>
                                        </p:tav>
                                      </p:tavLst>
                                    </p:anim>
                                    <p:anim calcmode="lin" valueType="num">
                                      <p:cBhvr>
                                        <p:cTn id="8" dur="1000" fill="hold"/>
                                        <p:tgtEl>
                                          <p:spTgt spid="45058"/>
                                        </p:tgtEl>
                                        <p:attrNameLst>
                                          <p:attrName>ppt_h</p:attrName>
                                        </p:attrNameLst>
                                      </p:cBhvr>
                                      <p:tavLst>
                                        <p:tav tm="0">
                                          <p:val>
                                            <p:strVal val="#ppt_h"/>
                                          </p:val>
                                        </p:tav>
                                        <p:tav tm="100000">
                                          <p:val>
                                            <p:strVal val="#ppt_h"/>
                                          </p:val>
                                        </p:tav>
                                      </p:tavLst>
                                    </p:anim>
                                    <p:animEffect transition="in" filter="fade">
                                      <p:cBhvr>
                                        <p:cTn id="9" dur="1000"/>
                                        <p:tgtEl>
                                          <p:spTgt spid="45058"/>
                                        </p:tgtEl>
                                      </p:cBhvr>
                                    </p:animEffect>
                                  </p:childTnLst>
                                </p:cTn>
                              </p:par>
                              <p:par>
                                <p:cTn id="10" presetID="55" presetClass="entr" presetSubtype="0" fill="hold" nodeType="with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1000" fill="hold"/>
                                        <p:tgtEl>
                                          <p:spTgt spid="45060"/>
                                        </p:tgtEl>
                                        <p:attrNameLst>
                                          <p:attrName>ppt_w</p:attrName>
                                        </p:attrNameLst>
                                      </p:cBhvr>
                                      <p:tavLst>
                                        <p:tav tm="0">
                                          <p:val>
                                            <p:strVal val="#ppt_w*0.70"/>
                                          </p:val>
                                        </p:tav>
                                        <p:tav tm="100000">
                                          <p:val>
                                            <p:strVal val="#ppt_w"/>
                                          </p:val>
                                        </p:tav>
                                      </p:tavLst>
                                    </p:anim>
                                    <p:anim calcmode="lin" valueType="num">
                                      <p:cBhvr>
                                        <p:cTn id="13" dur="1000" fill="hold"/>
                                        <p:tgtEl>
                                          <p:spTgt spid="45060"/>
                                        </p:tgtEl>
                                        <p:attrNameLst>
                                          <p:attrName>ppt_h</p:attrName>
                                        </p:attrNameLst>
                                      </p:cBhvr>
                                      <p:tavLst>
                                        <p:tav tm="0">
                                          <p:val>
                                            <p:strVal val="#ppt_h"/>
                                          </p:val>
                                        </p:tav>
                                        <p:tav tm="100000">
                                          <p:val>
                                            <p:strVal val="#ppt_h"/>
                                          </p:val>
                                        </p:tav>
                                      </p:tavLst>
                                    </p:anim>
                                    <p:animEffect transition="in" filter="fade">
                                      <p:cBhvr>
                                        <p:cTn id="14" dur="1000"/>
                                        <p:tgtEl>
                                          <p:spTgt spid="4506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47106" name="Picture 2" descr="23/12/1783: George Washington từ chức Tổng Tư lệnh">
            <a:extLst>
              <a:ext uri="{FF2B5EF4-FFF2-40B4-BE49-F238E27FC236}">
                <a16:creationId xmlns:a16="http://schemas.microsoft.com/office/drawing/2014/main" id="{A0F5734B-F78E-484B-A371-0EF4ED19A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30283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0DD4ACA1-C6E7-2044-AE15-EDEA7332D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
            <a:ext cx="6096000" cy="6302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CF9EB0-F580-9049-A3AB-FB2FB822770F}"/>
              </a:ext>
            </a:extLst>
          </p:cNvPr>
          <p:cNvSpPr txBox="1"/>
          <p:nvPr/>
        </p:nvSpPr>
        <p:spPr>
          <a:xfrm>
            <a:off x="150813" y="6302829"/>
            <a:ext cx="1196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Quân đội của 13 thuộc địa dưới sự lãnh đạo của Washington đã liên tiếp giành những thắng lợi.</a:t>
            </a:r>
          </a:p>
        </p:txBody>
      </p:sp>
    </p:spTree>
    <p:extLst>
      <p:ext uri="{BB962C8B-B14F-4D97-AF65-F5344CB8AC3E}">
        <p14:creationId xmlns:p14="http://schemas.microsoft.com/office/powerpoint/2010/main" val="207057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800" decel="100000"/>
                                        <p:tgtEl>
                                          <p:spTgt spid="47106"/>
                                        </p:tgtEl>
                                      </p:cBhvr>
                                    </p:animEffect>
                                    <p:anim calcmode="lin" valueType="num">
                                      <p:cBhvr>
                                        <p:cTn id="8" dur="800" decel="100000" fill="hold"/>
                                        <p:tgtEl>
                                          <p:spTgt spid="47106"/>
                                        </p:tgtEl>
                                        <p:attrNameLst>
                                          <p:attrName>style.rotation</p:attrName>
                                        </p:attrNameLst>
                                      </p:cBhvr>
                                      <p:tavLst>
                                        <p:tav tm="0">
                                          <p:val>
                                            <p:fltVal val="-90"/>
                                          </p:val>
                                        </p:tav>
                                        <p:tav tm="100000">
                                          <p:val>
                                            <p:fltVal val="0"/>
                                          </p:val>
                                        </p:tav>
                                      </p:tavLst>
                                    </p:anim>
                                    <p:anim calcmode="lin" valueType="num">
                                      <p:cBhvr>
                                        <p:cTn id="9" dur="800" decel="100000" fill="hold"/>
                                        <p:tgtEl>
                                          <p:spTgt spid="47106"/>
                                        </p:tgtEl>
                                        <p:attrNameLst>
                                          <p:attrName>ppt_x</p:attrName>
                                        </p:attrNameLst>
                                      </p:cBhvr>
                                      <p:tavLst>
                                        <p:tav tm="0">
                                          <p:val>
                                            <p:strVal val="#ppt_x+0.4"/>
                                          </p:val>
                                        </p:tav>
                                        <p:tav tm="100000">
                                          <p:val>
                                            <p:strVal val="#ppt_x-0.05"/>
                                          </p:val>
                                        </p:tav>
                                      </p:tavLst>
                                    </p:anim>
                                    <p:anim calcmode="lin" valueType="num">
                                      <p:cBhvr>
                                        <p:cTn id="10" dur="800" decel="100000" fill="hold"/>
                                        <p:tgtEl>
                                          <p:spTgt spid="4710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710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710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7108"/>
                                        </p:tgtEl>
                                        <p:attrNameLst>
                                          <p:attrName>style.visibility</p:attrName>
                                        </p:attrNameLst>
                                      </p:cBhvr>
                                      <p:to>
                                        <p:strVal val="visible"/>
                                      </p:to>
                                    </p:set>
                                    <p:animEffect transition="in" filter="fade">
                                      <p:cBhvr>
                                        <p:cTn id="15" dur="800" decel="100000"/>
                                        <p:tgtEl>
                                          <p:spTgt spid="47108"/>
                                        </p:tgtEl>
                                      </p:cBhvr>
                                    </p:animEffect>
                                    <p:anim calcmode="lin" valueType="num">
                                      <p:cBhvr>
                                        <p:cTn id="16" dur="800" decel="100000" fill="hold"/>
                                        <p:tgtEl>
                                          <p:spTgt spid="47108"/>
                                        </p:tgtEl>
                                        <p:attrNameLst>
                                          <p:attrName>style.rotation</p:attrName>
                                        </p:attrNameLst>
                                      </p:cBhvr>
                                      <p:tavLst>
                                        <p:tav tm="0">
                                          <p:val>
                                            <p:fltVal val="-90"/>
                                          </p:val>
                                        </p:tav>
                                        <p:tav tm="100000">
                                          <p:val>
                                            <p:fltVal val="0"/>
                                          </p:val>
                                        </p:tav>
                                      </p:tavLst>
                                    </p:anim>
                                    <p:anim calcmode="lin" valueType="num">
                                      <p:cBhvr>
                                        <p:cTn id="17" dur="800" decel="100000" fill="hold"/>
                                        <p:tgtEl>
                                          <p:spTgt spid="47108"/>
                                        </p:tgtEl>
                                        <p:attrNameLst>
                                          <p:attrName>ppt_x</p:attrName>
                                        </p:attrNameLst>
                                      </p:cBhvr>
                                      <p:tavLst>
                                        <p:tav tm="0">
                                          <p:val>
                                            <p:strVal val="#ppt_x+0.4"/>
                                          </p:val>
                                        </p:tav>
                                        <p:tav tm="100000">
                                          <p:val>
                                            <p:strVal val="#ppt_x-0.05"/>
                                          </p:val>
                                        </p:tav>
                                      </p:tavLst>
                                    </p:anim>
                                    <p:anim calcmode="lin" valueType="num">
                                      <p:cBhvr>
                                        <p:cTn id="18" dur="800" decel="100000" fill="hold"/>
                                        <p:tgtEl>
                                          <p:spTgt spid="4710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710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710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800" decel="100000"/>
                                        <p:tgtEl>
                                          <p:spTgt spid="2"/>
                                        </p:tgtEl>
                                      </p:cBhvr>
                                    </p:animEffect>
                                    <p:anim calcmode="lin" valueType="num">
                                      <p:cBhvr>
                                        <p:cTn id="24" dur="800" decel="100000" fill="hold"/>
                                        <p:tgtEl>
                                          <p:spTgt spid="2"/>
                                        </p:tgtEl>
                                        <p:attrNameLst>
                                          <p:attrName>style.rotation</p:attrName>
                                        </p:attrNameLst>
                                      </p:cBhvr>
                                      <p:tavLst>
                                        <p:tav tm="0">
                                          <p:val>
                                            <p:fltVal val="-90"/>
                                          </p:val>
                                        </p:tav>
                                        <p:tav tm="100000">
                                          <p:val>
                                            <p:fltVal val="0"/>
                                          </p:val>
                                        </p:tav>
                                      </p:tavLst>
                                    </p:anim>
                                    <p:anim calcmode="lin" valueType="num">
                                      <p:cBhvr>
                                        <p:cTn id="25" dur="800" decel="100000" fill="hold"/>
                                        <p:tgtEl>
                                          <p:spTgt spid="2"/>
                                        </p:tgtEl>
                                        <p:attrNameLst>
                                          <p:attrName>ppt_x</p:attrName>
                                        </p:attrNameLst>
                                      </p:cBhvr>
                                      <p:tavLst>
                                        <p:tav tm="0">
                                          <p:val>
                                            <p:strVal val="#ppt_x+0.4"/>
                                          </p:val>
                                        </p:tav>
                                        <p:tav tm="100000">
                                          <p:val>
                                            <p:strVal val="#ppt_x-0.05"/>
                                          </p:val>
                                        </p:tav>
                                      </p:tavLst>
                                    </p:anim>
                                    <p:anim calcmode="lin" valueType="num">
                                      <p:cBhvr>
                                        <p:cTn id="26" dur="800" decel="100000" fill="hold"/>
                                        <p:tgtEl>
                                          <p:spTgt spid="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89480"/>
            <a:ext cx="8718550" cy="1204914"/>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414593" y="279239"/>
              <a:ext cx="5890567" cy="64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G. Oa-sinh-tơn (1732 – 1799)</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7500" y="960437"/>
            <a:ext cx="8062912" cy="4937125"/>
            <a:chOff x="4129314" y="1235463"/>
            <a:chExt cx="3759201" cy="4936598"/>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3"/>
              <a:ext cx="3759201" cy="493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78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G. Oa-sinh-tơn (1732 – 1799), sinh ra trong một gia đình chủ nô giàu có ở bang Viếc-gi-ni-a.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Ông đã từng là chỉ huy quân đội ở bang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Viếc–gi-ni-a, tích cực đấu tranh chống chính sách của Anh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Ông đã đóng góp rất nhiều bằng 3 công lao: ông đã chỉ huy quân đội lục địa để chống lại người Anh, ông cũng là chủ tịch của ủy Ban soạn thảo ra Bản Hiến Pháp, ông đã được bầu làm vị Tổng Thống đầu tiên của xứ Hoa Kỳ.</a:t>
              </a:r>
            </a:p>
          </p:txBody>
        </p:sp>
      </p:grpSp>
      <p:pic>
        <p:nvPicPr>
          <p:cNvPr id="10" name="Picture 3" descr="C:\Users\ADMIN\Downloads\bai 30\bai 30- lich su lop 10\hinh anh\George_Washington.jpeg">
            <a:extLst>
              <a:ext uri="{FF2B5EF4-FFF2-40B4-BE49-F238E27FC236}">
                <a16:creationId xmlns:a16="http://schemas.microsoft.com/office/drawing/2014/main" id="{74525F38-CA0B-A44C-A176-4CD3A632BA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28" b="420"/>
          <a:stretch/>
        </p:blipFill>
        <p:spPr bwMode="auto">
          <a:xfrm>
            <a:off x="307974" y="1861457"/>
            <a:ext cx="3463925" cy="3195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5778"/>
                                        </p:tgtEl>
                                        <p:attrNameLst>
                                          <p:attrName>style.visibility</p:attrName>
                                        </p:attrNameLst>
                                      </p:cBhvr>
                                      <p:to>
                                        <p:strVal val="visible"/>
                                      </p:to>
                                    </p:set>
                                    <p:animEffect transition="in" filter="fade">
                                      <p:cBhvr>
                                        <p:cTn id="15" dur="800" decel="100000"/>
                                        <p:tgtEl>
                                          <p:spTgt spid="75778"/>
                                        </p:tgtEl>
                                      </p:cBhvr>
                                    </p:animEffect>
                                    <p:anim calcmode="lin" valueType="num">
                                      <p:cBhvr>
                                        <p:cTn id="16" dur="800" decel="100000" fill="hold"/>
                                        <p:tgtEl>
                                          <p:spTgt spid="75778"/>
                                        </p:tgtEl>
                                        <p:attrNameLst>
                                          <p:attrName>style.rotation</p:attrName>
                                        </p:attrNameLst>
                                      </p:cBhvr>
                                      <p:tavLst>
                                        <p:tav tm="0">
                                          <p:val>
                                            <p:fltVal val="-90"/>
                                          </p:val>
                                        </p:tav>
                                        <p:tav tm="100000">
                                          <p:val>
                                            <p:fltVal val="0"/>
                                          </p:val>
                                        </p:tav>
                                      </p:tavLst>
                                    </p:anim>
                                    <p:anim calcmode="lin" valueType="num">
                                      <p:cBhvr>
                                        <p:cTn id="17" dur="800" decel="100000" fill="hold"/>
                                        <p:tgtEl>
                                          <p:spTgt spid="75778"/>
                                        </p:tgtEl>
                                        <p:attrNameLst>
                                          <p:attrName>ppt_x</p:attrName>
                                        </p:attrNameLst>
                                      </p:cBhvr>
                                      <p:tavLst>
                                        <p:tav tm="0">
                                          <p:val>
                                            <p:strVal val="#ppt_x+0.4"/>
                                          </p:val>
                                        </p:tav>
                                        <p:tav tm="100000">
                                          <p:val>
                                            <p:strVal val="#ppt_x-0.05"/>
                                          </p:val>
                                        </p:tav>
                                      </p:tavLst>
                                    </p:anim>
                                    <p:anim calcmode="lin" valueType="num">
                                      <p:cBhvr>
                                        <p:cTn id="18" dur="800" decel="100000" fill="hold"/>
                                        <p:tgtEl>
                                          <p:spTgt spid="7577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577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577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800" decel="100000"/>
                                        <p:tgtEl>
                                          <p:spTgt spid="10"/>
                                        </p:tgtEl>
                                      </p:cBhvr>
                                    </p:animEffect>
                                    <p:anim calcmode="lin" valueType="num">
                                      <p:cBhvr>
                                        <p:cTn id="32" dur="800" decel="100000" fill="hold"/>
                                        <p:tgtEl>
                                          <p:spTgt spid="10"/>
                                        </p:tgtEl>
                                        <p:attrNameLst>
                                          <p:attrName>style.rotation</p:attrName>
                                        </p:attrNameLst>
                                      </p:cBhvr>
                                      <p:tavLst>
                                        <p:tav tm="0">
                                          <p:val>
                                            <p:fltVal val="-90"/>
                                          </p:val>
                                        </p:tav>
                                        <p:tav tm="100000">
                                          <p:val>
                                            <p:fltVal val="0"/>
                                          </p:val>
                                        </p:tav>
                                      </p:tavLst>
                                    </p:anim>
                                    <p:anim calcmode="lin" valueType="num">
                                      <p:cBhvr>
                                        <p:cTn id="33" dur="800" decel="100000" fill="hold"/>
                                        <p:tgtEl>
                                          <p:spTgt spid="10"/>
                                        </p:tgtEl>
                                        <p:attrNameLst>
                                          <p:attrName>ppt_x</p:attrName>
                                        </p:attrNameLst>
                                      </p:cBhvr>
                                      <p:tavLst>
                                        <p:tav tm="0">
                                          <p:val>
                                            <p:strVal val="#ppt_x+0.4"/>
                                          </p:val>
                                        </p:tav>
                                        <p:tav tm="100000">
                                          <p:val>
                                            <p:strVal val="#ppt_x-0.05"/>
                                          </p:val>
                                        </p:tav>
                                      </p:tavLst>
                                    </p:anim>
                                    <p:anim calcmode="lin" valueType="num">
                                      <p:cBhvr>
                                        <p:cTn id="34" dur="800" decel="100000" fill="hold"/>
                                        <p:tgtEl>
                                          <p:spTgt spid="1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49154" name="Picture 2" descr="Tuyên ngôn độc lập Hoa Kỳ – Wikipedia tiếng Việt">
            <a:extLst>
              <a:ext uri="{FF2B5EF4-FFF2-40B4-BE49-F238E27FC236}">
                <a16:creationId xmlns:a16="http://schemas.microsoft.com/office/drawing/2014/main" id="{26181642-DD3E-474F-95DA-C7F7A37B0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010530" cy="68282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B1132DB-01A3-7947-A971-C012D351635C}"/>
              </a:ext>
            </a:extLst>
          </p:cNvPr>
          <p:cNvGrpSpPr>
            <a:grpSpLocks/>
          </p:cNvGrpSpPr>
          <p:nvPr/>
        </p:nvGrpSpPr>
        <p:grpSpPr bwMode="auto">
          <a:xfrm>
            <a:off x="4735286" y="-571500"/>
            <a:ext cx="7732712" cy="7772400"/>
            <a:chOff x="4129314" y="1235463"/>
            <a:chExt cx="3759201" cy="4936598"/>
          </a:xfrm>
        </p:grpSpPr>
        <p:pic>
          <p:nvPicPr>
            <p:cNvPr id="4" name="Picture 2">
              <a:extLst>
                <a:ext uri="{FF2B5EF4-FFF2-40B4-BE49-F238E27FC236}">
                  <a16:creationId xmlns:a16="http://schemas.microsoft.com/office/drawing/2014/main" id="{D1DA2909-258D-4747-BD7E-9BA8C62A9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48" r="5948"/>
            <a:stretch>
              <a:fillRect/>
            </a:stretch>
          </p:blipFill>
          <p:spPr bwMode="auto">
            <a:xfrm>
              <a:off x="4129314" y="1235463"/>
              <a:ext cx="3759201" cy="493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EA869004-98E5-224F-8F23-E17D81947D24}"/>
                </a:ext>
              </a:extLst>
            </p:cNvPr>
            <p:cNvSpPr>
              <a:spLocks noChangeArrowheads="1"/>
            </p:cNvSpPr>
            <p:nvPr/>
          </p:nvSpPr>
          <p:spPr bwMode="auto">
            <a:xfrm>
              <a:off x="4413917" y="1988809"/>
              <a:ext cx="3189995" cy="381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Chúng tôi khẳng định một chân lý hiển nhiên rằng mọi người sinh ra đều bình đẳng, rằng tạo hóa đã ban cho họ những quyền tất yếu và bất khả xâm phạm, trong đó có quyền được sống, quyền được tự do và mưu cầu hạnh phúc. Rằng để đảm bảo cho những quyền lợi này, các chính phủ được lập ra trong nhân dân và có được quyền lực chính đáng trên cơ sở sự đồng ý của nhân dân, rằng bất cứ khi nào một thể chế chính quyền nào đó phá vỡ những mục tiêu này, thì nhân dân có quyền thay đổi hoặc loại bỏ chính quyền đó và lập nên một chính quyền mới, đặt trên nền tảng những nguyên tắc cũng như tổ chức thực thi quyền hành theo một thể chế sao cho có hiệu quả tốt nhất đối với an toàn và hạnh phúc của họ.</a:t>
              </a:r>
            </a:p>
          </p:txBody>
        </p:sp>
      </p:grpSp>
      <p:pic>
        <p:nvPicPr>
          <p:cNvPr id="2" name="Picture 1" descr="A picture containing text&#10;&#10;Description automatically generated">
            <a:extLst>
              <a:ext uri="{FF2B5EF4-FFF2-40B4-BE49-F238E27FC236}">
                <a16:creationId xmlns:a16="http://schemas.microsoft.com/office/drawing/2014/main" id="{086BA9C2-BCD1-F1C6-F3BF-92F5BC439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extLst>
      <p:ext uri="{BB962C8B-B14F-4D97-AF65-F5344CB8AC3E}">
        <p14:creationId xmlns:p14="http://schemas.microsoft.com/office/powerpoint/2010/main" val="23613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1000"/>
                                        <p:tgtEl>
                                          <p:spTgt spid="49154"/>
                                        </p:tgtEl>
                                      </p:cBhvr>
                                    </p:animEffect>
                                    <p:anim calcmode="lin" valueType="num">
                                      <p:cBhvr>
                                        <p:cTn id="8" dur="1000" fill="hold"/>
                                        <p:tgtEl>
                                          <p:spTgt spid="49154"/>
                                        </p:tgtEl>
                                        <p:attrNameLst>
                                          <p:attrName>ppt_x</p:attrName>
                                        </p:attrNameLst>
                                      </p:cBhvr>
                                      <p:tavLst>
                                        <p:tav tm="0">
                                          <p:val>
                                            <p:strVal val="#ppt_x"/>
                                          </p:val>
                                        </p:tav>
                                        <p:tav tm="100000">
                                          <p:val>
                                            <p:strVal val="#ppt_x"/>
                                          </p:val>
                                        </p:tav>
                                      </p:tavLst>
                                    </p:anim>
                                    <p:anim calcmode="lin" valueType="num">
                                      <p:cBhvr>
                                        <p:cTn id="9" dur="1000" fill="hold"/>
                                        <p:tgtEl>
                                          <p:spTgt spid="491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pic>
        <p:nvPicPr>
          <p:cNvPr id="13" name="Content Placeholder 11" descr="john Adams.jpeg">
            <a:extLst>
              <a:ext uri="{FF2B5EF4-FFF2-40B4-BE49-F238E27FC236}">
                <a16:creationId xmlns:a16="http://schemas.microsoft.com/office/drawing/2014/main" id="{A5D505AC-8A18-284C-A1F2-4E2204CCA8F4}"/>
              </a:ext>
            </a:extLst>
          </p:cNvPr>
          <p:cNvPicPr>
            <a:picLocks noChangeAspect="1"/>
          </p:cNvPicPr>
          <p:nvPr/>
        </p:nvPicPr>
        <p:blipFill>
          <a:blip r:embed="rId3"/>
          <a:srcRect/>
          <a:stretch>
            <a:fillRect/>
          </a:stretch>
        </p:blipFill>
        <p:spPr>
          <a:xfrm>
            <a:off x="8539845" y="3514726"/>
            <a:ext cx="3652156" cy="3322081"/>
          </a:xfrm>
          <a:prstGeom prst="rect">
            <a:avLst/>
          </a:prstGeom>
        </p:spPr>
      </p:pic>
      <p:sp>
        <p:nvSpPr>
          <p:cNvPr id="14" name="Hexagon 6">
            <a:extLst>
              <a:ext uri="{FF2B5EF4-FFF2-40B4-BE49-F238E27FC236}">
                <a16:creationId xmlns:a16="http://schemas.microsoft.com/office/drawing/2014/main" id="{A94F7B42-6FA4-DF4B-B169-62526E4EA785}"/>
              </a:ext>
            </a:extLst>
          </p:cNvPr>
          <p:cNvSpPr>
            <a:spLocks noChangeArrowheads="1"/>
          </p:cNvSpPr>
          <p:nvPr/>
        </p:nvSpPr>
        <p:spPr bwMode="auto">
          <a:xfrm>
            <a:off x="5099957" y="44449"/>
            <a:ext cx="3652157" cy="2667000"/>
          </a:xfrm>
          <a:prstGeom prst="hexagon">
            <a:avLst>
              <a:gd name="adj" fmla="val 25000"/>
              <a:gd name="vf" fmla="val 115470"/>
            </a:avLst>
          </a:prstGeom>
          <a:solidFill>
            <a:srgbClr val="8064A2">
              <a:lumMod val="40000"/>
              <a:lumOff val="60000"/>
            </a:srgbClr>
          </a:solidFill>
          <a:ln w="12700" cap="sq" algn="ctr">
            <a:solidFill>
              <a:sysClr val="windowText" lastClr="000000"/>
            </a:solidFill>
            <a:round/>
            <a:headEnd type="none" w="sm" len="sm"/>
            <a:tailEnd type="none" w="sm" len="sm"/>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5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người</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soạn</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thảo</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Tuyên</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ngôn</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độc</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lập</a:t>
            </a:r>
            <a:endPar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4-7-1776</a:t>
            </a:r>
          </a:p>
        </p:txBody>
      </p:sp>
      <p:sp>
        <p:nvSpPr>
          <p:cNvPr id="15" name="Rectangle 12">
            <a:extLst>
              <a:ext uri="{FF2B5EF4-FFF2-40B4-BE49-F238E27FC236}">
                <a16:creationId xmlns:a16="http://schemas.microsoft.com/office/drawing/2014/main" id="{164FC006-2EDF-2D40-9780-7AC03B540A92}"/>
              </a:ext>
            </a:extLst>
          </p:cNvPr>
          <p:cNvSpPr>
            <a:spLocks noChangeArrowheads="1"/>
          </p:cNvSpPr>
          <p:nvPr/>
        </p:nvSpPr>
        <p:spPr bwMode="auto">
          <a:xfrm>
            <a:off x="9633712" y="6313587"/>
            <a:ext cx="1968809" cy="523220"/>
          </a:xfrm>
          <a:prstGeom prst="rect">
            <a:avLst/>
          </a:prstGeom>
          <a:solidFill>
            <a:schemeClr val="bg1"/>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John Adams</a:t>
            </a:r>
          </a:p>
        </p:txBody>
      </p:sp>
      <p:pic>
        <p:nvPicPr>
          <p:cNvPr id="16" name="Picture 3" descr="C:\Documents and Settings\hoangduong\My Documents\thietkehsbaigiang\bacmy\richard herry lee.jpeg">
            <a:extLst>
              <a:ext uri="{FF2B5EF4-FFF2-40B4-BE49-F238E27FC236}">
                <a16:creationId xmlns:a16="http://schemas.microsoft.com/office/drawing/2014/main" id="{0FF647F0-C51D-314E-ABFD-091A6DC0DA73}"/>
              </a:ext>
            </a:extLst>
          </p:cNvPr>
          <p:cNvPicPr>
            <a:picLocks noChangeAspect="1" noChangeArrowheads="1"/>
          </p:cNvPicPr>
          <p:nvPr/>
        </p:nvPicPr>
        <p:blipFill>
          <a:blip r:embed="rId4"/>
          <a:srcRect/>
          <a:stretch>
            <a:fillRect/>
          </a:stretch>
        </p:blipFill>
        <p:spPr bwMode="auto">
          <a:xfrm>
            <a:off x="8586982" y="21193"/>
            <a:ext cx="3605018" cy="3385582"/>
          </a:xfrm>
          <a:prstGeom prst="rect">
            <a:avLst/>
          </a:prstGeom>
          <a:noFill/>
          <a:ln w="9525">
            <a:noFill/>
            <a:miter lim="800000"/>
            <a:headEnd/>
            <a:tailEnd/>
          </a:ln>
        </p:spPr>
      </p:pic>
      <p:sp>
        <p:nvSpPr>
          <p:cNvPr id="17" name="Rectangle 14">
            <a:extLst>
              <a:ext uri="{FF2B5EF4-FFF2-40B4-BE49-F238E27FC236}">
                <a16:creationId xmlns:a16="http://schemas.microsoft.com/office/drawing/2014/main" id="{CF661661-DE41-574A-A289-3331134F835E}"/>
              </a:ext>
            </a:extLst>
          </p:cNvPr>
          <p:cNvSpPr>
            <a:spLocks noChangeArrowheads="1"/>
          </p:cNvSpPr>
          <p:nvPr/>
        </p:nvSpPr>
        <p:spPr bwMode="auto">
          <a:xfrm>
            <a:off x="9900557" y="2819400"/>
            <a:ext cx="1459054" cy="523220"/>
          </a:xfrm>
          <a:prstGeom prst="rect">
            <a:avLst/>
          </a:prstGeom>
          <a:solidFill>
            <a:schemeClr val="bg1"/>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R.H Lee</a:t>
            </a:r>
          </a:p>
        </p:txBody>
      </p:sp>
      <p:pic>
        <p:nvPicPr>
          <p:cNvPr id="18" name="Picture 4" descr="C:\Documents and Settings\hoangduong\My Documents\thietkehsbaigiang\bacmy\Robert R. Livingston2.jpeg">
            <a:extLst>
              <a:ext uri="{FF2B5EF4-FFF2-40B4-BE49-F238E27FC236}">
                <a16:creationId xmlns:a16="http://schemas.microsoft.com/office/drawing/2014/main" id="{72BDACFA-93E7-1A4A-BBDF-3C2E38637DDE}"/>
              </a:ext>
            </a:extLst>
          </p:cNvPr>
          <p:cNvPicPr>
            <a:picLocks noChangeAspect="1" noChangeArrowheads="1"/>
          </p:cNvPicPr>
          <p:nvPr/>
        </p:nvPicPr>
        <p:blipFill>
          <a:blip r:embed="rId5"/>
          <a:srcRect/>
          <a:stretch>
            <a:fillRect/>
          </a:stretch>
        </p:blipFill>
        <p:spPr bwMode="auto">
          <a:xfrm>
            <a:off x="38099" y="3617162"/>
            <a:ext cx="5061858" cy="3240838"/>
          </a:xfrm>
          <a:prstGeom prst="rect">
            <a:avLst/>
          </a:prstGeom>
          <a:noFill/>
          <a:ln w="9525">
            <a:noFill/>
            <a:miter lim="800000"/>
            <a:headEnd/>
            <a:tailEnd/>
          </a:ln>
        </p:spPr>
      </p:pic>
      <p:sp>
        <p:nvSpPr>
          <p:cNvPr id="19" name="Rectangle 16">
            <a:extLst>
              <a:ext uri="{FF2B5EF4-FFF2-40B4-BE49-F238E27FC236}">
                <a16:creationId xmlns:a16="http://schemas.microsoft.com/office/drawing/2014/main" id="{4627FF4A-9A3F-6E43-8590-F8864AA6E90A}"/>
              </a:ext>
            </a:extLst>
          </p:cNvPr>
          <p:cNvSpPr>
            <a:spLocks noChangeArrowheads="1"/>
          </p:cNvSpPr>
          <p:nvPr/>
        </p:nvSpPr>
        <p:spPr bwMode="auto">
          <a:xfrm>
            <a:off x="589480" y="6341130"/>
            <a:ext cx="4192460" cy="523220"/>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Robert R. Livingston</a:t>
            </a:r>
          </a:p>
        </p:txBody>
      </p:sp>
      <p:pic>
        <p:nvPicPr>
          <p:cNvPr id="20" name="Picture 5" descr="C:\Documents and Settings\hoangduong\My Documents\thietkehsbaigiang\bacmy\Roger Sherman,.jpeg">
            <a:extLst>
              <a:ext uri="{FF2B5EF4-FFF2-40B4-BE49-F238E27FC236}">
                <a16:creationId xmlns:a16="http://schemas.microsoft.com/office/drawing/2014/main" id="{FD7EA4EC-096B-DE4D-8A34-0EF4E4E3CAB4}"/>
              </a:ext>
            </a:extLst>
          </p:cNvPr>
          <p:cNvPicPr>
            <a:picLocks noChangeAspect="1" noChangeArrowheads="1"/>
          </p:cNvPicPr>
          <p:nvPr/>
        </p:nvPicPr>
        <p:blipFill>
          <a:blip r:embed="rId6"/>
          <a:srcRect/>
          <a:stretch>
            <a:fillRect/>
          </a:stretch>
        </p:blipFill>
        <p:spPr>
          <a:xfrm>
            <a:off x="-38100" y="0"/>
            <a:ext cx="5138057" cy="3128962"/>
          </a:xfrm>
          <a:prstGeom prst="rect">
            <a:avLst/>
          </a:prstGeom>
          <a:noFill/>
        </p:spPr>
      </p:pic>
      <p:sp>
        <p:nvSpPr>
          <p:cNvPr id="21" name="Rectangle 20">
            <a:extLst>
              <a:ext uri="{FF2B5EF4-FFF2-40B4-BE49-F238E27FC236}">
                <a16:creationId xmlns:a16="http://schemas.microsoft.com/office/drawing/2014/main" id="{58201599-9F90-3945-B423-FC72AD67B1F4}"/>
              </a:ext>
            </a:extLst>
          </p:cNvPr>
          <p:cNvSpPr>
            <a:spLocks noChangeArrowheads="1"/>
          </p:cNvSpPr>
          <p:nvPr/>
        </p:nvSpPr>
        <p:spPr bwMode="auto">
          <a:xfrm>
            <a:off x="333617" y="2608917"/>
            <a:ext cx="4109551" cy="523220"/>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Roger Sherman</a:t>
            </a:r>
          </a:p>
        </p:txBody>
      </p:sp>
      <p:pic>
        <p:nvPicPr>
          <p:cNvPr id="22" name="Picture 7" descr="Jefferson">
            <a:extLst>
              <a:ext uri="{FF2B5EF4-FFF2-40B4-BE49-F238E27FC236}">
                <a16:creationId xmlns:a16="http://schemas.microsoft.com/office/drawing/2014/main" id="{E5C3A1B3-6636-394A-B9A3-11AE73FE05B6}"/>
              </a:ext>
            </a:extLst>
          </p:cNvPr>
          <p:cNvPicPr>
            <a:picLocks noChangeAspect="1" noChangeArrowheads="1"/>
          </p:cNvPicPr>
          <p:nvPr/>
        </p:nvPicPr>
        <p:blipFill>
          <a:blip r:embed="rId7"/>
          <a:srcRect/>
          <a:stretch>
            <a:fillRect/>
          </a:stretch>
        </p:blipFill>
        <p:spPr bwMode="auto">
          <a:xfrm>
            <a:off x="5080712" y="2819400"/>
            <a:ext cx="3429000" cy="4051300"/>
          </a:xfrm>
          <a:prstGeom prst="rect">
            <a:avLst/>
          </a:prstGeom>
          <a:noFill/>
          <a:ln w="9525">
            <a:noFill/>
            <a:miter lim="800000"/>
            <a:headEnd/>
            <a:tailEnd/>
          </a:ln>
        </p:spPr>
      </p:pic>
      <p:sp>
        <p:nvSpPr>
          <p:cNvPr id="23" name="Rectangle 22">
            <a:extLst>
              <a:ext uri="{FF2B5EF4-FFF2-40B4-BE49-F238E27FC236}">
                <a16:creationId xmlns:a16="http://schemas.microsoft.com/office/drawing/2014/main" id="{59E5098E-B926-634A-B542-04A354146DBF}"/>
              </a:ext>
            </a:extLst>
          </p:cNvPr>
          <p:cNvSpPr>
            <a:spLocks noChangeArrowheads="1"/>
          </p:cNvSpPr>
          <p:nvPr/>
        </p:nvSpPr>
        <p:spPr bwMode="auto">
          <a:xfrm>
            <a:off x="5371419" y="6443990"/>
            <a:ext cx="2927404" cy="523220"/>
          </a:xfrm>
          <a:prstGeom prst="rect">
            <a:avLst/>
          </a:prstGeom>
          <a:solidFill>
            <a:schemeClr val="bg1"/>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Thomas Jefferson</a:t>
            </a:r>
          </a:p>
        </p:txBody>
      </p:sp>
    </p:spTree>
    <p:extLst>
      <p:ext uri="{BB962C8B-B14F-4D97-AF65-F5344CB8AC3E}">
        <p14:creationId xmlns:p14="http://schemas.microsoft.com/office/powerpoint/2010/main" val="16167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4)">
                                      <p:cBhvr>
                                        <p:cTn id="10" dur="2000"/>
                                        <p:tgtEl>
                                          <p:spTgt spid="14"/>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4)">
                                      <p:cBhvr>
                                        <p:cTn id="13" dur="2000"/>
                                        <p:tgtEl>
                                          <p:spTgt spid="15"/>
                                        </p:tgtEl>
                                      </p:cBhvr>
                                    </p:animEffect>
                                  </p:childTnLst>
                                </p:cTn>
                              </p:par>
                              <p:par>
                                <p:cTn id="14" presetID="21"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4)">
                                      <p:cBhvr>
                                        <p:cTn id="16" dur="2000"/>
                                        <p:tgtEl>
                                          <p:spTgt spid="16"/>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4)">
                                      <p:cBhvr>
                                        <p:cTn id="19" dur="2000"/>
                                        <p:tgtEl>
                                          <p:spTgt spid="17"/>
                                        </p:tgtEl>
                                      </p:cBhvr>
                                    </p:animEffect>
                                  </p:childTnLst>
                                </p:cTn>
                              </p:par>
                              <p:par>
                                <p:cTn id="20" presetID="21"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2000"/>
                                        <p:tgtEl>
                                          <p:spTgt spid="18"/>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4)">
                                      <p:cBhvr>
                                        <p:cTn id="25" dur="2000"/>
                                        <p:tgtEl>
                                          <p:spTgt spid="19"/>
                                        </p:tgtEl>
                                      </p:cBhvr>
                                    </p:animEffect>
                                  </p:childTnLst>
                                </p:cTn>
                              </p:par>
                              <p:par>
                                <p:cTn id="26" presetID="21"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4)">
                                      <p:cBhvr>
                                        <p:cTn id="28" dur="2000"/>
                                        <p:tgtEl>
                                          <p:spTgt spid="20"/>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4)">
                                      <p:cBhvr>
                                        <p:cTn id="31" dur="2000"/>
                                        <p:tgtEl>
                                          <p:spTgt spid="21"/>
                                        </p:tgtEl>
                                      </p:cBhvr>
                                    </p:animEffect>
                                  </p:childTnLst>
                                </p:cTn>
                              </p:par>
                              <p:par>
                                <p:cTn id="32" presetID="21"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heel(4)">
                                      <p:cBhvr>
                                        <p:cTn id="34" dur="2000"/>
                                        <p:tgtEl>
                                          <p:spTgt spid="22"/>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heel(4)">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3" name="Vertical Scroll 2">
            <a:extLst>
              <a:ext uri="{FF2B5EF4-FFF2-40B4-BE49-F238E27FC236}">
                <a16:creationId xmlns:a16="http://schemas.microsoft.com/office/drawing/2014/main" id="{2BCF6757-70C4-4C47-AC56-4250B2679ABF}"/>
              </a:ext>
            </a:extLst>
          </p:cNvPr>
          <p:cNvSpPr/>
          <p:nvPr/>
        </p:nvSpPr>
        <p:spPr bwMode="auto">
          <a:xfrm>
            <a:off x="5679550" y="749270"/>
            <a:ext cx="6741050" cy="5359460"/>
          </a:xfrm>
          <a:prstGeom prst="verticalScroll">
            <a:avLst/>
          </a:prstGeom>
          <a:solidFill>
            <a:srgbClr val="66FFFF">
              <a:alpha val="49000"/>
            </a:srgbClr>
          </a:solidFill>
          <a:ln w="12700" cap="sq" cmpd="sng" algn="ctr">
            <a:solidFill>
              <a:srgbClr val="000000"/>
            </a:solidFill>
            <a:prstDash val="solid"/>
            <a:round/>
            <a:headEnd type="none" w="sm" len="sm"/>
            <a:tailEnd type="none" w="sm" len="sm"/>
          </a:ln>
          <a:effectLst>
            <a:outerShdw blurRad="254000" dist="762000" dir="2220000" sx="1000" sy="1000" algn="ctr" rotWithShape="0">
              <a:srgbClr val="00FFFF">
                <a:alpha val="82000"/>
              </a:srgbClr>
            </a:outerShdw>
          </a:effectLst>
        </p:spPr>
        <p:txBody>
          <a:bodyPr/>
          <a:lstStyle/>
          <a:p>
            <a:pPr marL="0" marR="0" lvl="0" indent="0" algn="just" defTabSz="914400" rtl="0" eaLnBrk="1" fontAlgn="auto" latinLnBrk="0" hangingPunct="1">
              <a:lnSpc>
                <a:spcPct val="80000"/>
              </a:lnSpc>
              <a:spcBef>
                <a:spcPts val="0"/>
              </a:spcBef>
              <a:spcAft>
                <a:spcPts val="0"/>
              </a:spcAft>
              <a:buClrTx/>
              <a:buSzTx/>
              <a:buFont typeface="Wingdings" pitchFamily="2" charset="2"/>
              <a:buNone/>
              <a:tabLst/>
              <a:defRPr/>
            </a:pPr>
            <a:r>
              <a:rPr kumimoji="0" lang="en-US" sz="2400" b="0" i="0" u="none" strike="noStrike" kern="0" cap="none" spc="0" normalizeH="0" baseline="0" noProof="0" dirty="0">
                <a:ln>
                  <a:noFill/>
                </a:ln>
                <a:solidFill>
                  <a:srgbClr val="4C16F8"/>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Hỡi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bào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tất</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mọi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đẳng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tạo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họ</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ai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xâm</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phạm</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đựoc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trông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rộng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ấy</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Tất</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giới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đẳng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sung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suớng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do”…</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Tuyên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ngôn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độc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Cộng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hòa2-9-1945)</a:t>
            </a:r>
          </a:p>
        </p:txBody>
      </p:sp>
      <p:pic>
        <p:nvPicPr>
          <p:cNvPr id="51202" name="Picture 2" descr="Quyền con người và quyền dân tộc trong bản Tuyên ngôn độc lập ngày 2.9.1945  - Báo Tây Ninh Online">
            <a:extLst>
              <a:ext uri="{FF2B5EF4-FFF2-40B4-BE49-F238E27FC236}">
                <a16:creationId xmlns:a16="http://schemas.microsoft.com/office/drawing/2014/main" id="{2ADEE341-C0BB-464E-8960-B72C176D1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9270"/>
            <a:ext cx="6096000" cy="52433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3F8326C-8334-3E09-A452-8CCEF9654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extLst>
      <p:ext uri="{BB962C8B-B14F-4D97-AF65-F5344CB8AC3E}">
        <p14:creationId xmlns:p14="http://schemas.microsoft.com/office/powerpoint/2010/main" val="10208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3" presetClass="entr" presetSubtype="5" fill="hold" nodeType="withEffect">
                                  <p:stCondLst>
                                    <p:cond delay="0"/>
                                  </p:stCondLst>
                                  <p:childTnLst>
                                    <p:set>
                                      <p:cBhvr>
                                        <p:cTn id="9" dur="1" fill="hold">
                                          <p:stCondLst>
                                            <p:cond delay="0"/>
                                          </p:stCondLst>
                                        </p:cTn>
                                        <p:tgtEl>
                                          <p:spTgt spid="51202"/>
                                        </p:tgtEl>
                                        <p:attrNameLst>
                                          <p:attrName>style.visibility</p:attrName>
                                        </p:attrNameLst>
                                      </p:cBhvr>
                                      <p:to>
                                        <p:strVal val="visible"/>
                                      </p:to>
                                    </p:set>
                                    <p:animEffect transition="in" filter="blinds(vertical)">
                                      <p:cBhvr>
                                        <p:cTn id="10"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746"/>
        <p:cNvGrpSpPr/>
        <p:nvPr/>
      </p:nvGrpSpPr>
      <p:grpSpPr>
        <a:xfrm>
          <a:off x="0" y="0"/>
          <a:ext cx="0" cy="0"/>
          <a:chOff x="0" y="0"/>
          <a:chExt cx="0" cy="0"/>
        </a:xfrm>
      </p:grpSpPr>
      <p:pic>
        <p:nvPicPr>
          <p:cNvPr id="50180" name="Picture 4" descr="CHIẾN TRANH GIÀNH ĐỘC LẬP CỦA CÁC THUỘC ĐỊA ANH Ở BẮC MĨ - ppt download">
            <a:extLst>
              <a:ext uri="{FF2B5EF4-FFF2-40B4-BE49-F238E27FC236}">
                <a16:creationId xmlns:a16="http://schemas.microsoft.com/office/drawing/2014/main" id="{412569A0-74F7-304D-8D37-5180303AF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157" y="0"/>
            <a:ext cx="62538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Chiến Tranh Dành Độc Lập Mỹ - Trận Saratoga - Lịch Sử Có Gì Hay?">
            <a:extLst>
              <a:ext uri="{FF2B5EF4-FFF2-40B4-BE49-F238E27FC236}">
                <a16:creationId xmlns:a16="http://schemas.microsoft.com/office/drawing/2014/main" id="{3694032C-586E-F94E-B49C-82DDFF418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93815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DBB6B93-043B-43F7-A00E-C2DDCF385D59}"/>
              </a:ext>
            </a:extLst>
          </p:cNvPr>
          <p:cNvPicPr>
            <a:picLocks noChangeAspect="1"/>
          </p:cNvPicPr>
          <p:nvPr/>
        </p:nvPicPr>
        <p:blipFill>
          <a:blip r:embed="rId5"/>
          <a:stretch>
            <a:fillRect/>
          </a:stretch>
        </p:blipFill>
        <p:spPr>
          <a:xfrm>
            <a:off x="-138476" y="-3"/>
            <a:ext cx="12330476" cy="6858000"/>
          </a:xfrm>
          <a:prstGeom prst="rect">
            <a:avLst/>
          </a:prstGeom>
        </p:spPr>
      </p:pic>
    </p:spTree>
    <p:extLst>
      <p:ext uri="{BB962C8B-B14F-4D97-AF65-F5344CB8AC3E}">
        <p14:creationId xmlns:p14="http://schemas.microsoft.com/office/powerpoint/2010/main" val="5888395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14:bounceEnd="50000">
                                          <p:cBhvr additive="base">
                                            <p:cTn id="7" dur="500" fill="hold"/>
                                            <p:tgtEl>
                                              <p:spTgt spid="501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018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50182"/>
                                            </p:tgtEl>
                                            <p:attrNameLst>
                                              <p:attrName>style.visibility</p:attrName>
                                            </p:attrNameLst>
                                          </p:cBhvr>
                                          <p:to>
                                            <p:strVal val="visible"/>
                                          </p:to>
                                        </p:set>
                                        <p:anim calcmode="lin" valueType="num" p14:bounceEnd="50000">
                                          <p:cBhvr additive="base">
                                            <p:cTn id="11" dur="500" fill="hold"/>
                                            <p:tgtEl>
                                              <p:spTgt spid="501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182"/>
                                            </p:tgtEl>
                                            <p:attrNameLst>
                                              <p:attrName>style.visibility</p:attrName>
                                            </p:attrNameLst>
                                          </p:cBhvr>
                                          <p:to>
                                            <p:strVal val="visible"/>
                                          </p:to>
                                        </p:set>
                                        <p:anim calcmode="lin" valueType="num">
                                          <p:cBhvr additive="base">
                                            <p:cTn id="11" dur="500" fill="hold"/>
                                            <p:tgtEl>
                                              <p:spTgt spid="50182"/>
                                            </p:tgtEl>
                                            <p:attrNameLst>
                                              <p:attrName>ppt_x</p:attrName>
                                            </p:attrNameLst>
                                          </p:cBhvr>
                                          <p:tavLst>
                                            <p:tav tm="0">
                                              <p:val>
                                                <p:strVal val="#ppt_x"/>
                                              </p:val>
                                            </p:tav>
                                            <p:tav tm="100000">
                                              <p:val>
                                                <p:strVal val="#ppt_x"/>
                                              </p:val>
                                            </p:tav>
                                          </p:tavLst>
                                        </p:anim>
                                        <p:anim calcmode="lin" valueType="num">
                                          <p:cBhvr additive="base">
                                            <p:cTn id="12"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4/7/1776</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9/1783</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E2A25632-6AD5-CFCC-D5C9-D19B69AAB20D}"/>
              </a:ext>
            </a:extLst>
          </p:cNvPr>
          <p:cNvGrpSpPr/>
          <p:nvPr/>
        </p:nvGrpSpPr>
        <p:grpSpPr>
          <a:xfrm>
            <a:off x="4735662" y="5848296"/>
            <a:ext cx="7469964" cy="947209"/>
            <a:chOff x="3422750" y="4216797"/>
            <a:chExt cx="5602473" cy="710407"/>
          </a:xfrm>
        </p:grpSpPr>
        <p:sp>
          <p:nvSpPr>
            <p:cNvPr id="3" name="Terminator 104">
              <a:extLst>
                <a:ext uri="{FF2B5EF4-FFF2-40B4-BE49-F238E27FC236}">
                  <a16:creationId xmlns:a16="http://schemas.microsoft.com/office/drawing/2014/main" id="{2D740E37-1D12-629E-810C-035ABC76F1ED}"/>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0899F41-1A9E-30D6-D214-774AD04A973E}"/>
                </a:ext>
              </a:extLst>
            </p:cNvPr>
            <p:cNvSpPr txBox="1"/>
            <p:nvPr/>
          </p:nvSpPr>
          <p:spPr>
            <a:xfrm>
              <a:off x="4481152" y="4398875"/>
              <a:ext cx="3859348"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 dân Bô- xtơn nổi dậy.</a:t>
              </a:r>
            </a:p>
          </p:txBody>
        </p:sp>
      </p:grpSp>
      <p:grpSp>
        <p:nvGrpSpPr>
          <p:cNvPr id="6" name="Group 5">
            <a:extLst>
              <a:ext uri="{FF2B5EF4-FFF2-40B4-BE49-F238E27FC236}">
                <a16:creationId xmlns:a16="http://schemas.microsoft.com/office/drawing/2014/main" id="{F62FA214-F8FF-BD6E-E1C5-7F1FE9D912E6}"/>
              </a:ext>
            </a:extLst>
          </p:cNvPr>
          <p:cNvGrpSpPr/>
          <p:nvPr/>
        </p:nvGrpSpPr>
        <p:grpSpPr>
          <a:xfrm>
            <a:off x="4594893" y="4722441"/>
            <a:ext cx="7469964" cy="947209"/>
            <a:chOff x="3422750" y="4216797"/>
            <a:chExt cx="5602473" cy="710407"/>
          </a:xfrm>
        </p:grpSpPr>
        <p:sp>
          <p:nvSpPr>
            <p:cNvPr id="8" name="Terminator 95">
              <a:extLst>
                <a:ext uri="{FF2B5EF4-FFF2-40B4-BE49-F238E27FC236}">
                  <a16:creationId xmlns:a16="http://schemas.microsoft.com/office/drawing/2014/main" id="{ECA43EC9-2CDC-FC88-C9FE-F61D57A1C0F4}"/>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282B2E6D-CEAA-8158-8D0D-34122A45CFF1}"/>
                </a:ext>
              </a:extLst>
            </p:cNvPr>
            <p:cNvSpPr txBox="1"/>
            <p:nvPr/>
          </p:nvSpPr>
          <p:spPr>
            <a:xfrm>
              <a:off x="3740560" y="4274444"/>
              <a:ext cx="483810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tranh bắt đầu</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34192F7-697B-D184-4230-A3DE91701CC0}"/>
              </a:ext>
            </a:extLst>
          </p:cNvPr>
          <p:cNvGrpSpPr/>
          <p:nvPr/>
        </p:nvGrpSpPr>
        <p:grpSpPr>
          <a:xfrm>
            <a:off x="4524888" y="3483118"/>
            <a:ext cx="7469964" cy="1015808"/>
            <a:chOff x="3398011" y="1933492"/>
            <a:chExt cx="5602473" cy="761856"/>
          </a:xfrm>
        </p:grpSpPr>
        <p:sp>
          <p:nvSpPr>
            <p:cNvPr id="20" name="Terminator 93">
              <a:extLst>
                <a:ext uri="{FF2B5EF4-FFF2-40B4-BE49-F238E27FC236}">
                  <a16:creationId xmlns:a16="http://schemas.microsoft.com/office/drawing/2014/main" id="{4D3C9340-8E20-BC75-968A-6A06C68E6AD3}"/>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A99551A9-3AD1-32A7-6CA1-8D7CAB5A9090}"/>
                </a:ext>
              </a:extLst>
            </p:cNvPr>
            <p:cNvSpPr txBox="1"/>
            <p:nvPr/>
          </p:nvSpPr>
          <p:spPr>
            <a:xfrm>
              <a:off x="4429298" y="2053803"/>
              <a:ext cx="4205981"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Tuyên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ngôn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2" name="Group 21">
            <a:extLst>
              <a:ext uri="{FF2B5EF4-FFF2-40B4-BE49-F238E27FC236}">
                <a16:creationId xmlns:a16="http://schemas.microsoft.com/office/drawing/2014/main" id="{76BBD3C1-C99B-2A03-0DFA-7D1A45C01172}"/>
              </a:ext>
            </a:extLst>
          </p:cNvPr>
          <p:cNvGrpSpPr/>
          <p:nvPr/>
        </p:nvGrpSpPr>
        <p:grpSpPr>
          <a:xfrm>
            <a:off x="4482368" y="891162"/>
            <a:ext cx="7469964" cy="1285927"/>
            <a:chOff x="3398011" y="1730903"/>
            <a:chExt cx="5602473" cy="964445"/>
          </a:xfrm>
        </p:grpSpPr>
        <p:sp>
          <p:nvSpPr>
            <p:cNvPr id="24" name="Terminator 93">
              <a:extLst>
                <a:ext uri="{FF2B5EF4-FFF2-40B4-BE49-F238E27FC236}">
                  <a16:creationId xmlns:a16="http://schemas.microsoft.com/office/drawing/2014/main" id="{552B7396-2B7E-45FB-597F-E171C9E33D79}"/>
                </a:ext>
              </a:extLst>
            </p:cNvPr>
            <p:cNvSpPr/>
            <p:nvPr/>
          </p:nvSpPr>
          <p:spPr>
            <a:xfrm>
              <a:off x="3398011" y="1730903"/>
              <a:ext cx="5602473" cy="964445"/>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TextBox 30">
              <a:extLst>
                <a:ext uri="{FF2B5EF4-FFF2-40B4-BE49-F238E27FC236}">
                  <a16:creationId xmlns:a16="http://schemas.microsoft.com/office/drawing/2014/main" id="{938C99C9-4220-C82E-6871-5F34D76BDBA6}"/>
                </a:ext>
              </a:extLst>
            </p:cNvPr>
            <p:cNvSpPr txBox="1"/>
            <p:nvPr/>
          </p:nvSpPr>
          <p:spPr>
            <a:xfrm>
              <a:off x="3701100" y="1820145"/>
              <a:ext cx="5044388"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Hiệp định Véc-xai được kí kết, Anh công nhận nền độc lập của 13 thuộc địa</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2" name="Group 31">
            <a:extLst>
              <a:ext uri="{FF2B5EF4-FFF2-40B4-BE49-F238E27FC236}">
                <a16:creationId xmlns:a16="http://schemas.microsoft.com/office/drawing/2014/main" id="{19E6F560-5E26-E0D2-2A04-EFCEA1595E80}"/>
              </a:ext>
            </a:extLst>
          </p:cNvPr>
          <p:cNvGrpSpPr/>
          <p:nvPr/>
        </p:nvGrpSpPr>
        <p:grpSpPr>
          <a:xfrm>
            <a:off x="4594893" y="2336877"/>
            <a:ext cx="7610733" cy="1015808"/>
            <a:chOff x="3398011" y="1933492"/>
            <a:chExt cx="5708050" cy="761856"/>
          </a:xfrm>
        </p:grpSpPr>
        <p:sp>
          <p:nvSpPr>
            <p:cNvPr id="33" name="Terminator 93">
              <a:extLst>
                <a:ext uri="{FF2B5EF4-FFF2-40B4-BE49-F238E27FC236}">
                  <a16:creationId xmlns:a16="http://schemas.microsoft.com/office/drawing/2014/main" id="{06F5CB8F-5126-4EEB-DF66-660E5362D9CA}"/>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TextBox 33">
              <a:extLst>
                <a:ext uri="{FF2B5EF4-FFF2-40B4-BE49-F238E27FC236}">
                  <a16:creationId xmlns:a16="http://schemas.microsoft.com/office/drawing/2014/main" id="{9ACE3992-9E91-014D-0AE1-C41E6B6B8E27}"/>
                </a:ext>
              </a:extLst>
            </p:cNvPr>
            <p:cNvSpPr txBox="1"/>
            <p:nvPr/>
          </p:nvSpPr>
          <p:spPr>
            <a:xfrm>
              <a:off x="3495288" y="2164573"/>
              <a:ext cx="5610773"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thắng I-oóc-tao. Chiến tranh kết thúc</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12450746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1" y="2340864"/>
            <a:ext cx="33195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70973-65D7-5B03-F7A8-1C92E50A1F4F}"/>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EC8C02DA-722B-9274-6A86-AC83610540AC}"/>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0309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41" name="TextBox 40">
            <a:extLst>
              <a:ext uri="{FF2B5EF4-FFF2-40B4-BE49-F238E27FC236}">
                <a16:creationId xmlns:a16="http://schemas.microsoft.com/office/drawing/2014/main" id="{0289258F-1ED1-754A-90AD-A638435F6D15}"/>
              </a:ext>
            </a:extLst>
          </p:cNvPr>
          <p:cNvSpPr txBox="1">
            <a:spLocks noChangeArrowheads="1"/>
          </p:cNvSpPr>
          <p:nvPr/>
        </p:nvSpPr>
        <p:spPr bwMode="auto">
          <a:xfrm>
            <a:off x="0" y="8871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CHIẾN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TRANH GIÀNH ĐỘC LẬP </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CỦA 13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THUỘC ĐỊA ANH </a:t>
            </a:r>
            <a:r>
              <a:rPr kumimoji="0" lang="en-US" altLang="en-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Ở</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BẮC MĨ</a:t>
            </a:r>
          </a:p>
        </p:txBody>
      </p:sp>
      <p:pic>
        <p:nvPicPr>
          <p:cNvPr id="3" name="Picture 2" descr="A picture containing text&#10;&#10;Description automatically generated">
            <a:extLst>
              <a:ext uri="{FF2B5EF4-FFF2-40B4-BE49-F238E27FC236}">
                <a16:creationId xmlns:a16="http://schemas.microsoft.com/office/drawing/2014/main" id="{6A7BE652-1A93-5216-C9F3-A14B7F436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Rectangle 5">
            <a:extLst>
              <a:ext uri="{FF2B5EF4-FFF2-40B4-BE49-F238E27FC236}">
                <a16:creationId xmlns:a16="http://schemas.microsoft.com/office/drawing/2014/main" id="{E168F04E-AC85-51B9-035F-8B331252BA23}"/>
              </a:ext>
            </a:extLst>
          </p:cNvPr>
          <p:cNvSpPr/>
          <p:nvPr/>
        </p:nvSpPr>
        <p:spPr>
          <a:xfrm>
            <a:off x="-1" y="1975314"/>
            <a:ext cx="99404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Kết quả, ý nghĩa, tính chất và đặc điểm chính</a:t>
            </a:r>
            <a:endParaRPr kumimoji="0" lang="en-VN" sz="2400" b="0" i="0" u="none" strike="noStrike" kern="1200" cap="none" spc="0" normalizeH="0" baseline="0" noProof="0" dirty="0">
              <a:ln>
                <a:noFill/>
              </a:ln>
              <a:solidFill>
                <a:srgbClr val="696E72"/>
              </a:solidFill>
              <a:effectLst/>
              <a:uLnTx/>
              <a:uFillTx/>
              <a:latin typeface="Arial"/>
              <a:ea typeface="+mn-ea"/>
              <a:cs typeface="+mn-cs"/>
            </a:endParaRPr>
          </a:p>
        </p:txBody>
      </p:sp>
      <p:sp>
        <p:nvSpPr>
          <p:cNvPr id="8" name="Flowchart: Multidocument 7">
            <a:extLst>
              <a:ext uri="{FF2B5EF4-FFF2-40B4-BE49-F238E27FC236}">
                <a16:creationId xmlns:a16="http://schemas.microsoft.com/office/drawing/2014/main" id="{57CBAFA8-62B3-DEAC-FB74-617C67A3DF68}"/>
              </a:ext>
            </a:extLst>
          </p:cNvPr>
          <p:cNvSpPr/>
          <p:nvPr/>
        </p:nvSpPr>
        <p:spPr>
          <a:xfrm>
            <a:off x="57150" y="3124998"/>
            <a:ext cx="12077700" cy="2462674"/>
          </a:xfrm>
          <a:prstGeom prst="flowChartMultidocumen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Hoàn thành bảng sau</a:t>
            </a:r>
          </a:p>
        </p:txBody>
      </p:sp>
      <p:sp>
        <p:nvSpPr>
          <p:cNvPr id="2" name="Rectangle 1">
            <a:extLst>
              <a:ext uri="{FF2B5EF4-FFF2-40B4-BE49-F238E27FC236}">
                <a16:creationId xmlns:a16="http://schemas.microsoft.com/office/drawing/2014/main" id="{193536F2-D7C5-F417-B2D4-CEBB304324CD}"/>
              </a:ext>
            </a:extLst>
          </p:cNvPr>
          <p:cNvSpPr/>
          <p:nvPr/>
        </p:nvSpPr>
        <p:spPr>
          <a:xfrm>
            <a:off x="0" y="1410405"/>
            <a:ext cx="121920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spTree>
    <p:extLst>
      <p:ext uri="{BB962C8B-B14F-4D97-AF65-F5344CB8AC3E}">
        <p14:creationId xmlns:p14="http://schemas.microsoft.com/office/powerpoint/2010/main" val="1032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53250" name="Picture 2" descr="Mục đích tồn tại - Báo Điện Tử Đại Biểu Nhân Dân">
            <a:extLst>
              <a:ext uri="{FF2B5EF4-FFF2-40B4-BE49-F238E27FC236}">
                <a16:creationId xmlns:a16="http://schemas.microsoft.com/office/drawing/2014/main" id="{FA3ABD7A-9313-E541-A715-B1422184D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Hiến pháp Mỹ được làm ra như thế nào?&quot; và đôi điều về Hiến pháp Việt Nam">
            <a:extLst>
              <a:ext uri="{FF2B5EF4-FFF2-40B4-BE49-F238E27FC236}">
                <a16:creationId xmlns:a16="http://schemas.microsoft.com/office/drawing/2014/main" id="{9EA37B1D-B8D3-4D4A-ACFB-1DA78378A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2320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8F3350-1CCA-9F46-96A8-7724862A1DF3}"/>
              </a:ext>
            </a:extLst>
          </p:cNvPr>
          <p:cNvSpPr/>
          <p:nvPr/>
        </p:nvSpPr>
        <p:spPr>
          <a:xfrm>
            <a:off x="405635" y="125577"/>
            <a:ext cx="45336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Năm</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1787,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Mĩ</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ban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hành</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Hiến</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pháp</a:t>
            </a:r>
            <a:endParaRPr kumimoji="0" lang="en-VN" sz="18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5692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1000" fill="hold"/>
                                        <p:tgtEl>
                                          <p:spTgt spid="53250"/>
                                        </p:tgtEl>
                                        <p:attrNameLst>
                                          <p:attrName>ppt_w</p:attrName>
                                        </p:attrNameLst>
                                      </p:cBhvr>
                                      <p:tavLst>
                                        <p:tav tm="0">
                                          <p:val>
                                            <p:strVal val="#ppt_w*0.70"/>
                                          </p:val>
                                        </p:tav>
                                        <p:tav tm="100000">
                                          <p:val>
                                            <p:strVal val="#ppt_w"/>
                                          </p:val>
                                        </p:tav>
                                      </p:tavLst>
                                    </p:anim>
                                    <p:anim calcmode="lin" valueType="num">
                                      <p:cBhvr>
                                        <p:cTn id="8" dur="1000" fill="hold"/>
                                        <p:tgtEl>
                                          <p:spTgt spid="53250"/>
                                        </p:tgtEl>
                                        <p:attrNameLst>
                                          <p:attrName>ppt_h</p:attrName>
                                        </p:attrNameLst>
                                      </p:cBhvr>
                                      <p:tavLst>
                                        <p:tav tm="0">
                                          <p:val>
                                            <p:strVal val="#ppt_h"/>
                                          </p:val>
                                        </p:tav>
                                        <p:tav tm="100000">
                                          <p:val>
                                            <p:strVal val="#ppt_h"/>
                                          </p:val>
                                        </p:tav>
                                      </p:tavLst>
                                    </p:anim>
                                    <p:animEffect transition="in" filter="fade">
                                      <p:cBhvr>
                                        <p:cTn id="9" dur="1000"/>
                                        <p:tgtEl>
                                          <p:spTgt spid="53250"/>
                                        </p:tgtEl>
                                      </p:cBhvr>
                                    </p:animEffect>
                                  </p:childTnLst>
                                </p:cTn>
                              </p:par>
                              <p:par>
                                <p:cTn id="10" presetID="55" presetClass="entr" presetSubtype="0" fill="hold" nodeType="with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p:cTn id="12" dur="1000" fill="hold"/>
                                        <p:tgtEl>
                                          <p:spTgt spid="53252"/>
                                        </p:tgtEl>
                                        <p:attrNameLst>
                                          <p:attrName>ppt_w</p:attrName>
                                        </p:attrNameLst>
                                      </p:cBhvr>
                                      <p:tavLst>
                                        <p:tav tm="0">
                                          <p:val>
                                            <p:strVal val="#ppt_w*0.70"/>
                                          </p:val>
                                        </p:tav>
                                        <p:tav tm="100000">
                                          <p:val>
                                            <p:strVal val="#ppt_w"/>
                                          </p:val>
                                        </p:tav>
                                      </p:tavLst>
                                    </p:anim>
                                    <p:anim calcmode="lin" valueType="num">
                                      <p:cBhvr>
                                        <p:cTn id="13" dur="1000" fill="hold"/>
                                        <p:tgtEl>
                                          <p:spTgt spid="53252"/>
                                        </p:tgtEl>
                                        <p:attrNameLst>
                                          <p:attrName>ppt_h</p:attrName>
                                        </p:attrNameLst>
                                      </p:cBhvr>
                                      <p:tavLst>
                                        <p:tav tm="0">
                                          <p:val>
                                            <p:strVal val="#ppt_h"/>
                                          </p:val>
                                        </p:tav>
                                        <p:tav tm="100000">
                                          <p:val>
                                            <p:strVal val="#ppt_h"/>
                                          </p:val>
                                        </p:tav>
                                      </p:tavLst>
                                    </p:anim>
                                    <p:animEffect transition="in" filter="fade">
                                      <p:cBhvr>
                                        <p:cTn id="14" dur="1000"/>
                                        <p:tgtEl>
                                          <p:spTgt spid="5325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B86C7-4ECE-451B-35FA-53BD30517A59}"/>
              </a:ext>
            </a:extLst>
          </p:cNvPr>
          <p:cNvPicPr>
            <a:picLocks noChangeAspect="1"/>
          </p:cNvPicPr>
          <p:nvPr/>
        </p:nvPicPr>
        <p:blipFill>
          <a:blip r:embed="rId2"/>
          <a:stretch>
            <a:fillRect/>
          </a:stretch>
        </p:blipFill>
        <p:spPr>
          <a:xfrm>
            <a:off x="2908" y="0"/>
            <a:ext cx="12189092" cy="6858000"/>
          </a:xfrm>
          <a:prstGeom prst="rect">
            <a:avLst/>
          </a:prstGeom>
        </p:spPr>
      </p:pic>
      <p:sp>
        <p:nvSpPr>
          <p:cNvPr id="3" name="TextBox 2">
            <a:extLst>
              <a:ext uri="{FF2B5EF4-FFF2-40B4-BE49-F238E27FC236}">
                <a16:creationId xmlns:a16="http://schemas.microsoft.com/office/drawing/2014/main" id="{15E58423-B1C5-C5D1-C538-C4F0AFCBC062}"/>
              </a:ext>
            </a:extLst>
          </p:cNvPr>
          <p:cNvSpPr txBox="1"/>
          <p:nvPr/>
        </p:nvSpPr>
        <p:spPr>
          <a:xfrm>
            <a:off x="319314" y="6273225"/>
            <a:ext cx="11553371" cy="584775"/>
          </a:xfrm>
          <a:prstGeom prst="rect">
            <a:avLst/>
          </a:prstGeom>
          <a:solidFill>
            <a:schemeClr val="bg1"/>
          </a:solidFill>
        </p:spPr>
        <p:txBody>
          <a:bodyPr wrap="square" rtlCol="0">
            <a:spAutoFit/>
          </a:bodyPr>
          <a:lstStyle/>
          <a:p>
            <a:pPr algn="ctr"/>
            <a:r>
              <a:rPr lang="en-US" sz="3200">
                <a:solidFill>
                  <a:srgbClr val="0070C0"/>
                </a:solidFill>
                <a:latin typeface="Times New Roman" panose="02020603050405020304" pitchFamily="18" charset="0"/>
                <a:cs typeface="Times New Roman" panose="02020603050405020304" pitchFamily="18" charset="0"/>
              </a:rPr>
              <a:t>Đảng Dân Chủ và Cộng Hòa thay nhau tranh đấu nắm chính quyền.</a:t>
            </a:r>
          </a:p>
        </p:txBody>
      </p:sp>
    </p:spTree>
    <p:extLst>
      <p:ext uri="{BB962C8B-B14F-4D97-AF65-F5344CB8AC3E}">
        <p14:creationId xmlns:p14="http://schemas.microsoft.com/office/powerpoint/2010/main" val="23044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463"/>
            <a:ext cx="70072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2595676" y="311866"/>
            <a:ext cx="2369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4000" b="1" i="0" u="none" strike="noStrike" kern="1200" cap="none" spc="0" normalizeH="0" baseline="0" noProof="0" dirty="0">
                <a:ln>
                  <a:noFill/>
                </a:ln>
                <a:solidFill>
                  <a:srgbClr val="CC0066"/>
                </a:solidFill>
                <a:effectLst/>
                <a:uLnTx/>
                <a:uFillTx/>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039" y="7937"/>
            <a:ext cx="2096961" cy="15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vi-VN" sz="1800" b="0" i="0" u="none" strike="noStrike" kern="1200" cap="none" spc="0" normalizeH="0" baseline="0" noProof="0">
              <a:ln>
                <a:noFill/>
              </a:ln>
              <a:solidFill>
                <a:srgbClr val="000000"/>
              </a:solidFill>
              <a:effectLst/>
              <a:uLnTx/>
              <a:uFillTx/>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8081" y="3945955"/>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64" y="4708525"/>
            <a:ext cx="731861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4289425"/>
            <a:ext cx="619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26462" y="5502460"/>
            <a:ext cx="12165538" cy="1421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50000"/>
              </a:lnSpc>
              <a:spcBef>
                <a:spcPct val="0"/>
              </a:spcBef>
              <a:spcAft>
                <a:spcPct val="0"/>
              </a:spcAft>
              <a:buClrTx/>
              <a:buSzTx/>
              <a:buFont typeface="Wingdings 2" panose="05020102010507070707" pitchFamily="18" charset="2"/>
              <a:buNone/>
              <a:tabLst/>
              <a:defRPr/>
            </a:pPr>
            <a:r>
              <a:rPr kumimoji="0" lang="en-US" alt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3096129" y="1570620"/>
            <a:ext cx="8175579" cy="4091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55839" y="2197406"/>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40563" y="3780602"/>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6496" y="-1421508"/>
            <a:ext cx="812800" cy="8128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6098"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6"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476376"/>
            <a:ext cx="12192000" cy="5048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253559" y="-22831"/>
            <a:ext cx="1409700" cy="1380744"/>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11125" y="1483248"/>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Hài</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endPar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2597303" y="-139247"/>
            <a:ext cx="1455029" cy="1414632"/>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2460044" y="1481661"/>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Bạch</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endPar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5139034" y="1757"/>
            <a:ext cx="1367892" cy="1392971"/>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4868070" y="1483248"/>
            <a:ext cx="1748780" cy="400110"/>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Ngọc</a:t>
            </a:r>
            <a:r>
              <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Thố</a:t>
            </a:r>
            <a:r>
              <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endPar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7593628" y="-79890"/>
            <a:ext cx="1491241" cy="1556266"/>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7318246" y="1499954"/>
            <a:ext cx="2114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Ngưu</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395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1350" y="5924550"/>
            <a:ext cx="1136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4300" y="4207413"/>
            <a:ext cx="24511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25"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7"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6" cstate="print"/>
          <a:srcRect/>
          <a:stretch>
            <a:fillRect/>
          </a:stretch>
        </p:blipFill>
        <p:spPr bwMode="auto">
          <a:xfrm>
            <a:off x="10274452" y="0"/>
            <a:ext cx="1393177" cy="1556266"/>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9983940" y="1509713"/>
            <a:ext cx="22080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Thanh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Ngưu</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Quái</a:t>
            </a:r>
            <a:endPar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254351" y="718311"/>
            <a:ext cx="100607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vi-VN"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Câu 1: </a:t>
            </a:r>
            <a:r>
              <a:rPr kumimoji="0" lang="vi-VN" sz="2800" b="0" i="0" u="none" strike="noStrike" kern="1200" cap="none" spc="0" normalizeH="0" baseline="0" noProof="0" dirty="0">
                <a:ln>
                  <a:noFill/>
                </a:ln>
                <a:solidFill>
                  <a:prstClr val="black"/>
                </a:solidFill>
                <a:effectLst/>
                <a:uLnTx/>
                <a:uFillTx/>
                <a:ea typeface="+mn-ea"/>
                <a:cs typeface="+mn-cs"/>
              </a:rPr>
              <a:t>Sự kiện nào đã mở đường cho các nước châu Âu xâm chiếm châu Mĩ?</a:t>
            </a:r>
            <a:endParaRPr kumimoji="0" lang="vi-VN"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4288" y="373461"/>
            <a:ext cx="1401763"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156" y="2369950"/>
            <a:ext cx="20843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050" y="5609850"/>
            <a:ext cx="1759204" cy="1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25719" y="27217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25719" y="271700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25719" y="270748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25719" y="26773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eorgia"/>
                <a:ea typeface="+mn-ea"/>
                <a:cs typeface="+mn-cs"/>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22" y="264236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548640" y="3890964"/>
            <a:ext cx="540448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Sau khi Cô-lôm-bô tìm ra châu Mĩ.</a:t>
            </a:r>
          </a:p>
        </p:txBody>
      </p:sp>
      <p:sp>
        <p:nvSpPr>
          <p:cNvPr id="36" name="B">
            <a:extLst>
              <a:ext uri="{FF2B5EF4-FFF2-40B4-BE49-F238E27FC236}">
                <a16:creationId xmlns:a16="http://schemas.microsoft.com/office/drawing/2014/main" id="{30F7D6AD-A01E-4BFA-9774-7A9FC382AF44}"/>
              </a:ext>
            </a:extLst>
          </p:cNvPr>
          <p:cNvSpPr/>
          <p:nvPr/>
        </p:nvSpPr>
        <p:spPr>
          <a:xfrm>
            <a:off x="570865" y="5056188"/>
            <a:ext cx="540448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C.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Sau khi cuộc cách mạng tư sản Bắc Mĩ thành công.</a:t>
            </a:r>
            <a:endPar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6130925" y="3890964"/>
            <a:ext cx="5404483"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B.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Các quốc gia ở châu Mĩ suy yếu.</a:t>
            </a:r>
            <a:endPar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38" name="D">
            <a:extLst>
              <a:ext uri="{FF2B5EF4-FFF2-40B4-BE49-F238E27FC236}">
                <a16:creationId xmlns:a16="http://schemas.microsoft.com/office/drawing/2014/main" id="{0057F136-91A3-4CE9-9004-D03F7A9EE7EB}"/>
              </a:ext>
            </a:extLst>
          </p:cNvPr>
          <p:cNvSpPr/>
          <p:nvPr/>
        </p:nvSpPr>
        <p:spPr>
          <a:xfrm flipH="1">
            <a:off x="6057899" y="5056188"/>
            <a:ext cx="540250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D.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Sau khi Hiệp ước Véc-xai được kí kết.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137755" y="759263"/>
            <a:ext cx="90110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Trước sự phát triển của 13 thuộc địa ở Bắc Mĩ, thực dân Anh đã có hành động gì?  </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1969334"/>
            <a:ext cx="1924050" cy="19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420098" y="500412"/>
            <a:ext cx="25336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714" y="5867502"/>
            <a:ext cx="1463590" cy="10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95250" y="26500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95250" y="264528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95250" y="26357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95250" y="2605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0" y="25262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4762" y="4913314"/>
            <a:ext cx="6024562"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mọi cách ngăn cản sự phát triển của công, thương nghiệp.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43467" y="3488437"/>
            <a:ext cx="6024562" cy="10384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Đầu tư phát triển công, thương nghiệp thuộc địa để thu lợi nhuận.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C">
            <a:extLst>
              <a:ext uri="{FF2B5EF4-FFF2-40B4-BE49-F238E27FC236}">
                <a16:creationId xmlns:a16="http://schemas.microsoft.com/office/drawing/2014/main" id="{0165BA71-7582-40F2-BEA3-FEB7D06102F8}"/>
              </a:ext>
            </a:extLst>
          </p:cNvPr>
          <p:cNvSpPr/>
          <p:nvPr/>
        </p:nvSpPr>
        <p:spPr>
          <a:xfrm flipH="1">
            <a:off x="6095997" y="3488437"/>
            <a:ext cx="6105524" cy="10384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Mở thêm nhiều hải cảng để thúc đẩy giao lưu, trao đổi hàng hóa.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6176962" y="4913314"/>
            <a:ext cx="6024559"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531018" y="853964"/>
            <a:ext cx="83462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3. </a:t>
            </a:r>
            <a:r>
              <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Sự kiện nào tạo bước ngoặc của cuộc chiến tranh giành độc lập của 13 bang Bắc Mĩ? </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5" y="402432"/>
            <a:ext cx="256063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42" y="2036670"/>
            <a:ext cx="2452687" cy="196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608" y="5722938"/>
            <a:ext cx="179118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40982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6194423" y="3783013"/>
            <a:ext cx="50201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T</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hắng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tô</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ga.</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1139107" y="4929188"/>
            <a:ext cx="4880693"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Chè Bốt-xtơn”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139696" y="3783013"/>
            <a:ext cx="487534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nghị</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lục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địa</a:t>
            </a:r>
            <a:endPar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6197599" y="4929188"/>
            <a:ext cx="5020129"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bố</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Tuyên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ngôn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lập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ền giấy 1 đô la Mỹ – Wikipedia tiếng Việt">
            <a:extLst>
              <a:ext uri="{FF2B5EF4-FFF2-40B4-BE49-F238E27FC236}">
                <a16:creationId xmlns:a16="http://schemas.microsoft.com/office/drawing/2014/main" id="{4D6D68B8-0B55-BFE1-2C83-78A92A54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364" y="3361811"/>
            <a:ext cx="7077636" cy="3496188"/>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Tượng Nữ thần tự do và những điều thú vị có thể bạn chưa biết- ImmiCa">
            <a:extLst>
              <a:ext uri="{FF2B5EF4-FFF2-40B4-BE49-F238E27FC236}">
                <a16:creationId xmlns:a16="http://schemas.microsoft.com/office/drawing/2014/main" id="{6A34E944-FF6F-BD45-A2F0-CD1D453DE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8" r="50000"/>
          <a:stretch/>
        </p:blipFill>
        <p:spPr bwMode="auto">
          <a:xfrm>
            <a:off x="0" y="0"/>
            <a:ext cx="51271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Cờ nước Mỹ và những bí mật ẩn chứa bên trong nó">
            <a:extLst>
              <a:ext uri="{FF2B5EF4-FFF2-40B4-BE49-F238E27FC236}">
                <a16:creationId xmlns:a16="http://schemas.microsoft.com/office/drawing/2014/main" id="{C47A2508-7797-114A-8C31-029D16FD4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171" y="0"/>
            <a:ext cx="7064829"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7ECB81-597B-84B0-0FC5-86F9C2EF2409}"/>
              </a:ext>
            </a:extLst>
          </p:cNvPr>
          <p:cNvSpPr/>
          <p:nvPr/>
        </p:nvSpPr>
        <p:spPr>
          <a:xfrm>
            <a:off x="0" y="5486399"/>
            <a:ext cx="5224153" cy="1371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a:solidFill>
                  <a:srgbClr val="FFFF00"/>
                </a:solidFill>
                <a:latin typeface="Times New Roman" pitchFamily="18" charset="0"/>
                <a:cs typeface="Times New Roman" pitchFamily="18" charset="0"/>
              </a:rPr>
              <a:t>Đồng 1 đô la ở nước Mỹ in hình nhân vật lịch sử nào?</a:t>
            </a:r>
            <a:endParaRPr kumimoji="0" lang="vi-VN" sz="3200" b="1" i="0" u="none" strike="noStrike" kern="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965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checkerboard(down)">
                                      <p:cBhvr>
                                        <p:cTn id="7" dur="500"/>
                                        <p:tgtEl>
                                          <p:spTgt spid="54274"/>
                                        </p:tgtEl>
                                      </p:cBhvr>
                                    </p:animEffect>
                                  </p:childTnLst>
                                </p:cTn>
                              </p:par>
                              <p:par>
                                <p:cTn id="8" presetID="5" presetClass="entr" presetSubtype="5" fill="hold" nodeType="withEffect">
                                  <p:stCondLst>
                                    <p:cond delay="0"/>
                                  </p:stCondLst>
                                  <p:childTnLst>
                                    <p:set>
                                      <p:cBhvr>
                                        <p:cTn id="9" dur="1" fill="hold">
                                          <p:stCondLst>
                                            <p:cond delay="0"/>
                                          </p:stCondLst>
                                        </p:cTn>
                                        <p:tgtEl>
                                          <p:spTgt spid="54278"/>
                                        </p:tgtEl>
                                        <p:attrNameLst>
                                          <p:attrName>style.visibility</p:attrName>
                                        </p:attrNameLst>
                                      </p:cBhvr>
                                      <p:to>
                                        <p:strVal val="visible"/>
                                      </p:to>
                                    </p:set>
                                    <p:animEffect transition="in" filter="checkerboard(down)">
                                      <p:cBhvr>
                                        <p:cTn id="10" dur="500"/>
                                        <p:tgtEl>
                                          <p:spTgt spid="54278"/>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949453" y="907718"/>
            <a:ext cx="83759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kiện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dấu</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đã</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thừa</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nền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thuộc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ở</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1725" y="802953"/>
            <a:ext cx="1754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512" y="5723310"/>
            <a:ext cx="1723135" cy="11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656" y="2287588"/>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6024816" y="4910139"/>
            <a:ext cx="44545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Hiệp ước Véc – xai năm 1783 được kí kết.  </a:t>
            </a:r>
          </a:p>
        </p:txBody>
      </p:sp>
      <p:sp>
        <p:nvSpPr>
          <p:cNvPr id="36" name="B">
            <a:extLst>
              <a:ext uri="{FF2B5EF4-FFF2-40B4-BE49-F238E27FC236}">
                <a16:creationId xmlns:a16="http://schemas.microsoft.com/office/drawing/2014/main" id="{2F9FE1F4-D121-4B08-BD8E-A6EFEBB241E4}"/>
              </a:ext>
            </a:extLst>
          </p:cNvPr>
          <p:cNvSpPr/>
          <p:nvPr/>
        </p:nvSpPr>
        <p:spPr>
          <a:xfrm>
            <a:off x="1652588" y="4910139"/>
            <a:ext cx="434340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Quân dân giành thắng lợi ở trận Xa-ra-tô-ga</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652589" y="3763963"/>
            <a:ext cx="433863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Hiến pháp năm 1787 được ban hành.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5991226" y="3833244"/>
            <a:ext cx="445452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Tuyên ngôn Độc lập năm 1775 được công bố.</a:t>
            </a: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5286504" y="2127367"/>
            <a:ext cx="1723135" cy="177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6419850" y="4889500"/>
            <a:ext cx="5772150" cy="1968500"/>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orgia"/>
                  <a:ea typeface="+mn-ea"/>
                  <a:cs typeface="+mn-cs"/>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256032" y="0"/>
            <a:ext cx="12710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10"/>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3" y="3568461"/>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6" y="2239463"/>
            <a:ext cx="568296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3889956" y="449986"/>
            <a:ext cx="4412088" cy="718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10366018" y="274919"/>
            <a:ext cx="1314012" cy="1401325"/>
          </a:xfrm>
          <a:prstGeom prst="rect">
            <a:avLst/>
          </a:prstGeom>
        </p:spPr>
      </p:pic>
      <p:sp>
        <p:nvSpPr>
          <p:cNvPr id="3" name="Rectangle 2">
            <a:extLst>
              <a:ext uri="{FF2B5EF4-FFF2-40B4-BE49-F238E27FC236}">
                <a16:creationId xmlns:a16="http://schemas.microsoft.com/office/drawing/2014/main" id="{ADEF7B02-C59B-1E4A-A932-78DA4A2465AC}"/>
              </a:ext>
            </a:extLst>
          </p:cNvPr>
          <p:cNvSpPr/>
          <p:nvPr/>
        </p:nvSpPr>
        <p:spPr>
          <a:xfrm>
            <a:off x="511970" y="1676244"/>
            <a:ext cx="5584030" cy="3539430"/>
          </a:xfrm>
          <a:prstGeom prst="rect">
            <a:avLst/>
          </a:prstGeom>
        </p:spPr>
        <p:txBody>
          <a:bodyPr wrap="square">
            <a:spAutoFit/>
          </a:bodyPr>
          <a:lstStyle/>
          <a:p>
            <a:pPr lvl="0" algn="ctr">
              <a:defRPr/>
            </a:pPr>
            <a:r>
              <a:rPr lang="vi-VN" sz="3200">
                <a:solidFill>
                  <a:prstClr val="black"/>
                </a:solidFill>
                <a:latin typeface="Times New Roman" panose="02020603050405020304" pitchFamily="18" charset="0"/>
                <a:cs typeface="Times New Roman" panose="02020603050405020304" pitchFamily="18" charset="0"/>
              </a:rPr>
              <a:t>Tìm hiểu thông tin từ sách, báo, internet và cho biết: Mặt sau của đồng 2 đô-la Mỹ (USD) in hình ảnh của sự kiện nào trong Chiến tranh giành độc lập của 13 thuộc địa Anh ở Bắc Mỹ? Ý nghĩa của điều này là gì?</a:t>
            </a:r>
            <a:endPar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A55E8F6F-D27E-0FDC-4D43-4BA527068186}"/>
              </a:ext>
            </a:extLst>
          </p:cNvPr>
          <p:cNvPicPr>
            <a:picLocks noChangeAspect="1"/>
          </p:cNvPicPr>
          <p:nvPr/>
        </p:nvPicPr>
        <p:blipFill rotWithShape="1">
          <a:blip r:embed="rId4"/>
          <a:srcRect l="16195" t="4009" r="17138" b="6561"/>
          <a:stretch/>
        </p:blipFill>
        <p:spPr>
          <a:xfrm>
            <a:off x="6075978" y="1432132"/>
            <a:ext cx="5564009" cy="4975882"/>
          </a:xfrm>
          <a:prstGeom prst="roundRect">
            <a:avLst>
              <a:gd name="adj" fmla="val 9212"/>
            </a:avLst>
          </a:prstGeom>
        </p:spPr>
      </p:pic>
      <p:pic>
        <p:nvPicPr>
          <p:cNvPr id="2" name="Picture 1" descr="A picture containing text&#10;&#10;Description automatically generated">
            <a:extLst>
              <a:ext uri="{FF2B5EF4-FFF2-40B4-BE49-F238E27FC236}">
                <a16:creationId xmlns:a16="http://schemas.microsoft.com/office/drawing/2014/main" id="{7E7F9561-4D9C-750C-BF8F-7FB0F9F7A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3579792" y="1901952"/>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8427403" y="2029386"/>
            <a:ext cx="3620151" cy="2659780"/>
            <a:chOff x="697418" y="1676931"/>
            <a:chExt cx="3433073" cy="1300468"/>
          </a:xfrm>
        </p:grpSpPr>
        <p:grpSp>
          <p:nvGrpSpPr>
            <p:cNvPr id="8" name="组合 7">
              <a:extLst>
                <a:ext uri="{FF2B5EF4-FFF2-40B4-BE49-F238E27FC236}">
                  <a16:creationId xmlns:a16="http://schemas.microsoft.com/office/drawing/2014/main" id="{D5854427-FACB-442E-ADF2-670B9D9DD8F3}"/>
                </a:ext>
              </a:extLst>
            </p:cNvPr>
            <p:cNvGrpSpPr/>
            <p:nvPr/>
          </p:nvGrpSpPr>
          <p:grpSpPr>
            <a:xfrm>
              <a:off x="697418" y="1739570"/>
              <a:ext cx="3068988" cy="1237829"/>
              <a:chOff x="517513" y="4328643"/>
              <a:chExt cx="3068988" cy="1237829"/>
            </a:xfrm>
          </p:grpSpPr>
          <p:sp>
            <p:nvSpPr>
              <p:cNvPr id="10" name="矩形 9">
                <a:extLst>
                  <a:ext uri="{FF2B5EF4-FFF2-40B4-BE49-F238E27FC236}">
                    <a16:creationId xmlns:a16="http://schemas.microsoft.com/office/drawing/2014/main" id="{FFFCFFC9-631B-46C1-86F4-92DABC0AAD8E}"/>
                  </a:ext>
                </a:extLst>
              </p:cNvPr>
              <p:cNvSpPr/>
              <p:nvPr/>
            </p:nvSpPr>
            <p:spPr>
              <a:xfrm>
                <a:off x="517513" y="4678618"/>
                <a:ext cx="3068988" cy="887854"/>
              </a:xfrm>
              <a:prstGeom prst="rect">
                <a:avLst/>
              </a:prstGeom>
            </p:spPr>
            <p:txBody>
              <a:bodyPr vert="horz"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70C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CÁC CUỘC CÁCH MẠNG TƯ SẢN Ở CHÂU ÂU VÀ BẮC MỸ (T</a:t>
                </a:r>
                <a:r>
                  <a:rPr kumimoji="0" lang="en-US" altLang="zh-CN" sz="2800" b="1" i="0" u="none" strike="noStrike" kern="1200" cap="none" spc="0" normalizeH="0" baseline="0" noProof="0">
                    <a:ln>
                      <a:noFill/>
                    </a:ln>
                    <a:solidFill>
                      <a:srgbClr val="0070C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3</a:t>
                </a:r>
                <a:r>
                  <a:rPr kumimoji="0" lang="vi-VN" altLang="zh-CN" sz="2800" b="1" i="0" u="none" strike="noStrike" kern="1200" cap="none" spc="0" normalizeH="0" baseline="0" noProof="0">
                    <a:ln>
                      <a:noFill/>
                    </a:ln>
                    <a:solidFill>
                      <a:srgbClr val="0070C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a:t>
                </a: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55822"/>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CHUẨN BỊ</a:t>
                </a:r>
                <a:endParaRPr kumimoji="0" lang="zh-CN" altLang="en-US"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67181" y="2275198"/>
            <a:ext cx="3312611" cy="2691929"/>
            <a:chOff x="717129" y="1691859"/>
            <a:chExt cx="3312611" cy="2324167"/>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786194"/>
              <a:chOff x="613609" y="4818905"/>
              <a:chExt cx="3236226" cy="1786194"/>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195782"/>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cũ</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trả</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lời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câu</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hỏi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trong</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sách</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giáo</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khoa.</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9" y="4818905"/>
                <a:ext cx="2376149" cy="45174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HỌC</a:t>
                </a:r>
                <a:endParaRPr kumimoji="0" lang="zh-CN" altLang="en-US"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3657151" y="2080040"/>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037" y="2029385"/>
            <a:ext cx="1764895" cy="1764895"/>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4929113" y="554325"/>
            <a:ext cx="289694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 DÒ</a:t>
            </a:r>
          </a:p>
        </p:txBody>
      </p:sp>
      <p:pic>
        <p:nvPicPr>
          <p:cNvPr id="3" name="Picture 2" descr="A picture containing text&#10;&#10;Description automatically generated">
            <a:extLst>
              <a:ext uri="{FF2B5EF4-FFF2-40B4-BE49-F238E27FC236}">
                <a16:creationId xmlns:a16="http://schemas.microsoft.com/office/drawing/2014/main" id="{A1CEACBF-BE49-BC7A-BB51-8DE4A73D8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18" name="Rounded Rectangle 17">
            <a:extLst>
              <a:ext uri="{FF2B5EF4-FFF2-40B4-BE49-F238E27FC236}">
                <a16:creationId xmlns:a16="http://schemas.microsoft.com/office/drawing/2014/main" id="{786D0089-C7EC-E442-907C-2DFE9205DE72}"/>
              </a:ext>
            </a:extLst>
          </p:cNvPr>
          <p:cNvSpPr/>
          <p:nvPr/>
        </p:nvSpPr>
        <p:spPr>
          <a:xfrm>
            <a:off x="0" y="533400"/>
            <a:ext cx="12192000" cy="5791200"/>
          </a:xfrm>
          <a:prstGeom prst="round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Title 1">
            <a:extLst>
              <a:ext uri="{FF2B5EF4-FFF2-40B4-BE49-F238E27FC236}">
                <a16:creationId xmlns:a16="http://schemas.microsoft.com/office/drawing/2014/main" id="{0735025E-E217-1849-8F3B-5D72E5826408}"/>
              </a:ext>
            </a:extLst>
          </p:cNvPr>
          <p:cNvSpPr txBox="1">
            <a:spLocks/>
          </p:cNvSpPr>
          <p:nvPr/>
        </p:nvSpPr>
        <p:spPr>
          <a:xfrm>
            <a:off x="4630882" y="544286"/>
            <a:ext cx="19812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BÀI 1</a:t>
            </a:r>
          </a:p>
        </p:txBody>
      </p:sp>
      <p:sp>
        <p:nvSpPr>
          <p:cNvPr id="20" name="Subtitle 2">
            <a:extLst>
              <a:ext uri="{FF2B5EF4-FFF2-40B4-BE49-F238E27FC236}">
                <a16:creationId xmlns:a16="http://schemas.microsoft.com/office/drawing/2014/main" id="{3C13AE17-18BB-CE4E-B5E0-D755C9089A47}"/>
              </a:ext>
            </a:extLst>
          </p:cNvPr>
          <p:cNvSpPr txBox="1">
            <a:spLocks/>
          </p:cNvSpPr>
          <p:nvPr/>
        </p:nvSpPr>
        <p:spPr>
          <a:xfrm>
            <a:off x="1371600" y="38862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a:ln>
                <a:noFill/>
              </a:ln>
              <a:solidFill>
                <a:sysClr val="windowText" lastClr="000000">
                  <a:tint val="75000"/>
                </a:sysClr>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B16F2BA-12FD-E449-B8B5-A1C3C3557185}"/>
              </a:ext>
            </a:extLst>
          </p:cNvPr>
          <p:cNvSpPr/>
          <p:nvPr/>
        </p:nvSpPr>
        <p:spPr>
          <a:xfrm>
            <a:off x="38100" y="1219200"/>
            <a:ext cx="12095018" cy="1371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FF00"/>
                </a:solidFill>
                <a:effectLst/>
                <a:uLnTx/>
                <a:uFillTx/>
                <a:latin typeface="Times New Roman" pitchFamily="18" charset="0"/>
                <a:ea typeface="+mn-ea"/>
                <a:cs typeface="Times New Roman" pitchFamily="18" charset="0"/>
              </a:rPr>
              <a:t>CÁCH MẠNG TƯ SẢN ANH VÀ CHIẾN TRANH GIÀNH ĐỘC LẬP CỦA 13 THUỘC ĐỊA ANH Ở BẮC MỸ (T</a:t>
            </a:r>
            <a:r>
              <a:rPr kumimoji="0" lang="en-US" sz="3200" b="1" i="0" u="none" strike="noStrike" kern="0" cap="none" spc="0" normalizeH="0" baseline="0" noProof="0">
                <a:ln>
                  <a:noFill/>
                </a:ln>
                <a:solidFill>
                  <a:srgbClr val="FFFF00"/>
                </a:solidFill>
                <a:effectLst/>
                <a:uLnTx/>
                <a:uFillTx/>
                <a:latin typeface="Times New Roman" pitchFamily="18" charset="0"/>
                <a:ea typeface="+mn-ea"/>
                <a:cs typeface="Times New Roman" pitchFamily="18" charset="0"/>
              </a:rPr>
              <a:t>2</a:t>
            </a:r>
            <a:r>
              <a:rPr kumimoji="0" lang="vi-VN" sz="3200" b="1" i="0" u="none" strike="noStrike" kern="0" cap="none" spc="0" normalizeH="0" baseline="0" noProof="0">
                <a:ln>
                  <a:noFill/>
                </a:ln>
                <a:solidFill>
                  <a:srgbClr val="FFFF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22" name="Rectangle 21">
            <a:extLst>
              <a:ext uri="{FF2B5EF4-FFF2-40B4-BE49-F238E27FC236}">
                <a16:creationId xmlns:a16="http://schemas.microsoft.com/office/drawing/2014/main" id="{591D83CC-CE08-1345-B6E5-56139AA75C4D}"/>
              </a:ext>
            </a:extLst>
          </p:cNvPr>
          <p:cNvSpPr/>
          <p:nvPr/>
        </p:nvSpPr>
        <p:spPr>
          <a:xfrm>
            <a:off x="2694709" y="2836718"/>
            <a:ext cx="6781800" cy="30480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3" name="Picture 7" descr="stars">
            <a:extLst>
              <a:ext uri="{FF2B5EF4-FFF2-40B4-BE49-F238E27FC236}">
                <a16:creationId xmlns:a16="http://schemas.microsoft.com/office/drawing/2014/main" id="{0AFDA8A9-667E-BF4A-A3B3-1FF4AFE0D2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82" y="18288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stars">
            <a:extLst>
              <a:ext uri="{FF2B5EF4-FFF2-40B4-BE49-F238E27FC236}">
                <a16:creationId xmlns:a16="http://schemas.microsoft.com/office/drawing/2014/main" id="{C541F657-4C10-AF40-968C-1F2FB655A5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9536" y="1527463"/>
            <a:ext cx="602673" cy="6026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9C760AA5-5DCA-7D44-B3D8-BF2C93D0C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29000"/>
            <a:ext cx="3103418" cy="2839193"/>
          </a:xfrm>
          <a:prstGeom prst="roundRect">
            <a:avLst>
              <a:gd name="adj" fmla="val 13192"/>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5D646E5A-17A7-0B4F-B0B3-174296436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882" y="3429000"/>
            <a:ext cx="3141518" cy="2819400"/>
          </a:xfrm>
          <a:prstGeom prst="roundRect">
            <a:avLst>
              <a:gd name="adj" fmla="val 11455"/>
            </a:avLst>
          </a:prstGeom>
          <a:noFill/>
          <a:ln>
            <a:noFill/>
          </a:ln>
          <a:effectLst>
            <a:outerShdw dist="35921" dir="2700000" algn="ctr" rotWithShape="0">
              <a:schemeClr val="bg2"/>
            </a:outerShdw>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descr="C:\Users\ADMIN\Downloads\bai 30\bai 30- lich su lop 10\hinh anh\George_Washington.jpeg">
            <a:extLst>
              <a:ext uri="{FF2B5EF4-FFF2-40B4-BE49-F238E27FC236}">
                <a16:creationId xmlns:a16="http://schemas.microsoft.com/office/drawing/2014/main" id="{3D308075-E36F-0243-9E25-58CE7C2B25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6918" y="3470564"/>
            <a:ext cx="3103418" cy="2854036"/>
          </a:xfrm>
          <a:prstGeom prst="round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41" name="TextBox 40">
            <a:extLst>
              <a:ext uri="{FF2B5EF4-FFF2-40B4-BE49-F238E27FC236}">
                <a16:creationId xmlns:a16="http://schemas.microsoft.com/office/drawing/2014/main" id="{0289258F-1ED1-754A-90AD-A638435F6D15}"/>
              </a:ext>
            </a:extLst>
          </p:cNvPr>
          <p:cNvSpPr txBox="1">
            <a:spLocks noChangeArrowheads="1"/>
          </p:cNvSpPr>
          <p:nvPr/>
        </p:nvSpPr>
        <p:spPr bwMode="auto">
          <a:xfrm>
            <a:off x="0" y="8871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CHIẾN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TRANH GIÀNH ĐỘC LẬP </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CỦA 13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THUỘC ĐỊA ANH </a:t>
            </a:r>
            <a:r>
              <a:rPr kumimoji="0" lang="en-US" altLang="en-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Ở</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BẮC MĨ</a:t>
            </a:r>
          </a:p>
        </p:txBody>
      </p:sp>
      <p:sp>
        <p:nvSpPr>
          <p:cNvPr id="28" name="Rectangle 27">
            <a:extLst>
              <a:ext uri="{FF2B5EF4-FFF2-40B4-BE49-F238E27FC236}">
                <a16:creationId xmlns:a16="http://schemas.microsoft.com/office/drawing/2014/main" id="{928809EF-31C7-A94D-B8EE-58F5E53631B9}"/>
              </a:ext>
            </a:extLst>
          </p:cNvPr>
          <p:cNvSpPr/>
          <p:nvPr/>
        </p:nvSpPr>
        <p:spPr>
          <a:xfrm>
            <a:off x="0" y="1538292"/>
            <a:ext cx="118545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grpSp>
        <p:nvGrpSpPr>
          <p:cNvPr id="32" name="Group 31">
            <a:extLst>
              <a:ext uri="{FF2B5EF4-FFF2-40B4-BE49-F238E27FC236}">
                <a16:creationId xmlns:a16="http://schemas.microsoft.com/office/drawing/2014/main" id="{095F26A6-B331-1945-BD9A-DFE0252F4BFD}"/>
              </a:ext>
            </a:extLst>
          </p:cNvPr>
          <p:cNvGrpSpPr/>
          <p:nvPr/>
        </p:nvGrpSpPr>
        <p:grpSpPr>
          <a:xfrm>
            <a:off x="0" y="2737338"/>
            <a:ext cx="11854543" cy="1665514"/>
            <a:chOff x="163286" y="3200400"/>
            <a:chExt cx="11854543" cy="1665514"/>
          </a:xfrm>
        </p:grpSpPr>
        <p:sp>
          <p:nvSpPr>
            <p:cNvPr id="30" name="Rounded Rectangle 29">
              <a:extLst>
                <a:ext uri="{FF2B5EF4-FFF2-40B4-BE49-F238E27FC236}">
                  <a16:creationId xmlns:a16="http://schemas.microsoft.com/office/drawing/2014/main" id="{49F10D58-9699-5249-B520-1FFA60CD305E}"/>
                </a:ext>
              </a:extLst>
            </p:cNvPr>
            <p:cNvSpPr/>
            <p:nvPr/>
          </p:nvSpPr>
          <p:spPr>
            <a:xfrm>
              <a:off x="163286" y="3200400"/>
              <a:ext cx="11854543" cy="1665514"/>
            </a:xfrm>
            <a:prstGeom prst="roundRect">
              <a:avLst>
                <a:gd name="adj" fmla="val 2745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638D0F57-FF52-F346-98D6-639B1AA8564F}"/>
                </a:ext>
              </a:extLst>
            </p:cNvPr>
            <p:cNvSpPr/>
            <p:nvPr/>
          </p:nvSpPr>
          <p:spPr>
            <a:xfrm>
              <a:off x="709399" y="3251343"/>
              <a:ext cx="110997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Times New Roman" panose="02020603050405020304" pitchFamily="18" charset="0"/>
                  <a:cs typeface="Times New Roman" panose="02020603050405020304" pitchFamily="18" charset="0"/>
                </a:rPr>
                <a:t>S</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ự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nhập</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thuộc</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4400" b="1">
                  <a:solidFill>
                    <a:srgbClr val="0070C0"/>
                  </a:solidFill>
                  <a:latin typeface="Times New Roman" panose="02020603050405020304" pitchFamily="18" charset="0"/>
                  <a:cs typeface="Times New Roman" panose="02020603050405020304" pitchFamily="18" charset="0"/>
                </a:rPr>
                <a:t>thực dân</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Anh </a:t>
              </a:r>
              <a:r>
                <a:rPr kumimoji="0" lang="en-US" sz="44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ở</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Bắc Mỹ diễn ra như thế nào?</a:t>
              </a:r>
              <a:endPar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3" name="Picture 2" descr="A picture containing text&#10;&#10;Description automatically generated">
            <a:extLst>
              <a:ext uri="{FF2B5EF4-FFF2-40B4-BE49-F238E27FC236}">
                <a16:creationId xmlns:a16="http://schemas.microsoft.com/office/drawing/2014/main" id="{6A7BE652-1A93-5216-C9F3-A14B7F436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67AA4E2-3278-AD90-00B0-C66B8A64F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147457" name="Picture 69" descr="Ban do TG trong">
            <a:extLst>
              <a:ext uri="{FF2B5EF4-FFF2-40B4-BE49-F238E27FC236}">
                <a16:creationId xmlns:a16="http://schemas.microsoft.com/office/drawing/2014/main" id="{25E6C0F4-7413-E046-B3F0-27C1EE4FE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08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Freeform 5">
            <a:extLst>
              <a:ext uri="{FF2B5EF4-FFF2-40B4-BE49-F238E27FC236}">
                <a16:creationId xmlns:a16="http://schemas.microsoft.com/office/drawing/2014/main" id="{D5C76D08-6940-EF49-848D-8ED041B0F34F}"/>
              </a:ext>
            </a:extLst>
          </p:cNvPr>
          <p:cNvSpPr>
            <a:spLocks/>
          </p:cNvSpPr>
          <p:nvPr/>
        </p:nvSpPr>
        <p:spPr bwMode="auto">
          <a:xfrm>
            <a:off x="3214688" y="2857500"/>
            <a:ext cx="952500" cy="44450"/>
          </a:xfrm>
          <a:custGeom>
            <a:avLst/>
            <a:gdLst>
              <a:gd name="T0" fmla="*/ 0 w 846"/>
              <a:gd name="T1" fmla="*/ 2147483646 h 66"/>
              <a:gd name="T2" fmla="*/ 2147483646 w 846"/>
              <a:gd name="T3" fmla="*/ 2147483646 h 66"/>
              <a:gd name="T4" fmla="*/ 2147483646 w 846"/>
              <a:gd name="T5" fmla="*/ 2147483646 h 66"/>
              <a:gd name="T6" fmla="*/ 2147483646 w 846"/>
              <a:gd name="T7" fmla="*/ 2147483646 h 66"/>
              <a:gd name="T8" fmla="*/ 2147483646 w 846"/>
              <a:gd name="T9" fmla="*/ 2147483646 h 66"/>
              <a:gd name="T10" fmla="*/ 2147483646 w 846"/>
              <a:gd name="T11" fmla="*/ 2147483646 h 66"/>
              <a:gd name="T12" fmla="*/ 2147483646 w 846"/>
              <a:gd name="T13" fmla="*/ 2147483646 h 66"/>
              <a:gd name="T14" fmla="*/ 2147483646 w 846"/>
              <a:gd name="T15" fmla="*/ 2147483646 h 66"/>
              <a:gd name="T16" fmla="*/ 2147483646 w 846"/>
              <a:gd name="T17" fmla="*/ 2147483646 h 66"/>
              <a:gd name="T18" fmla="*/ 2147483646 w 846"/>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6"/>
              <a:gd name="T31" fmla="*/ 0 h 66"/>
              <a:gd name="T32" fmla="*/ 846 w 846"/>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6" h="66">
                <a:moveTo>
                  <a:pt x="0" y="66"/>
                </a:moveTo>
                <a:cubicBezTo>
                  <a:pt x="3" y="64"/>
                  <a:pt x="3" y="54"/>
                  <a:pt x="18" y="51"/>
                </a:cubicBezTo>
                <a:cubicBezTo>
                  <a:pt x="33" y="49"/>
                  <a:pt x="66" y="55"/>
                  <a:pt x="90" y="51"/>
                </a:cubicBezTo>
                <a:cubicBezTo>
                  <a:pt x="114" y="48"/>
                  <a:pt x="142" y="36"/>
                  <a:pt x="161" y="29"/>
                </a:cubicBezTo>
                <a:cubicBezTo>
                  <a:pt x="180" y="23"/>
                  <a:pt x="183" y="15"/>
                  <a:pt x="206" y="11"/>
                </a:cubicBezTo>
                <a:cubicBezTo>
                  <a:pt x="229" y="7"/>
                  <a:pt x="255" y="0"/>
                  <a:pt x="298" y="4"/>
                </a:cubicBezTo>
                <a:cubicBezTo>
                  <a:pt x="341" y="7"/>
                  <a:pt x="429" y="27"/>
                  <a:pt x="464" y="33"/>
                </a:cubicBezTo>
                <a:cubicBezTo>
                  <a:pt x="498" y="39"/>
                  <a:pt x="489" y="39"/>
                  <a:pt x="504" y="40"/>
                </a:cubicBezTo>
                <a:cubicBezTo>
                  <a:pt x="519" y="42"/>
                  <a:pt x="498" y="47"/>
                  <a:pt x="555" y="40"/>
                </a:cubicBezTo>
                <a:cubicBezTo>
                  <a:pt x="612" y="33"/>
                  <a:pt x="786" y="8"/>
                  <a:pt x="846" y="0"/>
                </a:cubicBezTo>
              </a:path>
            </a:pathLst>
          </a:custGeom>
          <a:noFill/>
          <a:ln w="57150">
            <a:solidFill>
              <a:srgbClr val="9933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70" name="Freeform 6">
            <a:extLst>
              <a:ext uri="{FF2B5EF4-FFF2-40B4-BE49-F238E27FC236}">
                <a16:creationId xmlns:a16="http://schemas.microsoft.com/office/drawing/2014/main" id="{C09A9CF4-D7C1-B843-91BF-F57832EA81F5}"/>
              </a:ext>
            </a:extLst>
          </p:cNvPr>
          <p:cNvSpPr>
            <a:spLocks/>
          </p:cNvSpPr>
          <p:nvPr/>
        </p:nvSpPr>
        <p:spPr bwMode="auto">
          <a:xfrm>
            <a:off x="4395788" y="2286000"/>
            <a:ext cx="952500" cy="615950"/>
          </a:xfrm>
          <a:custGeom>
            <a:avLst/>
            <a:gdLst>
              <a:gd name="T0" fmla="*/ 2147483646 w 284"/>
              <a:gd name="T1" fmla="*/ 0 h 323"/>
              <a:gd name="T2" fmla="*/ 2147483646 w 284"/>
              <a:gd name="T3" fmla="*/ 2147483646 h 323"/>
              <a:gd name="T4" fmla="*/ 2147483646 w 284"/>
              <a:gd name="T5" fmla="*/ 2147483646 h 323"/>
              <a:gd name="T6" fmla="*/ 0 w 284"/>
              <a:gd name="T7" fmla="*/ 2147483646 h 323"/>
              <a:gd name="T8" fmla="*/ 0 60000 65536"/>
              <a:gd name="T9" fmla="*/ 0 60000 65536"/>
              <a:gd name="T10" fmla="*/ 0 60000 65536"/>
              <a:gd name="T11" fmla="*/ 0 60000 65536"/>
              <a:gd name="T12" fmla="*/ 0 w 284"/>
              <a:gd name="T13" fmla="*/ 0 h 323"/>
              <a:gd name="T14" fmla="*/ 284 w 284"/>
              <a:gd name="T15" fmla="*/ 323 h 323"/>
            </a:gdLst>
            <a:ahLst/>
            <a:cxnLst>
              <a:cxn ang="T8">
                <a:pos x="T0" y="T1"/>
              </a:cxn>
              <a:cxn ang="T9">
                <a:pos x="T2" y="T3"/>
              </a:cxn>
              <a:cxn ang="T10">
                <a:pos x="T4" y="T5"/>
              </a:cxn>
              <a:cxn ang="T11">
                <a:pos x="T6" y="T7"/>
              </a:cxn>
            </a:cxnLst>
            <a:rect l="T12" t="T13" r="T14" b="T15"/>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571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81" name="Rectangle 17">
            <a:extLst>
              <a:ext uri="{FF2B5EF4-FFF2-40B4-BE49-F238E27FC236}">
                <a16:creationId xmlns:a16="http://schemas.microsoft.com/office/drawing/2014/main" id="{DD5132CF-D5C1-804D-AF6A-744DB62BB09B}"/>
              </a:ext>
            </a:extLst>
          </p:cNvPr>
          <p:cNvSpPr>
            <a:spLocks noChangeArrowheads="1"/>
          </p:cNvSpPr>
          <p:nvPr/>
        </p:nvSpPr>
        <p:spPr bwMode="auto">
          <a:xfrm>
            <a:off x="3884613" y="28956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QĐ. Canari</a:t>
            </a:r>
          </a:p>
        </p:txBody>
      </p:sp>
      <p:sp>
        <p:nvSpPr>
          <p:cNvPr id="11282" name="Rectangle 18">
            <a:extLst>
              <a:ext uri="{FF2B5EF4-FFF2-40B4-BE49-F238E27FC236}">
                <a16:creationId xmlns:a16="http://schemas.microsoft.com/office/drawing/2014/main" id="{98382DF8-ED1A-FE46-B24A-D82FB59D40BE}"/>
              </a:ext>
            </a:extLst>
          </p:cNvPr>
          <p:cNvSpPr>
            <a:spLocks noChangeArrowheads="1"/>
          </p:cNvSpPr>
          <p:nvPr/>
        </p:nvSpPr>
        <p:spPr bwMode="auto">
          <a:xfrm>
            <a:off x="3176588" y="2386013"/>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Đ.San sanvado</a:t>
            </a:r>
          </a:p>
        </p:txBody>
      </p:sp>
      <p:sp>
        <p:nvSpPr>
          <p:cNvPr id="11334" name="Rectangle 70">
            <a:extLst>
              <a:ext uri="{FF2B5EF4-FFF2-40B4-BE49-F238E27FC236}">
                <a16:creationId xmlns:a16="http://schemas.microsoft.com/office/drawing/2014/main" id="{0B769325-0E51-5742-926C-0249F1CE549F}"/>
              </a:ext>
            </a:extLst>
          </p:cNvPr>
          <p:cNvSpPr>
            <a:spLocks noChangeArrowheads="1"/>
          </p:cNvSpPr>
          <p:nvPr/>
        </p:nvSpPr>
        <p:spPr bwMode="auto">
          <a:xfrm>
            <a:off x="4271963" y="1679575"/>
            <a:ext cx="1022350" cy="304800"/>
          </a:xfrm>
          <a:prstGeom prst="rect">
            <a:avLst/>
          </a:prstGeom>
          <a:solidFill>
            <a:schemeClr val="accent4">
              <a:lumMod val="20000"/>
              <a:lumOff val="80000"/>
            </a:schemeClr>
          </a:solidFill>
          <a:ln w="9525">
            <a:solidFill>
              <a:srgbClr val="00CC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itchFamily="18" charset="0"/>
                <a:ea typeface="+mn-ea"/>
                <a:cs typeface="Times New Roman" pitchFamily="18" charset="0"/>
              </a:rPr>
              <a:t>1492</a:t>
            </a:r>
          </a:p>
        </p:txBody>
      </p:sp>
      <p:sp>
        <p:nvSpPr>
          <p:cNvPr id="147463" name="Freeform 72">
            <a:extLst>
              <a:ext uri="{FF2B5EF4-FFF2-40B4-BE49-F238E27FC236}">
                <a16:creationId xmlns:a16="http://schemas.microsoft.com/office/drawing/2014/main" id="{80302274-D975-DB4A-BB72-8DF1E60D9817}"/>
              </a:ext>
            </a:extLst>
          </p:cNvPr>
          <p:cNvSpPr>
            <a:spLocks/>
          </p:cNvSpPr>
          <p:nvPr/>
        </p:nvSpPr>
        <p:spPr bwMode="auto">
          <a:xfrm>
            <a:off x="5354638" y="1962150"/>
            <a:ext cx="307975" cy="254000"/>
          </a:xfrm>
          <a:custGeom>
            <a:avLst/>
            <a:gdLst>
              <a:gd name="T0" fmla="*/ 2147483646 w 194"/>
              <a:gd name="T1" fmla="*/ 0 h 160"/>
              <a:gd name="T2" fmla="*/ 2147483646 w 194"/>
              <a:gd name="T3" fmla="*/ 2147483646 h 160"/>
              <a:gd name="T4" fmla="*/ 2147483646 w 194"/>
              <a:gd name="T5" fmla="*/ 2147483646 h 160"/>
              <a:gd name="T6" fmla="*/ 2147483646 w 194"/>
              <a:gd name="T7" fmla="*/ 2147483646 h 160"/>
              <a:gd name="T8" fmla="*/ 2147483646 w 194"/>
              <a:gd name="T9" fmla="*/ 0 h 160"/>
              <a:gd name="T10" fmla="*/ 0 60000 65536"/>
              <a:gd name="T11" fmla="*/ 0 60000 65536"/>
              <a:gd name="T12" fmla="*/ 0 60000 65536"/>
              <a:gd name="T13" fmla="*/ 0 60000 65536"/>
              <a:gd name="T14" fmla="*/ 0 60000 65536"/>
              <a:gd name="T15" fmla="*/ 0 w 194"/>
              <a:gd name="T16" fmla="*/ 0 h 160"/>
              <a:gd name="T17" fmla="*/ 194 w 194"/>
              <a:gd name="T18" fmla="*/ 160 h 160"/>
            </a:gdLst>
            <a:ahLst/>
            <a:cxnLst>
              <a:cxn ang="T10">
                <a:pos x="T0" y="T1"/>
              </a:cxn>
              <a:cxn ang="T11">
                <a:pos x="T2" y="T3"/>
              </a:cxn>
              <a:cxn ang="T12">
                <a:pos x="T4" y="T5"/>
              </a:cxn>
              <a:cxn ang="T13">
                <a:pos x="T6" y="T7"/>
              </a:cxn>
              <a:cxn ang="T14">
                <a:pos x="T8" y="T9"/>
              </a:cxn>
            </a:cxnLst>
            <a:rect l="T15" t="T16" r="T17" b="T18"/>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47464" name="Group 73">
            <a:extLst>
              <a:ext uri="{FF2B5EF4-FFF2-40B4-BE49-F238E27FC236}">
                <a16:creationId xmlns:a16="http://schemas.microsoft.com/office/drawing/2014/main" id="{4921FC92-B7F0-EE4E-A4AD-CE074DB9C8ED}"/>
              </a:ext>
            </a:extLst>
          </p:cNvPr>
          <p:cNvGrpSpPr>
            <a:grpSpLocks/>
          </p:cNvGrpSpPr>
          <p:nvPr/>
        </p:nvGrpSpPr>
        <p:grpSpPr bwMode="auto">
          <a:xfrm>
            <a:off x="11113" y="4552950"/>
            <a:ext cx="2057400" cy="2209800"/>
            <a:chOff x="96" y="2880"/>
            <a:chExt cx="1296" cy="1392"/>
          </a:xfrm>
        </p:grpSpPr>
        <p:sp>
          <p:nvSpPr>
            <p:cNvPr id="147478" name="Rectangle 74">
              <a:extLst>
                <a:ext uri="{FF2B5EF4-FFF2-40B4-BE49-F238E27FC236}">
                  <a16:creationId xmlns:a16="http://schemas.microsoft.com/office/drawing/2014/main" id="{953A84C0-B8BC-AB4D-8FC3-18A4CAF1F890}"/>
                </a:ext>
              </a:extLst>
            </p:cNvPr>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prstClr val="black"/>
                </a:solidFill>
                <a:effectLst/>
                <a:uLnTx/>
                <a:uFillTx/>
                <a:latin typeface="Constantia" panose="02030602050306030303" pitchFamily="18" charset="0"/>
                <a:ea typeface="+mn-ea"/>
                <a:cs typeface="+mn-cs"/>
              </a:endParaRPr>
            </a:p>
          </p:txBody>
        </p:sp>
        <p:sp>
          <p:nvSpPr>
            <p:cNvPr id="147479" name="Rectangle 75">
              <a:extLst>
                <a:ext uri="{FF2B5EF4-FFF2-40B4-BE49-F238E27FC236}">
                  <a16:creationId xmlns:a16="http://schemas.microsoft.com/office/drawing/2014/main" id="{FC1BCEB2-0DB7-D848-89A6-50A100A480DE}"/>
                </a:ext>
              </a:extLst>
            </p:cNvPr>
            <p:cNvSpPr>
              <a:spLocks noChangeArrowheads="1"/>
            </p:cNvSpPr>
            <p:nvPr/>
          </p:nvSpPr>
          <p:spPr bwMode="auto">
            <a:xfrm>
              <a:off x="407" y="2880"/>
              <a:ext cx="3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sng" strike="noStrike" kern="1200" cap="none" spc="0" normalizeH="0" baseline="0" noProof="0">
                  <a:ln>
                    <a:noFill/>
                  </a:ln>
                  <a:solidFill>
                    <a:prstClr val="black"/>
                  </a:solidFill>
                  <a:effectLst/>
                  <a:uLnTx/>
                  <a:uFillTx/>
                  <a:latin typeface="Constantia" panose="02030602050306030303" pitchFamily="18" charset="0"/>
                  <a:ea typeface="+mn-ea"/>
                  <a:cs typeface="+mn-cs"/>
                </a:rPr>
                <a:t>Chú giải</a:t>
              </a:r>
            </a:p>
          </p:txBody>
        </p:sp>
        <p:sp>
          <p:nvSpPr>
            <p:cNvPr id="147480" name="Rectangle 76">
              <a:extLst>
                <a:ext uri="{FF2B5EF4-FFF2-40B4-BE49-F238E27FC236}">
                  <a16:creationId xmlns:a16="http://schemas.microsoft.com/office/drawing/2014/main" id="{55670F90-8DD2-D046-B0F8-67C4CCBB91A5}"/>
                </a:ext>
              </a:extLst>
            </p:cNvPr>
            <p:cNvSpPr>
              <a:spLocks noChangeArrowheads="1"/>
            </p:cNvSpPr>
            <p:nvPr/>
          </p:nvSpPr>
          <p:spPr bwMode="auto">
            <a:xfrm>
              <a:off x="206" y="3024"/>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Những cuộc phát kiến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của  Bồ Đào Nha</a:t>
              </a:r>
            </a:p>
          </p:txBody>
        </p:sp>
        <p:sp>
          <p:nvSpPr>
            <p:cNvPr id="147481" name="Line 77">
              <a:extLst>
                <a:ext uri="{FF2B5EF4-FFF2-40B4-BE49-F238E27FC236}">
                  <a16:creationId xmlns:a16="http://schemas.microsoft.com/office/drawing/2014/main" id="{189A41B9-E2DC-4946-A4C4-1C1EE845E669}"/>
                </a:ext>
              </a:extLst>
            </p:cNvPr>
            <p:cNvSpPr>
              <a:spLocks noChangeShapeType="1"/>
            </p:cNvSpPr>
            <p:nvPr/>
          </p:nvSpPr>
          <p:spPr bwMode="auto">
            <a:xfrm>
              <a:off x="96" y="3312"/>
              <a:ext cx="156" cy="0"/>
            </a:xfrm>
            <a:prstGeom prst="line">
              <a:avLst/>
            </a:prstGeom>
            <a:noFill/>
            <a:ln w="3810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82" name="Line 78">
              <a:extLst>
                <a:ext uri="{FF2B5EF4-FFF2-40B4-BE49-F238E27FC236}">
                  <a16:creationId xmlns:a16="http://schemas.microsoft.com/office/drawing/2014/main" id="{C3000B36-1BFC-854A-9CAD-7D94B91C2290}"/>
                </a:ext>
              </a:extLst>
            </p:cNvPr>
            <p:cNvSpPr>
              <a:spLocks noChangeShapeType="1"/>
            </p:cNvSpPr>
            <p:nvPr/>
          </p:nvSpPr>
          <p:spPr bwMode="auto">
            <a:xfrm>
              <a:off x="96" y="3504"/>
              <a:ext cx="156"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83" name="Rectangle 79">
              <a:extLst>
                <a:ext uri="{FF2B5EF4-FFF2-40B4-BE49-F238E27FC236}">
                  <a16:creationId xmlns:a16="http://schemas.microsoft.com/office/drawing/2014/main" id="{20E3EDA6-73AE-D04C-92AD-784862198E1E}"/>
                </a:ext>
              </a:extLst>
            </p:cNvPr>
            <p:cNvSpPr>
              <a:spLocks noChangeArrowheads="1"/>
            </p:cNvSpPr>
            <p:nvPr/>
          </p:nvSpPr>
          <p:spPr bwMode="auto">
            <a:xfrm>
              <a:off x="264" y="3264"/>
              <a:ext cx="7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Đi a xơ</a:t>
              </a:r>
            </a:p>
          </p:txBody>
        </p:sp>
        <p:sp>
          <p:nvSpPr>
            <p:cNvPr id="147484" name="Rectangle 80">
              <a:extLst>
                <a:ext uri="{FF2B5EF4-FFF2-40B4-BE49-F238E27FC236}">
                  <a16:creationId xmlns:a16="http://schemas.microsoft.com/office/drawing/2014/main" id="{1479C839-BCAF-6142-83F4-4CD809074CA6}"/>
                </a:ext>
              </a:extLst>
            </p:cNvPr>
            <p:cNvSpPr>
              <a:spLocks noChangeArrowheads="1"/>
            </p:cNvSpPr>
            <p:nvPr/>
          </p:nvSpPr>
          <p:spPr bwMode="auto">
            <a:xfrm>
              <a:off x="303" y="3456"/>
              <a:ext cx="10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Vaxcô đơ Gama</a:t>
              </a:r>
            </a:p>
          </p:txBody>
        </p:sp>
        <p:sp>
          <p:nvSpPr>
            <p:cNvPr id="147485" name="Rectangle 81">
              <a:extLst>
                <a:ext uri="{FF2B5EF4-FFF2-40B4-BE49-F238E27FC236}">
                  <a16:creationId xmlns:a16="http://schemas.microsoft.com/office/drawing/2014/main" id="{7BBECE72-8C6E-E345-A7EA-ED433E3D04F7}"/>
                </a:ext>
              </a:extLst>
            </p:cNvPr>
            <p:cNvSpPr>
              <a:spLocks noChangeArrowheads="1"/>
            </p:cNvSpPr>
            <p:nvPr/>
          </p:nvSpPr>
          <p:spPr bwMode="auto">
            <a:xfrm>
              <a:off x="200" y="3648"/>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Những cuộc phát kiến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của  Tây Ban Nha</a:t>
              </a:r>
            </a:p>
          </p:txBody>
        </p:sp>
        <p:grpSp>
          <p:nvGrpSpPr>
            <p:cNvPr id="147486" name="Group 82">
              <a:extLst>
                <a:ext uri="{FF2B5EF4-FFF2-40B4-BE49-F238E27FC236}">
                  <a16:creationId xmlns:a16="http://schemas.microsoft.com/office/drawing/2014/main" id="{B5071D79-1624-4E4F-8C7A-A6EB511AD0A0}"/>
                </a:ext>
              </a:extLst>
            </p:cNvPr>
            <p:cNvGrpSpPr>
              <a:grpSpLocks/>
            </p:cNvGrpSpPr>
            <p:nvPr/>
          </p:nvGrpSpPr>
          <p:grpSpPr bwMode="auto">
            <a:xfrm>
              <a:off x="96" y="4080"/>
              <a:ext cx="1140" cy="96"/>
              <a:chOff x="96" y="3792"/>
              <a:chExt cx="1056" cy="96"/>
            </a:xfrm>
          </p:grpSpPr>
          <p:sp>
            <p:nvSpPr>
              <p:cNvPr id="147489" name="Line 83">
                <a:extLst>
                  <a:ext uri="{FF2B5EF4-FFF2-40B4-BE49-F238E27FC236}">
                    <a16:creationId xmlns:a16="http://schemas.microsoft.com/office/drawing/2014/main" id="{9E8F8A92-07DB-E344-A345-56FBBA890264}"/>
                  </a:ext>
                </a:extLst>
              </p:cNvPr>
              <p:cNvSpPr>
                <a:spLocks noChangeShapeType="1"/>
              </p:cNvSpPr>
              <p:nvPr/>
            </p:nvSpPr>
            <p:spPr bwMode="auto">
              <a:xfrm>
                <a:off x="96" y="3840"/>
                <a:ext cx="1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90" name="Rectangle 84">
                <a:extLst>
                  <a:ext uri="{FF2B5EF4-FFF2-40B4-BE49-F238E27FC236}">
                    <a16:creationId xmlns:a16="http://schemas.microsoft.com/office/drawing/2014/main" id="{E1C77354-A90A-374F-8070-AAA6F5061305}"/>
                  </a:ext>
                </a:extLst>
              </p:cNvPr>
              <p:cNvSpPr>
                <a:spLocks noChangeArrowheads="1"/>
              </p:cNvSpPr>
              <p:nvPr/>
            </p:nvSpPr>
            <p:spPr bwMode="auto">
              <a:xfrm>
                <a:off x="240" y="3792"/>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F.Ma gien lan</a:t>
                </a:r>
              </a:p>
            </p:txBody>
          </p:sp>
        </p:grpSp>
        <p:sp>
          <p:nvSpPr>
            <p:cNvPr id="147487" name="Line 85">
              <a:extLst>
                <a:ext uri="{FF2B5EF4-FFF2-40B4-BE49-F238E27FC236}">
                  <a16:creationId xmlns:a16="http://schemas.microsoft.com/office/drawing/2014/main" id="{4E3EB489-6E61-E346-B0A5-6DA1E13F65A5}"/>
                </a:ext>
              </a:extLst>
            </p:cNvPr>
            <p:cNvSpPr>
              <a:spLocks noChangeShapeType="1"/>
            </p:cNvSpPr>
            <p:nvPr/>
          </p:nvSpPr>
          <p:spPr bwMode="auto">
            <a:xfrm>
              <a:off x="96" y="3936"/>
              <a:ext cx="156" cy="0"/>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88" name="Rectangle 86">
              <a:extLst>
                <a:ext uri="{FF2B5EF4-FFF2-40B4-BE49-F238E27FC236}">
                  <a16:creationId xmlns:a16="http://schemas.microsoft.com/office/drawing/2014/main" id="{557BBF35-2C20-DF4F-A735-E6A34367F90B}"/>
                </a:ext>
              </a:extLst>
            </p:cNvPr>
            <p:cNvSpPr>
              <a:spLocks noChangeArrowheads="1"/>
            </p:cNvSpPr>
            <p:nvPr/>
          </p:nvSpPr>
          <p:spPr bwMode="auto">
            <a:xfrm>
              <a:off x="252" y="3888"/>
              <a:ext cx="9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C.Côlômbô</a:t>
              </a:r>
            </a:p>
          </p:txBody>
        </p:sp>
      </p:grpSp>
      <p:grpSp>
        <p:nvGrpSpPr>
          <p:cNvPr id="4" name="Group 94">
            <a:extLst>
              <a:ext uri="{FF2B5EF4-FFF2-40B4-BE49-F238E27FC236}">
                <a16:creationId xmlns:a16="http://schemas.microsoft.com/office/drawing/2014/main" id="{740E2861-562A-704F-B11C-7F1B2C03A992}"/>
              </a:ext>
            </a:extLst>
          </p:cNvPr>
          <p:cNvGrpSpPr>
            <a:grpSpLocks/>
          </p:cNvGrpSpPr>
          <p:nvPr/>
        </p:nvGrpSpPr>
        <p:grpSpPr bwMode="auto">
          <a:xfrm>
            <a:off x="10125075" y="95250"/>
            <a:ext cx="1973263" cy="2495550"/>
            <a:chOff x="4464" y="288"/>
            <a:chExt cx="1243" cy="1572"/>
          </a:xfrm>
        </p:grpSpPr>
        <p:pic>
          <p:nvPicPr>
            <p:cNvPr id="147476" name="Picture 87" descr="colombo">
              <a:extLst>
                <a:ext uri="{FF2B5EF4-FFF2-40B4-BE49-F238E27FC236}">
                  <a16:creationId xmlns:a16="http://schemas.microsoft.com/office/drawing/2014/main" id="{30670FA6-0EAE-7D48-BAE5-7605FFB59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 y="288"/>
              <a:ext cx="1243" cy="1548"/>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47477" name="Rectangle 88">
              <a:extLst>
                <a:ext uri="{FF2B5EF4-FFF2-40B4-BE49-F238E27FC236}">
                  <a16:creationId xmlns:a16="http://schemas.microsoft.com/office/drawing/2014/main" id="{717A21D7-4DB1-C045-B037-8CF93CB3AF7F}"/>
                </a:ext>
              </a:extLst>
            </p:cNvPr>
            <p:cNvSpPr>
              <a:spLocks noChangeArrowheads="1"/>
            </p:cNvSpPr>
            <p:nvPr/>
          </p:nvSpPr>
          <p:spPr bwMode="auto">
            <a:xfrm>
              <a:off x="4578" y="1668"/>
              <a:ext cx="1056" cy="192"/>
            </a:xfrm>
            <a:prstGeom prst="rect">
              <a:avLst/>
            </a:prstGeom>
            <a:solidFill>
              <a:srgbClr val="0000FF"/>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Côlômbô</a:t>
              </a:r>
            </a:p>
          </p:txBody>
        </p:sp>
      </p:grpSp>
      <p:sp>
        <p:nvSpPr>
          <p:cNvPr id="11353" name="AutoShape 89">
            <a:extLst>
              <a:ext uri="{FF2B5EF4-FFF2-40B4-BE49-F238E27FC236}">
                <a16:creationId xmlns:a16="http://schemas.microsoft.com/office/drawing/2014/main" id="{2A501F9B-6E70-A349-B6C8-34DA0C378AE8}"/>
              </a:ext>
            </a:extLst>
          </p:cNvPr>
          <p:cNvSpPr>
            <a:spLocks noChangeArrowheads="1"/>
          </p:cNvSpPr>
          <p:nvPr/>
        </p:nvSpPr>
        <p:spPr bwMode="auto">
          <a:xfrm>
            <a:off x="6172200" y="3581400"/>
            <a:ext cx="4165600" cy="3048000"/>
          </a:xfrm>
          <a:prstGeom prst="wedgeRectCallout">
            <a:avLst>
              <a:gd name="adj1" fmla="val -119134"/>
              <a:gd name="adj2" fmla="val -69065"/>
            </a:avLst>
          </a:prstGeom>
          <a:solidFill>
            <a:srgbClr val="00CCFF">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prstClr val="black"/>
              </a:solidFill>
              <a:effectLst/>
              <a:uLnTx/>
              <a:uFillTx/>
              <a:latin typeface="Constantia" panose="02030602050306030303" pitchFamily="18" charset="0"/>
              <a:ea typeface="+mn-ea"/>
              <a:cs typeface="+mn-cs"/>
            </a:endParaRPr>
          </a:p>
        </p:txBody>
      </p:sp>
      <p:sp>
        <p:nvSpPr>
          <p:cNvPr id="147467" name="Rectangle 92">
            <a:extLst>
              <a:ext uri="{FF2B5EF4-FFF2-40B4-BE49-F238E27FC236}">
                <a16:creationId xmlns:a16="http://schemas.microsoft.com/office/drawing/2014/main" id="{581A7CFE-08AB-1546-98AF-8D7C3BAE80D0}"/>
              </a:ext>
            </a:extLst>
          </p:cNvPr>
          <p:cNvSpPr>
            <a:spLocks noChangeArrowheads="1"/>
          </p:cNvSpPr>
          <p:nvPr/>
        </p:nvSpPr>
        <p:spPr bwMode="auto">
          <a:xfrm>
            <a:off x="10439400" y="6648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000099"/>
                </a:solidFill>
                <a:effectLst/>
                <a:uLnTx/>
                <a:uFillTx/>
                <a:latin typeface="Constantia" panose="02030602050306030303" pitchFamily="18" charset="0"/>
                <a:ea typeface="+mn-ea"/>
                <a:cs typeface="+mn-cs"/>
              </a:rPr>
              <a:t>4</a:t>
            </a:r>
          </a:p>
        </p:txBody>
      </p:sp>
      <p:sp>
        <p:nvSpPr>
          <p:cNvPr id="33" name="Oval 32">
            <a:extLst>
              <a:ext uri="{FF2B5EF4-FFF2-40B4-BE49-F238E27FC236}">
                <a16:creationId xmlns:a16="http://schemas.microsoft.com/office/drawing/2014/main" id="{87BB72E9-315E-0841-9B9C-5C0E9F186FC0}"/>
              </a:ext>
            </a:extLst>
          </p:cNvPr>
          <p:cNvSpPr/>
          <p:nvPr/>
        </p:nvSpPr>
        <p:spPr>
          <a:xfrm>
            <a:off x="3138488" y="2857500"/>
            <a:ext cx="76200" cy="76200"/>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51">
            <a:extLst>
              <a:ext uri="{FF2B5EF4-FFF2-40B4-BE49-F238E27FC236}">
                <a16:creationId xmlns:a16="http://schemas.microsoft.com/office/drawing/2014/main" id="{17A875C2-3016-034B-BE1E-90B144A138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6013" y="3619500"/>
            <a:ext cx="41910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Freeform 71">
            <a:extLst>
              <a:ext uri="{FF2B5EF4-FFF2-40B4-BE49-F238E27FC236}">
                <a16:creationId xmlns:a16="http://schemas.microsoft.com/office/drawing/2014/main" id="{B2E31613-DE9B-2A4B-9D1C-B088E562161D}"/>
              </a:ext>
            </a:extLst>
          </p:cNvPr>
          <p:cNvSpPr>
            <a:spLocks/>
          </p:cNvSpPr>
          <p:nvPr/>
        </p:nvSpPr>
        <p:spPr bwMode="auto">
          <a:xfrm>
            <a:off x="5362575" y="1949450"/>
            <a:ext cx="385763" cy="303213"/>
          </a:xfrm>
          <a:custGeom>
            <a:avLst/>
            <a:gdLst>
              <a:gd name="T0" fmla="*/ 2147483646 w 243"/>
              <a:gd name="T1" fmla="*/ 2147483646 h 191"/>
              <a:gd name="T2" fmla="*/ 2147483646 w 243"/>
              <a:gd name="T3" fmla="*/ 2147483646 h 191"/>
              <a:gd name="T4" fmla="*/ 2147483646 w 243"/>
              <a:gd name="T5" fmla="*/ 0 h 191"/>
              <a:gd name="T6" fmla="*/ 2147483646 w 243"/>
              <a:gd name="T7" fmla="*/ 2147483646 h 191"/>
              <a:gd name="T8" fmla="*/ 2147483646 w 243"/>
              <a:gd name="T9" fmla="*/ 2147483646 h 191"/>
              <a:gd name="T10" fmla="*/ 2147483646 w 243"/>
              <a:gd name="T11" fmla="*/ 2147483646 h 191"/>
              <a:gd name="T12" fmla="*/ 2147483646 w 243"/>
              <a:gd name="T13" fmla="*/ 2147483646 h 191"/>
              <a:gd name="T14" fmla="*/ 2147483646 w 243"/>
              <a:gd name="T15" fmla="*/ 2147483646 h 191"/>
              <a:gd name="T16" fmla="*/ 2147483646 w 243"/>
              <a:gd name="T17" fmla="*/ 2147483646 h 191"/>
              <a:gd name="T18" fmla="*/ 2147483646 w 243"/>
              <a:gd name="T19" fmla="*/ 2147483646 h 191"/>
              <a:gd name="T20" fmla="*/ 2147483646 w 243"/>
              <a:gd name="T21" fmla="*/ 2147483646 h 191"/>
              <a:gd name="T22" fmla="*/ 2147483646 w 243"/>
              <a:gd name="T23" fmla="*/ 2147483646 h 191"/>
              <a:gd name="T24" fmla="*/ 2147483646 w 243"/>
              <a:gd name="T25" fmla="*/ 2147483646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191"/>
              <a:gd name="T41" fmla="*/ 243 w 243"/>
              <a:gd name="T42" fmla="*/ 191 h 1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 name="Group 2">
            <a:extLst>
              <a:ext uri="{FF2B5EF4-FFF2-40B4-BE49-F238E27FC236}">
                <a16:creationId xmlns:a16="http://schemas.microsoft.com/office/drawing/2014/main" id="{6841D6B4-3207-B040-84ED-57077D550D70}"/>
              </a:ext>
            </a:extLst>
          </p:cNvPr>
          <p:cNvGrpSpPr/>
          <p:nvPr/>
        </p:nvGrpSpPr>
        <p:grpSpPr>
          <a:xfrm>
            <a:off x="3594100" y="788987"/>
            <a:ext cx="2501900" cy="755649"/>
            <a:chOff x="3594100" y="788987"/>
            <a:chExt cx="2501900" cy="755649"/>
          </a:xfrm>
          <a:solidFill>
            <a:schemeClr val="accent5">
              <a:lumMod val="40000"/>
              <a:lumOff val="60000"/>
            </a:schemeClr>
          </a:solidFill>
        </p:grpSpPr>
        <p:sp>
          <p:nvSpPr>
            <p:cNvPr id="2" name="Rounded Rectangular Callout 1">
              <a:extLst>
                <a:ext uri="{FF2B5EF4-FFF2-40B4-BE49-F238E27FC236}">
                  <a16:creationId xmlns:a16="http://schemas.microsoft.com/office/drawing/2014/main" id="{E73D522A-01A3-F844-AAF0-1A92E50D15A8}"/>
                </a:ext>
              </a:extLst>
            </p:cNvPr>
            <p:cNvSpPr/>
            <p:nvPr/>
          </p:nvSpPr>
          <p:spPr>
            <a:xfrm>
              <a:off x="3594100" y="788987"/>
              <a:ext cx="2501900" cy="723900"/>
            </a:xfrm>
            <a:prstGeom prst="wedgeRoundRectCallout">
              <a:avLst>
                <a:gd name="adj1" fmla="val 36310"/>
                <a:gd name="adj2" fmla="val 99342"/>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3" name="Rectangle 9">
              <a:extLst>
                <a:ext uri="{FF2B5EF4-FFF2-40B4-BE49-F238E27FC236}">
                  <a16:creationId xmlns:a16="http://schemas.microsoft.com/office/drawing/2014/main" id="{EA8EB6E4-C5BE-094A-A40C-400814E8A287}"/>
                </a:ext>
              </a:extLst>
            </p:cNvPr>
            <p:cNvSpPr>
              <a:spLocks noChangeArrowheads="1"/>
            </p:cNvSpPr>
            <p:nvPr/>
          </p:nvSpPr>
          <p:spPr bwMode="auto">
            <a:xfrm>
              <a:off x="3810001" y="820736"/>
              <a:ext cx="2070100" cy="723900"/>
            </a:xfrm>
            <a:prstGeom prst="rect">
              <a:avLst/>
            </a:prstGeom>
            <a:grp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TÂY BAN NHA</a:t>
              </a:r>
            </a:p>
          </p:txBody>
        </p:sp>
      </p:grpSp>
      <p:pic>
        <p:nvPicPr>
          <p:cNvPr id="6" name="Picture 5">
            <a:extLst>
              <a:ext uri="{FF2B5EF4-FFF2-40B4-BE49-F238E27FC236}">
                <a16:creationId xmlns:a16="http://schemas.microsoft.com/office/drawing/2014/main" id="{CD130A42-935A-FA49-958A-1EA0C3BE27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8"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a:extLst>
              <a:ext uri="{FF2B5EF4-FFF2-40B4-BE49-F238E27FC236}">
                <a16:creationId xmlns:a16="http://schemas.microsoft.com/office/drawing/2014/main" id="{13557DAB-1A8F-9943-B096-EC1BC289C4C0}"/>
              </a:ext>
            </a:extLst>
          </p:cNvPr>
          <p:cNvGrpSpPr>
            <a:grpSpLocks/>
          </p:cNvGrpSpPr>
          <p:nvPr/>
        </p:nvGrpSpPr>
        <p:grpSpPr bwMode="auto">
          <a:xfrm>
            <a:off x="53975" y="68263"/>
            <a:ext cx="12155488" cy="6821488"/>
            <a:chOff x="0" y="-1"/>
            <a:chExt cx="12155488" cy="6821487"/>
          </a:xfrm>
        </p:grpSpPr>
        <p:pic>
          <p:nvPicPr>
            <p:cNvPr id="147474" name="Picture 42">
              <a:extLst>
                <a:ext uri="{FF2B5EF4-FFF2-40B4-BE49-F238E27FC236}">
                  <a16:creationId xmlns:a16="http://schemas.microsoft.com/office/drawing/2014/main" id="{7A055744-C272-2A45-AA1C-04702A1BE1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096000" cy="682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5" name="Picture 43">
              <a:extLst>
                <a:ext uri="{FF2B5EF4-FFF2-40B4-BE49-F238E27FC236}">
                  <a16:creationId xmlns:a16="http://schemas.microsoft.com/office/drawing/2014/main" id="{2BCF2E97-CDAE-0E49-8A3F-AE6B05F0B4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9488" y="-1"/>
              <a:ext cx="6096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3" presetID="10" presetClass="entr" presetSubtype="0" repeatCount="3000" fill="hold" grpId="0" nodeType="withEffect">
                                  <p:stCondLst>
                                    <p:cond delay="0"/>
                                  </p:stCondLst>
                                  <p:childTnLst>
                                    <p:set>
                                      <p:cBhvr>
                                        <p:cTn id="14" dur="1" fill="hold">
                                          <p:stCondLst>
                                            <p:cond delay="0"/>
                                          </p:stCondLst>
                                        </p:cTn>
                                        <p:tgtEl>
                                          <p:spTgt spid="11334"/>
                                        </p:tgtEl>
                                        <p:attrNameLst>
                                          <p:attrName>style.visibility</p:attrName>
                                        </p:attrNameLst>
                                      </p:cBhvr>
                                      <p:to>
                                        <p:strVal val="visible"/>
                                      </p:to>
                                    </p:set>
                                    <p:animEffect transition="in" filter="fade">
                                      <p:cBhvr>
                                        <p:cTn id="15" dur="500"/>
                                        <p:tgtEl>
                                          <p:spTgt spid="11334"/>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wipe(right)">
                                      <p:cBhvr>
                                        <p:cTn id="20" dur="500"/>
                                        <p:tgtEl>
                                          <p:spTgt spid="11270"/>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1" fill="hold" nodeType="afterGroup">
                            <p:stCondLst>
                              <p:cond delay="500"/>
                            </p:stCondLst>
                            <p:childTnLst>
                              <p:par>
                                <p:cTn id="22" presetID="10" presetClass="entr" presetSubtype="0" repeatCount="2000" fill="hold" grpId="0" nodeType="afterEffect">
                                  <p:stCondLst>
                                    <p:cond delay="0"/>
                                  </p:stCondLst>
                                  <p:childTnLst>
                                    <p:set>
                                      <p:cBhvr>
                                        <p:cTn id="23" dur="1" fill="hold">
                                          <p:stCondLst>
                                            <p:cond delay="0"/>
                                          </p:stCondLst>
                                        </p:cTn>
                                        <p:tgtEl>
                                          <p:spTgt spid="11281"/>
                                        </p:tgtEl>
                                        <p:attrNameLst>
                                          <p:attrName>style.visibility</p:attrName>
                                        </p:attrNameLst>
                                      </p:cBhvr>
                                      <p:to>
                                        <p:strVal val="visible"/>
                                      </p:to>
                                    </p:set>
                                    <p:animEffect transition="in" filter="fade">
                                      <p:cBhvr>
                                        <p:cTn id="24" dur="1000"/>
                                        <p:tgtEl>
                                          <p:spTgt spid="11281"/>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11269"/>
                                        </p:tgtEl>
                                        <p:attrNameLst>
                                          <p:attrName>style.visibility</p:attrName>
                                        </p:attrNameLst>
                                      </p:cBhvr>
                                      <p:to>
                                        <p:strVal val="visible"/>
                                      </p:to>
                                    </p:set>
                                    <p:animEffect transition="in" filter="wipe(right)">
                                      <p:cBhvr>
                                        <p:cTn id="29" dur="500"/>
                                        <p:tgtEl>
                                          <p:spTgt spid="11269"/>
                                        </p:tgtEl>
                                      </p:cBhvr>
                                    </p:animEffec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par>
                          <p:cTn id="30" fill="hold" nodeType="afterGroup">
                            <p:stCondLst>
                              <p:cond delay="500"/>
                            </p:stCondLst>
                            <p:childTnLst>
                              <p:par>
                                <p:cTn id="31" presetID="10" presetClass="entr" presetSubtype="0" repeatCount="2000" fill="hold" grpId="0" nodeType="afterEffect">
                                  <p:stCondLst>
                                    <p:cond delay="0"/>
                                  </p:stCondLst>
                                  <p:childTnLst>
                                    <p:set>
                                      <p:cBhvr>
                                        <p:cTn id="32" dur="1" fill="hold">
                                          <p:stCondLst>
                                            <p:cond delay="0"/>
                                          </p:stCondLst>
                                        </p:cTn>
                                        <p:tgtEl>
                                          <p:spTgt spid="11282"/>
                                        </p:tgtEl>
                                        <p:attrNameLst>
                                          <p:attrName>style.visibility</p:attrName>
                                        </p:attrNameLst>
                                      </p:cBhvr>
                                      <p:to>
                                        <p:strVal val="visible"/>
                                      </p:to>
                                    </p:set>
                                    <p:animEffect transition="in" filter="fade">
                                      <p:cBhvr>
                                        <p:cTn id="33" dur="1000"/>
                                        <p:tgtEl>
                                          <p:spTgt spid="11282"/>
                                        </p:tgtEl>
                                      </p:cBhvr>
                                    </p:animEffect>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par>
                                <p:cTn id="34" presetID="53"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subTnLst>
                                    <p:audio>
                                      <p:cMediaNode>
                                        <p:cTn display="0" masterRel="sameClick">
                                          <p:stCondLst>
                                            <p:cond evt="begin" delay="0">
                                              <p:tn val="34"/>
                                            </p:cond>
                                          </p:stCondLst>
                                          <p:endCondLst>
                                            <p:cond evt="onStopAudio" delay="0">
                                              <p:tgtEl>
                                                <p:sldTgt/>
                                              </p:tgtEl>
                                            </p:cond>
                                          </p:endCondLst>
                                        </p:cTn>
                                        <p:tgtEl>
                                          <p:sndTgt r:embed="rId3" name="whoosh.wav"/>
                                        </p:tgtEl>
                                      </p:cMediaNode>
                                    </p:audio>
                                  </p:subTnLst>
                                </p:cTn>
                              </p:par>
                              <p:par>
                                <p:cTn id="39" presetID="13" presetClass="entr" presetSubtype="32"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plus(out)">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2" presetID="53" presetClass="entr" presetSubtype="0" fill="hold" grpId="0" nodeType="withEffect">
                                  <p:stCondLst>
                                    <p:cond delay="0"/>
                                  </p:stCondLst>
                                  <p:childTnLst>
                                    <p:set>
                                      <p:cBhvr>
                                        <p:cTn id="43" dur="1" fill="hold">
                                          <p:stCondLst>
                                            <p:cond delay="0"/>
                                          </p:stCondLst>
                                        </p:cTn>
                                        <p:tgtEl>
                                          <p:spTgt spid="11353"/>
                                        </p:tgtEl>
                                        <p:attrNameLst>
                                          <p:attrName>style.visibility</p:attrName>
                                        </p:attrNameLst>
                                      </p:cBhvr>
                                      <p:to>
                                        <p:strVal val="visible"/>
                                      </p:to>
                                    </p:set>
                                    <p:anim calcmode="lin" valueType="num">
                                      <p:cBhvr>
                                        <p:cTn id="44" dur="500" fill="hold"/>
                                        <p:tgtEl>
                                          <p:spTgt spid="11353"/>
                                        </p:tgtEl>
                                        <p:attrNameLst>
                                          <p:attrName>ppt_w</p:attrName>
                                        </p:attrNameLst>
                                      </p:cBhvr>
                                      <p:tavLst>
                                        <p:tav tm="0">
                                          <p:val>
                                            <p:fltVal val="0"/>
                                          </p:val>
                                        </p:tav>
                                        <p:tav tm="100000">
                                          <p:val>
                                            <p:strVal val="#ppt_w"/>
                                          </p:val>
                                        </p:tav>
                                      </p:tavLst>
                                    </p:anim>
                                    <p:anim calcmode="lin" valueType="num">
                                      <p:cBhvr>
                                        <p:cTn id="45" dur="500" fill="hold"/>
                                        <p:tgtEl>
                                          <p:spTgt spid="11353"/>
                                        </p:tgtEl>
                                        <p:attrNameLst>
                                          <p:attrName>ppt_h</p:attrName>
                                        </p:attrNameLst>
                                      </p:cBhvr>
                                      <p:tavLst>
                                        <p:tav tm="0">
                                          <p:val>
                                            <p:fltVal val="0"/>
                                          </p:val>
                                        </p:tav>
                                        <p:tav tm="100000">
                                          <p:val>
                                            <p:strVal val="#ppt_h"/>
                                          </p:val>
                                        </p:tav>
                                      </p:tavLst>
                                    </p:anim>
                                    <p:animEffect transition="in" filter="fade">
                                      <p:cBhvr>
                                        <p:cTn id="46" dur="500"/>
                                        <p:tgtEl>
                                          <p:spTgt spid="11353"/>
                                        </p:tgtEl>
                                      </p:cBhvr>
                                    </p:animEffect>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37"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outVertical)">
                                      <p:cBhvr>
                                        <p:cTn id="51" dur="500"/>
                                        <p:tgtEl>
                                          <p:spTgt spid="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1" grpId="0"/>
      <p:bldP spid="11282" grpId="0"/>
      <p:bldP spid="11334" grpId="0" animBg="1"/>
      <p:bldP spid="11353"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 thuộc địa Anh ở Bắc Mỹ">
            <a:extLst>
              <a:ext uri="{FF2B5EF4-FFF2-40B4-BE49-F238E27FC236}">
                <a16:creationId xmlns:a16="http://schemas.microsoft.com/office/drawing/2014/main" id="{933B6455-2E54-5441-B29B-F35783E57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 y="-25496"/>
            <a:ext cx="6051237" cy="688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1">
            <a:extLst>
              <a:ext uri="{FF2B5EF4-FFF2-40B4-BE49-F238E27FC236}">
                <a16:creationId xmlns:a16="http://schemas.microsoft.com/office/drawing/2014/main" id="{7C20CBAF-8E09-A045-80BC-EAB9FE1E5C9D}"/>
              </a:ext>
            </a:extLst>
          </p:cNvPr>
          <p:cNvGrpSpPr>
            <a:grpSpLocks/>
          </p:cNvGrpSpPr>
          <p:nvPr/>
        </p:nvGrpSpPr>
        <p:grpSpPr bwMode="auto">
          <a:xfrm>
            <a:off x="6092674" y="64913"/>
            <a:ext cx="6127764" cy="6705498"/>
            <a:chOff x="3489" y="823"/>
            <a:chExt cx="2242" cy="3209"/>
          </a:xfrm>
        </p:grpSpPr>
        <p:grpSp>
          <p:nvGrpSpPr>
            <p:cNvPr id="136197" name="Group 42">
              <a:extLst>
                <a:ext uri="{FF2B5EF4-FFF2-40B4-BE49-F238E27FC236}">
                  <a16:creationId xmlns:a16="http://schemas.microsoft.com/office/drawing/2014/main" id="{0477CAC1-0438-DC4D-8391-7A6F602242BD}"/>
                </a:ext>
              </a:extLst>
            </p:cNvPr>
            <p:cNvGrpSpPr>
              <a:grpSpLocks/>
            </p:cNvGrpSpPr>
            <p:nvPr/>
          </p:nvGrpSpPr>
          <p:grpSpPr bwMode="auto">
            <a:xfrm>
              <a:off x="3489" y="823"/>
              <a:ext cx="2242" cy="3209"/>
              <a:chOff x="2903" y="138"/>
              <a:chExt cx="2819" cy="4056"/>
            </a:xfrm>
          </p:grpSpPr>
          <p:pic>
            <p:nvPicPr>
              <p:cNvPr id="136210" name="Picture 43" descr="hoi giang_3">
                <a:extLst>
                  <a:ext uri="{FF2B5EF4-FFF2-40B4-BE49-F238E27FC236}">
                    <a16:creationId xmlns:a16="http://schemas.microsoft.com/office/drawing/2014/main" id="{1FF7B7AE-F3C2-814C-92B6-BA96DD17DB4A}"/>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l="1912" t="1381" r="597"/>
              <a:stretch>
                <a:fillRect/>
              </a:stretch>
            </p:blipFill>
            <p:spPr bwMode="auto">
              <a:xfrm>
                <a:off x="2976" y="138"/>
                <a:ext cx="2673" cy="3744"/>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36211" name="Text Box 44">
                <a:extLst>
                  <a:ext uri="{FF2B5EF4-FFF2-40B4-BE49-F238E27FC236}">
                    <a16:creationId xmlns:a16="http://schemas.microsoft.com/office/drawing/2014/main" id="{F4D520ED-8AB0-E14A-98D5-5CCD633801BA}"/>
                  </a:ext>
                </a:extLst>
              </p:cNvPr>
              <p:cNvSpPr txBox="1">
                <a:spLocks noChangeArrowheads="1"/>
              </p:cNvSpPr>
              <p:nvPr/>
            </p:nvSpPr>
            <p:spPr bwMode="auto">
              <a:xfrm>
                <a:off x="2903" y="3915"/>
                <a:ext cx="2819" cy="279"/>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luồng</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Mĩ</a:t>
                </a:r>
                <a:endPar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6198" name="Freeform 45">
              <a:extLst>
                <a:ext uri="{FF2B5EF4-FFF2-40B4-BE49-F238E27FC236}">
                  <a16:creationId xmlns:a16="http://schemas.microsoft.com/office/drawing/2014/main" id="{1E3B4D5E-75D7-B44D-BD85-2340EB3CF9BE}"/>
                </a:ext>
              </a:extLst>
            </p:cNvPr>
            <p:cNvSpPr>
              <a:spLocks/>
            </p:cNvSpPr>
            <p:nvPr/>
          </p:nvSpPr>
          <p:spPr bwMode="auto">
            <a:xfrm>
              <a:off x="4704" y="1161"/>
              <a:ext cx="720" cy="583"/>
            </a:xfrm>
            <a:custGeom>
              <a:avLst/>
              <a:gdLst>
                <a:gd name="T0" fmla="*/ 720 w 720"/>
                <a:gd name="T1" fmla="*/ 0 h 583"/>
                <a:gd name="T2" fmla="*/ 675 w 720"/>
                <a:gd name="T3" fmla="*/ 151 h 583"/>
                <a:gd name="T4" fmla="*/ 631 w 720"/>
                <a:gd name="T5" fmla="*/ 248 h 583"/>
                <a:gd name="T6" fmla="*/ 524 w 720"/>
                <a:gd name="T7" fmla="*/ 381 h 583"/>
                <a:gd name="T8" fmla="*/ 432 w 720"/>
                <a:gd name="T9" fmla="*/ 439 h 583"/>
                <a:gd name="T10" fmla="*/ 264 w 720"/>
                <a:gd name="T11" fmla="*/ 511 h 583"/>
                <a:gd name="T12" fmla="*/ 0 w 720"/>
                <a:gd name="T13" fmla="*/ 583 h 583"/>
                <a:gd name="T14" fmla="*/ 0 60000 65536"/>
                <a:gd name="T15" fmla="*/ 0 60000 65536"/>
                <a:gd name="T16" fmla="*/ 0 60000 65536"/>
                <a:gd name="T17" fmla="*/ 0 60000 65536"/>
                <a:gd name="T18" fmla="*/ 0 60000 65536"/>
                <a:gd name="T19" fmla="*/ 0 60000 65536"/>
                <a:gd name="T20" fmla="*/ 0 60000 65536"/>
                <a:gd name="T21" fmla="*/ 0 w 720"/>
                <a:gd name="T22" fmla="*/ 0 h 583"/>
                <a:gd name="T23" fmla="*/ 720 w 720"/>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583">
                  <a:moveTo>
                    <a:pt x="720" y="0"/>
                  </a:moveTo>
                  <a:lnTo>
                    <a:pt x="675" y="151"/>
                  </a:lnTo>
                  <a:lnTo>
                    <a:pt x="631" y="248"/>
                  </a:lnTo>
                  <a:lnTo>
                    <a:pt x="524" y="381"/>
                  </a:lnTo>
                  <a:lnTo>
                    <a:pt x="432" y="439"/>
                  </a:lnTo>
                  <a:lnTo>
                    <a:pt x="264" y="511"/>
                  </a:lnTo>
                  <a:lnTo>
                    <a:pt x="0" y="583"/>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199" name="Freeform 46">
              <a:extLst>
                <a:ext uri="{FF2B5EF4-FFF2-40B4-BE49-F238E27FC236}">
                  <a16:creationId xmlns:a16="http://schemas.microsoft.com/office/drawing/2014/main" id="{4DB98576-6AE8-FB40-A490-B00B9E2A13BC}"/>
                </a:ext>
              </a:extLst>
            </p:cNvPr>
            <p:cNvSpPr>
              <a:spLocks/>
            </p:cNvSpPr>
            <p:nvPr/>
          </p:nvSpPr>
          <p:spPr bwMode="auto">
            <a:xfrm>
              <a:off x="4624" y="1453"/>
              <a:ext cx="693" cy="483"/>
            </a:xfrm>
            <a:custGeom>
              <a:avLst/>
              <a:gdLst>
                <a:gd name="T0" fmla="*/ 693 w 693"/>
                <a:gd name="T1" fmla="*/ 0 h 483"/>
                <a:gd name="T2" fmla="*/ 613 w 693"/>
                <a:gd name="T3" fmla="*/ 151 h 483"/>
                <a:gd name="T4" fmla="*/ 578 w 693"/>
                <a:gd name="T5" fmla="*/ 195 h 483"/>
                <a:gd name="T6" fmla="*/ 525 w 693"/>
                <a:gd name="T7" fmla="*/ 257 h 483"/>
                <a:gd name="T8" fmla="*/ 463 w 693"/>
                <a:gd name="T9" fmla="*/ 302 h 483"/>
                <a:gd name="T10" fmla="*/ 296 w 693"/>
                <a:gd name="T11" fmla="*/ 387 h 483"/>
                <a:gd name="T12" fmla="*/ 0 w 693"/>
                <a:gd name="T13" fmla="*/ 483 h 483"/>
                <a:gd name="T14" fmla="*/ 0 60000 65536"/>
                <a:gd name="T15" fmla="*/ 0 60000 65536"/>
                <a:gd name="T16" fmla="*/ 0 60000 65536"/>
                <a:gd name="T17" fmla="*/ 0 60000 65536"/>
                <a:gd name="T18" fmla="*/ 0 60000 65536"/>
                <a:gd name="T19" fmla="*/ 0 60000 65536"/>
                <a:gd name="T20" fmla="*/ 0 60000 65536"/>
                <a:gd name="T21" fmla="*/ 0 w 693"/>
                <a:gd name="T22" fmla="*/ 0 h 483"/>
                <a:gd name="T23" fmla="*/ 693 w 693"/>
                <a:gd name="T24" fmla="*/ 483 h 4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3" h="483">
                  <a:moveTo>
                    <a:pt x="693" y="0"/>
                  </a:moveTo>
                  <a:lnTo>
                    <a:pt x="613" y="151"/>
                  </a:lnTo>
                  <a:lnTo>
                    <a:pt x="578" y="195"/>
                  </a:lnTo>
                  <a:lnTo>
                    <a:pt x="525" y="257"/>
                  </a:lnTo>
                  <a:lnTo>
                    <a:pt x="463" y="302"/>
                  </a:lnTo>
                  <a:lnTo>
                    <a:pt x="296" y="387"/>
                  </a:lnTo>
                  <a:lnTo>
                    <a:pt x="0" y="483"/>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0" name="Freeform 47">
              <a:extLst>
                <a:ext uri="{FF2B5EF4-FFF2-40B4-BE49-F238E27FC236}">
                  <a16:creationId xmlns:a16="http://schemas.microsoft.com/office/drawing/2014/main" id="{9AFF5D4E-5EE4-1E40-9A4E-C1768D2F1B40}"/>
                </a:ext>
              </a:extLst>
            </p:cNvPr>
            <p:cNvSpPr>
              <a:spLocks/>
            </p:cNvSpPr>
            <p:nvPr/>
          </p:nvSpPr>
          <p:spPr bwMode="auto">
            <a:xfrm>
              <a:off x="3552" y="312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1" name="Freeform 48">
              <a:extLst>
                <a:ext uri="{FF2B5EF4-FFF2-40B4-BE49-F238E27FC236}">
                  <a16:creationId xmlns:a16="http://schemas.microsoft.com/office/drawing/2014/main" id="{348D6F66-0252-0E4A-B371-5FD6CA2A4165}"/>
                </a:ext>
              </a:extLst>
            </p:cNvPr>
            <p:cNvSpPr>
              <a:spLocks/>
            </p:cNvSpPr>
            <p:nvPr/>
          </p:nvSpPr>
          <p:spPr bwMode="auto">
            <a:xfrm>
              <a:off x="4848" y="1400"/>
              <a:ext cx="823" cy="952"/>
            </a:xfrm>
            <a:custGeom>
              <a:avLst/>
              <a:gdLst>
                <a:gd name="T0" fmla="*/ 815 w 823"/>
                <a:gd name="T1" fmla="*/ 9 h 952"/>
                <a:gd name="T2" fmla="*/ 823 w 823"/>
                <a:gd name="T3" fmla="*/ 0 h 952"/>
                <a:gd name="T4" fmla="*/ 708 w 823"/>
                <a:gd name="T5" fmla="*/ 301 h 952"/>
                <a:gd name="T6" fmla="*/ 655 w 823"/>
                <a:gd name="T7" fmla="*/ 417 h 952"/>
                <a:gd name="T8" fmla="*/ 584 w 823"/>
                <a:gd name="T9" fmla="*/ 541 h 952"/>
                <a:gd name="T10" fmla="*/ 442 w 823"/>
                <a:gd name="T11" fmla="*/ 709 h 952"/>
                <a:gd name="T12" fmla="*/ 345 w 823"/>
                <a:gd name="T13" fmla="*/ 789 h 952"/>
                <a:gd name="T14" fmla="*/ 274 w 823"/>
                <a:gd name="T15" fmla="*/ 842 h 952"/>
                <a:gd name="T16" fmla="*/ 168 w 823"/>
                <a:gd name="T17" fmla="*/ 886 h 952"/>
                <a:gd name="T18" fmla="*/ 0 w 823"/>
                <a:gd name="T19" fmla="*/ 952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3"/>
                <a:gd name="T31" fmla="*/ 0 h 952"/>
                <a:gd name="T32" fmla="*/ 823 w 823"/>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3" h="952">
                  <a:moveTo>
                    <a:pt x="815" y="9"/>
                  </a:moveTo>
                  <a:lnTo>
                    <a:pt x="823" y="0"/>
                  </a:lnTo>
                  <a:lnTo>
                    <a:pt x="708" y="301"/>
                  </a:lnTo>
                  <a:lnTo>
                    <a:pt x="655" y="417"/>
                  </a:lnTo>
                  <a:lnTo>
                    <a:pt x="584" y="541"/>
                  </a:lnTo>
                  <a:lnTo>
                    <a:pt x="442" y="709"/>
                  </a:lnTo>
                  <a:lnTo>
                    <a:pt x="345" y="789"/>
                  </a:lnTo>
                  <a:lnTo>
                    <a:pt x="274" y="842"/>
                  </a:lnTo>
                  <a:lnTo>
                    <a:pt x="168" y="886"/>
                  </a:lnTo>
                  <a:lnTo>
                    <a:pt x="0" y="952"/>
                  </a:lnTo>
                </a:path>
              </a:pathLst>
            </a:custGeom>
            <a:noFill/>
            <a:ln w="571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2" name="Freeform 49">
              <a:extLst>
                <a:ext uri="{FF2B5EF4-FFF2-40B4-BE49-F238E27FC236}">
                  <a16:creationId xmlns:a16="http://schemas.microsoft.com/office/drawing/2014/main" id="{4D626854-38CF-4F4B-BC79-F03A45B3FB92}"/>
                </a:ext>
              </a:extLst>
            </p:cNvPr>
            <p:cNvSpPr>
              <a:spLocks/>
            </p:cNvSpPr>
            <p:nvPr/>
          </p:nvSpPr>
          <p:spPr bwMode="auto">
            <a:xfrm>
              <a:off x="5299" y="1374"/>
              <a:ext cx="319" cy="1196"/>
            </a:xfrm>
            <a:custGeom>
              <a:avLst/>
              <a:gdLst>
                <a:gd name="T0" fmla="*/ 293 w 319"/>
                <a:gd name="T1" fmla="*/ 0 h 1196"/>
                <a:gd name="T2" fmla="*/ 319 w 319"/>
                <a:gd name="T3" fmla="*/ 726 h 1196"/>
                <a:gd name="T4" fmla="*/ 284 w 319"/>
                <a:gd name="T5" fmla="*/ 912 h 1196"/>
                <a:gd name="T6" fmla="*/ 231 w 319"/>
                <a:gd name="T7" fmla="*/ 1072 h 1196"/>
                <a:gd name="T8" fmla="*/ 0 w 319"/>
                <a:gd name="T9" fmla="*/ 1196 h 1196"/>
                <a:gd name="T10" fmla="*/ 0 60000 65536"/>
                <a:gd name="T11" fmla="*/ 0 60000 65536"/>
                <a:gd name="T12" fmla="*/ 0 60000 65536"/>
                <a:gd name="T13" fmla="*/ 0 60000 65536"/>
                <a:gd name="T14" fmla="*/ 0 60000 65536"/>
                <a:gd name="T15" fmla="*/ 0 w 319"/>
                <a:gd name="T16" fmla="*/ 0 h 1196"/>
                <a:gd name="T17" fmla="*/ 319 w 319"/>
                <a:gd name="T18" fmla="*/ 1196 h 1196"/>
              </a:gdLst>
              <a:ahLst/>
              <a:cxnLst>
                <a:cxn ang="T10">
                  <a:pos x="T0" y="T1"/>
                </a:cxn>
                <a:cxn ang="T11">
                  <a:pos x="T2" y="T3"/>
                </a:cxn>
                <a:cxn ang="T12">
                  <a:pos x="T4" y="T5"/>
                </a:cxn>
                <a:cxn ang="T13">
                  <a:pos x="T6" y="T7"/>
                </a:cxn>
                <a:cxn ang="T14">
                  <a:pos x="T8" y="T9"/>
                </a:cxn>
              </a:cxnLst>
              <a:rect l="T15" t="T16" r="T17" b="T18"/>
              <a:pathLst>
                <a:path w="319" h="1196">
                  <a:moveTo>
                    <a:pt x="293" y="0"/>
                  </a:moveTo>
                  <a:lnTo>
                    <a:pt x="319" y="726"/>
                  </a:lnTo>
                  <a:lnTo>
                    <a:pt x="284" y="912"/>
                  </a:lnTo>
                  <a:lnTo>
                    <a:pt x="231" y="1072"/>
                  </a:lnTo>
                  <a:lnTo>
                    <a:pt x="0" y="1196"/>
                  </a:lnTo>
                </a:path>
              </a:pathLst>
            </a:custGeom>
            <a:noFill/>
            <a:ln w="5715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3" name="Freeform 50">
              <a:extLst>
                <a:ext uri="{FF2B5EF4-FFF2-40B4-BE49-F238E27FC236}">
                  <a16:creationId xmlns:a16="http://schemas.microsoft.com/office/drawing/2014/main" id="{073F02A4-883A-A945-9025-D44A8A2D6584}"/>
                </a:ext>
              </a:extLst>
            </p:cNvPr>
            <p:cNvSpPr>
              <a:spLocks/>
            </p:cNvSpPr>
            <p:nvPr/>
          </p:nvSpPr>
          <p:spPr bwMode="auto">
            <a:xfrm>
              <a:off x="5424" y="2416"/>
              <a:ext cx="256" cy="488"/>
            </a:xfrm>
            <a:custGeom>
              <a:avLst/>
              <a:gdLst>
                <a:gd name="T0" fmla="*/ 256 w 256"/>
                <a:gd name="T1" fmla="*/ 0 h 488"/>
                <a:gd name="T2" fmla="*/ 216 w 256"/>
                <a:gd name="T3" fmla="*/ 248 h 488"/>
                <a:gd name="T4" fmla="*/ 136 w 256"/>
                <a:gd name="T5" fmla="*/ 400 h 488"/>
                <a:gd name="T6" fmla="*/ 0 w 256"/>
                <a:gd name="T7" fmla="*/ 488 h 488"/>
                <a:gd name="T8" fmla="*/ 0 60000 65536"/>
                <a:gd name="T9" fmla="*/ 0 60000 65536"/>
                <a:gd name="T10" fmla="*/ 0 60000 65536"/>
                <a:gd name="T11" fmla="*/ 0 60000 65536"/>
                <a:gd name="T12" fmla="*/ 0 w 256"/>
                <a:gd name="T13" fmla="*/ 0 h 488"/>
                <a:gd name="T14" fmla="*/ 256 w 256"/>
                <a:gd name="T15" fmla="*/ 488 h 488"/>
              </a:gdLst>
              <a:ahLst/>
              <a:cxnLst>
                <a:cxn ang="T8">
                  <a:pos x="T0" y="T1"/>
                </a:cxn>
                <a:cxn ang="T9">
                  <a:pos x="T2" y="T3"/>
                </a:cxn>
                <a:cxn ang="T10">
                  <a:pos x="T4" y="T5"/>
                </a:cxn>
                <a:cxn ang="T11">
                  <a:pos x="T6" y="T7"/>
                </a:cxn>
              </a:cxnLst>
              <a:rect l="T12" t="T13" r="T14" b="T15"/>
              <a:pathLst>
                <a:path w="256" h="488">
                  <a:moveTo>
                    <a:pt x="256" y="0"/>
                  </a:moveTo>
                  <a:lnTo>
                    <a:pt x="216" y="248"/>
                  </a:lnTo>
                  <a:lnTo>
                    <a:pt x="136" y="400"/>
                  </a:lnTo>
                  <a:lnTo>
                    <a:pt x="0" y="488"/>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4" name="Freeform 51">
              <a:extLst>
                <a:ext uri="{FF2B5EF4-FFF2-40B4-BE49-F238E27FC236}">
                  <a16:creationId xmlns:a16="http://schemas.microsoft.com/office/drawing/2014/main" id="{2547F809-B042-E544-9437-84B5B8C634E4}"/>
                </a:ext>
              </a:extLst>
            </p:cNvPr>
            <p:cNvSpPr>
              <a:spLocks/>
            </p:cNvSpPr>
            <p:nvPr/>
          </p:nvSpPr>
          <p:spPr bwMode="auto">
            <a:xfrm>
              <a:off x="5248" y="2344"/>
              <a:ext cx="424" cy="208"/>
            </a:xfrm>
            <a:custGeom>
              <a:avLst/>
              <a:gdLst>
                <a:gd name="T0" fmla="*/ 424 w 424"/>
                <a:gd name="T1" fmla="*/ 56 h 208"/>
                <a:gd name="T2" fmla="*/ 312 w 424"/>
                <a:gd name="T3" fmla="*/ 8 h 208"/>
                <a:gd name="T4" fmla="*/ 200 w 424"/>
                <a:gd name="T5" fmla="*/ 0 h 208"/>
                <a:gd name="T6" fmla="*/ 96 w 424"/>
                <a:gd name="T7" fmla="*/ 72 h 208"/>
                <a:gd name="T8" fmla="*/ 0 w 424"/>
                <a:gd name="T9" fmla="*/ 208 h 208"/>
                <a:gd name="T10" fmla="*/ 0 60000 65536"/>
                <a:gd name="T11" fmla="*/ 0 60000 65536"/>
                <a:gd name="T12" fmla="*/ 0 60000 65536"/>
                <a:gd name="T13" fmla="*/ 0 60000 65536"/>
                <a:gd name="T14" fmla="*/ 0 60000 65536"/>
                <a:gd name="T15" fmla="*/ 0 w 424"/>
                <a:gd name="T16" fmla="*/ 0 h 208"/>
                <a:gd name="T17" fmla="*/ 424 w 424"/>
                <a:gd name="T18" fmla="*/ 208 h 208"/>
              </a:gdLst>
              <a:ahLst/>
              <a:cxnLst>
                <a:cxn ang="T10">
                  <a:pos x="T0" y="T1"/>
                </a:cxn>
                <a:cxn ang="T11">
                  <a:pos x="T2" y="T3"/>
                </a:cxn>
                <a:cxn ang="T12">
                  <a:pos x="T4" y="T5"/>
                </a:cxn>
                <a:cxn ang="T13">
                  <a:pos x="T6" y="T7"/>
                </a:cxn>
                <a:cxn ang="T14">
                  <a:pos x="T8" y="T9"/>
                </a:cxn>
              </a:cxnLst>
              <a:rect l="T15" t="T16" r="T17" b="T18"/>
              <a:pathLst>
                <a:path w="424" h="208">
                  <a:moveTo>
                    <a:pt x="424" y="56"/>
                  </a:moveTo>
                  <a:lnTo>
                    <a:pt x="312" y="8"/>
                  </a:lnTo>
                  <a:lnTo>
                    <a:pt x="200" y="0"/>
                  </a:lnTo>
                  <a:lnTo>
                    <a:pt x="96" y="72"/>
                  </a:lnTo>
                  <a:lnTo>
                    <a:pt x="0" y="208"/>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5" name="Freeform 52">
              <a:extLst>
                <a:ext uri="{FF2B5EF4-FFF2-40B4-BE49-F238E27FC236}">
                  <a16:creationId xmlns:a16="http://schemas.microsoft.com/office/drawing/2014/main" id="{89EF93DC-78C4-B84C-9B89-D4435901469B}"/>
                </a:ext>
              </a:extLst>
            </p:cNvPr>
            <p:cNvSpPr>
              <a:spLocks/>
            </p:cNvSpPr>
            <p:nvPr/>
          </p:nvSpPr>
          <p:spPr bwMode="auto">
            <a:xfrm>
              <a:off x="4808" y="2152"/>
              <a:ext cx="856" cy="216"/>
            </a:xfrm>
            <a:custGeom>
              <a:avLst/>
              <a:gdLst>
                <a:gd name="T0" fmla="*/ 856 w 856"/>
                <a:gd name="T1" fmla="*/ 216 h 216"/>
                <a:gd name="T2" fmla="*/ 424 w 856"/>
                <a:gd name="T3" fmla="*/ 48 h 216"/>
                <a:gd name="T4" fmla="*/ 232 w 856"/>
                <a:gd name="T5" fmla="*/ 0 h 216"/>
                <a:gd name="T6" fmla="*/ 0 w 856"/>
                <a:gd name="T7" fmla="*/ 0 h 216"/>
                <a:gd name="T8" fmla="*/ 0 60000 65536"/>
                <a:gd name="T9" fmla="*/ 0 60000 65536"/>
                <a:gd name="T10" fmla="*/ 0 60000 65536"/>
                <a:gd name="T11" fmla="*/ 0 60000 65536"/>
                <a:gd name="T12" fmla="*/ 0 w 856"/>
                <a:gd name="T13" fmla="*/ 0 h 216"/>
                <a:gd name="T14" fmla="*/ 856 w 856"/>
                <a:gd name="T15" fmla="*/ 216 h 216"/>
              </a:gdLst>
              <a:ahLst/>
              <a:cxnLst>
                <a:cxn ang="T8">
                  <a:pos x="T0" y="T1"/>
                </a:cxn>
                <a:cxn ang="T9">
                  <a:pos x="T2" y="T3"/>
                </a:cxn>
                <a:cxn ang="T10">
                  <a:pos x="T4" y="T5"/>
                </a:cxn>
                <a:cxn ang="T11">
                  <a:pos x="T6" y="T7"/>
                </a:cxn>
              </a:cxnLst>
              <a:rect l="T12" t="T13" r="T14" b="T15"/>
              <a:pathLst>
                <a:path w="856" h="216">
                  <a:moveTo>
                    <a:pt x="856" y="216"/>
                  </a:moveTo>
                  <a:lnTo>
                    <a:pt x="424" y="48"/>
                  </a:lnTo>
                  <a:lnTo>
                    <a:pt x="232" y="0"/>
                  </a:lnTo>
                  <a:lnTo>
                    <a:pt x="0" y="0"/>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6" name="Freeform 53">
              <a:extLst>
                <a:ext uri="{FF2B5EF4-FFF2-40B4-BE49-F238E27FC236}">
                  <a16:creationId xmlns:a16="http://schemas.microsoft.com/office/drawing/2014/main" id="{8B1C5C71-4725-7049-967E-EA28E1DD7668}"/>
                </a:ext>
              </a:extLst>
            </p:cNvPr>
            <p:cNvSpPr>
              <a:spLocks/>
            </p:cNvSpPr>
            <p:nvPr/>
          </p:nvSpPr>
          <p:spPr bwMode="auto">
            <a:xfrm>
              <a:off x="4600" y="1968"/>
              <a:ext cx="1064" cy="384"/>
            </a:xfrm>
            <a:custGeom>
              <a:avLst/>
              <a:gdLst>
                <a:gd name="T0" fmla="*/ 1064 w 1064"/>
                <a:gd name="T1" fmla="*/ 384 h 384"/>
                <a:gd name="T2" fmla="*/ 656 w 1064"/>
                <a:gd name="T3" fmla="*/ 152 h 384"/>
                <a:gd name="T4" fmla="*/ 504 w 1064"/>
                <a:gd name="T5" fmla="*/ 96 h 384"/>
                <a:gd name="T6" fmla="*/ 408 w 1064"/>
                <a:gd name="T7" fmla="*/ 72 h 384"/>
                <a:gd name="T8" fmla="*/ 256 w 1064"/>
                <a:gd name="T9" fmla="*/ 32 h 384"/>
                <a:gd name="T10" fmla="*/ 0 w 1064"/>
                <a:gd name="T11" fmla="*/ 0 h 384"/>
                <a:gd name="T12" fmla="*/ 0 60000 65536"/>
                <a:gd name="T13" fmla="*/ 0 60000 65536"/>
                <a:gd name="T14" fmla="*/ 0 60000 65536"/>
                <a:gd name="T15" fmla="*/ 0 60000 65536"/>
                <a:gd name="T16" fmla="*/ 0 60000 65536"/>
                <a:gd name="T17" fmla="*/ 0 60000 65536"/>
                <a:gd name="T18" fmla="*/ 0 w 1064"/>
                <a:gd name="T19" fmla="*/ 0 h 384"/>
                <a:gd name="T20" fmla="*/ 1064 w 106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1064" h="384">
                  <a:moveTo>
                    <a:pt x="1064" y="384"/>
                  </a:moveTo>
                  <a:lnTo>
                    <a:pt x="656" y="152"/>
                  </a:lnTo>
                  <a:lnTo>
                    <a:pt x="504" y="96"/>
                  </a:lnTo>
                  <a:lnTo>
                    <a:pt x="408" y="72"/>
                  </a:lnTo>
                  <a:lnTo>
                    <a:pt x="256" y="32"/>
                  </a:lnTo>
                  <a:lnTo>
                    <a:pt x="0" y="0"/>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7" name="Freeform 54">
              <a:extLst>
                <a:ext uri="{FF2B5EF4-FFF2-40B4-BE49-F238E27FC236}">
                  <a16:creationId xmlns:a16="http://schemas.microsoft.com/office/drawing/2014/main" id="{3CB9B7BC-EEC1-8D41-A294-B4F2F1ED3B3C}"/>
                </a:ext>
              </a:extLst>
            </p:cNvPr>
            <p:cNvSpPr>
              <a:spLocks/>
            </p:cNvSpPr>
            <p:nvPr/>
          </p:nvSpPr>
          <p:spPr bwMode="auto">
            <a:xfrm>
              <a:off x="3544" y="328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8" name="Freeform 55">
              <a:extLst>
                <a:ext uri="{FF2B5EF4-FFF2-40B4-BE49-F238E27FC236}">
                  <a16:creationId xmlns:a16="http://schemas.microsoft.com/office/drawing/2014/main" id="{34075F68-A727-064B-8C83-9BDBEDF43557}"/>
                </a:ext>
              </a:extLst>
            </p:cNvPr>
            <p:cNvSpPr>
              <a:spLocks/>
            </p:cNvSpPr>
            <p:nvPr/>
          </p:nvSpPr>
          <p:spPr bwMode="auto">
            <a:xfrm>
              <a:off x="3552" y="3456"/>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9" name="Freeform 56">
              <a:extLst>
                <a:ext uri="{FF2B5EF4-FFF2-40B4-BE49-F238E27FC236}">
                  <a16:creationId xmlns:a16="http://schemas.microsoft.com/office/drawing/2014/main" id="{F2F0690F-6AAF-1B45-8C5B-779C8179F88F}"/>
                </a:ext>
              </a:extLst>
            </p:cNvPr>
            <p:cNvSpPr>
              <a:spLocks/>
            </p:cNvSpPr>
            <p:nvPr/>
          </p:nvSpPr>
          <p:spPr bwMode="auto">
            <a:xfrm>
              <a:off x="3552" y="3600"/>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 name="Rectangle 6">
            <a:extLst>
              <a:ext uri="{FF2B5EF4-FFF2-40B4-BE49-F238E27FC236}">
                <a16:creationId xmlns:a16="http://schemas.microsoft.com/office/drawing/2014/main" id="{83ABDA34-A5B1-254E-851B-0A05D6573AE4}"/>
              </a:ext>
            </a:extLst>
          </p:cNvPr>
          <p:cNvSpPr/>
          <p:nvPr/>
        </p:nvSpPr>
        <p:spPr>
          <a:xfrm>
            <a:off x="-180897" y="2906689"/>
            <a:ext cx="596140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Thực dân Anh tìm ngăn cản sự phát triển của kinh tế thuộc địa</a:t>
            </a:r>
            <a:endParaRPr kumimoji="0" lang="en-VN" sz="32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742058A-7CC7-FB45-939B-CE15750A7496}"/>
              </a:ext>
            </a:extLst>
          </p:cNvPr>
          <p:cNvSpPr/>
          <p:nvPr/>
        </p:nvSpPr>
        <p:spPr>
          <a:xfrm>
            <a:off x="202215" y="4038554"/>
            <a:ext cx="572926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quốc ngày</a:t>
            </a:r>
            <a:r>
              <a:rPr kumimoji="0" lang="en-US" sz="32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càng gay gắt</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VN" sz="32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8CDC3AF6-846D-7843-BB3E-B9A9BBC8EF5B}"/>
              </a:ext>
            </a:extLst>
          </p:cNvPr>
          <p:cNvSpPr/>
          <p:nvPr/>
        </p:nvSpPr>
        <p:spPr>
          <a:xfrm>
            <a:off x="0" y="5105838"/>
            <a:ext cx="572926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a:extLst>
              <a:ext uri="{FF2B5EF4-FFF2-40B4-BE49-F238E27FC236}">
                <a16:creationId xmlns:a16="http://schemas.microsoft.com/office/drawing/2014/main" id="{CB9B786D-2257-7241-8F24-3D51A01892A7}"/>
              </a:ext>
            </a:extLst>
          </p:cNvPr>
          <p:cNvCxnSpPr/>
          <p:nvPr/>
        </p:nvCxnSpPr>
        <p:spPr>
          <a:xfrm>
            <a:off x="6210300" y="798493"/>
            <a:ext cx="0" cy="5261014"/>
          </a:xfrm>
          <a:prstGeom prst="line">
            <a:avLst/>
          </a:prstGeom>
        </p:spPr>
        <p:style>
          <a:lnRef idx="1">
            <a:schemeClr val="dk1"/>
          </a:lnRef>
          <a:fillRef idx="0">
            <a:schemeClr val="dk1"/>
          </a:fillRef>
          <a:effectRef idx="0">
            <a:schemeClr val="dk1"/>
          </a:effectRef>
          <a:fontRef idx="minor">
            <a:schemeClr val="tx1"/>
          </a:fontRef>
        </p:style>
      </p:cxnSp>
      <p:sp>
        <p:nvSpPr>
          <p:cNvPr id="207" name="Rectangle 11">
            <a:extLst>
              <a:ext uri="{FF2B5EF4-FFF2-40B4-BE49-F238E27FC236}">
                <a16:creationId xmlns:a16="http://schemas.microsoft.com/office/drawing/2014/main" id="{B8182D56-345B-3A40-A462-161192DF0BE5}"/>
              </a:ext>
            </a:extLst>
          </p:cNvPr>
          <p:cNvSpPr>
            <a:spLocks noChangeArrowheads="1"/>
          </p:cNvSpPr>
          <p:nvPr/>
        </p:nvSpPr>
        <p:spPr bwMode="auto">
          <a:xfrm>
            <a:off x="6186448" y="808911"/>
            <a:ext cx="6143095" cy="609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Chính</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sách</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của</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TD Anh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ở</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Bắc</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Mỹ</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a:t>
            </a:r>
          </a:p>
        </p:txBody>
      </p:sp>
      <p:sp>
        <p:nvSpPr>
          <p:cNvPr id="208" name="Rectangle 12">
            <a:extLst>
              <a:ext uri="{FF2B5EF4-FFF2-40B4-BE49-F238E27FC236}">
                <a16:creationId xmlns:a16="http://schemas.microsoft.com/office/drawing/2014/main" id="{B13B6AE9-5F72-294E-924F-633DC349191E}"/>
              </a:ext>
            </a:extLst>
          </p:cNvPr>
          <p:cNvSpPr>
            <a:spLocks noChangeArrowheads="1"/>
          </p:cNvSpPr>
          <p:nvPr/>
        </p:nvSpPr>
        <p:spPr bwMode="auto">
          <a:xfrm>
            <a:off x="6210300" y="2779693"/>
            <a:ext cx="1500940" cy="609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err="1">
                <a:ln>
                  <a:noFill/>
                </a:ln>
                <a:solidFill>
                  <a:srgbClr val="C00000"/>
                </a:solidFill>
                <a:effectLst/>
                <a:uLnTx/>
                <a:uFillTx/>
                <a:latin typeface="Times New Roman"/>
                <a:ea typeface="+mn-ea"/>
                <a:cs typeface="+mn-cs"/>
              </a:rPr>
              <a:t>Kinh</a:t>
            </a:r>
            <a:r>
              <a:rPr kumimoji="0" lang="en-US" sz="2800" b="0" i="0" u="sng" strike="noStrike" kern="1200" cap="none" spc="0" normalizeH="0" baseline="0" noProof="0" dirty="0">
                <a:ln>
                  <a:noFill/>
                </a:ln>
                <a:solidFill>
                  <a:srgbClr val="C00000"/>
                </a:solidFill>
                <a:effectLst/>
                <a:uLnTx/>
                <a:uFillTx/>
                <a:latin typeface="Times New Roman"/>
                <a:ea typeface="+mn-ea"/>
                <a:cs typeface="+mn-cs"/>
              </a:rPr>
              <a:t> </a:t>
            </a:r>
            <a:r>
              <a:rPr kumimoji="0" lang="en-US" sz="2800" b="0" i="0" u="sng" strike="noStrike" kern="1200" cap="none" spc="0" normalizeH="0" baseline="0" noProof="0" dirty="0" err="1">
                <a:ln>
                  <a:noFill/>
                </a:ln>
                <a:solidFill>
                  <a:srgbClr val="C00000"/>
                </a:solidFill>
                <a:effectLst/>
                <a:uLnTx/>
                <a:uFillTx/>
                <a:latin typeface="Times New Roman"/>
                <a:ea typeface="+mn-ea"/>
                <a:cs typeface="+mn-cs"/>
              </a:rPr>
              <a:t>tê</a:t>
            </a:r>
            <a:r>
              <a:rPr kumimoji="0" lang="en-US" sz="2800" b="0" i="0" u="sng" strike="noStrike" kern="1200" cap="none" spc="0" normalizeH="0" baseline="0" noProof="0" dirty="0">
                <a:ln>
                  <a:noFill/>
                </a:ln>
                <a:solidFill>
                  <a:srgbClr val="C00000"/>
                </a:solidFill>
                <a:effectLst/>
                <a:uLnTx/>
                <a:uFillTx/>
                <a:latin typeface="Times New Roman"/>
                <a:ea typeface="+mn-ea"/>
                <a:cs typeface="+mn-cs"/>
              </a:rPr>
              <a:t>́:</a:t>
            </a:r>
          </a:p>
        </p:txBody>
      </p:sp>
      <p:sp>
        <p:nvSpPr>
          <p:cNvPr id="209" name="Rectangle 13">
            <a:extLst>
              <a:ext uri="{FF2B5EF4-FFF2-40B4-BE49-F238E27FC236}">
                <a16:creationId xmlns:a16="http://schemas.microsoft.com/office/drawing/2014/main" id="{E05D5D79-254A-6A47-AB25-0E091EDB55E6}"/>
              </a:ext>
            </a:extLst>
          </p:cNvPr>
          <p:cNvSpPr>
            <a:spLocks noChangeArrowheads="1"/>
          </p:cNvSpPr>
          <p:nvPr/>
        </p:nvSpPr>
        <p:spPr bwMode="auto">
          <a:xfrm>
            <a:off x="8170517" y="1712893"/>
            <a:ext cx="4021484" cy="609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Cấm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lập</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nha</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máy</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xí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nghiệp</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p:txBody>
      </p:sp>
      <p:sp>
        <p:nvSpPr>
          <p:cNvPr id="211" name="Rectangle 15">
            <a:extLst>
              <a:ext uri="{FF2B5EF4-FFF2-40B4-BE49-F238E27FC236}">
                <a16:creationId xmlns:a16="http://schemas.microsoft.com/office/drawing/2014/main" id="{E5853D45-95F3-8345-B91F-F66788F68756}"/>
              </a:ext>
            </a:extLst>
          </p:cNvPr>
          <p:cNvSpPr>
            <a:spLocks noChangeArrowheads="1"/>
          </p:cNvSpPr>
          <p:nvPr/>
        </p:nvSpPr>
        <p:spPr bwMode="auto">
          <a:xfrm>
            <a:off x="8473239" y="4278375"/>
            <a:ext cx="3733795" cy="866731"/>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Cấm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mở</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rộng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khai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khẩn</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đất</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đai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ơ</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miền</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Tây</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p:txBody>
      </p:sp>
      <p:sp>
        <p:nvSpPr>
          <p:cNvPr id="212" name="Line 16">
            <a:extLst>
              <a:ext uri="{FF2B5EF4-FFF2-40B4-BE49-F238E27FC236}">
                <a16:creationId xmlns:a16="http://schemas.microsoft.com/office/drawing/2014/main" id="{CFC7640A-6ABC-124C-BCE5-6D622365C705}"/>
              </a:ext>
            </a:extLst>
          </p:cNvPr>
          <p:cNvSpPr>
            <a:spLocks noChangeShapeType="1"/>
          </p:cNvSpPr>
          <p:nvPr/>
        </p:nvSpPr>
        <p:spPr bwMode="auto">
          <a:xfrm flipV="1">
            <a:off x="7635024" y="2150903"/>
            <a:ext cx="535494" cy="1075572"/>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VNI-Times" pitchFamily="2" charset="0"/>
              <a:ea typeface="+mn-ea"/>
              <a:cs typeface="+mn-cs"/>
            </a:endParaRPr>
          </a:p>
        </p:txBody>
      </p:sp>
      <p:sp>
        <p:nvSpPr>
          <p:cNvPr id="213" name="Line 17">
            <a:extLst>
              <a:ext uri="{FF2B5EF4-FFF2-40B4-BE49-F238E27FC236}">
                <a16:creationId xmlns:a16="http://schemas.microsoft.com/office/drawing/2014/main" id="{1BCD2B4D-8E9F-4149-868C-08BD4D821329}"/>
              </a:ext>
            </a:extLst>
          </p:cNvPr>
          <p:cNvSpPr>
            <a:spLocks noChangeShapeType="1"/>
          </p:cNvSpPr>
          <p:nvPr/>
        </p:nvSpPr>
        <p:spPr bwMode="auto">
          <a:xfrm>
            <a:off x="7711240" y="3160692"/>
            <a:ext cx="838200" cy="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VNI-Times" pitchFamily="2" charset="0"/>
              <a:ea typeface="+mn-ea"/>
              <a:cs typeface="+mn-cs"/>
            </a:endParaRPr>
          </a:p>
        </p:txBody>
      </p:sp>
      <p:sp>
        <p:nvSpPr>
          <p:cNvPr id="214" name="Line 19">
            <a:extLst>
              <a:ext uri="{FF2B5EF4-FFF2-40B4-BE49-F238E27FC236}">
                <a16:creationId xmlns:a16="http://schemas.microsoft.com/office/drawing/2014/main" id="{DABF28CA-9799-3C48-8CE4-47688EA76810}"/>
              </a:ext>
            </a:extLst>
          </p:cNvPr>
          <p:cNvSpPr>
            <a:spLocks noChangeShapeType="1"/>
          </p:cNvSpPr>
          <p:nvPr/>
        </p:nvSpPr>
        <p:spPr bwMode="auto">
          <a:xfrm>
            <a:off x="7711240" y="3160692"/>
            <a:ext cx="761983" cy="1498679"/>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VNI-Times" pitchFamily="2" charset="0"/>
              <a:ea typeface="+mn-ea"/>
              <a:cs typeface="+mn-cs"/>
            </a:endParaRPr>
          </a:p>
        </p:txBody>
      </p:sp>
      <p:sp>
        <p:nvSpPr>
          <p:cNvPr id="215" name="Rectangle 20">
            <a:extLst>
              <a:ext uri="{FF2B5EF4-FFF2-40B4-BE49-F238E27FC236}">
                <a16:creationId xmlns:a16="http://schemas.microsoft.com/office/drawing/2014/main" id="{831CCF39-DB28-CA44-8B29-57E6554DA7A8}"/>
              </a:ext>
            </a:extLst>
          </p:cNvPr>
          <p:cNvSpPr>
            <a:spLocks noChangeArrowheads="1"/>
          </p:cNvSpPr>
          <p:nvPr/>
        </p:nvSpPr>
        <p:spPr bwMode="auto">
          <a:xfrm>
            <a:off x="6339624" y="5000333"/>
            <a:ext cx="1295400" cy="5334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err="1">
                <a:ln>
                  <a:noFill/>
                </a:ln>
                <a:solidFill>
                  <a:srgbClr val="C00000"/>
                </a:solidFill>
                <a:effectLst/>
                <a:uLnTx/>
                <a:uFillTx/>
                <a:latin typeface="Times New Roman"/>
                <a:ea typeface="+mn-ea"/>
                <a:cs typeface="+mn-cs"/>
              </a:rPr>
              <a:t>Chính</a:t>
            </a:r>
            <a:r>
              <a:rPr kumimoji="0" lang="en-US" sz="2800" b="0" i="0" u="sng" strike="noStrike" kern="1200" cap="none" spc="0" normalizeH="0" baseline="0" noProof="0" dirty="0">
                <a:ln>
                  <a:noFill/>
                </a:ln>
                <a:solidFill>
                  <a:srgbClr val="C00000"/>
                </a:solidFill>
                <a:effectLst/>
                <a:uLnTx/>
                <a:uFillTx/>
                <a:latin typeface="Times New Roman"/>
                <a:ea typeface="+mn-ea"/>
                <a:cs typeface="+mn-cs"/>
              </a:rPr>
              <a:t> trị:</a:t>
            </a:r>
          </a:p>
        </p:txBody>
      </p:sp>
      <p:sp>
        <p:nvSpPr>
          <p:cNvPr id="216" name="Rectangle 21">
            <a:extLst>
              <a:ext uri="{FF2B5EF4-FFF2-40B4-BE49-F238E27FC236}">
                <a16:creationId xmlns:a16="http://schemas.microsoft.com/office/drawing/2014/main" id="{EEC7658B-3B52-594A-8C89-AFBD489AD31F}"/>
              </a:ext>
            </a:extLst>
          </p:cNvPr>
          <p:cNvSpPr>
            <a:spLocks noChangeArrowheads="1"/>
          </p:cNvSpPr>
          <p:nvPr/>
        </p:nvSpPr>
        <p:spPr bwMode="auto">
          <a:xfrm>
            <a:off x="7711240" y="5599847"/>
            <a:ext cx="4437751" cy="5334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Áp</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bức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dân</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tộc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áp</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bức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giai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cấp</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p:txBody>
      </p:sp>
      <p:sp>
        <p:nvSpPr>
          <p:cNvPr id="4" name="Rectangle 3">
            <a:extLst>
              <a:ext uri="{FF2B5EF4-FFF2-40B4-BE49-F238E27FC236}">
                <a16:creationId xmlns:a16="http://schemas.microsoft.com/office/drawing/2014/main" id="{0D647112-2823-69E1-7060-4AA08854F2D3}"/>
              </a:ext>
            </a:extLst>
          </p:cNvPr>
          <p:cNvSpPr/>
          <p:nvPr/>
        </p:nvSpPr>
        <p:spPr>
          <a:xfrm>
            <a:off x="-180897" y="707541"/>
            <a:ext cx="614310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 Chiến tranh giành độc lập của 13 thuộc địa Anh ở Bắc Mĩ</a:t>
            </a:r>
          </a:p>
        </p:txBody>
      </p:sp>
      <p:sp>
        <p:nvSpPr>
          <p:cNvPr id="6" name="Rectangle 5">
            <a:extLst>
              <a:ext uri="{FF2B5EF4-FFF2-40B4-BE49-F238E27FC236}">
                <a16:creationId xmlns:a16="http://schemas.microsoft.com/office/drawing/2014/main" id="{288CA34D-793B-EF47-C2CE-279234B889BE}"/>
              </a:ext>
            </a:extLst>
          </p:cNvPr>
          <p:cNvSpPr/>
          <p:nvPr/>
        </p:nvSpPr>
        <p:spPr>
          <a:xfrm>
            <a:off x="148543" y="1696186"/>
            <a:ext cx="594745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sp>
        <p:nvSpPr>
          <p:cNvPr id="8" name="Rectangle: Rounded Corners 7">
            <a:extLst>
              <a:ext uri="{FF2B5EF4-FFF2-40B4-BE49-F238E27FC236}">
                <a16:creationId xmlns:a16="http://schemas.microsoft.com/office/drawing/2014/main" id="{E9575E24-635F-CEE8-07E2-C632ABE17114}"/>
              </a:ext>
            </a:extLst>
          </p:cNvPr>
          <p:cNvSpPr/>
          <p:nvPr/>
        </p:nvSpPr>
        <p:spPr>
          <a:xfrm>
            <a:off x="74271" y="2971270"/>
            <a:ext cx="6095999" cy="19811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Tại sao nhân dân thuộc địa Anh ở Bắc Mỹ quyết định tiến hành cuộc Chiến tranh giành độc lập? </a:t>
            </a:r>
          </a:p>
        </p:txBody>
      </p:sp>
      <p:sp>
        <p:nvSpPr>
          <p:cNvPr id="12" name="TextBox 11">
            <a:extLst>
              <a:ext uri="{FF2B5EF4-FFF2-40B4-BE49-F238E27FC236}">
                <a16:creationId xmlns:a16="http://schemas.microsoft.com/office/drawing/2014/main" id="{93701196-52F6-C5A7-566C-BC4E2925AA84}"/>
              </a:ext>
            </a:extLst>
          </p:cNvPr>
          <p:cNvSpPr txBox="1"/>
          <p:nvPr/>
        </p:nvSpPr>
        <p:spPr>
          <a:xfrm>
            <a:off x="1413607" y="9163705"/>
            <a:ext cx="6340642" cy="369332"/>
          </a:xfrm>
          <a:prstGeom prst="rect">
            <a:avLst/>
          </a:prstGeom>
          <a:noFill/>
        </p:spPr>
        <p:txBody>
          <a:bodyPr wrap="square">
            <a:spAutoFit/>
          </a:bodyPr>
          <a:lstStyle/>
          <a:p>
            <a:endParaRPr lang="en-US"/>
          </a:p>
        </p:txBody>
      </p:sp>
      <p:sp>
        <p:nvSpPr>
          <p:cNvPr id="13" name="Rectangle: Rounded Corners 12">
            <a:extLst>
              <a:ext uri="{FF2B5EF4-FFF2-40B4-BE49-F238E27FC236}">
                <a16:creationId xmlns:a16="http://schemas.microsoft.com/office/drawing/2014/main" id="{53E41FD1-03DC-4E10-BC82-EAF924428CF6}"/>
              </a:ext>
            </a:extLst>
          </p:cNvPr>
          <p:cNvSpPr/>
          <p:nvPr/>
        </p:nvSpPr>
        <p:spPr>
          <a:xfrm>
            <a:off x="64828" y="2993355"/>
            <a:ext cx="6095999" cy="19811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Theo em, xung đột quan trọng nhất giữa đế quốc Anh và nhân dân các thuộc địa Anh ở Bắc Mỹ là gì?</a:t>
            </a:r>
          </a:p>
        </p:txBody>
      </p:sp>
      <p:sp>
        <p:nvSpPr>
          <p:cNvPr id="210" name="Rectangle 14">
            <a:extLst>
              <a:ext uri="{FF2B5EF4-FFF2-40B4-BE49-F238E27FC236}">
                <a16:creationId xmlns:a16="http://schemas.microsoft.com/office/drawing/2014/main" id="{DF953B29-9FCB-614E-9007-86FE50E7F83E}"/>
              </a:ext>
            </a:extLst>
          </p:cNvPr>
          <p:cNvSpPr>
            <a:spLocks noChangeArrowheads="1"/>
          </p:cNvSpPr>
          <p:nvPr/>
        </p:nvSpPr>
        <p:spPr bwMode="auto">
          <a:xfrm>
            <a:off x="8208818" y="2551092"/>
            <a:ext cx="3983182" cy="143852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9"/>
                </a:solidFill>
                <a:effectLst/>
                <a:uLnTx/>
                <a:uFillTx/>
                <a:latin typeface="Times New Roman"/>
                <a:ea typeface="+mn-ea"/>
                <a:cs typeface="+mn-cs"/>
              </a:rPr>
              <a:t>Ban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hành</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nhiều</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đạo</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luật</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kìm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hãm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sự</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phát</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triển</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công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thương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hàng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hải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ở</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Bắc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Mỹ</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p>
        </p:txBody>
      </p:sp>
    </p:spTree>
    <p:extLst>
      <p:ext uri="{BB962C8B-B14F-4D97-AF65-F5344CB8AC3E}">
        <p14:creationId xmlns:p14="http://schemas.microsoft.com/office/powerpoint/2010/main" val="30879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wipe(left)">
                                      <p:cBhvr>
                                        <p:cTn id="22" dur="1000"/>
                                        <p:tgtEl>
                                          <p:spTgt spid="2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wipe(left)">
                                      <p:cBhvr>
                                        <p:cTn id="27" dur="1000"/>
                                        <p:tgtEl>
                                          <p:spTgt spid="20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2"/>
                                        </p:tgtEl>
                                        <p:attrNameLst>
                                          <p:attrName>style.visibility</p:attrName>
                                        </p:attrNameLst>
                                      </p:cBhvr>
                                      <p:to>
                                        <p:strVal val="visible"/>
                                      </p:to>
                                    </p:set>
                                    <p:animEffect transition="in" filter="wipe(left)">
                                      <p:cBhvr>
                                        <p:cTn id="31" dur="1000"/>
                                        <p:tgtEl>
                                          <p:spTgt spid="2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09"/>
                                        </p:tgtEl>
                                        <p:attrNameLst>
                                          <p:attrName>style.visibility</p:attrName>
                                        </p:attrNameLst>
                                      </p:cBhvr>
                                      <p:to>
                                        <p:strVal val="visible"/>
                                      </p:to>
                                    </p:set>
                                    <p:animEffect transition="in" filter="wipe(left)">
                                      <p:cBhvr>
                                        <p:cTn id="35" dur="1000"/>
                                        <p:tgtEl>
                                          <p:spTgt spid="20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213"/>
                                        </p:tgtEl>
                                        <p:attrNameLst>
                                          <p:attrName>style.visibility</p:attrName>
                                        </p:attrNameLst>
                                      </p:cBhvr>
                                      <p:to>
                                        <p:strVal val="visible"/>
                                      </p:to>
                                    </p:set>
                                    <p:animEffect transition="in" filter="wipe(left)">
                                      <p:cBhvr>
                                        <p:cTn id="39" dur="1000"/>
                                        <p:tgtEl>
                                          <p:spTgt spid="21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10"/>
                                        </p:tgtEl>
                                        <p:attrNameLst>
                                          <p:attrName>style.visibility</p:attrName>
                                        </p:attrNameLst>
                                      </p:cBhvr>
                                      <p:to>
                                        <p:strVal val="visible"/>
                                      </p:to>
                                    </p:set>
                                    <p:animEffect transition="in" filter="wipe(left)">
                                      <p:cBhvr>
                                        <p:cTn id="43" dur="1000"/>
                                        <p:tgtEl>
                                          <p:spTgt spid="21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14"/>
                                        </p:tgtEl>
                                        <p:attrNameLst>
                                          <p:attrName>style.visibility</p:attrName>
                                        </p:attrNameLst>
                                      </p:cBhvr>
                                      <p:to>
                                        <p:strVal val="visible"/>
                                      </p:to>
                                    </p:set>
                                    <p:animEffect transition="in" filter="wipe(left)">
                                      <p:cBhvr>
                                        <p:cTn id="47" dur="1000"/>
                                        <p:tgtEl>
                                          <p:spTgt spid="214"/>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wipe(left)">
                                      <p:cBhvr>
                                        <p:cTn id="51" dur="1000"/>
                                        <p:tgtEl>
                                          <p:spTgt spid="2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5"/>
                                        </p:tgtEl>
                                        <p:attrNameLst>
                                          <p:attrName>style.visibility</p:attrName>
                                        </p:attrNameLst>
                                      </p:cBhvr>
                                      <p:to>
                                        <p:strVal val="visible"/>
                                      </p:to>
                                    </p:set>
                                    <p:animEffect transition="in" filter="wipe(left)">
                                      <p:cBhvr>
                                        <p:cTn id="56" dur="1000"/>
                                        <p:tgtEl>
                                          <p:spTgt spid="2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16"/>
                                        </p:tgtEl>
                                        <p:attrNameLst>
                                          <p:attrName>style.visibility</p:attrName>
                                        </p:attrNameLst>
                                      </p:cBhvr>
                                      <p:to>
                                        <p:strVal val="visible"/>
                                      </p:to>
                                    </p:set>
                                    <p:animEffect transition="in" filter="wipe(left)">
                                      <p:cBhvr>
                                        <p:cTn id="60" dur="1000"/>
                                        <p:tgtEl>
                                          <p:spTgt spid="2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00"/>
                                        <p:tgtEl>
                                          <p:spTgt spid="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wipe(down)">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207" grpId="0" animBg="1"/>
      <p:bldP spid="208" grpId="0" animBg="1"/>
      <p:bldP spid="209" grpId="0" animBg="1"/>
      <p:bldP spid="211" grpId="0" animBg="1"/>
      <p:bldP spid="212" grpId="0" animBg="1"/>
      <p:bldP spid="213" grpId="0" animBg="1"/>
      <p:bldP spid="214" grpId="0" animBg="1"/>
      <p:bldP spid="215" grpId="0" animBg="1"/>
      <p:bldP spid="216" grpId="0" animBg="1"/>
      <p:bldP spid="8" grpId="0" animBg="1"/>
      <p:bldP spid="8" grpId="1" animBg="1"/>
      <p:bldP spid="13" grpId="0" animBg="1"/>
      <p:bldP spid="13" grpId="1" animBg="1"/>
      <p:bldP spid="2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41" name="TextBox 40">
            <a:extLst>
              <a:ext uri="{FF2B5EF4-FFF2-40B4-BE49-F238E27FC236}">
                <a16:creationId xmlns:a16="http://schemas.microsoft.com/office/drawing/2014/main" id="{0289258F-1ED1-754A-90AD-A638435F6D15}"/>
              </a:ext>
            </a:extLst>
          </p:cNvPr>
          <p:cNvSpPr txBox="1">
            <a:spLocks noChangeArrowheads="1"/>
          </p:cNvSpPr>
          <p:nvPr/>
        </p:nvSpPr>
        <p:spPr bwMode="auto">
          <a:xfrm>
            <a:off x="0" y="8871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CHIẾN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TRANH GIÀNH ĐỘC LẬP </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CỦA 13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THUỘC ĐỊA ANH </a:t>
            </a:r>
            <a:r>
              <a:rPr kumimoji="0" lang="en-US" altLang="en-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Ở</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BẮC MĨ</a:t>
            </a:r>
          </a:p>
        </p:txBody>
      </p:sp>
      <p:sp>
        <p:nvSpPr>
          <p:cNvPr id="28" name="Rectangle 27">
            <a:extLst>
              <a:ext uri="{FF2B5EF4-FFF2-40B4-BE49-F238E27FC236}">
                <a16:creationId xmlns:a16="http://schemas.microsoft.com/office/drawing/2014/main" id="{928809EF-31C7-A94D-B8EE-58F5E53631B9}"/>
              </a:ext>
            </a:extLst>
          </p:cNvPr>
          <p:cNvSpPr/>
          <p:nvPr/>
        </p:nvSpPr>
        <p:spPr>
          <a:xfrm>
            <a:off x="0" y="1410405"/>
            <a:ext cx="121920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pic>
        <p:nvPicPr>
          <p:cNvPr id="3" name="Picture 2" descr="A picture containing text&#10;&#10;Description automatically generated">
            <a:extLst>
              <a:ext uri="{FF2B5EF4-FFF2-40B4-BE49-F238E27FC236}">
                <a16:creationId xmlns:a16="http://schemas.microsoft.com/office/drawing/2014/main" id="{6A7BE652-1A93-5216-C9F3-A14B7F436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grpSp>
        <p:nvGrpSpPr>
          <p:cNvPr id="2" name="Group 1">
            <a:extLst>
              <a:ext uri="{FF2B5EF4-FFF2-40B4-BE49-F238E27FC236}">
                <a16:creationId xmlns:a16="http://schemas.microsoft.com/office/drawing/2014/main" id="{F432F8BB-2563-CF7F-A315-4874AC463AAD}"/>
              </a:ext>
            </a:extLst>
          </p:cNvPr>
          <p:cNvGrpSpPr/>
          <p:nvPr/>
        </p:nvGrpSpPr>
        <p:grpSpPr>
          <a:xfrm>
            <a:off x="168728" y="2665287"/>
            <a:ext cx="11854543" cy="2354207"/>
            <a:chOff x="163286" y="3200399"/>
            <a:chExt cx="11854543" cy="2354207"/>
          </a:xfrm>
        </p:grpSpPr>
        <p:sp>
          <p:nvSpPr>
            <p:cNvPr id="4" name="Rounded Rectangle 29">
              <a:extLst>
                <a:ext uri="{FF2B5EF4-FFF2-40B4-BE49-F238E27FC236}">
                  <a16:creationId xmlns:a16="http://schemas.microsoft.com/office/drawing/2014/main" id="{9DF4463A-EBAB-5CD3-99A5-DAA152661C16}"/>
                </a:ext>
              </a:extLst>
            </p:cNvPr>
            <p:cNvSpPr/>
            <p:nvPr/>
          </p:nvSpPr>
          <p:spPr>
            <a:xfrm>
              <a:off x="163286" y="3200399"/>
              <a:ext cx="11854543" cy="2354207"/>
            </a:xfrm>
            <a:prstGeom prst="roundRect">
              <a:avLst>
                <a:gd name="adj" fmla="val 2745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C28B46F2-B45A-66B5-36BA-B6ACBA1A2FE2}"/>
                </a:ext>
              </a:extLst>
            </p:cNvPr>
            <p:cNvSpPr/>
            <p:nvPr/>
          </p:nvSpPr>
          <p:spPr>
            <a:xfrm>
              <a:off x="540670" y="3494548"/>
              <a:ext cx="1109977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Xem đoạn video và kết hợp sách giáo khoa nêu một số sự kiện chính của cuộc Chiến tranh giành độc lập của 13 thuộc địa Anh ở Bắc Mĩ</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5058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7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1552</Words>
  <Application>Microsoft Office PowerPoint</Application>
  <PresentationFormat>Widescreen</PresentationFormat>
  <Paragraphs>203</Paragraphs>
  <Slides>34</Slides>
  <Notes>20</Notes>
  <HiddenSlides>0</HiddenSlides>
  <MMClips>2</MMClips>
  <ScaleCrop>false</ScaleCrop>
  <HeadingPairs>
    <vt:vector size="8" baseType="variant">
      <vt:variant>
        <vt:lpstr>Fonts Used</vt:lpstr>
      </vt:variant>
      <vt:variant>
        <vt:i4>28</vt:i4>
      </vt:variant>
      <vt:variant>
        <vt:lpstr>Theme</vt:lpstr>
      </vt:variant>
      <vt:variant>
        <vt:i4>11</vt:i4>
      </vt:variant>
      <vt:variant>
        <vt:lpstr>Embedded OLE Servers</vt:lpstr>
      </vt:variant>
      <vt:variant>
        <vt:i4>1</vt:i4>
      </vt:variant>
      <vt:variant>
        <vt:lpstr>Slide Titles</vt:lpstr>
      </vt:variant>
      <vt:variant>
        <vt:i4>34</vt:i4>
      </vt:variant>
    </vt:vector>
  </HeadingPairs>
  <TitlesOfParts>
    <vt:vector size="74" baseType="lpstr">
      <vt:lpstr>等线</vt:lpstr>
      <vt:lpstr>微软雅黑</vt:lpstr>
      <vt:lpstr>#9Slide03 AllRoundGothic</vt:lpstr>
      <vt:lpstr>Advent Pro</vt:lpstr>
      <vt:lpstr>Antic</vt:lpstr>
      <vt:lpstr>Arial</vt:lpstr>
      <vt:lpstr>Barlow</vt:lpstr>
      <vt:lpstr>Barlow Condensed Light</vt:lpstr>
      <vt:lpstr>Calibri</vt:lpstr>
      <vt:lpstr>Calibri Light</vt:lpstr>
      <vt:lpstr>Constantia</vt:lpstr>
      <vt:lpstr>Fira Sans Extra Condensed</vt:lpstr>
      <vt:lpstr>Georgia</vt:lpstr>
      <vt:lpstr>Gloria Hallelujah</vt:lpstr>
      <vt:lpstr>ITC Avant Garde Std Bk</vt:lpstr>
      <vt:lpstr>Livvic</vt:lpstr>
      <vt:lpstr>Manjari</vt:lpstr>
      <vt:lpstr>Raleway</vt:lpstr>
      <vt:lpstr>Raleway SemiBold</vt:lpstr>
      <vt:lpstr>Roboto Condensed Light</vt:lpstr>
      <vt:lpstr>Rozha One</vt:lpstr>
      <vt:lpstr>Times New Roman</vt:lpstr>
      <vt:lpstr>UVN Bach Tuyet Nang</vt:lpstr>
      <vt:lpstr>VNI-Times</vt:lpstr>
      <vt:lpstr>Wingdings</vt:lpstr>
      <vt:lpstr>Wingdings 2</vt:lpstr>
      <vt:lpstr>字魂59号-创粗黑</vt:lpstr>
      <vt:lpstr>小白</vt:lpstr>
      <vt:lpstr>1_Team Building Class for Elementary by Slidesgo</vt:lpstr>
      <vt:lpstr>2021 Marketing Plan by Slidesgo</vt:lpstr>
      <vt:lpstr>1_Office Theme</vt:lpstr>
      <vt:lpstr>2_Office Theme</vt:lpstr>
      <vt:lpstr>War Background by Slidesgo</vt:lpstr>
      <vt:lpstr>Lawn and Garden Month by Slidesgo</vt:lpstr>
      <vt:lpstr>3_Office Theme</vt:lpstr>
      <vt:lpstr>Civic</vt:lpstr>
      <vt:lpstr>7_Office Theme</vt:lpstr>
      <vt:lpstr>1_Office 主题​​</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Nguyen Duc Huong</dc:creator>
  <cp:lastModifiedBy>Nguyễn Thị Hương</cp:lastModifiedBy>
  <cp:revision>21</cp:revision>
  <dcterms:created xsi:type="dcterms:W3CDTF">2023-03-19T01:31:06Z</dcterms:created>
  <dcterms:modified xsi:type="dcterms:W3CDTF">2023-11-17T03:06:44Z</dcterms:modified>
</cp:coreProperties>
</file>