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800" r:id="rId3"/>
    <p:sldMasterId id="2147483812" r:id="rId4"/>
  </p:sldMasterIdLst>
  <p:notesMasterIdLst>
    <p:notesMasterId r:id="rId45"/>
  </p:notesMasterIdLst>
  <p:sldIdLst>
    <p:sldId id="282" r:id="rId5"/>
    <p:sldId id="292" r:id="rId6"/>
    <p:sldId id="257" r:id="rId7"/>
    <p:sldId id="263" r:id="rId8"/>
    <p:sldId id="647" r:id="rId9"/>
    <p:sldId id="286" r:id="rId10"/>
    <p:sldId id="401" r:id="rId11"/>
    <p:sldId id="650" r:id="rId12"/>
    <p:sldId id="418" r:id="rId13"/>
    <p:sldId id="328" r:id="rId14"/>
    <p:sldId id="329" r:id="rId15"/>
    <p:sldId id="330" r:id="rId16"/>
    <p:sldId id="648" r:id="rId17"/>
    <p:sldId id="424" r:id="rId18"/>
    <p:sldId id="304" r:id="rId19"/>
    <p:sldId id="323" r:id="rId20"/>
    <p:sldId id="306" r:id="rId21"/>
    <p:sldId id="308" r:id="rId22"/>
    <p:sldId id="407" r:id="rId23"/>
    <p:sldId id="440" r:id="rId24"/>
    <p:sldId id="439" r:id="rId25"/>
    <p:sldId id="441" r:id="rId26"/>
    <p:sldId id="442" r:id="rId27"/>
    <p:sldId id="443" r:id="rId28"/>
    <p:sldId id="444" r:id="rId29"/>
    <p:sldId id="445" r:id="rId30"/>
    <p:sldId id="446" r:id="rId31"/>
    <p:sldId id="447" r:id="rId32"/>
    <p:sldId id="651" r:id="rId33"/>
    <p:sldId id="664" r:id="rId34"/>
    <p:sldId id="312" r:id="rId35"/>
    <p:sldId id="321" r:id="rId36"/>
    <p:sldId id="309" r:id="rId37"/>
    <p:sldId id="322" r:id="rId38"/>
    <p:sldId id="324" r:id="rId39"/>
    <p:sldId id="310" r:id="rId40"/>
    <p:sldId id="318" r:id="rId41"/>
    <p:sldId id="313" r:id="rId42"/>
    <p:sldId id="315" r:id="rId43"/>
    <p:sldId id="316"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2E2"/>
    <a:srgbClr val="FFCCCC"/>
    <a:srgbClr val="CC99FF"/>
    <a:srgbClr val="FED1E0"/>
    <a:srgbClr val="F3D7D4"/>
    <a:srgbClr val="C1CEDF"/>
    <a:srgbClr val="3F92C1"/>
    <a:srgbClr val="4596C3"/>
    <a:srgbClr val="6CA9CE"/>
    <a:srgbClr val="BDC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79" autoAdjust="0"/>
    <p:restoredTop sz="94660"/>
  </p:normalViewPr>
  <p:slideViewPr>
    <p:cSldViewPr snapToGrid="0" showGuides="1">
      <p:cViewPr varScale="1">
        <p:scale>
          <a:sx n="63" d="100"/>
          <a:sy n="63" d="100"/>
        </p:scale>
        <p:origin x="716" y="56"/>
      </p:cViewPr>
      <p:guideLst>
        <p:guide orient="horz" pos="225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952DE-71A3-4FA5-963C-C4D630A88E03}"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B457B-FEAD-490B-A118-6AA426FD48F7}" type="slidenum">
              <a:rPr lang="en-US" smtClean="0"/>
              <a:t>‹#›</a:t>
            </a:fld>
            <a:endParaRPr lang="en-US"/>
          </a:p>
        </p:txBody>
      </p:sp>
    </p:spTree>
    <p:extLst>
      <p:ext uri="{BB962C8B-B14F-4D97-AF65-F5344CB8AC3E}">
        <p14:creationId xmlns:p14="http://schemas.microsoft.com/office/powerpoint/2010/main" val="364871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6684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2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2539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933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7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917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9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131514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739285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2418273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3072274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371398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7005934" y="6099067"/>
            <a:ext cx="5263047"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6546168" y="2287233"/>
            <a:ext cx="3744000"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614" name="Google Shape;1614;p7"/>
          <p:cNvSpPr txBox="1">
            <a:spLocks noGrp="1"/>
          </p:cNvSpPr>
          <p:nvPr>
            <p:ph type="body" idx="1"/>
          </p:nvPr>
        </p:nvSpPr>
        <p:spPr>
          <a:xfrm>
            <a:off x="6311368" y="3014433"/>
            <a:ext cx="3978800" cy="1662400"/>
          </a:xfrm>
          <a:prstGeom prst="rect">
            <a:avLst/>
          </a:prstGeom>
        </p:spPr>
        <p:txBody>
          <a:bodyPr spcFirstLastPara="1" wrap="square" lIns="91425" tIns="91425" rIns="91425" bIns="91425" anchor="t" anchorCtr="0">
            <a:noAutofit/>
          </a:bodyPr>
          <a:lstStyle>
            <a:lvl1pPr marL="609585" lvl="0" indent="-406390" algn="r">
              <a:spcBef>
                <a:spcPts val="0"/>
              </a:spcBef>
              <a:spcAft>
                <a:spcPts val="0"/>
              </a:spcAft>
              <a:buSzPts val="1200"/>
              <a:buChar char="●"/>
              <a:defRPr>
                <a:latin typeface="Nunito"/>
                <a:ea typeface="Nunito"/>
                <a:cs typeface="Nunito"/>
                <a:sym typeface="Nunito"/>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615" name="Google Shape;1615;p7"/>
          <p:cNvSpPr/>
          <p:nvPr/>
        </p:nvSpPr>
        <p:spPr>
          <a:xfrm flipH="1">
            <a:off x="-269970" y="-119310"/>
            <a:ext cx="4503516"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10693523" y="-225529"/>
            <a:ext cx="1432199"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10550295" y="5162843"/>
            <a:ext cx="1718685"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69889" y="6180597"/>
            <a:ext cx="116385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86014" y="-101851"/>
            <a:ext cx="1079972"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1F6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763423" y="16841"/>
            <a:ext cx="156581" cy="141111"/>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2457145" y="4676832"/>
            <a:ext cx="2702800"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8352" y="-225509"/>
            <a:ext cx="916057"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819611" y="-260977"/>
            <a:ext cx="665584"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rgbClr val="9F5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2056057" y="-236825"/>
            <a:ext cx="530147"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11475062" y="-90176"/>
            <a:ext cx="692257"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11132610" y="1178146"/>
            <a:ext cx="1173972"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11742907" y="1129407"/>
            <a:ext cx="156581" cy="141111"/>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2977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2022/9/7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11916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2022/9/7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3504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875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D32767-FD3B-4B19-B495-8910AF6290C2}"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56654-014D-44AF-992E-93330845C1AD}" type="slidenum">
              <a:rPr lang="en-US"/>
              <a:pPr>
                <a:defRPr/>
              </a:pPr>
              <a:t>‹#›</a:t>
            </a:fld>
            <a:endParaRPr lang="en-US"/>
          </a:p>
        </p:txBody>
      </p:sp>
    </p:spTree>
    <p:extLst>
      <p:ext uri="{BB962C8B-B14F-4D97-AF65-F5344CB8AC3E}">
        <p14:creationId xmlns:p14="http://schemas.microsoft.com/office/powerpoint/2010/main" val="58423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CA1CFD-60CE-4DD8-AC43-E6BB95EB2B8A}"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7E0D7A-94C2-4657-A500-3976139B520F}" type="slidenum">
              <a:rPr lang="en-US"/>
              <a:pPr>
                <a:defRPr/>
              </a:pPr>
              <a:t>‹#›</a:t>
            </a:fld>
            <a:endParaRPr lang="en-US"/>
          </a:p>
        </p:txBody>
      </p:sp>
    </p:spTree>
    <p:extLst>
      <p:ext uri="{BB962C8B-B14F-4D97-AF65-F5344CB8AC3E}">
        <p14:creationId xmlns:p14="http://schemas.microsoft.com/office/powerpoint/2010/main" val="3347120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879A7BE-7A26-4A94-A6D6-698467F6927E}"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CB9BB-E627-42EC-96A4-7EC1B81F0B4C}" type="slidenum">
              <a:rPr lang="en-US"/>
              <a:pPr>
                <a:defRPr/>
              </a:pPr>
              <a:t>‹#›</a:t>
            </a:fld>
            <a:endParaRPr lang="en-US"/>
          </a:p>
        </p:txBody>
      </p:sp>
    </p:spTree>
    <p:extLst>
      <p:ext uri="{BB962C8B-B14F-4D97-AF65-F5344CB8AC3E}">
        <p14:creationId xmlns:p14="http://schemas.microsoft.com/office/powerpoint/2010/main" val="42918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2265188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D9DDF85-70B4-4905-A8CD-BA89294D1B32}" type="datetimeFigureOut">
              <a:rPr lang="en-US"/>
              <a:pPr>
                <a:defRPr/>
              </a:pPr>
              <a:t>9/7/2022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11BFE8-3E81-48A8-9434-309245394F2F}" type="slidenum">
              <a:rPr lang="en-US"/>
              <a:pPr>
                <a:defRPr/>
              </a:pPr>
              <a:t>‹#›</a:t>
            </a:fld>
            <a:endParaRPr lang="en-US"/>
          </a:p>
        </p:txBody>
      </p:sp>
    </p:spTree>
    <p:extLst>
      <p:ext uri="{BB962C8B-B14F-4D97-AF65-F5344CB8AC3E}">
        <p14:creationId xmlns:p14="http://schemas.microsoft.com/office/powerpoint/2010/main" val="353753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3CDB04-B8A4-4002-B857-9858331F6C80}" type="datetimeFigureOut">
              <a:rPr lang="en-US"/>
              <a:pPr>
                <a:defRPr/>
              </a:pPr>
              <a:t>9/7/2022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28638C-8A95-4090-8528-5A2214B08026}" type="slidenum">
              <a:rPr lang="en-US"/>
              <a:pPr>
                <a:defRPr/>
              </a:pPr>
              <a:t>‹#›</a:t>
            </a:fld>
            <a:endParaRPr lang="en-US"/>
          </a:p>
        </p:txBody>
      </p:sp>
    </p:spTree>
    <p:extLst>
      <p:ext uri="{BB962C8B-B14F-4D97-AF65-F5344CB8AC3E}">
        <p14:creationId xmlns:p14="http://schemas.microsoft.com/office/powerpoint/2010/main" val="3355681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C6CD13-DE29-4AB2-8539-C147914B73C1}" type="datetimeFigureOut">
              <a:rPr lang="en-US"/>
              <a:pPr>
                <a:defRPr/>
              </a:pPr>
              <a:t>9/7/2022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6D42300-B0CF-4976-901C-6DFE9E7C906A}" type="slidenum">
              <a:rPr lang="en-US"/>
              <a:pPr>
                <a:defRPr/>
              </a:pPr>
              <a:t>‹#›</a:t>
            </a:fld>
            <a:endParaRPr lang="en-US"/>
          </a:p>
        </p:txBody>
      </p:sp>
    </p:spTree>
    <p:extLst>
      <p:ext uri="{BB962C8B-B14F-4D97-AF65-F5344CB8AC3E}">
        <p14:creationId xmlns:p14="http://schemas.microsoft.com/office/powerpoint/2010/main" val="1831481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485D8F-8A9B-4E40-8B9B-125F35F06DF0}" type="datetimeFigureOut">
              <a:rPr lang="en-US"/>
              <a:pPr>
                <a:defRPr/>
              </a:pPr>
              <a:t>9/7/2022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5A56DD-85C2-43EF-8C23-CF55B8E8DCBF}" type="slidenum">
              <a:rPr lang="en-US"/>
              <a:pPr>
                <a:defRPr/>
              </a:pPr>
              <a:t>‹#›</a:t>
            </a:fld>
            <a:endParaRPr lang="en-US"/>
          </a:p>
        </p:txBody>
      </p:sp>
    </p:spTree>
    <p:extLst>
      <p:ext uri="{BB962C8B-B14F-4D97-AF65-F5344CB8AC3E}">
        <p14:creationId xmlns:p14="http://schemas.microsoft.com/office/powerpoint/2010/main" val="1386470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EB2366-1325-47AD-AF33-DBF0DD033D75}" type="datetimeFigureOut">
              <a:rPr lang="en-US"/>
              <a:pPr>
                <a:defRPr/>
              </a:pPr>
              <a:t>9/7/2022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362B13-FEE8-4276-90A1-62FFAA6B5E4A}" type="slidenum">
              <a:rPr lang="en-US"/>
              <a:pPr>
                <a:defRPr/>
              </a:pPr>
              <a:t>‹#›</a:t>
            </a:fld>
            <a:endParaRPr lang="en-US"/>
          </a:p>
        </p:txBody>
      </p:sp>
    </p:spTree>
    <p:extLst>
      <p:ext uri="{BB962C8B-B14F-4D97-AF65-F5344CB8AC3E}">
        <p14:creationId xmlns:p14="http://schemas.microsoft.com/office/powerpoint/2010/main" val="941776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3E2383-FF40-4705-AD7F-5E42A70F4A8F}" type="datetimeFigureOut">
              <a:rPr lang="en-US"/>
              <a:pPr>
                <a:defRPr/>
              </a:pPr>
              <a:t>9/7/2022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F41B2A-DBB5-4D9C-9329-E0734A640DC5}" type="slidenum">
              <a:rPr lang="en-US"/>
              <a:pPr>
                <a:defRPr/>
              </a:pPr>
              <a:t>‹#›</a:t>
            </a:fld>
            <a:endParaRPr lang="en-US"/>
          </a:p>
        </p:txBody>
      </p:sp>
    </p:spTree>
    <p:extLst>
      <p:ext uri="{BB962C8B-B14F-4D97-AF65-F5344CB8AC3E}">
        <p14:creationId xmlns:p14="http://schemas.microsoft.com/office/powerpoint/2010/main" val="2375548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319BB4-0B46-4DCA-B903-6429E4DF2261}"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19D0FC-EC07-4792-B530-50350334E8C3}" type="slidenum">
              <a:rPr lang="en-US"/>
              <a:pPr>
                <a:defRPr/>
              </a:pPr>
              <a:t>‹#›</a:t>
            </a:fld>
            <a:endParaRPr lang="en-US"/>
          </a:p>
        </p:txBody>
      </p:sp>
    </p:spTree>
    <p:extLst>
      <p:ext uri="{BB962C8B-B14F-4D97-AF65-F5344CB8AC3E}">
        <p14:creationId xmlns:p14="http://schemas.microsoft.com/office/powerpoint/2010/main" val="28388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DD5F77-2A72-4829-837A-1DB2E4177B49}"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F84725-9F34-480A-8359-3328C1C2FA29}" type="slidenum">
              <a:rPr lang="en-US"/>
              <a:pPr>
                <a:defRPr/>
              </a:pPr>
              <a:t>‹#›</a:t>
            </a:fld>
            <a:endParaRPr lang="en-US"/>
          </a:p>
        </p:txBody>
      </p:sp>
    </p:spTree>
    <p:extLst>
      <p:ext uri="{BB962C8B-B14F-4D97-AF65-F5344CB8AC3E}">
        <p14:creationId xmlns:p14="http://schemas.microsoft.com/office/powerpoint/2010/main" val="1419797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8143E6-577B-4A8E-81AC-6518F769CF4F}"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F38616-A735-431E-BC34-6DED3DB3C5DB}" type="slidenum">
              <a:rPr lang="en-US"/>
              <a:pPr>
                <a:defRPr/>
              </a:pPr>
              <a:t>‹#›</a:t>
            </a:fld>
            <a:endParaRPr lang="en-US"/>
          </a:p>
        </p:txBody>
      </p:sp>
    </p:spTree>
    <p:extLst>
      <p:ext uri="{BB962C8B-B14F-4D97-AF65-F5344CB8AC3E}">
        <p14:creationId xmlns:p14="http://schemas.microsoft.com/office/powerpoint/2010/main" val="1220376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ADF5BF-4A7B-47EC-965C-E1B5075A59FE}"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880BD2-398B-4E22-A5C8-7B5DE7615C02}" type="slidenum">
              <a:rPr lang="en-US"/>
              <a:pPr>
                <a:defRPr/>
              </a:pPr>
              <a:t>‹#›</a:t>
            </a:fld>
            <a:endParaRPr lang="en-US"/>
          </a:p>
        </p:txBody>
      </p:sp>
    </p:spTree>
    <p:extLst>
      <p:ext uri="{BB962C8B-B14F-4D97-AF65-F5344CB8AC3E}">
        <p14:creationId xmlns:p14="http://schemas.microsoft.com/office/powerpoint/2010/main" val="303052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1501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7E039A-3B4E-4605-8896-BFE057EF2A6F}"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A19F6C-0FEF-4AED-A72E-76A468D4ED13}" type="slidenum">
              <a:rPr lang="en-US"/>
              <a:pPr>
                <a:defRPr/>
              </a:pPr>
              <a:t>‹#›</a:t>
            </a:fld>
            <a:endParaRPr lang="en-US"/>
          </a:p>
        </p:txBody>
      </p:sp>
    </p:spTree>
    <p:extLst>
      <p:ext uri="{BB962C8B-B14F-4D97-AF65-F5344CB8AC3E}">
        <p14:creationId xmlns:p14="http://schemas.microsoft.com/office/powerpoint/2010/main" val="527336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1DC091-82CF-4823-BD88-2DCAF48B1F2B}" type="datetimeFigureOut">
              <a:rPr lang="en-US"/>
              <a:pPr>
                <a:defRPr/>
              </a:pPr>
              <a:t>9/7/2022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9C0657-0570-4FE9-AC79-F4D0C8A1E009}" type="slidenum">
              <a:rPr lang="en-US"/>
              <a:pPr>
                <a:defRPr/>
              </a:pPr>
              <a:t>‹#›</a:t>
            </a:fld>
            <a:endParaRPr lang="en-US"/>
          </a:p>
        </p:txBody>
      </p:sp>
    </p:spTree>
    <p:extLst>
      <p:ext uri="{BB962C8B-B14F-4D97-AF65-F5344CB8AC3E}">
        <p14:creationId xmlns:p14="http://schemas.microsoft.com/office/powerpoint/2010/main" val="78004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8107EE0-8292-4C79-BF69-AFD0ECEECC08}" type="datetimeFigureOut">
              <a:rPr lang="en-US"/>
              <a:pPr>
                <a:defRPr/>
              </a:pPr>
              <a:t>9/7/2022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D2D4744-7420-458C-B93D-C72EE346CDB9}" type="slidenum">
              <a:rPr lang="en-US"/>
              <a:pPr>
                <a:defRPr/>
              </a:pPr>
              <a:t>‹#›</a:t>
            </a:fld>
            <a:endParaRPr lang="en-US"/>
          </a:p>
        </p:txBody>
      </p:sp>
    </p:spTree>
    <p:extLst>
      <p:ext uri="{BB962C8B-B14F-4D97-AF65-F5344CB8AC3E}">
        <p14:creationId xmlns:p14="http://schemas.microsoft.com/office/powerpoint/2010/main" val="2864072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845A491-5803-4BBE-8322-2D5C69E59914}" type="datetimeFigureOut">
              <a:rPr lang="en-US"/>
              <a:pPr>
                <a:defRPr/>
              </a:pPr>
              <a:t>9/7/2022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6D7B18-0C0B-4294-B7DA-4B45BBCDB3FF}" type="slidenum">
              <a:rPr lang="en-US"/>
              <a:pPr>
                <a:defRPr/>
              </a:pPr>
              <a:t>‹#›</a:t>
            </a:fld>
            <a:endParaRPr lang="en-US"/>
          </a:p>
        </p:txBody>
      </p:sp>
    </p:spTree>
    <p:extLst>
      <p:ext uri="{BB962C8B-B14F-4D97-AF65-F5344CB8AC3E}">
        <p14:creationId xmlns:p14="http://schemas.microsoft.com/office/powerpoint/2010/main" val="670930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23B036-389E-4D2A-8042-6E9F3006C4AD}" type="datetimeFigureOut">
              <a:rPr lang="en-US"/>
              <a:pPr>
                <a:defRPr/>
              </a:pPr>
              <a:t>9/7/2022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6015C17-76E4-45D6-B859-780B022FD2D4}" type="slidenum">
              <a:rPr lang="en-US"/>
              <a:pPr>
                <a:defRPr/>
              </a:pPr>
              <a:t>‹#›</a:t>
            </a:fld>
            <a:endParaRPr lang="en-US"/>
          </a:p>
        </p:txBody>
      </p:sp>
    </p:spTree>
    <p:extLst>
      <p:ext uri="{BB962C8B-B14F-4D97-AF65-F5344CB8AC3E}">
        <p14:creationId xmlns:p14="http://schemas.microsoft.com/office/powerpoint/2010/main" val="468056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88A16A-809B-42EB-83DD-688B367E1081}" type="datetimeFigureOut">
              <a:rPr lang="en-US"/>
              <a:pPr>
                <a:defRPr/>
              </a:pPr>
              <a:t>9/7/2022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CC9697-7AEA-42A5-9675-A3E6AAC5C17D}" type="slidenum">
              <a:rPr lang="en-US"/>
              <a:pPr>
                <a:defRPr/>
              </a:pPr>
              <a:t>‹#›</a:t>
            </a:fld>
            <a:endParaRPr lang="en-US"/>
          </a:p>
        </p:txBody>
      </p:sp>
    </p:spTree>
    <p:extLst>
      <p:ext uri="{BB962C8B-B14F-4D97-AF65-F5344CB8AC3E}">
        <p14:creationId xmlns:p14="http://schemas.microsoft.com/office/powerpoint/2010/main" val="2225318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FD37E7-A457-47F5-BEE7-94C618C5AC56}" type="datetimeFigureOut">
              <a:rPr lang="en-US"/>
              <a:pPr>
                <a:defRPr/>
              </a:pPr>
              <a:t>9/7/2022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D07B2D-B7B3-4FE8-B650-E60DAB1C4B01}" type="slidenum">
              <a:rPr lang="en-US"/>
              <a:pPr>
                <a:defRPr/>
              </a:pPr>
              <a:t>‹#›</a:t>
            </a:fld>
            <a:endParaRPr lang="en-US"/>
          </a:p>
        </p:txBody>
      </p:sp>
    </p:spTree>
    <p:extLst>
      <p:ext uri="{BB962C8B-B14F-4D97-AF65-F5344CB8AC3E}">
        <p14:creationId xmlns:p14="http://schemas.microsoft.com/office/powerpoint/2010/main" val="2975221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E103A1-B500-4783-A943-8723F8E21A4E}"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4A2C78-4CC2-4F31-B1DB-EA31BEEC70FA}" type="slidenum">
              <a:rPr lang="en-US"/>
              <a:pPr>
                <a:defRPr/>
              </a:pPr>
              <a:t>‹#›</a:t>
            </a:fld>
            <a:endParaRPr lang="en-US"/>
          </a:p>
        </p:txBody>
      </p:sp>
    </p:spTree>
    <p:extLst>
      <p:ext uri="{BB962C8B-B14F-4D97-AF65-F5344CB8AC3E}">
        <p14:creationId xmlns:p14="http://schemas.microsoft.com/office/powerpoint/2010/main" val="1048281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31DB94-F7D4-4D2E-BFE7-A851DCB46B19}" type="datetimeFigureOut">
              <a:rPr lang="en-US"/>
              <a:pPr>
                <a:defRPr/>
              </a:pPr>
              <a:t>9/7/2022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47B95F-6EE5-4543-BEC0-54A163121BBC}" type="slidenum">
              <a:rPr lang="en-US"/>
              <a:pPr>
                <a:defRPr/>
              </a:pPr>
              <a:t>‹#›</a:t>
            </a:fld>
            <a:endParaRPr lang="en-US"/>
          </a:p>
        </p:txBody>
      </p:sp>
    </p:spTree>
    <p:extLst>
      <p:ext uri="{BB962C8B-B14F-4D97-AF65-F5344CB8AC3E}">
        <p14:creationId xmlns:p14="http://schemas.microsoft.com/office/powerpoint/2010/main" val="3266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3022426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121820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
        <p:nvSpPr>
          <p:cNvPr id="11" name="TextBox 10"/>
          <p:cNvSpPr txBox="1"/>
          <p:nvPr userDrawn="1"/>
        </p:nvSpPr>
        <p:spPr>
          <a:xfrm>
            <a:off x="1653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149775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4235217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79553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t>2022/9/7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t>‹#›</a:t>
            </a:fld>
            <a:endParaRPr lang="zh-CN" altLang="en-US"/>
          </a:p>
        </p:txBody>
      </p:sp>
    </p:spTree>
    <p:extLst>
      <p:ext uri="{BB962C8B-B14F-4D97-AF65-F5344CB8AC3E}">
        <p14:creationId xmlns:p14="http://schemas.microsoft.com/office/powerpoint/2010/main" val="159047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DAAA2BEB-29E8-4034-8C93-316FB194B840}"/>
              </a:ext>
            </a:extLst>
          </p:cNvPr>
          <p:cNvSpPr txBox="1"/>
          <p:nvPr userDrawn="1"/>
        </p:nvSpPr>
        <p:spPr>
          <a:xfrm>
            <a:off x="11312339" y="6642556"/>
            <a:ext cx="1005168" cy="215444"/>
          </a:xfrm>
          <a:prstGeom prst="rect">
            <a:avLst/>
          </a:prstGeom>
          <a:noFill/>
        </p:spPr>
        <p:txBody>
          <a:bodyPr wrap="square">
            <a:spAutoFit/>
          </a:bodyPr>
          <a:lstStyle/>
          <a:p>
            <a:r>
              <a:rPr lang="en-US" sz="800">
                <a:solidFill>
                  <a:srgbClr val="E2E2E2"/>
                </a:solidFill>
              </a:rPr>
              <a:t>Ms. Ngoc Phan</a:t>
            </a:r>
          </a:p>
        </p:txBody>
      </p:sp>
    </p:spTree>
    <p:extLst>
      <p:ext uri="{BB962C8B-B14F-4D97-AF65-F5344CB8AC3E}">
        <p14:creationId xmlns:p14="http://schemas.microsoft.com/office/powerpoint/2010/main" val="209700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5" r:id="rId13"/>
  </p:sldLayoutIdLst>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0497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a:sym typeface="Arial"/>
              </a:defRPr>
            </a:lvl1pPr>
          </a:lstStyle>
          <a:p>
            <a:pPr>
              <a:defRPr/>
            </a:pPr>
            <a:fld id="{26B40ADB-9AB9-48D8-913F-826A11686C5C}" type="datetimeFigureOut">
              <a:rPr lang="en-US"/>
              <a:pPr>
                <a:defRPr/>
              </a:pPr>
              <a:t>9/7/2022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a:sym typeface="Aria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Arial"/>
                <a:sym typeface="Arial"/>
              </a:defRPr>
            </a:lvl1pPr>
          </a:lstStyle>
          <a:p>
            <a:pPr>
              <a:defRPr/>
            </a:pPr>
            <a:fld id="{FCE22AE9-0A6D-4ABD-AE1F-D1A408B426EA}" type="slidenum">
              <a:rPr lang="en-US"/>
              <a:pPr>
                <a:defRPr/>
              </a:pPr>
              <a:t>‹#›</a:t>
            </a:fld>
            <a:endParaRPr lang="en-US"/>
          </a:p>
        </p:txBody>
      </p:sp>
    </p:spTree>
    <p:extLst>
      <p:ext uri="{BB962C8B-B14F-4D97-AF65-F5344CB8AC3E}">
        <p14:creationId xmlns:p14="http://schemas.microsoft.com/office/powerpoint/2010/main" val="18114232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a:sym typeface="Arial"/>
              </a:defRPr>
            </a:lvl1pPr>
          </a:lstStyle>
          <a:p>
            <a:pPr>
              <a:defRPr/>
            </a:pPr>
            <a:fld id="{1D262F9E-54BF-4C9D-8CEB-AFA89F1CF57C}" type="datetimeFigureOut">
              <a:rPr lang="en-US"/>
              <a:pPr>
                <a:defRPr/>
              </a:pPr>
              <a:t>9/7/2022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a:sym typeface="Aria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a:sym typeface="Arial"/>
              </a:defRPr>
            </a:lvl1pPr>
          </a:lstStyle>
          <a:p>
            <a:pPr>
              <a:defRPr/>
            </a:pPr>
            <a:fld id="{29C43D11-218E-415E-9635-E40F3CBF5C8D}" type="slidenum">
              <a:rPr lang="en-US"/>
              <a:pPr>
                <a:defRPr/>
              </a:pPr>
              <a:t>‹#›</a:t>
            </a:fld>
            <a:endParaRPr lang="en-US"/>
          </a:p>
        </p:txBody>
      </p:sp>
    </p:spTree>
    <p:extLst>
      <p:ext uri="{BB962C8B-B14F-4D97-AF65-F5344CB8AC3E}">
        <p14:creationId xmlns:p14="http://schemas.microsoft.com/office/powerpoint/2010/main" val="287439287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9.jpeg"/></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3.xml"/><Relationship Id="rId7" Type="http://schemas.openxmlformats.org/officeDocument/2006/relationships/image" Target="../media/image74.png"/><Relationship Id="rId2" Type="http://schemas.openxmlformats.org/officeDocument/2006/relationships/audio" Target="NULL" TargetMode="External"/><Relationship Id="rId1" Type="http://schemas.openxmlformats.org/officeDocument/2006/relationships/video" Target="NULL" TargetMode="Externa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4" Type="http://schemas.openxmlformats.org/officeDocument/2006/relationships/image" Target="../media/image79.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jpe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jpe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64.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682699" y="-1152069"/>
            <a:ext cx="13811095" cy="8658313"/>
            <a:chOff x="-682699" y="-1152069"/>
            <a:chExt cx="13811095" cy="8658313"/>
          </a:xfrm>
        </p:grpSpPr>
        <p:pic>
          <p:nvPicPr>
            <p:cNvPr id="22" name="图片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061" y="1129553"/>
              <a:ext cx="1793434" cy="3940162"/>
            </a:xfrm>
            <a:prstGeom prst="rect">
              <a:avLst/>
            </a:prstGeom>
          </p:spPr>
        </p:pic>
        <p:pic>
          <p:nvPicPr>
            <p:cNvPr id="23" name="图片 22"/>
            <p:cNvPicPr>
              <a:picLocks noChangeAspect="1"/>
            </p:cNvPicPr>
            <p:nvPr/>
          </p:nvPicPr>
          <p:blipFill rotWithShape="1">
            <a:blip r:embed="rId3" cstate="screen">
              <a:extLst>
                <a:ext uri="{28A0092B-C50C-407E-A947-70E740481C1C}">
                  <a14:useLocalDpi xmlns:a14="http://schemas.microsoft.com/office/drawing/2010/main"/>
                </a:ext>
              </a:extLst>
            </a:blip>
            <a:srcRect r="-2436"/>
            <a:stretch/>
          </p:blipFill>
          <p:spPr>
            <a:xfrm>
              <a:off x="11195140" y="1159781"/>
              <a:ext cx="1933256" cy="3525282"/>
            </a:xfrm>
            <a:prstGeom prst="rect">
              <a:avLst/>
            </a:prstGeom>
          </p:spPr>
        </p:pic>
        <p:pic>
          <p:nvPicPr>
            <p:cNvPr id="24" name="图片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1846" y="-472975"/>
              <a:ext cx="3871517" cy="1484999"/>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699" y="4815937"/>
              <a:ext cx="3926922" cy="2584083"/>
            </a:xfrm>
            <a:prstGeom prst="rect">
              <a:avLst/>
            </a:prstGeom>
          </p:spPr>
        </p:pic>
        <p:pic>
          <p:nvPicPr>
            <p:cNvPr id="26" name="图片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1962" y="4708901"/>
              <a:ext cx="3309507" cy="2213233"/>
            </a:xfrm>
            <a:prstGeom prst="rect">
              <a:avLst/>
            </a:prstGeom>
          </p:spPr>
        </p:pic>
        <p:pic>
          <p:nvPicPr>
            <p:cNvPr id="27" name="图片 2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V="1">
              <a:off x="5090368" y="5790144"/>
              <a:ext cx="4174718" cy="1609876"/>
            </a:xfrm>
            <a:prstGeom prst="rect">
              <a:avLst/>
            </a:prstGeom>
          </p:spPr>
        </p:pic>
        <p:pic>
          <p:nvPicPr>
            <p:cNvPr id="28" name="图片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flipH="1">
              <a:off x="7531868" y="-3607016"/>
              <a:ext cx="2558520" cy="7468414"/>
            </a:xfrm>
            <a:prstGeom prst="rect">
              <a:avLst/>
            </a:prstGeom>
          </p:spPr>
        </p:pic>
        <p:pic>
          <p:nvPicPr>
            <p:cNvPr id="29" name="图片 2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H="1">
              <a:off x="10565684" y="860572"/>
              <a:ext cx="822060" cy="842083"/>
            </a:xfrm>
            <a:prstGeom prst="rect">
              <a:avLst/>
            </a:prstGeom>
          </p:spPr>
        </p:pic>
        <p:pic>
          <p:nvPicPr>
            <p:cNvPr id="30" name="图片 2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V="1">
              <a:off x="3025506" y="5978872"/>
              <a:ext cx="2041118" cy="1527372"/>
            </a:xfrm>
            <a:prstGeom prst="rect">
              <a:avLst/>
            </a:prstGeom>
          </p:spPr>
        </p:pic>
        <p:pic>
          <p:nvPicPr>
            <p:cNvPr id="31" name="图片 30"/>
            <p:cNvPicPr>
              <a:picLocks noChangeAspect="1"/>
            </p:cNvPicPr>
            <p:nvPr/>
          </p:nvPicPr>
          <p:blipFill rotWithShape="1">
            <a:blip r:embed="rId11" cstate="screen">
              <a:extLst>
                <a:ext uri="{28A0092B-C50C-407E-A947-70E740481C1C}">
                  <a14:useLocalDpi xmlns:a14="http://schemas.microsoft.com/office/drawing/2010/main"/>
                </a:ext>
              </a:extLst>
            </a:blip>
            <a:srcRect t="-13049"/>
            <a:stretch/>
          </p:blipFill>
          <p:spPr>
            <a:xfrm>
              <a:off x="-650061" y="-428247"/>
              <a:ext cx="2304280" cy="1792218"/>
            </a:xfrm>
            <a:prstGeom prst="rect">
              <a:avLst/>
            </a:prstGeom>
          </p:spPr>
        </p:pic>
      </p:grpSp>
      <p:sp>
        <p:nvSpPr>
          <p:cNvPr id="2" name="矩形 1"/>
          <p:cNvSpPr/>
          <p:nvPr/>
        </p:nvSpPr>
        <p:spPr>
          <a:xfrm>
            <a:off x="1143373" y="2763636"/>
            <a:ext cx="8843169" cy="1446550"/>
          </a:xfrm>
          <a:prstGeom prst="rect">
            <a:avLst/>
          </a:prstGeom>
        </p:spPr>
        <p:txBody>
          <a:bodyPr wrap="square">
            <a:spAutoFit/>
          </a:bodyPr>
          <a:lstStyle/>
          <a:p>
            <a:pPr algn="ctr"/>
            <a:r>
              <a:rPr lang="vi-VN" altLang="zh-CN" sz="8800" dirty="0">
                <a:solidFill>
                  <a:schemeClr val="accent6">
                    <a:lumMod val="75000"/>
                  </a:schemeClr>
                </a:solidFill>
                <a:effectLst>
                  <a:outerShdw blurRad="38100" dist="38100" dir="2700000" algn="tl">
                    <a:srgbClr val="000000">
                      <a:alpha val="43137"/>
                    </a:srgbClr>
                  </a:outerShdw>
                </a:effectLst>
                <a:latin typeface="SVN-Apple" panose="02040603050506020204" pitchFamily="18" charset="0"/>
                <a:cs typeface="+mn-ea"/>
                <a:sym typeface="+mn-lt"/>
              </a:rPr>
              <a:t>Tôi và các bạn</a:t>
            </a:r>
            <a:endParaRPr lang="zh-CN" altLang="en-US" sz="8800" dirty="0">
              <a:solidFill>
                <a:schemeClr val="accent6">
                  <a:lumMod val="75000"/>
                </a:schemeClr>
              </a:solidFill>
              <a:effectLst>
                <a:outerShdw blurRad="38100" dist="38100" dir="2700000" algn="tl">
                  <a:srgbClr val="000000">
                    <a:alpha val="43137"/>
                  </a:srgbClr>
                </a:outerShdw>
              </a:effectLst>
              <a:latin typeface="SVN-Apple" panose="02040603050506020204" pitchFamily="18" charset="0"/>
              <a:cs typeface="+mn-ea"/>
              <a:sym typeface="+mn-lt"/>
            </a:endParaRPr>
          </a:p>
        </p:txBody>
      </p:sp>
      <p:grpSp>
        <p:nvGrpSpPr>
          <p:cNvPr id="3" name="Group 2">
            <a:extLst>
              <a:ext uri="{FF2B5EF4-FFF2-40B4-BE49-F238E27FC236}">
                <a16:creationId xmlns:a16="http://schemas.microsoft.com/office/drawing/2014/main" id="{456604A2-377A-4637-BF15-4BD9BEE1789A}"/>
              </a:ext>
            </a:extLst>
          </p:cNvPr>
          <p:cNvGrpSpPr/>
          <p:nvPr/>
        </p:nvGrpSpPr>
        <p:grpSpPr>
          <a:xfrm>
            <a:off x="4313312" y="1262692"/>
            <a:ext cx="3443748" cy="1444976"/>
            <a:chOff x="3975347" y="1288301"/>
            <a:chExt cx="4119677" cy="1728592"/>
          </a:xfrm>
        </p:grpSpPr>
        <p:grpSp>
          <p:nvGrpSpPr>
            <p:cNvPr id="32" name="组合 2"/>
            <p:cNvGrpSpPr/>
            <p:nvPr/>
          </p:nvGrpSpPr>
          <p:grpSpPr>
            <a:xfrm rot="16200000">
              <a:off x="5170890" y="92758"/>
              <a:ext cx="1728592" cy="4119677"/>
              <a:chOff x="4697260" y="1366723"/>
              <a:chExt cx="1728592" cy="4119677"/>
            </a:xfrm>
          </p:grpSpPr>
          <p:sp>
            <p:nvSpPr>
              <p:cNvPr id="43" name="矩形 34"/>
              <p:cNvSpPr/>
              <p:nvPr/>
            </p:nvSpPr>
            <p:spPr>
              <a:xfrm>
                <a:off x="4697260" y="1366723"/>
                <a:ext cx="1728592" cy="4119677"/>
              </a:xfrm>
              <a:prstGeom prst="rect">
                <a:avLst/>
              </a:prstGeom>
              <a:solidFill>
                <a:schemeClr val="accent6">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37"/>
              <p:cNvSpPr/>
              <p:nvPr/>
            </p:nvSpPr>
            <p:spPr>
              <a:xfrm>
                <a:off x="4967309" y="1717537"/>
                <a:ext cx="1188494" cy="3418048"/>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5" name="矩形 38"/>
            <p:cNvSpPr/>
            <p:nvPr/>
          </p:nvSpPr>
          <p:spPr>
            <a:xfrm rot="16203274">
              <a:off x="5554997" y="383707"/>
              <a:ext cx="1104559" cy="3418046"/>
            </a:xfrm>
            <a:prstGeom prst="rect">
              <a:avLst/>
            </a:prstGeom>
          </p:spPr>
          <p:txBody>
            <a:bodyPr vert="eaVert" wrap="square">
              <a:spAutoFit/>
            </a:bodyPr>
            <a:lstStyle/>
            <a:p>
              <a:pPr algn="ctr"/>
              <a:r>
                <a:rPr lang="vi-VN" altLang="zh-CN" sz="4800" dirty="0">
                  <a:solidFill>
                    <a:schemeClr val="accent6">
                      <a:lumMod val="75000"/>
                    </a:schemeClr>
                  </a:solidFill>
                  <a:latin typeface="SVN-Dumpling" panose="02000000000000000000" pitchFamily="50" charset="0"/>
                  <a:cs typeface="+mn-ea"/>
                  <a:sym typeface="+mn-lt"/>
                </a:rPr>
                <a:t>Bài </a:t>
              </a:r>
              <a:r>
                <a:rPr lang="en-US" altLang="zh-CN" sz="4800" dirty="0">
                  <a:solidFill>
                    <a:schemeClr val="accent6">
                      <a:lumMod val="75000"/>
                    </a:schemeClr>
                  </a:solidFill>
                  <a:latin typeface="SVN-Dumpling" panose="02000000000000000000" pitchFamily="50" charset="0"/>
                  <a:cs typeface="+mn-ea"/>
                  <a:sym typeface="+mn-lt"/>
                </a:rPr>
                <a:t>1</a:t>
              </a:r>
              <a:endParaRPr lang="zh-CN" altLang="en-US" sz="4800" dirty="0">
                <a:solidFill>
                  <a:schemeClr val="accent6">
                    <a:lumMod val="75000"/>
                  </a:schemeClr>
                </a:solidFill>
                <a:latin typeface="SVN-Dumpling" panose="02000000000000000000" pitchFamily="50" charset="0"/>
                <a:cs typeface="+mn-ea"/>
                <a:sym typeface="+mn-lt"/>
              </a:endParaRPr>
            </a:p>
          </p:txBody>
        </p:sp>
      </p:grpSp>
    </p:spTree>
    <p:extLst>
      <p:ext uri="{BB962C8B-B14F-4D97-AF65-F5344CB8AC3E}">
        <p14:creationId xmlns:p14="http://schemas.microsoft.com/office/powerpoint/2010/main" val="172481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766">
        <p15:prstTrans prst="fallOver"/>
      </p:transition>
    </mc:Choice>
    <mc:Fallback xmlns="">
      <p:transition spd="slow" advTm="317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xt Box 4"/>
          <p:cNvPicPr>
            <a:picLocks noGrp="1"/>
          </p:cNvPicPr>
          <p:nvPr>
            <p:ph idx="1"/>
          </p:nvPr>
        </p:nvPicPr>
        <p:blipFill>
          <a:blip r:embed="rId2"/>
          <a:srcRect/>
          <a:stretch>
            <a:fillRect/>
          </a:stretch>
        </p:blipFill>
        <p:spPr>
          <a:xfrm>
            <a:off x="143087" y="68580"/>
            <a:ext cx="11945620" cy="1452880"/>
          </a:xfrm>
          <a:solidFill>
            <a:srgbClr val="FFC000">
              <a:alpha val="100000"/>
            </a:srgbClr>
          </a:solidFill>
        </p:spPr>
      </p:pic>
      <p:pic>
        <p:nvPicPr>
          <p:cNvPr id="8" name="Picture 10" descr="Bai hoc duong doi dau tien "/>
          <p:cNvPicPr>
            <a:picLocks noChangeAspect="1"/>
          </p:cNvPicPr>
          <p:nvPr/>
        </p:nvPicPr>
        <p:blipFill>
          <a:blip r:embed="rId3"/>
          <a:srcRect l="36438"/>
          <a:stretch>
            <a:fillRect/>
          </a:stretch>
        </p:blipFill>
        <p:spPr>
          <a:xfrm>
            <a:off x="2255521" y="1700953"/>
            <a:ext cx="3218180" cy="5149427"/>
          </a:xfrm>
          <a:prstGeom prst="rect">
            <a:avLst/>
          </a:prstGeom>
          <a:noFill/>
          <a:ln w="57150" cap="flat" cmpd="sng">
            <a:solidFill>
              <a:srgbClr val="000080"/>
            </a:solidFill>
            <a:prstDash val="solid"/>
            <a:miter/>
            <a:headEnd type="none" w="med" len="med"/>
            <a:tailEnd type="none" w="med" len="med"/>
          </a:ln>
        </p:spPr>
      </p:pic>
      <p:pic>
        <p:nvPicPr>
          <p:cNvPr id="18437" name="Picture 9" descr="chi coc"/>
          <p:cNvPicPr>
            <a:picLocks noChangeAspect="1"/>
          </p:cNvPicPr>
          <p:nvPr/>
        </p:nvPicPr>
        <p:blipFill>
          <a:blip r:embed="rId4"/>
          <a:srcRect l="9200" t="12610" r="7500" b="13870"/>
          <a:stretch>
            <a:fillRect/>
          </a:stretch>
        </p:blipFill>
        <p:spPr>
          <a:xfrm>
            <a:off x="6096001" y="1738208"/>
            <a:ext cx="3170767" cy="5074073"/>
          </a:xfrm>
          <a:prstGeom prst="rect">
            <a:avLst/>
          </a:prstGeom>
          <a:noFill/>
          <a:ln w="57150" cap="flat" cmpd="sng">
            <a:solidFill>
              <a:srgbClr val="0000CC"/>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blinds(horizontal)">
                                      <p:cBhvr>
                                        <p:cTn id="1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Rectangle 4"/>
          <p:cNvPicPr>
            <a:picLocks noGrp="1"/>
          </p:cNvPicPr>
          <p:nvPr>
            <p:ph idx="1"/>
          </p:nvPr>
        </p:nvPicPr>
        <p:blipFill>
          <a:blip r:embed="rId2"/>
          <a:srcRect/>
          <a:stretch>
            <a:fillRect/>
          </a:stretch>
        </p:blipFill>
        <p:spPr>
          <a:xfrm>
            <a:off x="-144780" y="260774"/>
            <a:ext cx="11669607" cy="2808393"/>
          </a:xfrm>
        </p:spPr>
      </p:pic>
      <p:pic>
        <p:nvPicPr>
          <p:cNvPr id="28675" name="Picture 15" descr="DSC_2295"/>
          <p:cNvPicPr>
            <a:picLocks noChangeAspect="1"/>
          </p:cNvPicPr>
          <p:nvPr/>
        </p:nvPicPr>
        <p:blipFill>
          <a:blip r:embed="rId3"/>
          <a:srcRect l="2702" t="3394" r="5405" b="5202"/>
          <a:stretch>
            <a:fillRect/>
          </a:stretch>
        </p:blipFill>
        <p:spPr>
          <a:xfrm>
            <a:off x="238761" y="3358727"/>
            <a:ext cx="3270673" cy="4827693"/>
          </a:xfrm>
          <a:prstGeom prst="rect">
            <a:avLst/>
          </a:prstGeom>
          <a:noFill/>
          <a:ln w="15875" cap="flat" cmpd="sng">
            <a:solidFill>
              <a:srgbClr val="000080"/>
            </a:solidFill>
            <a:prstDash val="solid"/>
            <a:miter/>
            <a:headEnd type="none" w="med" len="med"/>
            <a:tailEnd type="none" w="med" len="med"/>
          </a:ln>
        </p:spPr>
      </p:pic>
      <p:pic>
        <p:nvPicPr>
          <p:cNvPr id="28676" name="Picture 16" descr="De Men phieu luu ky"/>
          <p:cNvPicPr>
            <a:picLocks noChangeAspect="1"/>
          </p:cNvPicPr>
          <p:nvPr/>
        </p:nvPicPr>
        <p:blipFill>
          <a:blip r:embed="rId4"/>
          <a:stretch>
            <a:fillRect/>
          </a:stretch>
        </p:blipFill>
        <p:spPr>
          <a:xfrm>
            <a:off x="3983567" y="3368041"/>
            <a:ext cx="3601720" cy="4818380"/>
          </a:xfrm>
          <a:prstGeom prst="rect">
            <a:avLst/>
          </a:prstGeom>
          <a:noFill/>
          <a:ln w="34925" cap="flat" cmpd="sng">
            <a:solidFill>
              <a:srgbClr val="000080"/>
            </a:solidFill>
            <a:prstDash val="solid"/>
            <a:miter/>
            <a:headEnd type="none" w="med" len="med"/>
            <a:tailEnd type="none" w="med" len="med"/>
          </a:ln>
        </p:spPr>
      </p:pic>
      <p:pic>
        <p:nvPicPr>
          <p:cNvPr id="28674" name="Picture 14" descr="ap_20090817020805470"/>
          <p:cNvPicPr>
            <a:picLocks noChangeAspect="1"/>
          </p:cNvPicPr>
          <p:nvPr/>
        </p:nvPicPr>
        <p:blipFill>
          <a:blip r:embed="rId5"/>
          <a:stretch>
            <a:fillRect/>
          </a:stretch>
        </p:blipFill>
        <p:spPr>
          <a:xfrm>
            <a:off x="8111914" y="3365501"/>
            <a:ext cx="3585633" cy="4884420"/>
          </a:xfrm>
          <a:prstGeom prst="rect">
            <a:avLst/>
          </a:prstGeom>
          <a:noFill/>
          <a:ln w="22225" cap="flat" cmpd="sng">
            <a:solidFill>
              <a:srgbClr val="00008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linds(horizontal)">
                                      <p:cBhvr>
                                        <p:cTn id="12" dur="5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blinds(horizontal)">
                                      <p:cBhvr>
                                        <p:cTn id="17" dur="500"/>
                                        <p:tgtEl>
                                          <p:spTgt spid="2867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8674"/>
                                        </p:tgtEl>
                                        <p:attrNameLst>
                                          <p:attrName>style.visibility</p:attrName>
                                        </p:attrNameLst>
                                      </p:cBhvr>
                                      <p:to>
                                        <p:strVal val="visible"/>
                                      </p:to>
                                    </p:set>
                                    <p:animEffect transition="in" filter="blinds(horizontal)">
                                      <p:cBhvr>
                                        <p:cTn id="22"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Rectangle 4"/>
          <p:cNvPicPr>
            <a:picLocks noGrp="1"/>
          </p:cNvPicPr>
          <p:nvPr>
            <p:ph sz="half" idx="1"/>
          </p:nvPr>
        </p:nvPicPr>
        <p:blipFill>
          <a:blip r:embed="rId2"/>
          <a:srcRect/>
          <a:stretch>
            <a:fillRect/>
          </a:stretch>
        </p:blipFill>
        <p:spPr>
          <a:xfrm>
            <a:off x="-1584960" y="0"/>
            <a:ext cx="12686453" cy="2316480"/>
          </a:xfrm>
        </p:spPr>
      </p:pic>
      <p:grpSp>
        <p:nvGrpSpPr>
          <p:cNvPr id="30722" name="Group 4"/>
          <p:cNvGrpSpPr/>
          <p:nvPr/>
        </p:nvGrpSpPr>
        <p:grpSpPr>
          <a:xfrm>
            <a:off x="564727" y="2286847"/>
            <a:ext cx="10450407" cy="4833620"/>
            <a:chOff x="144" y="958"/>
            <a:chExt cx="5520" cy="3317"/>
          </a:xfrm>
        </p:grpSpPr>
        <p:grpSp>
          <p:nvGrpSpPr>
            <p:cNvPr id="22532" name="Group 5"/>
            <p:cNvGrpSpPr/>
            <p:nvPr/>
          </p:nvGrpSpPr>
          <p:grpSpPr>
            <a:xfrm>
              <a:off x="144" y="958"/>
              <a:ext cx="5520" cy="3317"/>
              <a:chOff x="144" y="958"/>
              <a:chExt cx="5520" cy="3317"/>
            </a:xfrm>
          </p:grpSpPr>
          <p:pic>
            <p:nvPicPr>
              <p:cNvPr id="22534" name="Picture 6" descr="De Men"/>
              <p:cNvPicPr>
                <a:picLocks noChangeAspect="1"/>
              </p:cNvPicPr>
              <p:nvPr/>
            </p:nvPicPr>
            <p:blipFill>
              <a:blip r:embed="rId3">
                <a:lum contrast="30000"/>
              </a:blip>
              <a:srcRect b="6522"/>
              <a:stretch>
                <a:fillRect/>
              </a:stretch>
            </p:blipFill>
            <p:spPr>
              <a:xfrm>
                <a:off x="144" y="2592"/>
                <a:ext cx="1728" cy="1680"/>
              </a:xfrm>
              <a:prstGeom prst="rect">
                <a:avLst/>
              </a:prstGeom>
              <a:noFill/>
              <a:ln w="9525">
                <a:noFill/>
              </a:ln>
            </p:spPr>
          </p:pic>
          <p:pic>
            <p:nvPicPr>
              <p:cNvPr id="22535" name="Picture 7" descr="Untitled-23"/>
              <p:cNvPicPr>
                <a:picLocks noChangeAspect="1"/>
              </p:cNvPicPr>
              <p:nvPr/>
            </p:nvPicPr>
            <p:blipFill>
              <a:blip r:embed="rId4"/>
              <a:stretch>
                <a:fillRect/>
              </a:stretch>
            </p:blipFill>
            <p:spPr>
              <a:xfrm>
                <a:off x="2001" y="958"/>
                <a:ext cx="1776" cy="1568"/>
              </a:xfrm>
              <a:prstGeom prst="rect">
                <a:avLst/>
              </a:prstGeom>
              <a:noFill/>
              <a:ln w="9525">
                <a:noFill/>
              </a:ln>
            </p:spPr>
          </p:pic>
          <p:pic>
            <p:nvPicPr>
              <p:cNvPr id="22536" name="Picture 8" descr="Untitled-22"/>
              <p:cNvPicPr>
                <a:picLocks noChangeAspect="1"/>
              </p:cNvPicPr>
              <p:nvPr/>
            </p:nvPicPr>
            <p:blipFill>
              <a:blip r:embed="rId5"/>
              <a:stretch>
                <a:fillRect/>
              </a:stretch>
            </p:blipFill>
            <p:spPr>
              <a:xfrm>
                <a:off x="1995" y="2598"/>
                <a:ext cx="1770" cy="1677"/>
              </a:xfrm>
              <a:prstGeom prst="rect">
                <a:avLst/>
              </a:prstGeom>
              <a:noFill/>
              <a:ln w="9525">
                <a:noFill/>
              </a:ln>
            </p:spPr>
          </p:pic>
          <p:pic>
            <p:nvPicPr>
              <p:cNvPr id="22537" name="Picture 9" descr="de"/>
              <p:cNvPicPr>
                <a:picLocks noChangeAspect="1"/>
              </p:cNvPicPr>
              <p:nvPr/>
            </p:nvPicPr>
            <p:blipFill>
              <a:blip r:embed="rId6"/>
              <a:stretch>
                <a:fillRect/>
              </a:stretch>
            </p:blipFill>
            <p:spPr>
              <a:xfrm>
                <a:off x="3936" y="960"/>
                <a:ext cx="1728" cy="1573"/>
              </a:xfrm>
              <a:prstGeom prst="rect">
                <a:avLst/>
              </a:prstGeom>
              <a:noFill/>
              <a:ln w="9525">
                <a:noFill/>
              </a:ln>
            </p:spPr>
          </p:pic>
          <p:pic>
            <p:nvPicPr>
              <p:cNvPr id="22538" name="Picture 10" descr="20_tranh136"/>
              <p:cNvPicPr>
                <a:picLocks noChangeAspect="1"/>
              </p:cNvPicPr>
              <p:nvPr/>
            </p:nvPicPr>
            <p:blipFill>
              <a:blip r:embed="rId7"/>
              <a:stretch>
                <a:fillRect/>
              </a:stretch>
            </p:blipFill>
            <p:spPr>
              <a:xfrm>
                <a:off x="3938" y="2592"/>
                <a:ext cx="1726" cy="1671"/>
              </a:xfrm>
              <a:prstGeom prst="rect">
                <a:avLst/>
              </a:prstGeom>
              <a:noFill/>
              <a:ln w="9525">
                <a:noFill/>
              </a:ln>
            </p:spPr>
          </p:pic>
        </p:grpSp>
        <p:pic>
          <p:nvPicPr>
            <p:cNvPr id="22533" name="Picture 11" descr="ap_20090817020828156"/>
            <p:cNvPicPr>
              <a:picLocks noChangeAspect="1"/>
            </p:cNvPicPr>
            <p:nvPr/>
          </p:nvPicPr>
          <p:blipFill>
            <a:blip r:embed="rId8"/>
            <a:stretch>
              <a:fillRect/>
            </a:stretch>
          </p:blipFill>
          <p:spPr>
            <a:xfrm>
              <a:off x="192" y="960"/>
              <a:ext cx="1680" cy="1536"/>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blinds(horizontal)">
                                      <p:cBhvr>
                                        <p:cTn id="12"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ình diễn nhạc kịch “Dế mèn phiêu lưu ký” phiên bản hòa nhạc | Âm nhạc |  Vietnam+ (VietnamPlus)">
            <a:extLst>
              <a:ext uri="{FF2B5EF4-FFF2-40B4-BE49-F238E27FC236}">
                <a16:creationId xmlns:a16="http://schemas.microsoft.com/office/drawing/2014/main" id="{F1AAFF75-20E1-3C50-0ED8-004E430CF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8" y="771181"/>
            <a:ext cx="3440852" cy="3695700"/>
          </a:xfrm>
          <a:prstGeom prst="rect">
            <a:avLst/>
          </a:prstGeom>
          <a:noFill/>
          <a:extLst>
            <a:ext uri="{909E8E84-426E-40DD-AFC4-6F175D3DCCD1}">
              <a14:hiddenFill xmlns:a14="http://schemas.microsoft.com/office/drawing/2010/main">
                <a:solidFill>
                  <a:srgbClr val="FFFFFF"/>
                </a:solidFill>
              </a14:hiddenFill>
            </a:ext>
          </a:extLst>
        </p:spPr>
      </p:pic>
      <p:sp>
        <p:nvSpPr>
          <p:cNvPr id="7185" name="Rectangle 15"/>
          <p:cNvSpPr>
            <a:spLocks noChangeArrowheads="1"/>
          </p:cNvSpPr>
          <p:nvPr/>
        </p:nvSpPr>
        <p:spPr bwMode="auto">
          <a:xfrm>
            <a:off x="8479143" y="5300266"/>
            <a:ext cx="37936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vi-VN" altLang="en-US" sz="2400" dirty="0">
                <a:solidFill>
                  <a:srgbClr val="000000"/>
                </a:solidFill>
                <a:latin typeface="Times New Roman" panose="02020603050405020304" pitchFamily="18" charset="0"/>
                <a:cs typeface="Times New Roman" panose="02020603050405020304" pitchFamily="18" charset="0"/>
              </a:rPr>
              <a:t>3. Dế Mèn khỏe mạnh, cường tráng nhưng mắc tính kênh kiệu, thích nghịch phá.</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30" name="Text Box 14"/>
          <p:cNvSpPr txBox="1">
            <a:spLocks noChangeArrowheads="1"/>
          </p:cNvSpPr>
          <p:nvPr/>
        </p:nvSpPr>
        <p:spPr bwMode="auto">
          <a:xfrm>
            <a:off x="61623" y="109673"/>
            <a:ext cx="2901913" cy="461665"/>
          </a:xfrm>
          <a:prstGeom prst="rect">
            <a:avLst/>
          </a:prstGeom>
          <a:solidFill>
            <a:srgbClr val="F4FD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defRPr/>
            </a:pPr>
            <a:r>
              <a:rPr lang="vi-VN" altLang="en-US" sz="2400" b="1" i="1" kern="0" dirty="0"/>
              <a:t>*</a:t>
            </a:r>
            <a:r>
              <a:rPr kumimoji="0" lang="vi-VN" altLang="en-US" sz="2400" b="1" i="1" u="none" strike="noStrike" kern="0" cap="none" spc="0" normalizeH="0" baseline="0" noProof="0" dirty="0">
                <a:ln>
                  <a:noFill/>
                </a:ln>
                <a:effectLst/>
                <a:uLnTx/>
                <a:uFillTx/>
                <a:latin typeface="Times New Roman" panose="02020603050405020304" pitchFamily="18" charset="0"/>
              </a:rPr>
              <a:t> Các sự việc chính</a:t>
            </a:r>
            <a:endParaRPr kumimoji="0" lang="en-US" altLang="en-US" sz="2400" b="1" i="1" u="none" strike="noStrike" kern="0" cap="none" spc="0" normalizeH="0" baseline="0" noProof="0" dirty="0">
              <a:ln>
                <a:noFill/>
              </a:ln>
              <a:effectLst/>
              <a:uLnTx/>
              <a:uFillTx/>
              <a:latin typeface="Times New Roman" panose="02020603050405020304" pitchFamily="18" charset="0"/>
            </a:endParaRPr>
          </a:p>
        </p:txBody>
      </p:sp>
      <p:pic>
        <p:nvPicPr>
          <p:cNvPr id="3076" name="Picture 4" descr="Xem những bản vẽ gốc 'Dế Mèn phiêu lưu ký', Nguyễn Trãi và Nguyễn Thị Lộ  của Tạ Huy Long | TTVH Online">
            <a:extLst>
              <a:ext uri="{FF2B5EF4-FFF2-40B4-BE49-F238E27FC236}">
                <a16:creationId xmlns:a16="http://schemas.microsoft.com/office/drawing/2014/main" id="{99537003-E105-01F7-39AF-4C544D549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944" y="771181"/>
            <a:ext cx="3440852" cy="36957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5">
            <a:extLst>
              <a:ext uri="{FF2B5EF4-FFF2-40B4-BE49-F238E27FC236}">
                <a16:creationId xmlns:a16="http://schemas.microsoft.com/office/drawing/2014/main" id="{B69DB47F-B93A-EE6F-8901-53014437B11E}"/>
              </a:ext>
            </a:extLst>
          </p:cNvPr>
          <p:cNvSpPr>
            <a:spLocks noChangeArrowheads="1"/>
          </p:cNvSpPr>
          <p:nvPr/>
        </p:nvSpPr>
        <p:spPr bwMode="auto">
          <a:xfrm>
            <a:off x="-29384" y="5476319"/>
            <a:ext cx="4019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vi-VN" altLang="en-US" sz="2400" dirty="0">
                <a:solidFill>
                  <a:srgbClr val="000000"/>
                </a:solidFill>
                <a:latin typeface="Times New Roman" panose="02020603050405020304" pitchFamily="18" charset="0"/>
                <a:cs typeface="Times New Roman" panose="02020603050405020304" pitchFamily="18" charset="0"/>
              </a:rPr>
              <a:t>1. Dế Mèn bày trò chọc phá chị Cốc khiến Dế Choắt ra đi.</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3078" name="Picture 6" descr="Top 10 Bài văn phân tích nhân vật Dế Mèn trong tác phẩm &quot;Dế Mèn phiêu lưu  kí&quot; của Tô Hoài - Toplist.vn">
            <a:extLst>
              <a:ext uri="{FF2B5EF4-FFF2-40B4-BE49-F238E27FC236}">
                <a16:creationId xmlns:a16="http://schemas.microsoft.com/office/drawing/2014/main" id="{448EBA52-D8EF-D607-5AFE-3A3017862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046" y="682973"/>
            <a:ext cx="2445745" cy="36957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15">
            <a:extLst>
              <a:ext uri="{FF2B5EF4-FFF2-40B4-BE49-F238E27FC236}">
                <a16:creationId xmlns:a16="http://schemas.microsoft.com/office/drawing/2014/main" id="{B33F9DA7-3584-C89D-081F-51B1B4E14D05}"/>
              </a:ext>
            </a:extLst>
          </p:cNvPr>
          <p:cNvSpPr>
            <a:spLocks noChangeArrowheads="1"/>
          </p:cNvSpPr>
          <p:nvPr/>
        </p:nvSpPr>
        <p:spPr bwMode="auto">
          <a:xfrm>
            <a:off x="3990166" y="5295216"/>
            <a:ext cx="4019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vi-VN" altLang="en-US" sz="2400" dirty="0">
                <a:solidFill>
                  <a:srgbClr val="000000"/>
                </a:solidFill>
                <a:latin typeface="Times New Roman" panose="02020603050405020304" pitchFamily="18" charset="0"/>
                <a:cs typeface="Times New Roman" panose="02020603050405020304" pitchFamily="18" charset="0"/>
              </a:rPr>
              <a:t>2. Dế Mèn đứng trước mộ của Dế Choắt, nghĩ về bài học đường đời đầu tiên.</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8B4FD49-7DA9-2B96-7C13-166DE6B427DA}"/>
              </a:ext>
            </a:extLst>
          </p:cNvPr>
          <p:cNvSpPr txBox="1"/>
          <p:nvPr/>
        </p:nvSpPr>
        <p:spPr>
          <a:xfrm>
            <a:off x="3585990" y="207701"/>
            <a:ext cx="6202496"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fade">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5" grpId="0"/>
      <p:bldP spid="2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50813" y="8318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vi-VN" sz="2800" b="1" dirty="0">
                <a:solidFill>
                  <a:srgbClr val="FF0000"/>
                </a:solidFill>
                <a:latin typeface="Times New Roman" panose="02020603050405020304" pitchFamily="18" charset="0"/>
                <a:ea typeface="MS Mincho"/>
              </a:rPr>
              <a:t>1. Người kể chuyện, ngôi kể</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7" name="Plaque 6"/>
          <p:cNvSpPr/>
          <p:nvPr/>
        </p:nvSpPr>
        <p:spPr>
          <a:xfrm>
            <a:off x="150813" y="2016861"/>
            <a:ext cx="5820329"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 Người kể chuyện: Dế Mèn</a:t>
            </a:r>
            <a:endParaRPr lang="en-US" sz="3200" dirty="0">
              <a:solidFill>
                <a:srgbClr val="FFFFFF"/>
              </a:solidFill>
              <a:latin typeface="Times New Roman" pitchFamily="18" charset="0"/>
              <a:cs typeface="Times New Roman" pitchFamily="18" charset="0"/>
            </a:endParaRPr>
          </a:p>
        </p:txBody>
      </p:sp>
      <p:sp>
        <p:nvSpPr>
          <p:cNvPr id="10" name="Plaque 9"/>
          <p:cNvSpPr/>
          <p:nvPr/>
        </p:nvSpPr>
        <p:spPr>
          <a:xfrm>
            <a:off x="150813" y="3543902"/>
            <a:ext cx="6514392"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 Ngôi kể: Ngôi thứ nhất xưng “tôi”</a:t>
            </a:r>
            <a:endParaRPr lang="en-US" sz="3200" dirty="0">
              <a:solidFill>
                <a:srgbClr val="FFFFFF"/>
              </a:solidFill>
              <a:latin typeface="Times New Roman" pitchFamily="18" charset="0"/>
              <a:cs typeface="Times New Roman" pitchFamily="18" charset="0"/>
            </a:endParaRPr>
          </a:p>
        </p:txBody>
      </p:sp>
      <p:sp>
        <p:nvSpPr>
          <p:cNvPr id="9" name="Plaque 8">
            <a:extLst>
              <a:ext uri="{FF2B5EF4-FFF2-40B4-BE49-F238E27FC236}">
                <a16:creationId xmlns:a16="http://schemas.microsoft.com/office/drawing/2014/main" id="{21E17811-7910-4E58-DDA4-CFD3F0545BCB}"/>
              </a:ext>
            </a:extLst>
          </p:cNvPr>
          <p:cNvSpPr/>
          <p:nvPr/>
        </p:nvSpPr>
        <p:spPr>
          <a:xfrm>
            <a:off x="4762500" y="63500"/>
            <a:ext cx="417195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tabLst>
                <a:tab pos="1386840" algn="l"/>
              </a:tabLst>
              <a:defRPr/>
            </a:pPr>
            <a:r>
              <a:rPr lang="vi-VN" sz="2800" b="1" dirty="0">
                <a:solidFill>
                  <a:srgbClr val="FF0000"/>
                </a:solidFill>
                <a:latin typeface="Times New Roman" panose="02020603050405020304" pitchFamily="18" charset="0"/>
                <a:ea typeface="Times New Roman" panose="02020603050405020304" pitchFamily="18" charset="0"/>
              </a:rPr>
              <a:t>II. Khám phá văn bản</a:t>
            </a:r>
            <a:endParaRPr lang="en-US" sz="2800" b="1" dirty="0">
              <a:solidFill>
                <a:srgbClr val="FF0000"/>
              </a:solidFill>
              <a:latin typeface="Times New Roman" panose="02020603050405020304" pitchFamily="18" charset="0"/>
              <a:ea typeface="Times New Roman" panose="02020603050405020304" pitchFamily="18" charset="0"/>
            </a:endParaRPr>
          </a:p>
        </p:txBody>
      </p:sp>
      <p:pic>
        <p:nvPicPr>
          <p:cNvPr id="2050" name="Picture 2" descr="Top 10 Bài văn phân tích nhân vật Dế Mèn trong tác phẩm &quot;Dế Mèn phiêu lưu  kí&quot; của Tô Hoài - Toplist.vn">
            <a:extLst>
              <a:ext uri="{FF2B5EF4-FFF2-40B4-BE49-F238E27FC236}">
                <a16:creationId xmlns:a16="http://schemas.microsoft.com/office/drawing/2014/main" id="{BFD28FC4-D24D-F9FB-2F06-FA023CC53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445" y="1404220"/>
            <a:ext cx="4459534" cy="30540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3275BF-7714-0A50-3149-EA66C9912CDD}"/>
              </a:ext>
            </a:extLst>
          </p:cNvPr>
          <p:cNvSpPr txBox="1"/>
          <p:nvPr/>
        </p:nvSpPr>
        <p:spPr>
          <a:xfrm>
            <a:off x="6541265" y="721222"/>
            <a:ext cx="6097836"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a:t>
            </a:r>
            <a:endParaRPr lang="en-US" dirty="0"/>
          </a:p>
        </p:txBody>
      </p:sp>
      <p:sp>
        <p:nvSpPr>
          <p:cNvPr id="2" name="Arrow: Chevron 1">
            <a:extLst>
              <a:ext uri="{FF2B5EF4-FFF2-40B4-BE49-F238E27FC236}">
                <a16:creationId xmlns:a16="http://schemas.microsoft.com/office/drawing/2014/main" id="{4D8ED58E-7EC8-3FC9-8DBD-490A116EA632}"/>
              </a:ext>
            </a:extLst>
          </p:cNvPr>
          <p:cNvSpPr/>
          <p:nvPr/>
        </p:nvSpPr>
        <p:spPr>
          <a:xfrm>
            <a:off x="548640" y="5351646"/>
            <a:ext cx="1183907" cy="914400"/>
          </a:xfrm>
          <a:prstGeom prst="chevr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1BE878C8-0A3D-B8DE-70A0-8779F12E4F5A}"/>
              </a:ext>
            </a:extLst>
          </p:cNvPr>
          <p:cNvSpPr txBox="1"/>
          <p:nvPr/>
        </p:nvSpPr>
        <p:spPr>
          <a:xfrm>
            <a:off x="1992429" y="5070943"/>
            <a:ext cx="9201752" cy="138499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Tác dụng của ngôi kể thứ nhất:</a:t>
            </a:r>
          </a:p>
          <a:p>
            <a:pPr marL="342900" indent="-342900">
              <a:buFontTx/>
              <a:buChar char="-"/>
            </a:pPr>
            <a:r>
              <a:rPr lang="vi-VN" sz="2800" dirty="0">
                <a:latin typeface="Times New Roman" panose="02020603050405020304" pitchFamily="18" charset="0"/>
                <a:cs typeface="Times New Roman" panose="02020603050405020304" pitchFamily="18" charset="0"/>
              </a:rPr>
              <a:t>Giúp cho nhân vật có thể dễ dàng bộc lộ cảm xúc của mình. </a:t>
            </a:r>
          </a:p>
          <a:p>
            <a:pPr marL="342900" indent="-342900">
              <a:buFontTx/>
              <a:buChar char="-"/>
            </a:pPr>
            <a:r>
              <a:rPr lang="vi-VN" sz="2800" dirty="0">
                <a:latin typeface="Times New Roman" panose="02020603050405020304" pitchFamily="18" charset="0"/>
                <a:cs typeface="Times New Roman" panose="02020603050405020304" pitchFamily="18" charset="0"/>
              </a:rPr>
              <a:t>Tăng tính chân thực cho câu chuyện</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p:cNvGrpSpPr/>
          <p:nvPr/>
        </p:nvGrpSpPr>
        <p:grpSpPr>
          <a:xfrm>
            <a:off x="2148124" y="1852617"/>
            <a:ext cx="3616266" cy="3840480"/>
            <a:chOff x="4074354" y="1238281"/>
            <a:chExt cx="4008728" cy="4257276"/>
          </a:xfrm>
        </p:grpSpPr>
        <p:pic>
          <p:nvPicPr>
            <p:cNvPr id="10" name="图片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4331264" y="1963559"/>
              <a:ext cx="758256" cy="776724"/>
            </a:xfrm>
            <a:prstGeom prst="rect">
              <a:avLst/>
            </a:prstGeom>
          </p:spPr>
        </p:pic>
        <p:pic>
          <p:nvPicPr>
            <p:cNvPr id="11"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4354" y="3419364"/>
              <a:ext cx="949347" cy="1299551"/>
            </a:xfrm>
            <a:prstGeom prst="rect">
              <a:avLst/>
            </a:prstGeom>
          </p:spPr>
        </p:pic>
        <p:pic>
          <p:nvPicPr>
            <p:cNvPr id="12" name="图片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6891" y="2731049"/>
              <a:ext cx="632899" cy="649776"/>
            </a:xfrm>
            <a:prstGeom prst="rect">
              <a:avLst/>
            </a:prstGeom>
          </p:spPr>
        </p:pic>
        <p:pic>
          <p:nvPicPr>
            <p:cNvPr id="13"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3717" y="3127713"/>
              <a:ext cx="529365" cy="542435"/>
            </a:xfrm>
            <a:prstGeom prst="rect">
              <a:avLst/>
            </a:prstGeom>
          </p:spPr>
        </p:pic>
        <p:pic>
          <p:nvPicPr>
            <p:cNvPr id="14" name="图片 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54258" y="4661154"/>
              <a:ext cx="1048683" cy="671737"/>
            </a:xfrm>
            <a:prstGeom prst="rect">
              <a:avLst/>
            </a:prstGeom>
          </p:spPr>
        </p:pic>
        <p:pic>
          <p:nvPicPr>
            <p:cNvPr id="15" name="图片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8242" y="1650434"/>
              <a:ext cx="630631" cy="630631"/>
            </a:xfrm>
            <a:prstGeom prst="rect">
              <a:avLst/>
            </a:prstGeom>
          </p:spPr>
        </p:pic>
        <p:pic>
          <p:nvPicPr>
            <p:cNvPr id="16" name="图片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8404" y="2414722"/>
              <a:ext cx="623199" cy="591753"/>
            </a:xfrm>
            <a:prstGeom prst="rect">
              <a:avLst/>
            </a:prstGeom>
          </p:spPr>
        </p:pic>
        <p:pic>
          <p:nvPicPr>
            <p:cNvPr id="17" name="图片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04785">
              <a:off x="6572282" y="1428499"/>
              <a:ext cx="1012638" cy="1088586"/>
            </a:xfrm>
            <a:prstGeom prst="rect">
              <a:avLst/>
            </a:prstGeom>
          </p:spPr>
        </p:pic>
        <p:pic>
          <p:nvPicPr>
            <p:cNvPr id="18" name="图片 4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8575688">
              <a:off x="5621335" y="1128579"/>
              <a:ext cx="772137" cy="991542"/>
            </a:xfrm>
            <a:prstGeom prst="rect">
              <a:avLst/>
            </a:prstGeom>
          </p:spPr>
        </p:pic>
        <p:pic>
          <p:nvPicPr>
            <p:cNvPr id="19" name="图片 4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840698" y="4478006"/>
              <a:ext cx="1050374" cy="1017551"/>
            </a:xfrm>
            <a:prstGeom prst="rect">
              <a:avLst/>
            </a:prstGeom>
          </p:spPr>
        </p:pic>
        <p:pic>
          <p:nvPicPr>
            <p:cNvPr id="20" name="图片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65221" flipH="1">
              <a:off x="7006422" y="3583675"/>
              <a:ext cx="949347" cy="1299551"/>
            </a:xfrm>
            <a:prstGeom prst="rect">
              <a:avLst/>
            </a:prstGeom>
          </p:spPr>
        </p:pic>
      </p:grpSp>
      <p:sp>
        <p:nvSpPr>
          <p:cNvPr id="22" name="椭圆 1"/>
          <p:cNvSpPr/>
          <p:nvPr/>
        </p:nvSpPr>
        <p:spPr>
          <a:xfrm>
            <a:off x="2878725" y="2711848"/>
            <a:ext cx="2181191" cy="2181191"/>
          </a:xfrm>
          <a:prstGeom prst="ellipse">
            <a:avLst/>
          </a:prstGeom>
          <a:no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4" name="组合 3">
            <a:extLst>
              <a:ext uri="{FF2B5EF4-FFF2-40B4-BE49-F238E27FC236}">
                <a16:creationId xmlns:a16="http://schemas.microsoft.com/office/drawing/2014/main" id="{04A66834-A4FE-4E61-B19A-FF6B63234C2F}"/>
              </a:ext>
            </a:extLst>
          </p:cNvPr>
          <p:cNvGrpSpPr/>
          <p:nvPr/>
        </p:nvGrpSpPr>
        <p:grpSpPr>
          <a:xfrm>
            <a:off x="0" y="62523"/>
            <a:ext cx="1129180" cy="1129180"/>
            <a:chOff x="5531409" y="3548918"/>
            <a:chExt cx="1129180" cy="1129180"/>
          </a:xfrm>
        </p:grpSpPr>
        <p:pic>
          <p:nvPicPr>
            <p:cNvPr id="35" name="图片 13">
              <a:extLst>
                <a:ext uri="{FF2B5EF4-FFF2-40B4-BE49-F238E27FC236}">
                  <a16:creationId xmlns:a16="http://schemas.microsoft.com/office/drawing/2014/main" id="{36D4C849-8808-4EF9-8831-3B8729E63FC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531409" y="3548918"/>
              <a:ext cx="1129180" cy="1129180"/>
            </a:xfrm>
            <a:prstGeom prst="rect">
              <a:avLst/>
            </a:prstGeom>
          </p:spPr>
        </p:pic>
        <p:sp>
          <p:nvSpPr>
            <p:cNvPr id="36" name="矩形 16">
              <a:extLst>
                <a:ext uri="{FF2B5EF4-FFF2-40B4-BE49-F238E27FC236}">
                  <a16:creationId xmlns:a16="http://schemas.microsoft.com/office/drawing/2014/main" id="{58AE661D-57EA-4F57-A542-1CADA84FD8A3}"/>
                </a:ext>
              </a:extLst>
            </p:cNvPr>
            <p:cNvSpPr/>
            <p:nvPr/>
          </p:nvSpPr>
          <p:spPr>
            <a:xfrm rot="3274">
              <a:off x="5535419" y="3840314"/>
              <a:ext cx="1124762" cy="553998"/>
            </a:xfrm>
            <a:prstGeom prst="rect">
              <a:avLst/>
            </a:prstGeom>
          </p:spPr>
          <p:txBody>
            <a:bodyPr wrap="square">
              <a:spAutoFit/>
            </a:bodyPr>
            <a:lstStyle/>
            <a:p>
              <a:pPr algn="ctr"/>
              <a:r>
                <a:rPr lang="en-US" altLang="zh-CN" sz="3000" dirty="0">
                  <a:solidFill>
                    <a:srgbClr val="69050A"/>
                  </a:solidFill>
                  <a:cs typeface="+mn-ea"/>
                  <a:sym typeface="+mn-lt"/>
                </a:rPr>
                <a:t>02</a:t>
              </a:r>
              <a:endParaRPr lang="zh-CN" altLang="en-US" sz="3000" dirty="0">
                <a:solidFill>
                  <a:srgbClr val="69050A"/>
                </a:solidFill>
                <a:cs typeface="+mn-ea"/>
                <a:sym typeface="+mn-lt"/>
              </a:endParaRPr>
            </a:p>
          </p:txBody>
        </p:sp>
      </p:grpSp>
      <p:sp>
        <p:nvSpPr>
          <p:cNvPr id="37" name="MH_SubTitle_1">
            <a:extLst>
              <a:ext uri="{FF2B5EF4-FFF2-40B4-BE49-F238E27FC236}">
                <a16:creationId xmlns:a16="http://schemas.microsoft.com/office/drawing/2014/main" id="{E03756AF-6246-40BF-998E-86508D2FDADD}"/>
              </a:ext>
            </a:extLst>
          </p:cNvPr>
          <p:cNvSpPr/>
          <p:nvPr/>
        </p:nvSpPr>
        <p:spPr>
          <a:xfrm>
            <a:off x="1335985" y="344215"/>
            <a:ext cx="2951572" cy="525010"/>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Dế Mèn</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8" name="矩形 34">
            <a:extLst>
              <a:ext uri="{FF2B5EF4-FFF2-40B4-BE49-F238E27FC236}">
                <a16:creationId xmlns:a16="http://schemas.microsoft.com/office/drawing/2014/main" id="{B584FD31-5033-463F-B190-135B73EE3795}"/>
              </a:ext>
            </a:extLst>
          </p:cNvPr>
          <p:cNvSpPr/>
          <p:nvPr/>
        </p:nvSpPr>
        <p:spPr>
          <a:xfrm rot="3274">
            <a:off x="6035097" y="3558558"/>
            <a:ext cx="1878727" cy="523220"/>
          </a:xfrm>
          <a:prstGeom prst="rect">
            <a:avLst/>
          </a:prstGeom>
        </p:spPr>
        <p:txBody>
          <a:bodyPr wrap="square">
            <a:spAutoFit/>
          </a:bodyPr>
          <a:lstStyle/>
          <a:p>
            <a:pPr algn="ctr"/>
            <a:r>
              <a:rPr lang="vi-VN" altLang="zh-CN" sz="2800" spc="-300" dirty="0">
                <a:solidFill>
                  <a:schemeClr val="accent6">
                    <a:lumMod val="75000"/>
                  </a:schemeClr>
                </a:solidFill>
                <a:latin typeface="SVN-Sevillana" panose="02000500000000020002" pitchFamily="2" charset="0"/>
                <a:cs typeface="+mn-ea"/>
                <a:sym typeface="+mn-lt"/>
              </a:rPr>
              <a:t>Hành động</a:t>
            </a:r>
            <a:endParaRPr lang="zh-CN" altLang="en-US" sz="2800" spc="-300" dirty="0">
              <a:solidFill>
                <a:schemeClr val="accent6">
                  <a:lumMod val="75000"/>
                </a:schemeClr>
              </a:solidFill>
              <a:latin typeface="SVN-Sevillana" panose="02000500000000020002" pitchFamily="2" charset="0"/>
              <a:cs typeface="+mn-ea"/>
              <a:sym typeface="+mn-lt"/>
            </a:endParaRPr>
          </a:p>
        </p:txBody>
      </p:sp>
      <p:sp>
        <p:nvSpPr>
          <p:cNvPr id="39" name="矩形 34">
            <a:extLst>
              <a:ext uri="{FF2B5EF4-FFF2-40B4-BE49-F238E27FC236}">
                <a16:creationId xmlns:a16="http://schemas.microsoft.com/office/drawing/2014/main" id="{910944A7-7C96-4C19-BF8F-F927226D0EFB}"/>
              </a:ext>
            </a:extLst>
          </p:cNvPr>
          <p:cNvSpPr/>
          <p:nvPr/>
        </p:nvSpPr>
        <p:spPr>
          <a:xfrm rot="3274">
            <a:off x="2941333" y="995579"/>
            <a:ext cx="1878727" cy="523220"/>
          </a:xfrm>
          <a:prstGeom prst="rect">
            <a:avLst/>
          </a:prstGeom>
        </p:spPr>
        <p:txBody>
          <a:bodyPr wrap="square">
            <a:spAutoFit/>
          </a:bodyPr>
          <a:lstStyle/>
          <a:p>
            <a:pPr algn="ctr"/>
            <a:r>
              <a:rPr lang="vi-VN" altLang="zh-CN" sz="2800" spc="-300" dirty="0">
                <a:solidFill>
                  <a:schemeClr val="accent6">
                    <a:lumMod val="75000"/>
                  </a:schemeClr>
                </a:solidFill>
                <a:latin typeface="SVN-Sevillana" panose="02000500000000020002" pitchFamily="2" charset="0"/>
                <a:cs typeface="+mn-ea"/>
                <a:sym typeface="+mn-lt"/>
              </a:rPr>
              <a:t>Ngoại hình</a:t>
            </a:r>
            <a:endParaRPr lang="en-US" altLang="zh-CN" sz="2800" spc="-300" dirty="0">
              <a:solidFill>
                <a:schemeClr val="accent6">
                  <a:lumMod val="75000"/>
                </a:schemeClr>
              </a:solidFill>
              <a:latin typeface="SVN-Sevillana" panose="02000500000000020002" pitchFamily="2" charset="0"/>
              <a:cs typeface="+mn-ea"/>
              <a:sym typeface="+mn-lt"/>
            </a:endParaRPr>
          </a:p>
        </p:txBody>
      </p:sp>
      <p:sp>
        <p:nvSpPr>
          <p:cNvPr id="41" name="矩形 34">
            <a:extLst>
              <a:ext uri="{FF2B5EF4-FFF2-40B4-BE49-F238E27FC236}">
                <a16:creationId xmlns:a16="http://schemas.microsoft.com/office/drawing/2014/main" id="{78742A64-2CCF-474B-8498-7FDDC5D48FFC}"/>
              </a:ext>
            </a:extLst>
          </p:cNvPr>
          <p:cNvSpPr/>
          <p:nvPr/>
        </p:nvSpPr>
        <p:spPr>
          <a:xfrm rot="3274">
            <a:off x="-21478" y="3230710"/>
            <a:ext cx="1878727" cy="523220"/>
          </a:xfrm>
          <a:prstGeom prst="rect">
            <a:avLst/>
          </a:prstGeom>
        </p:spPr>
        <p:txBody>
          <a:bodyPr wrap="square">
            <a:spAutoFit/>
          </a:bodyPr>
          <a:lstStyle/>
          <a:p>
            <a:pPr algn="ctr"/>
            <a:r>
              <a:rPr lang="en-US" altLang="zh-CN" sz="2800" spc="-300" dirty="0" err="1">
                <a:solidFill>
                  <a:schemeClr val="accent6">
                    <a:lumMod val="75000"/>
                  </a:schemeClr>
                </a:solidFill>
                <a:latin typeface="SVN-Sevillana" panose="02000500000000020002" pitchFamily="2" charset="0"/>
                <a:cs typeface="+mn-ea"/>
                <a:sym typeface="+mn-lt"/>
              </a:rPr>
              <a:t>Suy</a:t>
            </a:r>
            <a:r>
              <a:rPr lang="en-US" altLang="zh-CN" sz="2800" spc="-300" dirty="0">
                <a:solidFill>
                  <a:schemeClr val="accent6">
                    <a:lumMod val="75000"/>
                  </a:schemeClr>
                </a:solidFill>
                <a:latin typeface="SVN-Sevillana" panose="02000500000000020002" pitchFamily="2" charset="0"/>
                <a:cs typeface="+mn-ea"/>
                <a:sym typeface="+mn-lt"/>
              </a:rPr>
              <a:t> </a:t>
            </a:r>
            <a:r>
              <a:rPr lang="en-US" altLang="zh-CN" sz="2800" spc="-300" dirty="0" err="1">
                <a:solidFill>
                  <a:schemeClr val="accent6">
                    <a:lumMod val="75000"/>
                  </a:schemeClr>
                </a:solidFill>
                <a:latin typeface="SVN-Sevillana" panose="02000500000000020002" pitchFamily="2" charset="0"/>
                <a:cs typeface="+mn-ea"/>
                <a:sym typeface="+mn-lt"/>
              </a:rPr>
              <a:t>nghĩ</a:t>
            </a:r>
            <a:endParaRPr lang="en-US" altLang="zh-CN" sz="2800" spc="-300" dirty="0">
              <a:solidFill>
                <a:schemeClr val="accent6">
                  <a:lumMod val="75000"/>
                </a:schemeClr>
              </a:solidFill>
              <a:latin typeface="SVN-Sevillana" panose="02000500000000020002" pitchFamily="2" charset="0"/>
              <a:cs typeface="+mn-ea"/>
              <a:sym typeface="+mn-lt"/>
            </a:endParaRPr>
          </a:p>
        </p:txBody>
      </p:sp>
      <p:sp>
        <p:nvSpPr>
          <p:cNvPr id="42" name="矩形 34">
            <a:extLst>
              <a:ext uri="{FF2B5EF4-FFF2-40B4-BE49-F238E27FC236}">
                <a16:creationId xmlns:a16="http://schemas.microsoft.com/office/drawing/2014/main" id="{1D01799E-AE22-42B2-9360-4AD199A0A3F7}"/>
              </a:ext>
            </a:extLst>
          </p:cNvPr>
          <p:cNvSpPr/>
          <p:nvPr/>
        </p:nvSpPr>
        <p:spPr>
          <a:xfrm rot="3274">
            <a:off x="2409389" y="5961733"/>
            <a:ext cx="3119859" cy="523220"/>
          </a:xfrm>
          <a:prstGeom prst="rect">
            <a:avLst/>
          </a:prstGeom>
        </p:spPr>
        <p:txBody>
          <a:bodyPr wrap="square">
            <a:spAutoFit/>
          </a:bodyPr>
          <a:lstStyle/>
          <a:p>
            <a:pPr algn="ctr"/>
            <a:r>
              <a:rPr lang="vi-VN" altLang="zh-CN" sz="2800" spc="-300">
                <a:solidFill>
                  <a:schemeClr val="accent6">
                    <a:lumMod val="75000"/>
                  </a:schemeClr>
                </a:solidFill>
                <a:latin typeface="SVN-Sevillana" panose="02000500000000020002" pitchFamily="2" charset="0"/>
                <a:cs typeface="+mn-ea"/>
                <a:sym typeface="+mn-lt"/>
              </a:rPr>
              <a:t>Cách cư xử với hàng xóm</a:t>
            </a:r>
            <a:endParaRPr lang="en-US" altLang="zh-CN" sz="2800" spc="-300" dirty="0">
              <a:solidFill>
                <a:schemeClr val="accent6">
                  <a:lumMod val="75000"/>
                </a:schemeClr>
              </a:solidFill>
              <a:latin typeface="SVN-Sevillana" panose="02000500000000020002" pitchFamily="2" charset="0"/>
              <a:cs typeface="+mn-ea"/>
              <a:sym typeface="+mn-lt"/>
            </a:endParaRPr>
          </a:p>
        </p:txBody>
      </p:sp>
      <p:pic>
        <p:nvPicPr>
          <p:cNvPr id="43" name="Picture 42">
            <a:extLst>
              <a:ext uri="{FF2B5EF4-FFF2-40B4-BE49-F238E27FC236}">
                <a16:creationId xmlns:a16="http://schemas.microsoft.com/office/drawing/2014/main" id="{2A78CBAE-266F-46DB-929D-F4F2A6BFF73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5008"/>
          <a:stretch/>
        </p:blipFill>
        <p:spPr>
          <a:xfrm>
            <a:off x="2392684" y="1177925"/>
            <a:ext cx="3380981" cy="4042630"/>
          </a:xfrm>
          <a:prstGeom prst="rect">
            <a:avLst/>
          </a:prstGeom>
        </p:spPr>
      </p:pic>
      <p:sp>
        <p:nvSpPr>
          <p:cNvPr id="45" name="流程图: 终止 32">
            <a:extLst>
              <a:ext uri="{FF2B5EF4-FFF2-40B4-BE49-F238E27FC236}">
                <a16:creationId xmlns:a16="http://schemas.microsoft.com/office/drawing/2014/main" id="{68308B3C-57E3-46E3-974C-A9418FC7E3D1}"/>
              </a:ext>
            </a:extLst>
          </p:cNvPr>
          <p:cNvSpPr/>
          <p:nvPr/>
        </p:nvSpPr>
        <p:spPr>
          <a:xfrm rot="16200000">
            <a:off x="6911532" y="3621018"/>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流程图: 终止 32">
            <a:extLst>
              <a:ext uri="{FF2B5EF4-FFF2-40B4-BE49-F238E27FC236}">
                <a16:creationId xmlns:a16="http://schemas.microsoft.com/office/drawing/2014/main" id="{B1DE426C-156A-4D83-8F6A-0D91A677EDB2}"/>
              </a:ext>
            </a:extLst>
          </p:cNvPr>
          <p:cNvSpPr/>
          <p:nvPr/>
        </p:nvSpPr>
        <p:spPr>
          <a:xfrm rot="16200000">
            <a:off x="3828996" y="970961"/>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流程图: 终止 32">
            <a:extLst>
              <a:ext uri="{FF2B5EF4-FFF2-40B4-BE49-F238E27FC236}">
                <a16:creationId xmlns:a16="http://schemas.microsoft.com/office/drawing/2014/main" id="{DF222E2C-E5E6-455A-AFDA-F87DB3AD1EB9}"/>
              </a:ext>
            </a:extLst>
          </p:cNvPr>
          <p:cNvSpPr/>
          <p:nvPr/>
        </p:nvSpPr>
        <p:spPr>
          <a:xfrm rot="16200000">
            <a:off x="3906391" y="5952938"/>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流程图: 终止 32">
            <a:extLst>
              <a:ext uri="{FF2B5EF4-FFF2-40B4-BE49-F238E27FC236}">
                <a16:creationId xmlns:a16="http://schemas.microsoft.com/office/drawing/2014/main" id="{D083088A-E970-40B3-9ED8-9ED64B26168A}"/>
              </a:ext>
            </a:extLst>
          </p:cNvPr>
          <p:cNvSpPr/>
          <p:nvPr/>
        </p:nvSpPr>
        <p:spPr>
          <a:xfrm rot="16200000">
            <a:off x="832302" y="3422295"/>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Thought Bubble: Cloud 50">
            <a:extLst>
              <a:ext uri="{FF2B5EF4-FFF2-40B4-BE49-F238E27FC236}">
                <a16:creationId xmlns:a16="http://schemas.microsoft.com/office/drawing/2014/main" id="{CA45F6DA-9EB6-FD8F-0325-A26DA036A79F}"/>
              </a:ext>
            </a:extLst>
          </p:cNvPr>
          <p:cNvSpPr/>
          <p:nvPr/>
        </p:nvSpPr>
        <p:spPr>
          <a:xfrm>
            <a:off x="7192787" y="780912"/>
            <a:ext cx="4820307" cy="2076317"/>
          </a:xfrm>
          <a:prstGeom prst="cloudCallout">
            <a:avLst>
              <a:gd name="adj1" fmla="val -62211"/>
              <a:gd name="adj2" fmla="val 24389"/>
            </a:avLst>
          </a:prstGeom>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800" b="1" i="1" dirty="0">
                <a:latin typeface="Source Sans Pro Black" panose="020B0803030403020204" pitchFamily="34" charset="0"/>
                <a:ea typeface="Source Sans Pro Black" panose="020B0803030403020204" pitchFamily="34" charset="0"/>
              </a:rPr>
              <a:t>Phiếu học tập số 2: Nêu nhận xét về tính cách của Dế Mèn?</a:t>
            </a:r>
          </a:p>
        </p:txBody>
      </p:sp>
    </p:spTree>
    <p:custDataLst>
      <p:tags r:id="rId1"/>
    </p:custDataLst>
    <p:extLst>
      <p:ext uri="{BB962C8B-B14F-4D97-AF65-F5344CB8AC3E}">
        <p14:creationId xmlns:p14="http://schemas.microsoft.com/office/powerpoint/2010/main" val="4223997823"/>
      </p:ext>
    </p:extLst>
  </p:cSld>
  <p:clrMapOvr>
    <a:masterClrMapping/>
  </p:clrMapOvr>
  <p:transition spd="slow" advTm="2778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style.rotation</p:attrName>
                                        </p:attrNameLst>
                                      </p:cBhvr>
                                      <p:tavLst>
                                        <p:tav tm="0">
                                          <p:val>
                                            <p:fltVal val="720"/>
                                          </p:val>
                                        </p:tav>
                                        <p:tav tm="100000">
                                          <p:val>
                                            <p:fltVal val="0"/>
                                          </p:val>
                                        </p:tav>
                                      </p:tavLst>
                                    </p:anim>
                                    <p:anim calcmode="lin" valueType="num">
                                      <p:cBhvr>
                                        <p:cTn id="9" dur="1000" fill="hold"/>
                                        <p:tgtEl>
                                          <p:spTgt spid="34"/>
                                        </p:tgtEl>
                                        <p:attrNameLst>
                                          <p:attrName>ppt_h</p:attrName>
                                        </p:attrNameLst>
                                      </p:cBhvr>
                                      <p:tavLst>
                                        <p:tav tm="0">
                                          <p:val>
                                            <p:fltVal val="0"/>
                                          </p:val>
                                        </p:tav>
                                        <p:tav tm="100000">
                                          <p:val>
                                            <p:strVal val="#ppt_h"/>
                                          </p:val>
                                        </p:tav>
                                      </p:tavLst>
                                    </p:anim>
                                    <p:anim calcmode="lin" valueType="num">
                                      <p:cBhvr>
                                        <p:cTn id="10" dur="1000" fill="hold"/>
                                        <p:tgtEl>
                                          <p:spTgt spid="34"/>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par>
                                <p:cTn id="15" presetID="2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par>
                          <p:cTn id="28" fill="hold">
                            <p:stCondLst>
                              <p:cond delay="0"/>
                            </p:stCondLst>
                            <p:childTnLst>
                              <p:par>
                                <p:cTn id="29" presetID="42"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anim calcmode="lin" valueType="num">
                                      <p:cBhvr>
                                        <p:cTn id="32" dur="1000" fill="hold"/>
                                        <p:tgtEl>
                                          <p:spTgt spid="39"/>
                                        </p:tgtEl>
                                        <p:attrNameLst>
                                          <p:attrName>ppt_x</p:attrName>
                                        </p:attrNameLst>
                                      </p:cBhvr>
                                      <p:tavLst>
                                        <p:tav tm="0">
                                          <p:val>
                                            <p:strVal val="#ppt_x"/>
                                          </p:val>
                                        </p:tav>
                                        <p:tav tm="100000">
                                          <p:val>
                                            <p:strVal val="#ppt_x"/>
                                          </p:val>
                                        </p:tav>
                                      </p:tavLst>
                                    </p:anim>
                                    <p:anim calcmode="lin" valueType="num">
                                      <p:cBhvr>
                                        <p:cTn id="33" dur="1000" fill="hold"/>
                                        <p:tgtEl>
                                          <p:spTgt spid="3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6" presetClass="entr" presetSubtype="16"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circle(in)">
                                      <p:cBhvr>
                                        <p:cTn id="37" dur="2000"/>
                                        <p:tgtEl>
                                          <p:spTgt spid="46"/>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par>
                                <p:cTn id="44" presetID="6" presetClass="entr" presetSubtype="16"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circle(in)">
                                      <p:cBhvr>
                                        <p:cTn id="46" dur="2000"/>
                                        <p:tgtEl>
                                          <p:spTgt spid="45"/>
                                        </p:tgtEl>
                                      </p:cBhvr>
                                    </p:animEffect>
                                  </p:childTnLst>
                                </p:cTn>
                              </p:par>
                            </p:childTnLst>
                          </p:cTn>
                        </p:par>
                        <p:par>
                          <p:cTn id="47" fill="hold">
                            <p:stCondLst>
                              <p:cond delay="5000"/>
                            </p:stCondLst>
                            <p:childTnLst>
                              <p:par>
                                <p:cTn id="48" presetID="42" presetClass="entr" presetSubtype="0"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1000"/>
                                        <p:tgtEl>
                                          <p:spTgt spid="42"/>
                                        </p:tgtEl>
                                      </p:cBhvr>
                                    </p:animEffect>
                                    <p:anim calcmode="lin" valueType="num">
                                      <p:cBhvr>
                                        <p:cTn id="51" dur="1000" fill="hold"/>
                                        <p:tgtEl>
                                          <p:spTgt spid="42"/>
                                        </p:tgtEl>
                                        <p:attrNameLst>
                                          <p:attrName>ppt_x</p:attrName>
                                        </p:attrNameLst>
                                      </p:cBhvr>
                                      <p:tavLst>
                                        <p:tav tm="0">
                                          <p:val>
                                            <p:strVal val="#ppt_x"/>
                                          </p:val>
                                        </p:tav>
                                        <p:tav tm="100000">
                                          <p:val>
                                            <p:strVal val="#ppt_x"/>
                                          </p:val>
                                        </p:tav>
                                      </p:tavLst>
                                    </p:anim>
                                    <p:anim calcmode="lin" valueType="num">
                                      <p:cBhvr>
                                        <p:cTn id="52" dur="1000" fill="hold"/>
                                        <p:tgtEl>
                                          <p:spTgt spid="42"/>
                                        </p:tgtEl>
                                        <p:attrNameLst>
                                          <p:attrName>ppt_y</p:attrName>
                                        </p:attrNameLst>
                                      </p:cBhvr>
                                      <p:tavLst>
                                        <p:tav tm="0">
                                          <p:val>
                                            <p:strVal val="#ppt_y+.1"/>
                                          </p:val>
                                        </p:tav>
                                        <p:tav tm="100000">
                                          <p:val>
                                            <p:strVal val="#ppt_y"/>
                                          </p:val>
                                        </p:tav>
                                      </p:tavLst>
                                    </p:anim>
                                  </p:childTnLst>
                                </p:cTn>
                              </p:par>
                              <p:par>
                                <p:cTn id="53" presetID="6" presetClass="entr" presetSubtype="16"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circle(in)">
                                      <p:cBhvr>
                                        <p:cTn id="55" dur="2000"/>
                                        <p:tgtEl>
                                          <p:spTgt spid="49"/>
                                        </p:tgtEl>
                                      </p:cBhvr>
                                    </p:animEffect>
                                  </p:childTnLst>
                                </p:cTn>
                              </p:par>
                            </p:childTnLst>
                          </p:cTn>
                        </p:par>
                        <p:par>
                          <p:cTn id="56" fill="hold">
                            <p:stCondLst>
                              <p:cond delay="7000"/>
                            </p:stCondLst>
                            <p:childTnLst>
                              <p:par>
                                <p:cTn id="57" presetID="42" presetClass="entr" presetSubtype="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par>
                                <p:cTn id="62" presetID="6" presetClass="entr" presetSubtype="16"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circle(in)">
                                      <p:cBhvr>
                                        <p:cTn id="64" dur="20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down)">
                                      <p:cBhvr>
                                        <p:cTn id="6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P spid="38" grpId="0"/>
      <p:bldP spid="39" grpId="0"/>
      <p:bldP spid="41" grpId="0"/>
      <p:bldP spid="42" grpId="0"/>
      <p:bldP spid="45" grpId="0" animBg="1"/>
      <p:bldP spid="46" grpId="0" animBg="1"/>
      <p:bldP spid="49" grpId="0" animBg="1"/>
      <p:bldP spid="50"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5C05-C9B5-7511-00EE-C4A43E6EC0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038BC9-2334-2FB9-A0F5-53B615648C4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B6A2916-D4F1-C27A-1641-81ED533541A4}"/>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10" descr="Digit 180">
            <a:extLst>
              <a:ext uri="{FF2B5EF4-FFF2-40B4-BE49-F238E27FC236}">
                <a16:creationId xmlns:a16="http://schemas.microsoft.com/office/drawing/2014/main" id="{530DD411-5865-9AB9-728B-31A8DCAA6A3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 y="115887"/>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501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83000"/>
                                  </p:stCondLst>
                                  <p:iterate type="lt">
                                    <p:tmPct val="5000"/>
                                  </p:iterate>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
            <a:extLst>
              <a:ext uri="{FF2B5EF4-FFF2-40B4-BE49-F238E27FC236}">
                <a16:creationId xmlns:a16="http://schemas.microsoft.com/office/drawing/2014/main" id="{141B74E2-D048-4362-9839-DA0AB033740D}"/>
              </a:ext>
            </a:extLst>
          </p:cNvPr>
          <p:cNvGrpSpPr/>
          <p:nvPr/>
        </p:nvGrpSpPr>
        <p:grpSpPr>
          <a:xfrm>
            <a:off x="398617" y="-46342"/>
            <a:ext cx="1129180" cy="1129180"/>
            <a:chOff x="5531409" y="3548918"/>
            <a:chExt cx="1129180" cy="1129180"/>
          </a:xfrm>
        </p:grpSpPr>
        <p:pic>
          <p:nvPicPr>
            <p:cNvPr id="15" name="图片 13">
              <a:extLst>
                <a:ext uri="{FF2B5EF4-FFF2-40B4-BE49-F238E27FC236}">
                  <a16:creationId xmlns:a16="http://schemas.microsoft.com/office/drawing/2014/main" id="{FEF81D11-1D73-45B4-9C7A-8C22025689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1409" y="3548918"/>
              <a:ext cx="1129180" cy="1129180"/>
            </a:xfrm>
            <a:prstGeom prst="rect">
              <a:avLst/>
            </a:prstGeom>
          </p:spPr>
        </p:pic>
        <p:sp>
          <p:nvSpPr>
            <p:cNvPr id="16" name="矩形 16">
              <a:extLst>
                <a:ext uri="{FF2B5EF4-FFF2-40B4-BE49-F238E27FC236}">
                  <a16:creationId xmlns:a16="http://schemas.microsoft.com/office/drawing/2014/main" id="{36CFD6D3-EE19-4E0A-ACEB-B292E5E428A3}"/>
                </a:ext>
              </a:extLst>
            </p:cNvPr>
            <p:cNvSpPr/>
            <p:nvPr/>
          </p:nvSpPr>
          <p:spPr>
            <a:xfrm rot="3274">
              <a:off x="5535419" y="3840314"/>
              <a:ext cx="1124762" cy="553998"/>
            </a:xfrm>
            <a:prstGeom prst="rect">
              <a:avLst/>
            </a:prstGeom>
          </p:spPr>
          <p:txBody>
            <a:bodyPr wrap="square">
              <a:spAutoFit/>
            </a:bodyPr>
            <a:lstStyle/>
            <a:p>
              <a:pPr algn="ctr"/>
              <a:r>
                <a:rPr lang="en-US" altLang="zh-CN" sz="3000" dirty="0">
                  <a:solidFill>
                    <a:srgbClr val="69050A"/>
                  </a:solidFill>
                  <a:cs typeface="+mn-ea"/>
                  <a:sym typeface="+mn-lt"/>
                </a:rPr>
                <a:t>02</a:t>
              </a:r>
              <a:endParaRPr lang="zh-CN" altLang="en-US" sz="3000" dirty="0">
                <a:solidFill>
                  <a:srgbClr val="69050A"/>
                </a:solidFill>
                <a:cs typeface="+mn-ea"/>
                <a:sym typeface="+mn-lt"/>
              </a:endParaRPr>
            </a:p>
          </p:txBody>
        </p:sp>
      </p:grpSp>
      <p:sp>
        <p:nvSpPr>
          <p:cNvPr id="17" name="MH_SubTitle_1">
            <a:extLst>
              <a:ext uri="{FF2B5EF4-FFF2-40B4-BE49-F238E27FC236}">
                <a16:creationId xmlns:a16="http://schemas.microsoft.com/office/drawing/2014/main" id="{1E503C8D-E20D-437E-8EAC-244614390CDC}"/>
              </a:ext>
            </a:extLst>
          </p:cNvPr>
          <p:cNvSpPr/>
          <p:nvPr/>
        </p:nvSpPr>
        <p:spPr>
          <a:xfrm>
            <a:off x="1770168" y="255743"/>
            <a:ext cx="3504475" cy="525010"/>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Dế Mèn</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aphicFrame>
        <p:nvGraphicFramePr>
          <p:cNvPr id="19" name="Table 18">
            <a:extLst>
              <a:ext uri="{FF2B5EF4-FFF2-40B4-BE49-F238E27FC236}">
                <a16:creationId xmlns:a16="http://schemas.microsoft.com/office/drawing/2014/main" id="{BC0AE500-1C88-0058-E282-5B795B07A915}"/>
              </a:ext>
            </a:extLst>
          </p:cNvPr>
          <p:cNvGraphicFramePr>
            <a:graphicFrameLocks noGrp="1"/>
          </p:cNvGraphicFramePr>
          <p:nvPr>
            <p:extLst>
              <p:ext uri="{D42A27DB-BD31-4B8C-83A1-F6EECF244321}">
                <p14:modId xmlns:p14="http://schemas.microsoft.com/office/powerpoint/2010/main" val="3649097137"/>
              </p:ext>
            </p:extLst>
          </p:nvPr>
        </p:nvGraphicFramePr>
        <p:xfrm>
          <a:off x="270676" y="1203718"/>
          <a:ext cx="11804651" cy="5640636"/>
        </p:xfrm>
        <a:graphic>
          <a:graphicData uri="http://schemas.openxmlformats.org/drawingml/2006/table">
            <a:tbl>
              <a:tblPr/>
              <a:tblGrid>
                <a:gridCol w="2325818">
                  <a:extLst>
                    <a:ext uri="{9D8B030D-6E8A-4147-A177-3AD203B41FA5}">
                      <a16:colId xmlns:a16="http://schemas.microsoft.com/office/drawing/2014/main" val="20000"/>
                    </a:ext>
                  </a:extLst>
                </a:gridCol>
                <a:gridCol w="4828871">
                  <a:extLst>
                    <a:ext uri="{9D8B030D-6E8A-4147-A177-3AD203B41FA5}">
                      <a16:colId xmlns:a16="http://schemas.microsoft.com/office/drawing/2014/main" val="20001"/>
                    </a:ext>
                  </a:extLst>
                </a:gridCol>
                <a:gridCol w="2295720">
                  <a:extLst>
                    <a:ext uri="{9D8B030D-6E8A-4147-A177-3AD203B41FA5}">
                      <a16:colId xmlns:a16="http://schemas.microsoft.com/office/drawing/2014/main" val="20002"/>
                    </a:ext>
                  </a:extLst>
                </a:gridCol>
                <a:gridCol w="2354242">
                  <a:extLst>
                    <a:ext uri="{9D8B030D-6E8A-4147-A177-3AD203B41FA5}">
                      <a16:colId xmlns:a16="http://schemas.microsoft.com/office/drawing/2014/main" val="20003"/>
                    </a:ext>
                  </a:extLst>
                </a:gridCol>
              </a:tblGrid>
              <a:tr h="14168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rgbClr val="FF0000"/>
                          </a:solidFill>
                          <a:effectLst/>
                          <a:latin typeface="Times New Roman" pitchFamily="18" charset="0"/>
                          <a:cs typeface="Times New Roman" pitchFamily="18" charset="0"/>
                        </a:rPr>
                        <a:t>Ngoại hình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rgbClr val="FF0000"/>
                          </a:solidFill>
                          <a:effectLst/>
                          <a:latin typeface="Times New Roman" pitchFamily="18" charset="0"/>
                          <a:cs typeface="Times New Roman" pitchFamily="18" charset="0"/>
                        </a:rPr>
                        <a:t>Hành động của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cs typeface="Times New Roman" pitchFamily="18" charset="0"/>
                        </a:rPr>
                        <a:t>Cách cư xử với hàng xóm</a:t>
                      </a:r>
                      <a:endParaRPr kumimoji="0" lang="en-US" sz="2800" b="1" i="0" u="none" strike="noStrike" cap="none" normalizeH="0" baseline="0" dirty="0">
                        <a:ln>
                          <a:noFill/>
                        </a:ln>
                        <a:solidFill>
                          <a:srgbClr val="FF0000"/>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cs typeface="Times New Roman" pitchFamily="18" charset="0"/>
                        </a:rPr>
                        <a:t>Suy nghĩ về bản thân</a:t>
                      </a:r>
                      <a:endParaRPr kumimoji="0" lang="en-US" sz="2800" b="1" i="0" u="none" strike="noStrike" cap="none" normalizeH="0" baseline="0" dirty="0">
                        <a:ln>
                          <a:noFill/>
                        </a:ln>
                        <a:solidFill>
                          <a:srgbClr val="FF0000"/>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37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Times New Roman" pitchFamily="18" charset="0"/>
                        </a:rPr>
                        <a:t>Đôi càng mẫm bóng, vuốt cứng, nhọn hoắt, cánh dài, răng đen nhánh, râu dài uốn cong, hùng dũng.</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Nhai</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ngoàm</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ngoạm</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Co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cẳng</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lên</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đạp</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phanh</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phách</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vào</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các</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ngọn</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cỏ</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Đi</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đứng</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oai</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vệ</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Quát</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mấy</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chị</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Cào</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Cào</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ngụ</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ngoài</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đầu</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vi-VN" sz="2400" b="0" i="1" u="none" strike="noStrike" cap="none" normalizeH="0" baseline="0" dirty="0">
                          <a:ln>
                            <a:noFill/>
                          </a:ln>
                          <a:solidFill>
                            <a:srgbClr val="000000"/>
                          </a:solidFill>
                          <a:effectLst/>
                          <a:latin typeface="Times New Roman" pitchFamily="18" charset="0"/>
                          <a:cs typeface="Times New Roman" pitchFamily="18" charset="0"/>
                        </a:rPr>
                        <a:t>bờ.</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1" u="none" strike="noStrike" cap="none" normalizeH="0" baseline="0" dirty="0">
                          <a:ln>
                            <a:noFill/>
                          </a:ln>
                          <a:solidFill>
                            <a:srgbClr val="000000"/>
                          </a:solidFill>
                          <a:effectLst/>
                          <a:latin typeface="Times New Roman" pitchFamily="18" charset="0"/>
                          <a:cs typeface="Times New Roman" pitchFamily="18" charset="0"/>
                        </a:rPr>
                        <a:t>+ Anh Gọng Vó: thỉnh thoảng ngứa chân, đá ghẹo một cái.</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dirty="0">
                          <a:ln>
                            <a:noFill/>
                          </a:ln>
                          <a:solidFill>
                            <a:schemeClr val="tx1"/>
                          </a:solidFill>
                          <a:effectLst/>
                          <a:latin typeface="Times New Roman" pitchFamily="18" charset="0"/>
                          <a:cs typeface="Times New Roman" pitchFamily="18" charset="0"/>
                        </a:rPr>
                        <a:t>Cho mình là giỏi, có thể sắp đứng đầu thiên hạ.</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1" name="Picture 20">
            <a:extLst>
              <a:ext uri="{FF2B5EF4-FFF2-40B4-BE49-F238E27FC236}">
                <a16:creationId xmlns:a16="http://schemas.microsoft.com/office/drawing/2014/main" id="{27DF2A22-07E4-A57C-34A5-CDDC5FF4DF18}"/>
              </a:ext>
            </a:extLst>
          </p:cNvPr>
          <p:cNvPicPr>
            <a:picLocks noChangeAspect="1"/>
          </p:cNvPicPr>
          <p:nvPr/>
        </p:nvPicPr>
        <p:blipFill>
          <a:blip r:embed="rId4"/>
          <a:srcRect/>
          <a:stretch>
            <a:fillRect/>
          </a:stretch>
        </p:blipFill>
        <p:spPr bwMode="auto">
          <a:xfrm>
            <a:off x="3134087" y="5141081"/>
            <a:ext cx="2616602" cy="13684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206386125"/>
      </p:ext>
    </p:extLst>
  </p:cSld>
  <p:clrMapOvr>
    <a:masterClrMapping/>
  </p:clrMapOvr>
  <mc:AlternateContent xmlns:mc="http://schemas.openxmlformats.org/markup-compatibility/2006" xmlns:p14="http://schemas.microsoft.com/office/powerpoint/2010/main">
    <mc:Choice Requires="p14">
      <p:transition spd="slow" p14:dur="1600" advTm="40241">
        <p14:prism isContent="1" isInverted="1"/>
      </p:transition>
    </mc:Choice>
    <mc:Fallback xmlns="">
      <p:transition spd="slow" advTm="402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43227" y="259940"/>
            <a:ext cx="1129180" cy="1129180"/>
            <a:chOff x="5531409" y="3548918"/>
            <a:chExt cx="1129180" cy="1129180"/>
          </a:xfrm>
        </p:grpSpPr>
        <p:pic>
          <p:nvPicPr>
            <p:cNvPr id="5" name="图片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1409" y="3548918"/>
              <a:ext cx="1129180" cy="1129180"/>
            </a:xfrm>
            <a:prstGeom prst="rect">
              <a:avLst/>
            </a:prstGeom>
          </p:spPr>
        </p:pic>
        <p:sp>
          <p:nvSpPr>
            <p:cNvPr id="6" name="矩形 16"/>
            <p:cNvSpPr/>
            <p:nvPr/>
          </p:nvSpPr>
          <p:spPr>
            <a:xfrm rot="3274">
              <a:off x="5535419" y="3840314"/>
              <a:ext cx="1124762" cy="553998"/>
            </a:xfrm>
            <a:prstGeom prst="rect">
              <a:avLst/>
            </a:prstGeom>
          </p:spPr>
          <p:txBody>
            <a:bodyPr wrap="square">
              <a:spAutoFit/>
            </a:bodyPr>
            <a:lstStyle/>
            <a:p>
              <a:pPr algn="ctr"/>
              <a:r>
                <a:rPr lang="en-US" altLang="zh-CN" sz="3000" dirty="0">
                  <a:solidFill>
                    <a:srgbClr val="69050A"/>
                  </a:solidFill>
                  <a:cs typeface="+mn-ea"/>
                  <a:sym typeface="+mn-lt"/>
                </a:rPr>
                <a:t>02</a:t>
              </a:r>
              <a:endParaRPr lang="zh-CN" altLang="en-US" sz="3000" dirty="0">
                <a:solidFill>
                  <a:srgbClr val="69050A"/>
                </a:solidFill>
                <a:cs typeface="+mn-ea"/>
                <a:sym typeface="+mn-lt"/>
              </a:endParaRPr>
            </a:p>
          </p:txBody>
        </p:sp>
      </p:grpSp>
      <p:sp>
        <p:nvSpPr>
          <p:cNvPr id="7" name="MH_SubTitle_1">
            <a:extLst>
              <a:ext uri="{FF2B5EF4-FFF2-40B4-BE49-F238E27FC236}">
                <a16:creationId xmlns:a16="http://schemas.microsoft.com/office/drawing/2014/main" id="{8480DF67-616B-4D8F-9752-4F0C6BBDF745}"/>
              </a:ext>
            </a:extLst>
          </p:cNvPr>
          <p:cNvSpPr/>
          <p:nvPr/>
        </p:nvSpPr>
        <p:spPr>
          <a:xfrm>
            <a:off x="1626730" y="520257"/>
            <a:ext cx="3869773" cy="658756"/>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Dế Mèn</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9" name="组合 2"/>
          <p:cNvGrpSpPr/>
          <p:nvPr/>
        </p:nvGrpSpPr>
        <p:grpSpPr>
          <a:xfrm>
            <a:off x="3450088" y="1508760"/>
            <a:ext cx="3616266" cy="3840480"/>
            <a:chOff x="4074354" y="1238281"/>
            <a:chExt cx="4008728" cy="4257276"/>
          </a:xfrm>
        </p:grpSpPr>
        <p:pic>
          <p:nvPicPr>
            <p:cNvPr id="10" name="图片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H="1">
              <a:off x="4331264" y="1963559"/>
              <a:ext cx="758256" cy="776724"/>
            </a:xfrm>
            <a:prstGeom prst="rect">
              <a:avLst/>
            </a:prstGeom>
          </p:spPr>
        </p:pic>
        <p:pic>
          <p:nvPicPr>
            <p:cNvPr id="11" name="图片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4354" y="3419364"/>
              <a:ext cx="949347" cy="1299551"/>
            </a:xfrm>
            <a:prstGeom prst="rect">
              <a:avLst/>
            </a:prstGeom>
          </p:spPr>
        </p:pic>
        <p:pic>
          <p:nvPicPr>
            <p:cNvPr id="12" name="图片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6891" y="2731049"/>
              <a:ext cx="632899" cy="649776"/>
            </a:xfrm>
            <a:prstGeom prst="rect">
              <a:avLst/>
            </a:prstGeom>
          </p:spPr>
        </p:pic>
        <p:pic>
          <p:nvPicPr>
            <p:cNvPr id="13" name="图片 3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53717" y="3127713"/>
              <a:ext cx="529365" cy="542435"/>
            </a:xfrm>
            <a:prstGeom prst="rect">
              <a:avLst/>
            </a:prstGeom>
          </p:spPr>
        </p:pic>
        <p:pic>
          <p:nvPicPr>
            <p:cNvPr id="14" name="图片 4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54258" y="4661154"/>
              <a:ext cx="1048683" cy="671737"/>
            </a:xfrm>
            <a:prstGeom prst="rect">
              <a:avLst/>
            </a:prstGeom>
          </p:spPr>
        </p:pic>
        <p:pic>
          <p:nvPicPr>
            <p:cNvPr id="15" name="图片 4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68242" y="1650434"/>
              <a:ext cx="630631" cy="630631"/>
            </a:xfrm>
            <a:prstGeom prst="rect">
              <a:avLst/>
            </a:prstGeom>
          </p:spPr>
        </p:pic>
        <p:pic>
          <p:nvPicPr>
            <p:cNvPr id="16" name="图片 4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38404" y="2414722"/>
              <a:ext cx="623199" cy="591753"/>
            </a:xfrm>
            <a:prstGeom prst="rect">
              <a:avLst/>
            </a:prstGeom>
          </p:spPr>
        </p:pic>
        <p:pic>
          <p:nvPicPr>
            <p:cNvPr id="17" name="图片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804785">
              <a:off x="6572282" y="1428499"/>
              <a:ext cx="1012638" cy="1088586"/>
            </a:xfrm>
            <a:prstGeom prst="rect">
              <a:avLst/>
            </a:prstGeom>
          </p:spPr>
        </p:pic>
        <p:pic>
          <p:nvPicPr>
            <p:cNvPr id="18" name="图片 4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8575688">
              <a:off x="5621335" y="1128579"/>
              <a:ext cx="772137" cy="991542"/>
            </a:xfrm>
            <a:prstGeom prst="rect">
              <a:avLst/>
            </a:prstGeom>
          </p:spPr>
        </p:pic>
        <p:pic>
          <p:nvPicPr>
            <p:cNvPr id="19" name="图片 4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840698" y="4478006"/>
              <a:ext cx="1050374" cy="1017551"/>
            </a:xfrm>
            <a:prstGeom prst="rect">
              <a:avLst/>
            </a:prstGeom>
          </p:spPr>
        </p:pic>
        <p:pic>
          <p:nvPicPr>
            <p:cNvPr id="20" name="图片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65221" flipH="1">
              <a:off x="7006422" y="3583675"/>
              <a:ext cx="949347" cy="1299551"/>
            </a:xfrm>
            <a:prstGeom prst="rect">
              <a:avLst/>
            </a:prstGeom>
          </p:spPr>
        </p:pic>
      </p:grpSp>
      <p:grpSp>
        <p:nvGrpSpPr>
          <p:cNvPr id="21" name="组合 3"/>
          <p:cNvGrpSpPr/>
          <p:nvPr/>
        </p:nvGrpSpPr>
        <p:grpSpPr>
          <a:xfrm>
            <a:off x="4103292" y="2378202"/>
            <a:ext cx="2181191" cy="2181191"/>
            <a:chOff x="5018158" y="1690153"/>
            <a:chExt cx="2181191" cy="2181191"/>
          </a:xfrm>
        </p:grpSpPr>
        <p:sp>
          <p:nvSpPr>
            <p:cNvPr id="22" name="椭圆 1"/>
            <p:cNvSpPr/>
            <p:nvPr/>
          </p:nvSpPr>
          <p:spPr>
            <a:xfrm>
              <a:off x="5018158" y="1690153"/>
              <a:ext cx="2181191" cy="2181191"/>
            </a:xfrm>
            <a:prstGeom prst="ellipse">
              <a:avLst/>
            </a:prstGeom>
            <a:no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52"/>
            <p:cNvSpPr/>
            <p:nvPr/>
          </p:nvSpPr>
          <p:spPr>
            <a:xfrm>
              <a:off x="5145827" y="1817822"/>
              <a:ext cx="1925853" cy="1925853"/>
            </a:xfrm>
            <a:prstGeom prst="ellipse">
              <a:avLst/>
            </a:prstGeom>
            <a:solidFill>
              <a:srgbClr val="FFCCCC">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Rectangle 1"/>
          <p:cNvSpPr/>
          <p:nvPr/>
        </p:nvSpPr>
        <p:spPr>
          <a:xfrm>
            <a:off x="176212" y="3111968"/>
            <a:ext cx="3176217" cy="1200329"/>
          </a:xfrm>
          <a:prstGeom prst="rect">
            <a:avLst/>
          </a:prstGeom>
        </p:spPr>
        <p:txBody>
          <a:bodyPr wrap="square">
            <a:spAutoFit/>
          </a:bodyPr>
          <a:lstStyle/>
          <a:p>
            <a:pPr lvl="0" algn="ctr"/>
            <a:r>
              <a:rPr lang="vi-VN" sz="2400">
                <a:latin typeface="Cambria Math" panose="02040503050406030204" pitchFamily="18" charset="0"/>
                <a:ea typeface="Cambria Math" panose="02040503050406030204" pitchFamily="18" charset="0"/>
              </a:rPr>
              <a:t>có vẻ đẹp cường tráng, trẻ trung, giàu sức sống mạnh mẽ.</a:t>
            </a:r>
            <a:endParaRPr lang="en-US" sz="2400">
              <a:latin typeface="SVN-Sevillana" panose="02000500000000020002" pitchFamily="2" charset="0"/>
              <a:ea typeface="Cambria Math" panose="02040503050406030204" pitchFamily="18" charset="0"/>
            </a:endParaRPr>
          </a:p>
        </p:txBody>
      </p:sp>
      <p:sp>
        <p:nvSpPr>
          <p:cNvPr id="3" name="Rectangle 2"/>
          <p:cNvSpPr/>
          <p:nvPr/>
        </p:nvSpPr>
        <p:spPr>
          <a:xfrm>
            <a:off x="226003" y="4830137"/>
            <a:ext cx="3380445" cy="1569660"/>
          </a:xfrm>
          <a:prstGeom prst="rect">
            <a:avLst/>
          </a:prstGeom>
        </p:spPr>
        <p:txBody>
          <a:bodyPr wrap="square">
            <a:spAutoFit/>
          </a:bodyPr>
          <a:lstStyle/>
          <a:p>
            <a:pPr algn="ctr"/>
            <a:r>
              <a:rPr lang="vi-VN" sz="2400" dirty="0">
                <a:latin typeface="Cambria Math" panose="02040503050406030204" pitchFamily="18" charset="0"/>
                <a:ea typeface="Cambria Math" panose="02040503050406030204" pitchFamily="18" charset="0"/>
              </a:rPr>
              <a:t>- Lạc quan, yêu đời, tự tin nhưng rất kiêu căng, hung hăng xốc nổi, xem thường mọi người.</a:t>
            </a:r>
            <a:endParaRPr lang="en-US" sz="2400" dirty="0">
              <a:latin typeface="Cambria Math" panose="02040503050406030204" pitchFamily="18" charset="0"/>
              <a:ea typeface="Cambria Math" panose="02040503050406030204" pitchFamily="18" charset="0"/>
            </a:endParaRPr>
          </a:p>
        </p:txBody>
      </p:sp>
      <p:pic>
        <p:nvPicPr>
          <p:cNvPr id="28" name="Picture 27">
            <a:extLst>
              <a:ext uri="{FF2B5EF4-FFF2-40B4-BE49-F238E27FC236}">
                <a16:creationId xmlns:a16="http://schemas.microsoft.com/office/drawing/2014/main" id="{1E29B79A-19CC-4ADE-BB69-84B91941C1D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7377" b="9618"/>
          <a:stretch/>
        </p:blipFill>
        <p:spPr>
          <a:xfrm>
            <a:off x="3920509" y="2458697"/>
            <a:ext cx="2261669" cy="2222192"/>
          </a:xfrm>
          <a:prstGeom prst="ellipse">
            <a:avLst/>
          </a:prstGeom>
          <a:ln>
            <a:noFill/>
          </a:ln>
          <a:effectLst>
            <a:softEdge rad="112500"/>
          </a:effectLst>
        </p:spPr>
      </p:pic>
      <p:sp>
        <p:nvSpPr>
          <p:cNvPr id="29" name="矩形 34">
            <a:extLst>
              <a:ext uri="{FF2B5EF4-FFF2-40B4-BE49-F238E27FC236}">
                <a16:creationId xmlns:a16="http://schemas.microsoft.com/office/drawing/2014/main" id="{AAED3D94-49BB-469C-AC78-2D3636F4EB76}"/>
              </a:ext>
            </a:extLst>
          </p:cNvPr>
          <p:cNvSpPr/>
          <p:nvPr/>
        </p:nvSpPr>
        <p:spPr>
          <a:xfrm rot="3274">
            <a:off x="684973" y="2415314"/>
            <a:ext cx="1878727" cy="461665"/>
          </a:xfrm>
          <a:prstGeom prst="rect">
            <a:avLst/>
          </a:prstGeom>
        </p:spPr>
        <p:txBody>
          <a:bodyPr wrap="square">
            <a:spAutoFit/>
          </a:bodyPr>
          <a:lstStyle/>
          <a:p>
            <a:pPr algn="ctr"/>
            <a:r>
              <a:rPr lang="en-US" altLang="zh-CN" sz="2400" spc="-300" dirty="0" err="1">
                <a:solidFill>
                  <a:schemeClr val="accent6">
                    <a:lumMod val="75000"/>
                  </a:schemeClr>
                </a:solidFill>
                <a:latin typeface="SVN-Sevillana" panose="02000500000000020002" pitchFamily="2" charset="0"/>
                <a:cs typeface="+mn-ea"/>
                <a:sym typeface="+mn-lt"/>
              </a:rPr>
              <a:t>Ngoại</a:t>
            </a:r>
            <a:r>
              <a:rPr lang="en-US" altLang="zh-CN" sz="2400" spc="-300" dirty="0">
                <a:solidFill>
                  <a:schemeClr val="accent6">
                    <a:lumMod val="75000"/>
                  </a:schemeClr>
                </a:solidFill>
                <a:latin typeface="SVN-Sevillana" panose="02000500000000020002" pitchFamily="2" charset="0"/>
                <a:cs typeface="+mn-ea"/>
                <a:sym typeface="+mn-lt"/>
              </a:rPr>
              <a:t> </a:t>
            </a:r>
            <a:r>
              <a:rPr lang="en-US" altLang="zh-CN" sz="2400" spc="-300" dirty="0" err="1">
                <a:solidFill>
                  <a:schemeClr val="accent6">
                    <a:lumMod val="75000"/>
                  </a:schemeClr>
                </a:solidFill>
                <a:latin typeface="SVN-Sevillana" panose="02000500000000020002" pitchFamily="2" charset="0"/>
                <a:cs typeface="+mn-ea"/>
                <a:sym typeface="+mn-lt"/>
              </a:rPr>
              <a:t>hình</a:t>
            </a:r>
            <a:endParaRPr lang="zh-CN" altLang="en-US" sz="2400" spc="-300" dirty="0">
              <a:solidFill>
                <a:schemeClr val="accent6">
                  <a:lumMod val="75000"/>
                </a:schemeClr>
              </a:solidFill>
              <a:latin typeface="SVN-Sevillana" panose="02000500000000020002" pitchFamily="2" charset="0"/>
              <a:cs typeface="+mn-ea"/>
              <a:sym typeface="+mn-lt"/>
            </a:endParaRPr>
          </a:p>
        </p:txBody>
      </p:sp>
      <p:sp>
        <p:nvSpPr>
          <p:cNvPr id="31" name="矩形 34">
            <a:extLst>
              <a:ext uri="{FF2B5EF4-FFF2-40B4-BE49-F238E27FC236}">
                <a16:creationId xmlns:a16="http://schemas.microsoft.com/office/drawing/2014/main" id="{021F6259-BDEE-4B1D-A0A3-94C334FA3E49}"/>
              </a:ext>
            </a:extLst>
          </p:cNvPr>
          <p:cNvSpPr/>
          <p:nvPr/>
        </p:nvSpPr>
        <p:spPr>
          <a:xfrm rot="3274">
            <a:off x="801592" y="4262969"/>
            <a:ext cx="1878727" cy="461665"/>
          </a:xfrm>
          <a:prstGeom prst="rect">
            <a:avLst/>
          </a:prstGeom>
        </p:spPr>
        <p:txBody>
          <a:bodyPr wrap="square">
            <a:spAutoFit/>
          </a:bodyPr>
          <a:lstStyle/>
          <a:p>
            <a:pPr algn="ctr"/>
            <a:r>
              <a:rPr lang="en-US" altLang="zh-CN" sz="2400" spc="-300" dirty="0" err="1">
                <a:solidFill>
                  <a:schemeClr val="accent6">
                    <a:lumMod val="75000"/>
                  </a:schemeClr>
                </a:solidFill>
                <a:latin typeface="SVN-Sevillana" panose="02000500000000020002" pitchFamily="2" charset="0"/>
                <a:cs typeface="+mn-ea"/>
                <a:sym typeface="+mn-lt"/>
              </a:rPr>
              <a:t>Tính</a:t>
            </a:r>
            <a:r>
              <a:rPr lang="en-US" altLang="zh-CN" sz="2400" spc="-300" dirty="0">
                <a:solidFill>
                  <a:schemeClr val="accent6">
                    <a:lumMod val="75000"/>
                  </a:schemeClr>
                </a:solidFill>
                <a:latin typeface="SVN-Sevillana" panose="02000500000000020002" pitchFamily="2" charset="0"/>
                <a:cs typeface="+mn-ea"/>
                <a:sym typeface="+mn-lt"/>
              </a:rPr>
              <a:t> </a:t>
            </a:r>
            <a:r>
              <a:rPr lang="en-US" altLang="zh-CN" sz="2400" spc="-300" dirty="0" err="1">
                <a:solidFill>
                  <a:schemeClr val="accent6">
                    <a:lumMod val="75000"/>
                  </a:schemeClr>
                </a:solidFill>
                <a:latin typeface="SVN-Sevillana" panose="02000500000000020002" pitchFamily="2" charset="0"/>
                <a:cs typeface="+mn-ea"/>
                <a:sym typeface="+mn-lt"/>
              </a:rPr>
              <a:t>cách</a:t>
            </a:r>
            <a:endParaRPr lang="en-US" altLang="zh-CN" sz="2400" spc="-300" dirty="0">
              <a:solidFill>
                <a:schemeClr val="accent6">
                  <a:lumMod val="75000"/>
                </a:schemeClr>
              </a:solidFill>
              <a:latin typeface="SVN-Sevillana" panose="02000500000000020002" pitchFamily="2" charset="0"/>
              <a:cs typeface="+mn-ea"/>
              <a:sym typeface="+mn-lt"/>
            </a:endParaRPr>
          </a:p>
        </p:txBody>
      </p:sp>
      <p:sp>
        <p:nvSpPr>
          <p:cNvPr id="32" name="流程图: 终止 32">
            <a:extLst>
              <a:ext uri="{FF2B5EF4-FFF2-40B4-BE49-F238E27FC236}">
                <a16:creationId xmlns:a16="http://schemas.microsoft.com/office/drawing/2014/main" id="{6D7924B4-620C-4C6E-8BFA-4DEBB072FDD0}"/>
              </a:ext>
            </a:extLst>
          </p:cNvPr>
          <p:cNvSpPr/>
          <p:nvPr/>
        </p:nvSpPr>
        <p:spPr>
          <a:xfrm rot="16200000">
            <a:off x="1665477" y="2440585"/>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3" name="流程图: 终止 32">
            <a:extLst>
              <a:ext uri="{FF2B5EF4-FFF2-40B4-BE49-F238E27FC236}">
                <a16:creationId xmlns:a16="http://schemas.microsoft.com/office/drawing/2014/main" id="{67C392DC-9E62-4B27-B6CE-417A0AD3B857}"/>
              </a:ext>
            </a:extLst>
          </p:cNvPr>
          <p:cNvSpPr/>
          <p:nvPr/>
        </p:nvSpPr>
        <p:spPr>
          <a:xfrm rot="16200000">
            <a:off x="1705348" y="4153729"/>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4" name="MH_SubTitle_1">
            <a:extLst>
              <a:ext uri="{FF2B5EF4-FFF2-40B4-BE49-F238E27FC236}">
                <a16:creationId xmlns:a16="http://schemas.microsoft.com/office/drawing/2014/main" id="{166091F4-0352-4E01-A4D7-A155D053B500}"/>
              </a:ext>
            </a:extLst>
          </p:cNvPr>
          <p:cNvSpPr/>
          <p:nvPr/>
        </p:nvSpPr>
        <p:spPr>
          <a:xfrm>
            <a:off x="203195" y="1517603"/>
            <a:ext cx="2796459" cy="443917"/>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Nhận xét:</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6" name="Thought Bubble: Cloud 35">
            <a:extLst>
              <a:ext uri="{FF2B5EF4-FFF2-40B4-BE49-F238E27FC236}">
                <a16:creationId xmlns:a16="http://schemas.microsoft.com/office/drawing/2014/main" id="{E3FB1DC5-90C7-CEEC-5D61-7D535467D5D0}"/>
              </a:ext>
            </a:extLst>
          </p:cNvPr>
          <p:cNvSpPr/>
          <p:nvPr/>
        </p:nvSpPr>
        <p:spPr>
          <a:xfrm>
            <a:off x="5602723" y="447140"/>
            <a:ext cx="3059724" cy="2076317"/>
          </a:xfrm>
          <a:prstGeom prst="cloudCallout">
            <a:avLst>
              <a:gd name="adj1" fmla="val -62211"/>
              <a:gd name="adj2" fmla="val 24389"/>
            </a:avLst>
          </a:prstGeom>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800" b="1" i="1" dirty="0">
                <a:latin typeface="Source Sans Pro Black" panose="020B0803030403020204" pitchFamily="34" charset="0"/>
                <a:ea typeface="Source Sans Pro Black" panose="020B0803030403020204" pitchFamily="34" charset="0"/>
              </a:rPr>
              <a:t>Ta phải đứng đầu thiên hạ.</a:t>
            </a:r>
          </a:p>
        </p:txBody>
      </p:sp>
      <p:sp>
        <p:nvSpPr>
          <p:cNvPr id="8" name="Arrow: Chevron 7">
            <a:extLst>
              <a:ext uri="{FF2B5EF4-FFF2-40B4-BE49-F238E27FC236}">
                <a16:creationId xmlns:a16="http://schemas.microsoft.com/office/drawing/2014/main" id="{B5E49F67-E2CF-6958-65CE-BEE46D29BFDB}"/>
              </a:ext>
            </a:extLst>
          </p:cNvPr>
          <p:cNvSpPr/>
          <p:nvPr/>
        </p:nvSpPr>
        <p:spPr>
          <a:xfrm>
            <a:off x="7267074" y="3127617"/>
            <a:ext cx="1405288" cy="1377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9020458E-62CF-A1E4-82E4-2854EBDEC623}"/>
              </a:ext>
            </a:extLst>
          </p:cNvPr>
          <p:cNvSpPr/>
          <p:nvPr/>
        </p:nvSpPr>
        <p:spPr>
          <a:xfrm>
            <a:off x="8873082" y="369793"/>
            <a:ext cx="2915428" cy="614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vi-VN" sz="2400" b="1" dirty="0"/>
              <a:t>Nhận xét:</a:t>
            </a:r>
          </a:p>
          <a:p>
            <a:pPr marL="457200" indent="-457200">
              <a:buFontTx/>
              <a:buChar char="-"/>
            </a:pPr>
            <a:r>
              <a:rPr lang="vi-VN" sz="2400" dirty="0"/>
              <a:t>Dế Mèn là một chàng thanh niên trẻ trung, yêu đời, tự tin nhưng lại rấtkiêu căng, tự phụ, hống hách, cậy sức bắt nạt kẻ yếu.</a:t>
            </a:r>
          </a:p>
        </p:txBody>
      </p:sp>
    </p:spTree>
    <p:custDataLst>
      <p:tags r:id="rId1"/>
    </p:custDataLst>
    <p:extLst>
      <p:ext uri="{BB962C8B-B14F-4D97-AF65-F5344CB8AC3E}">
        <p14:creationId xmlns:p14="http://schemas.microsoft.com/office/powerpoint/2010/main" val="2932809099"/>
      </p:ext>
    </p:extLst>
  </p:cSld>
  <p:clrMapOvr>
    <a:masterClrMapping/>
  </p:clrMapOvr>
  <p:transition spd="slow" advTm="1209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6" presetClass="entr" presetSubtype="3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out)">
                                      <p:cBhvr>
                                        <p:cTn id="17" dur="2000"/>
                                        <p:tgtEl>
                                          <p:spTgt spid="21"/>
                                        </p:tgtEl>
                                      </p:cBhvr>
                                    </p:animEffect>
                                  </p:childTnLst>
                                </p:cTn>
                              </p:par>
                            </p:childTnLst>
                          </p:cTn>
                        </p:par>
                        <p:par>
                          <p:cTn id="18" fill="hold">
                            <p:stCondLst>
                              <p:cond delay="3000"/>
                            </p:stCondLst>
                            <p:childTnLst>
                              <p:par>
                                <p:cTn id="19" presetID="53" presetClass="entr" presetSubtype="16"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par>
                          <p:cTn id="24" fill="hold">
                            <p:stCondLst>
                              <p:cond delay="35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4500"/>
                            </p:stCondLst>
                            <p:childTnLst>
                              <p:par>
                                <p:cTn id="30" presetID="14" presetClass="entr" presetSubtype="1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randombar(horizontal)">
                                      <p:cBhvr>
                                        <p:cTn id="32" dur="500"/>
                                        <p:tgtEl>
                                          <p:spTgt spid="34"/>
                                        </p:tgtEl>
                                      </p:cBhvr>
                                    </p:animEffect>
                                  </p:childTnLst>
                                </p:cTn>
                              </p:par>
                            </p:childTnLst>
                          </p:cTn>
                        </p:par>
                        <p:par>
                          <p:cTn id="33" fill="hold">
                            <p:stCondLst>
                              <p:cond delay="5000"/>
                            </p:stCondLst>
                            <p:childTnLst>
                              <p:par>
                                <p:cTn id="34" presetID="42"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6" presetClass="entr" presetSubtype="16"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par>
                          <p:cTn id="43" fill="hold">
                            <p:stCondLst>
                              <p:cond delay="8000"/>
                            </p:stCondLst>
                            <p:childTnLst>
                              <p:par>
                                <p:cTn id="44" presetID="42"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par>
                          <p:cTn id="49" fill="hold">
                            <p:stCondLst>
                              <p:cond delay="9000"/>
                            </p:stCondLst>
                            <p:childTnLst>
                              <p:par>
                                <p:cTn id="50" presetID="42" presetClass="entr" presetSubtype="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10000"/>
                            </p:stCondLst>
                            <p:childTnLst>
                              <p:par>
                                <p:cTn id="56" presetID="6" presetClass="entr" presetSubtype="16"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circle(in)">
                                      <p:cBhvr>
                                        <p:cTn id="58" dur="2000"/>
                                        <p:tgtEl>
                                          <p:spTgt spid="33"/>
                                        </p:tgtEl>
                                      </p:cBhvr>
                                    </p:animEffect>
                                  </p:childTnLst>
                                </p:cTn>
                              </p:par>
                            </p:childTnLst>
                          </p:cTn>
                        </p:par>
                        <p:par>
                          <p:cTn id="59" fill="hold">
                            <p:stCondLst>
                              <p:cond delay="12000"/>
                            </p:stCondLst>
                            <p:childTnLst>
                              <p:par>
                                <p:cTn id="60" presetID="42" presetClass="entr" presetSubtype="0" fill="hold" grpId="0"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barn(inVertical)">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up)">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29" grpId="0"/>
      <p:bldP spid="31" grpId="0"/>
      <p:bldP spid="32" grpId="0" animBg="1"/>
      <p:bldP spid="33" grpId="0" animBg="1"/>
      <p:bldP spid="34" grpId="0" animBg="1"/>
      <p:bldP spid="36" grpId="0" animBg="1"/>
      <p:bldP spid="8"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535488" y="530225"/>
            <a:ext cx="2633662" cy="711200"/>
          </a:xfrm>
          <a:prstGeom prst="plaqu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lgn="ctr">
              <a:spcAft>
                <a:spcPts val="1200"/>
              </a:spcAft>
              <a:defRPr/>
            </a:pPr>
            <a:r>
              <a:rPr lang="en-US" sz="3200" b="1">
                <a:solidFill>
                  <a:srgbClr val="0D0D0D"/>
                </a:solidFill>
                <a:latin typeface="Times New Roman" pitchFamily="18" charset="0"/>
                <a:cs typeface="Times New Roman" pitchFamily="18" charset="0"/>
              </a:rPr>
              <a:t>Bài học:</a:t>
            </a:r>
            <a:endParaRPr lang="en-US" sz="3200" b="1" dirty="0" err="1">
              <a:solidFill>
                <a:srgbClr val="0D0D0D"/>
              </a:solidFill>
              <a:latin typeface="Times New Roman" pitchFamily="18" charset="0"/>
              <a:cs typeface="Times New Roman" pitchFamily="18" charset="0"/>
            </a:endParaRPr>
          </a:p>
        </p:txBody>
      </p:sp>
      <p:pic>
        <p:nvPicPr>
          <p:cNvPr id="6" name="Picture 5"/>
          <p:cNvPicPr>
            <a:picLocks noChangeAspect="1"/>
          </p:cNvPicPr>
          <p:nvPr/>
        </p:nvPicPr>
        <p:blipFill>
          <a:blip r:embed="rId2"/>
          <a:srcRect/>
          <a:stretch>
            <a:fillRect/>
          </a:stretch>
        </p:blipFill>
        <p:spPr bwMode="auto">
          <a:xfrm>
            <a:off x="1489075" y="1487488"/>
            <a:ext cx="9439275" cy="4235450"/>
          </a:xfrm>
          <a:prstGeom prst="rect">
            <a:avLst/>
          </a:prstGeom>
          <a:noFill/>
          <a:ln w="9525">
            <a:noFill/>
            <a:miter lim="800000"/>
            <a:headEnd/>
            <a:tailEnd/>
          </a:ln>
        </p:spPr>
      </p:pic>
      <p:sp>
        <p:nvSpPr>
          <p:cNvPr id="2" name="Rectangle 1"/>
          <p:cNvSpPr>
            <a:spLocks noChangeArrowheads="1"/>
          </p:cNvSpPr>
          <p:nvPr/>
        </p:nvSpPr>
        <p:spPr bwMode="auto">
          <a:xfrm>
            <a:off x="2039938" y="2173288"/>
            <a:ext cx="8339137" cy="3416320"/>
          </a:xfrm>
          <a:prstGeom prst="rect">
            <a:avLst/>
          </a:prstGeom>
          <a:noFill/>
          <a:ln w="9525">
            <a:noFill/>
            <a:miter lim="800000"/>
            <a:headEnd/>
            <a:tailEnd/>
          </a:ln>
        </p:spPr>
        <p:txBody>
          <a:bodyPr>
            <a:spAutoFit/>
          </a:bodyPr>
          <a:lstStyle/>
          <a:p>
            <a:pPr algn="just"/>
            <a:r>
              <a:rPr lang="vi-VN" sz="3600" dirty="0">
                <a:solidFill>
                  <a:srgbClr val="000000"/>
                </a:solidFill>
                <a:latin typeface="Times New Roman" pitchFamily="18" charset="0"/>
                <a:cs typeface="Calibri" pitchFamily="34" charset="0"/>
              </a:rPr>
              <a:t>- Cần phải biết yêu thương và cư xử lịch sự với những người xung quanh.</a:t>
            </a:r>
          </a:p>
          <a:p>
            <a:pPr algn="just"/>
            <a:r>
              <a:rPr lang="vi-VN" sz="3600" dirty="0">
                <a:solidFill>
                  <a:srgbClr val="000000"/>
                </a:solidFill>
                <a:latin typeface="Times New Roman" pitchFamily="18" charset="0"/>
                <a:cs typeface="Calibri" pitchFamily="34" charset="0"/>
              </a:rPr>
              <a:t>- Cần phải tập luyện và ăn uống đầy đủ để có thân hình lí tưởng, sức khỏe tốt.</a:t>
            </a:r>
          </a:p>
          <a:p>
            <a:pPr algn="just"/>
            <a:r>
              <a:rPr lang="vi-VN" sz="3600" dirty="0">
                <a:solidFill>
                  <a:srgbClr val="000000"/>
                </a:solidFill>
                <a:latin typeface="Times New Roman" pitchFamily="18" charset="0"/>
                <a:cs typeface="Calibri" pitchFamily="34" charset="0"/>
              </a:rPr>
              <a:t>- Không nên quá tự tin vào những điểm mạnh của bản thân.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C43C6-34B2-49E3-A9C8-DECFF7D7A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968" y="2398178"/>
            <a:ext cx="3104141" cy="4836101"/>
          </a:xfrm>
          <a:prstGeom prst="rect">
            <a:avLst/>
          </a:prstGeom>
        </p:spPr>
      </p:pic>
      <p:pic>
        <p:nvPicPr>
          <p:cNvPr id="18" name="Picture 17">
            <a:extLst>
              <a:ext uri="{FF2B5EF4-FFF2-40B4-BE49-F238E27FC236}">
                <a16:creationId xmlns:a16="http://schemas.microsoft.com/office/drawing/2014/main" id="{9D394528-1803-4C82-94F8-214FC5E5F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框 3">
            <a:extLst>
              <a:ext uri="{FF2B5EF4-FFF2-40B4-BE49-F238E27FC236}">
                <a16:creationId xmlns:a16="http://schemas.microsoft.com/office/drawing/2014/main" id="{32C646C1-2E30-4BA2-A5DE-A4B376DA9821}"/>
              </a:ext>
            </a:extLst>
          </p:cNvPr>
          <p:cNvSpPr txBox="1"/>
          <p:nvPr/>
        </p:nvSpPr>
        <p:spPr>
          <a:xfrm>
            <a:off x="487680" y="1560235"/>
            <a:ext cx="10596103" cy="2185214"/>
          </a:xfrm>
          <a:prstGeom prst="rect">
            <a:avLst/>
          </a:prstGeom>
          <a:noFill/>
        </p:spPr>
        <p:txBody>
          <a:bodyPr wrap="square" rtlCol="0">
            <a:spAutoFit/>
          </a:bodyPr>
          <a:lstStyle/>
          <a:p>
            <a:pPr algn="r"/>
            <a:r>
              <a:rPr lang="en-US" altLang="zh-CN" sz="8800" b="1" dirty="0" err="1">
                <a:solidFill>
                  <a:schemeClr val="accent6">
                    <a:lumMod val="75000"/>
                  </a:schemeClr>
                </a:solidFill>
                <a:latin typeface="SVN-Apple" panose="02040603050506020204" pitchFamily="18" charset="0"/>
              </a:rPr>
              <a:t>Bài</a:t>
            </a:r>
            <a:r>
              <a:rPr lang="en-US" altLang="zh-CN" sz="8800" b="1" dirty="0">
                <a:solidFill>
                  <a:schemeClr val="accent6">
                    <a:lumMod val="75000"/>
                  </a:schemeClr>
                </a:solidFill>
                <a:latin typeface="SVN-Apple" panose="02040603050506020204" pitchFamily="18" charset="0"/>
              </a:rPr>
              <a:t> </a:t>
            </a:r>
            <a:r>
              <a:rPr lang="en-US" altLang="zh-CN" sz="8800" b="1" dirty="0" err="1">
                <a:solidFill>
                  <a:schemeClr val="accent6">
                    <a:lumMod val="75000"/>
                  </a:schemeClr>
                </a:solidFill>
                <a:latin typeface="SVN-Apple" panose="02040603050506020204" pitchFamily="18" charset="0"/>
              </a:rPr>
              <a:t>học</a:t>
            </a:r>
            <a:r>
              <a:rPr lang="en-US" altLang="zh-CN" sz="8800" b="1" dirty="0">
                <a:solidFill>
                  <a:schemeClr val="accent6">
                    <a:lumMod val="75000"/>
                  </a:schemeClr>
                </a:solidFill>
                <a:latin typeface="SVN-Apple" panose="02040603050506020204" pitchFamily="18" charset="0"/>
              </a:rPr>
              <a:t> </a:t>
            </a:r>
            <a:r>
              <a:rPr lang="en-US" altLang="zh-CN" sz="8800" b="1" dirty="0" err="1">
                <a:solidFill>
                  <a:schemeClr val="accent6">
                    <a:lumMod val="75000"/>
                  </a:schemeClr>
                </a:solidFill>
                <a:latin typeface="SVN-Apple" panose="02040603050506020204" pitchFamily="18" charset="0"/>
              </a:rPr>
              <a:t>đường</a:t>
            </a:r>
            <a:r>
              <a:rPr lang="en-US" altLang="zh-CN" sz="8800" b="1" dirty="0">
                <a:solidFill>
                  <a:schemeClr val="accent6">
                    <a:lumMod val="75000"/>
                  </a:schemeClr>
                </a:solidFill>
                <a:latin typeface="SVN-Apple" panose="02040603050506020204" pitchFamily="18" charset="0"/>
              </a:rPr>
              <a:t> </a:t>
            </a:r>
            <a:r>
              <a:rPr lang="en-US" altLang="zh-CN" sz="8800" b="1" dirty="0" err="1">
                <a:solidFill>
                  <a:schemeClr val="accent6">
                    <a:lumMod val="75000"/>
                  </a:schemeClr>
                </a:solidFill>
                <a:latin typeface="SVN-Apple" panose="02040603050506020204" pitchFamily="18" charset="0"/>
              </a:rPr>
              <a:t>đời</a:t>
            </a:r>
            <a:r>
              <a:rPr lang="en-US" altLang="zh-CN" sz="8800" b="1" dirty="0">
                <a:solidFill>
                  <a:schemeClr val="accent6">
                    <a:lumMod val="75000"/>
                  </a:schemeClr>
                </a:solidFill>
                <a:latin typeface="SVN-Apple" panose="02040603050506020204" pitchFamily="18" charset="0"/>
              </a:rPr>
              <a:t> đầu </a:t>
            </a:r>
            <a:r>
              <a:rPr lang="en-US" altLang="zh-CN" sz="8800" b="1" dirty="0" err="1">
                <a:solidFill>
                  <a:schemeClr val="accent6">
                    <a:lumMod val="75000"/>
                  </a:schemeClr>
                </a:solidFill>
                <a:latin typeface="SVN-Apple" panose="02040603050506020204" pitchFamily="18" charset="0"/>
              </a:rPr>
              <a:t>tiên</a:t>
            </a:r>
            <a:endParaRPr lang="vi-VN" altLang="zh-CN" sz="8800" b="1" dirty="0">
              <a:solidFill>
                <a:schemeClr val="accent6">
                  <a:lumMod val="75000"/>
                </a:schemeClr>
              </a:solidFill>
              <a:latin typeface="SVN-Apple" panose="02040603050506020204" pitchFamily="18" charset="0"/>
            </a:endParaRPr>
          </a:p>
          <a:p>
            <a:pPr algn="ctr"/>
            <a:r>
              <a:rPr lang="vi-VN" altLang="zh-CN" sz="4800" b="1" dirty="0">
                <a:solidFill>
                  <a:schemeClr val="accent6">
                    <a:lumMod val="75000"/>
                  </a:schemeClr>
                </a:solidFill>
                <a:latin typeface="Times New Roman" panose="02020603050405020304" pitchFamily="18" charset="0"/>
                <a:cs typeface="Times New Roman" panose="02020603050405020304" pitchFamily="18" charset="0"/>
              </a:rPr>
              <a:t>(Tiết 1 + 2)</a:t>
            </a:r>
            <a:r>
              <a:rPr lang="en-US" altLang="zh-CN" sz="3600" b="1" dirty="0">
                <a:solidFill>
                  <a:schemeClr val="accent6">
                    <a:lumMod val="75000"/>
                  </a:schemeClr>
                </a:solidFill>
                <a:latin typeface="Times New Roman" panose="02020603050405020304" pitchFamily="18" charset="0"/>
                <a:cs typeface="Times New Roman" panose="02020603050405020304" pitchFamily="18" charset="0"/>
              </a:rPr>
              <a:t> </a:t>
            </a:r>
            <a:endParaRPr lang="zh-CN" alt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E3F5F0F8-03E1-4255-A679-73736DD10F1E}"/>
              </a:ext>
            </a:extLst>
          </p:cNvPr>
          <p:cNvGrpSpPr/>
          <p:nvPr/>
        </p:nvGrpSpPr>
        <p:grpSpPr>
          <a:xfrm>
            <a:off x="8565241" y="3961229"/>
            <a:ext cx="2279791" cy="772915"/>
            <a:chOff x="8955878" y="3679558"/>
            <a:chExt cx="2279791" cy="772915"/>
          </a:xfrm>
        </p:grpSpPr>
        <p:pic>
          <p:nvPicPr>
            <p:cNvPr id="6" name="图片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55878" y="3960911"/>
              <a:ext cx="1602103" cy="491562"/>
            </a:xfrm>
            <a:prstGeom prst="rect">
              <a:avLst/>
            </a:prstGeom>
          </p:spPr>
        </p:pic>
        <p:sp>
          <p:nvSpPr>
            <p:cNvPr id="12" name="Rectangle 11"/>
            <p:cNvSpPr/>
            <p:nvPr/>
          </p:nvSpPr>
          <p:spPr>
            <a:xfrm>
              <a:off x="8955878" y="3679558"/>
              <a:ext cx="2279791" cy="584775"/>
            </a:xfrm>
            <a:prstGeom prst="rect">
              <a:avLst/>
            </a:prstGeom>
          </p:spPr>
          <p:txBody>
            <a:bodyPr wrap="none">
              <a:spAutoFit/>
            </a:bodyPr>
            <a:lstStyle/>
            <a:p>
              <a:r>
                <a:rPr lang="en-US" sz="3200">
                  <a:solidFill>
                    <a:schemeClr val="accent6">
                      <a:lumMod val="75000"/>
                    </a:schemeClr>
                  </a:solidFill>
                  <a:latin typeface="SVN-Helga" panose="03050000000000000000" pitchFamily="66" charset="0"/>
                  <a:cs typeface="+mn-ea"/>
                  <a:sym typeface="+mn-lt"/>
                </a:rPr>
                <a:t>- Tô Hoài - </a:t>
              </a:r>
              <a:endParaRPr lang="en-US" sz="3200">
                <a:solidFill>
                  <a:schemeClr val="accent6">
                    <a:lumMod val="75000"/>
                  </a:schemeClr>
                </a:solidFill>
                <a:latin typeface="SVN-Helga" panose="03050000000000000000" pitchFamily="66" charset="0"/>
              </a:endParaRPr>
            </a:p>
          </p:txBody>
        </p:sp>
      </p:grpSp>
      <p:grpSp>
        <p:nvGrpSpPr>
          <p:cNvPr id="8" name="Group 7">
            <a:extLst>
              <a:ext uri="{FF2B5EF4-FFF2-40B4-BE49-F238E27FC236}">
                <a16:creationId xmlns:a16="http://schemas.microsoft.com/office/drawing/2014/main" id="{463F1194-0A29-4A94-9E95-2EE9C405234B}"/>
              </a:ext>
            </a:extLst>
          </p:cNvPr>
          <p:cNvGrpSpPr/>
          <p:nvPr/>
        </p:nvGrpSpPr>
        <p:grpSpPr>
          <a:xfrm>
            <a:off x="4694026" y="582826"/>
            <a:ext cx="2905635" cy="1119500"/>
            <a:chOff x="3975347" y="1288301"/>
            <a:chExt cx="4119677" cy="1728592"/>
          </a:xfrm>
        </p:grpSpPr>
        <p:grpSp>
          <p:nvGrpSpPr>
            <p:cNvPr id="10" name="组合 2">
              <a:extLst>
                <a:ext uri="{FF2B5EF4-FFF2-40B4-BE49-F238E27FC236}">
                  <a16:creationId xmlns:a16="http://schemas.microsoft.com/office/drawing/2014/main" id="{1459635C-E725-49B1-9715-83186D445356}"/>
                </a:ext>
              </a:extLst>
            </p:cNvPr>
            <p:cNvGrpSpPr/>
            <p:nvPr/>
          </p:nvGrpSpPr>
          <p:grpSpPr>
            <a:xfrm rot="16200000">
              <a:off x="5170890" y="92758"/>
              <a:ext cx="1728592" cy="4119677"/>
              <a:chOff x="4697260" y="1366723"/>
              <a:chExt cx="1728592" cy="4119677"/>
            </a:xfrm>
          </p:grpSpPr>
          <p:sp>
            <p:nvSpPr>
              <p:cNvPr id="15" name="矩形 34">
                <a:extLst>
                  <a:ext uri="{FF2B5EF4-FFF2-40B4-BE49-F238E27FC236}">
                    <a16:creationId xmlns:a16="http://schemas.microsoft.com/office/drawing/2014/main" id="{EB75325C-EE00-4FA1-9685-BE2798BEAD5F}"/>
                  </a:ext>
                </a:extLst>
              </p:cNvPr>
              <p:cNvSpPr/>
              <p:nvPr/>
            </p:nvSpPr>
            <p:spPr>
              <a:xfrm>
                <a:off x="4697260" y="1366723"/>
                <a:ext cx="1728592" cy="4119677"/>
              </a:xfrm>
              <a:prstGeom prst="rect">
                <a:avLst/>
              </a:prstGeom>
              <a:solidFill>
                <a:schemeClr val="accent6">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37">
                <a:extLst>
                  <a:ext uri="{FF2B5EF4-FFF2-40B4-BE49-F238E27FC236}">
                    <a16:creationId xmlns:a16="http://schemas.microsoft.com/office/drawing/2014/main" id="{A04D4DCA-E9D4-4F47-9E0F-5D929BFA5F92}"/>
                  </a:ext>
                </a:extLst>
              </p:cNvPr>
              <p:cNvSpPr/>
              <p:nvPr/>
            </p:nvSpPr>
            <p:spPr>
              <a:xfrm>
                <a:off x="4967309" y="1717537"/>
                <a:ext cx="1188494" cy="3418048"/>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3" name="矩形 38">
              <a:extLst>
                <a:ext uri="{FF2B5EF4-FFF2-40B4-BE49-F238E27FC236}">
                  <a16:creationId xmlns:a16="http://schemas.microsoft.com/office/drawing/2014/main" id="{2C85627A-A6F9-4B9F-978B-413FBAB25349}"/>
                </a:ext>
              </a:extLst>
            </p:cNvPr>
            <p:cNvSpPr/>
            <p:nvPr/>
          </p:nvSpPr>
          <p:spPr>
            <a:xfrm rot="16203274">
              <a:off x="5489478" y="383698"/>
              <a:ext cx="1235598" cy="3418046"/>
            </a:xfrm>
            <a:prstGeom prst="rect">
              <a:avLst/>
            </a:prstGeom>
          </p:spPr>
          <p:txBody>
            <a:bodyPr vert="eaVert" wrap="square">
              <a:spAutoFit/>
            </a:bodyPr>
            <a:lstStyle/>
            <a:p>
              <a:pPr algn="ctr"/>
              <a:r>
                <a:rPr lang="en-US" altLang="zh-CN" sz="4000">
                  <a:solidFill>
                    <a:schemeClr val="accent6">
                      <a:lumMod val="75000"/>
                    </a:schemeClr>
                  </a:solidFill>
                  <a:latin typeface=".VnArabia" panose="020B7200000000000000" pitchFamily="34" charset="0"/>
                  <a:cs typeface="+mn-ea"/>
                  <a:sym typeface="+mn-lt"/>
                </a:rPr>
                <a:t>Văn bản 1</a:t>
              </a:r>
              <a:endParaRPr lang="zh-CN" altLang="en-US" sz="4000" dirty="0">
                <a:solidFill>
                  <a:schemeClr val="accent6">
                    <a:lumMod val="75000"/>
                  </a:schemeClr>
                </a:solidFill>
                <a:latin typeface=".VnArabia" panose="020B7200000000000000" pitchFamily="34" charset="0"/>
                <a:cs typeface="+mn-ea"/>
                <a:sym typeface="+mn-lt"/>
              </a:endParaRPr>
            </a:p>
          </p:txBody>
        </p:sp>
      </p:grpSp>
    </p:spTree>
    <p:custDataLst>
      <p:tags r:id="rId1"/>
    </p:custDataLst>
    <p:extLst>
      <p:ext uri="{BB962C8B-B14F-4D97-AF65-F5344CB8AC3E}">
        <p14:creationId xmlns:p14="http://schemas.microsoft.com/office/powerpoint/2010/main" val="164972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667">
        <p15:prstTrans prst="drape"/>
      </p:transition>
    </mc:Choice>
    <mc:Fallback xmlns="">
      <p:transition spd="slow" advTm="156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hape">
            <a:hlinkClick r:id="" action="ppaction://media"/>
          </p:cNvPr>
          <p:cNvPicPr>
            <a:picLocks noChangeAspect="1"/>
          </p:cNvPicPr>
          <p:nvPr>
            <a:videoFile r:link="rId1"/>
          </p:nvPr>
        </p:nvPicPr>
        <p:blipFill>
          <a:blip r:embed="rId4"/>
          <a:srcRect/>
          <a:stretch>
            <a:fillRect/>
          </a:stretch>
        </p:blipFill>
        <p:spPr bwMode="auto">
          <a:xfrm>
            <a:off x="0" y="0"/>
            <a:ext cx="12192000" cy="6858000"/>
          </a:xfrm>
          <a:prstGeom prst="rect">
            <a:avLst/>
          </a:prstGeom>
          <a:noFill/>
          <a:ln w="9525">
            <a:noFill/>
            <a:miter lim="800000"/>
            <a:headEnd/>
            <a:tailEnd/>
          </a:ln>
        </p:spPr>
      </p:pic>
      <p:sp>
        <p:nvSpPr>
          <p:cNvPr id="6" name="Rectangle 5"/>
          <p:cNvSpPr/>
          <p:nvPr/>
        </p:nvSpPr>
        <p:spPr>
          <a:xfrm>
            <a:off x="3576638" y="63500"/>
            <a:ext cx="4894262" cy="21240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88100" name="Picture 2" descr="A close up of a logo&#10;&#10;Description generated with high confidence"/>
          <p:cNvPicPr>
            <a:picLocks noChangeAspect="1"/>
          </p:cNvPicPr>
          <p:nvPr/>
        </p:nvPicPr>
        <p:blipFill>
          <a:blip r:embed="rId5"/>
          <a:srcRect/>
          <a:stretch>
            <a:fillRect/>
          </a:stretch>
        </p:blipFill>
        <p:spPr bwMode="auto">
          <a:xfrm>
            <a:off x="4051300" y="2309813"/>
            <a:ext cx="3641725" cy="3678237"/>
          </a:xfrm>
          <a:prstGeom prst="rect">
            <a:avLst/>
          </a:prstGeom>
          <a:noFill/>
          <a:ln w="9525">
            <a:noFill/>
            <a:miter lim="800000"/>
            <a:headEnd/>
            <a:tailEnd/>
          </a:ln>
        </p:spPr>
      </p:pic>
      <p:pic>
        <p:nvPicPr>
          <p:cNvPr id="4" name="Picture 3" descr="A picture containing fireworks, outdoor object&#10;&#10;Description generated with very high confidence"/>
          <p:cNvPicPr>
            <a:picLocks noChangeAspect="1"/>
          </p:cNvPicPr>
          <p:nvPr/>
        </p:nvPicPr>
        <p:blipFill>
          <a:blip r:embed="rId6"/>
          <a:srcRect/>
          <a:stretch>
            <a:fillRect/>
          </a:stretch>
        </p:blipFill>
        <p:spPr bwMode="auto">
          <a:xfrm>
            <a:off x="2444750" y="3478213"/>
            <a:ext cx="6854825" cy="1341437"/>
          </a:xfrm>
          <a:prstGeom prst="rect">
            <a:avLst/>
          </a:prstGeom>
          <a:noFill/>
          <a:ln w="9525">
            <a:noFill/>
            <a:miter lim="800000"/>
            <a:headEnd/>
            <a:tailEnd/>
          </a:ln>
        </p:spPr>
      </p:pic>
      <p:pic>
        <p:nvPicPr>
          <p:cNvPr id="5" name="Picture 4" descr="A close up of a logo&#10;&#10;Description generated with high confidence"/>
          <p:cNvPicPr>
            <a:picLocks noChangeAspect="1"/>
          </p:cNvPicPr>
          <p:nvPr/>
        </p:nvPicPr>
        <p:blipFill>
          <a:blip r:embed="rId7"/>
          <a:srcRect/>
          <a:stretch>
            <a:fillRect/>
          </a:stretch>
        </p:blipFill>
        <p:spPr bwMode="auto">
          <a:xfrm rot="-1704301">
            <a:off x="4959350" y="3049588"/>
            <a:ext cx="1824038" cy="2200275"/>
          </a:xfrm>
          <a:prstGeom prst="rect">
            <a:avLst/>
          </a:prstGeom>
          <a:noFill/>
          <a:ln w="9525">
            <a:noFill/>
            <a:miter lim="800000"/>
            <a:headEnd/>
            <a:tailEnd/>
          </a:ln>
        </p:spPr>
      </p:pic>
      <p:pic>
        <p:nvPicPr>
          <p:cNvPr id="7" name="Picture 6" descr="A close up of a flower&#10;&#10;Description generated with high confidence"/>
          <p:cNvPicPr>
            <a:picLocks noChangeAspect="1"/>
          </p:cNvPicPr>
          <p:nvPr/>
        </p:nvPicPr>
        <p:blipFill>
          <a:blip r:embed="rId8"/>
          <a:srcRect/>
          <a:stretch>
            <a:fillRect/>
          </a:stretch>
        </p:blipFill>
        <p:spPr bwMode="auto">
          <a:xfrm>
            <a:off x="7070725" y="141288"/>
            <a:ext cx="984250" cy="984250"/>
          </a:xfrm>
          <a:prstGeom prst="rect">
            <a:avLst/>
          </a:prstGeom>
          <a:noFill/>
          <a:ln w="9525">
            <a:noFill/>
            <a:miter lim="800000"/>
            <a:headEnd/>
            <a:tailEnd/>
          </a:ln>
        </p:spPr>
      </p:pic>
      <p:pic>
        <p:nvPicPr>
          <p:cNvPr id="8" name="Picture 7" descr="A close up of a flower&#10;&#10;Description generated with high confidence"/>
          <p:cNvPicPr>
            <a:picLocks noChangeAspect="1"/>
          </p:cNvPicPr>
          <p:nvPr/>
        </p:nvPicPr>
        <p:blipFill>
          <a:blip r:embed="rId8"/>
          <a:srcRect/>
          <a:stretch>
            <a:fillRect/>
          </a:stretch>
        </p:blipFill>
        <p:spPr bwMode="auto">
          <a:xfrm>
            <a:off x="3822700" y="141288"/>
            <a:ext cx="982663" cy="984250"/>
          </a:xfrm>
          <a:prstGeom prst="rect">
            <a:avLst/>
          </a:prstGeom>
          <a:noFill/>
          <a:ln w="9525">
            <a:noFill/>
            <a:miter lim="800000"/>
            <a:headEnd/>
            <a:tailEnd/>
          </a:ln>
        </p:spPr>
      </p:pic>
      <p:sp>
        <p:nvSpPr>
          <p:cNvPr id="10" name="Action Button: Go to End 9">
            <a:hlinkClick r:id="" action="ppaction://hlinkshowjump?jump=nextslide" highlightClick="1"/>
          </p:cNvPr>
          <p:cNvSpPr/>
          <p:nvPr/>
        </p:nvSpPr>
        <p:spPr>
          <a:xfrm>
            <a:off x="11495088" y="6335713"/>
            <a:ext cx="696912" cy="52228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Shape">
            <a:hlinkClick r:id="" action="ppaction://media"/>
          </p:cNvPr>
          <p:cNvPicPr>
            <a:picLocks noChangeAspect="1"/>
          </p:cNvPicPr>
          <p:nvPr>
            <a:audioFile r:link="rId2"/>
          </p:nvPr>
        </p:nvPicPr>
        <p:blipFill>
          <a:blip r:embed="rId9"/>
          <a:srcRect/>
          <a:stretch>
            <a:fillRect/>
          </a:stretch>
        </p:blipFill>
        <p:spPr bwMode="auto">
          <a:xfrm>
            <a:off x="728663" y="7250113"/>
            <a:ext cx="522287" cy="522287"/>
          </a:xfrm>
          <a:prstGeom prst="rect">
            <a:avLst/>
          </a:prstGeom>
          <a:noFill/>
          <a:ln w="9525">
            <a:noFill/>
            <a:miter lim="800000"/>
            <a:headEnd/>
            <a:tailEnd/>
          </a:ln>
        </p:spPr>
      </p:pic>
      <p:sp>
        <p:nvSpPr>
          <p:cNvPr id="388107" name="TextBox 10"/>
          <p:cNvSpPr txBox="1">
            <a:spLocks noChangeArrowheads="1"/>
          </p:cNvSpPr>
          <p:nvPr/>
        </p:nvSpPr>
        <p:spPr bwMode="auto">
          <a:xfrm>
            <a:off x="4949825" y="1689100"/>
            <a:ext cx="184150"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Arial" charset="0"/>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42" y="-1"/>
            <a:ext cx="12180982" cy="995453"/>
          </a:xfrm>
          <a:solidFill>
            <a:schemeClr val="accent2"/>
          </a:solidFill>
        </p:spPr>
        <p:txBody>
          <a:bodyPr rtlCol="0">
            <a:normAutofit/>
          </a:bodyPr>
          <a:lstStyle/>
          <a:p>
            <a:pPr algn="ctr" eaLnBrk="1" fontAlgn="auto" hangingPunct="1">
              <a:spcAft>
                <a:spcPts val="0"/>
              </a:spcAft>
              <a:defRPr/>
            </a:pPr>
            <a:r>
              <a:rPr lang="en-US">
                <a:latin typeface="Times New Roman" panose="02020603050405020304" pitchFamily="18" charset="0"/>
                <a:cs typeface="Times New Roman" panose="02020603050405020304" pitchFamily="18" charset="0"/>
              </a:rPr>
              <a:t>	</a:t>
            </a:r>
            <a:r>
              <a:rPr lang="en-US" sz="5400" b="1">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a:solidFill>
                  <a:schemeClr val="accent1">
                    <a:lumMod val="75000"/>
                  </a:schemeClr>
                </a:solidFill>
                <a:cs typeface="Times New Roman" panose="02020603050405020304" pitchFamily="18" charset="0"/>
              </a:rPr>
              <a:t>ơ</a:t>
            </a:r>
            <a:r>
              <a:rPr lang="en-US" sz="5400" b="1">
                <a:solidFill>
                  <a:schemeClr val="accent1">
                    <a:lumMod val="75000"/>
                  </a:schemeClr>
                </a:solidFill>
                <a:latin typeface="Times New Roman" panose="02020603050405020304" pitchFamily="18" charset="0"/>
                <a:cs typeface="Times New Roman" panose="02020603050405020304" pitchFamily="18" charset="0"/>
              </a:rPr>
              <a:t>i:</a:t>
            </a:r>
          </a:p>
        </p:txBody>
      </p:sp>
      <p:sp>
        <p:nvSpPr>
          <p:cNvPr id="3" name="Content Placeholder 2"/>
          <p:cNvSpPr>
            <a:spLocks noGrp="1"/>
          </p:cNvSpPr>
          <p:nvPr>
            <p:ph idx="1"/>
          </p:nvPr>
        </p:nvSpPr>
        <p:spPr>
          <a:xfrm>
            <a:off x="-77117" y="846173"/>
            <a:ext cx="12180982" cy="601182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rtlCol="0">
            <a:normAutofit lnSpcReduction="10000"/>
          </a:bodyPr>
          <a:lstStyle/>
          <a:p>
            <a:pPr eaLnBrk="1" fontAlgn="auto" hangingPunct="1">
              <a:spcAft>
                <a:spcPts val="0"/>
              </a:spcAft>
              <a:buFontTx/>
              <a:buChar char="-"/>
              <a:defRPr/>
            </a:pP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vi-VN" b="1" dirty="0">
                <a:solidFill>
                  <a:srgbClr val="EC1CB6"/>
                </a:solidFill>
                <a:latin typeface="Times New Roman" panose="02020603050405020304" pitchFamily="18" charset="0"/>
                <a:cs typeface="Times New Roman" panose="02020603050405020304" pitchFamily="18" charset="0"/>
              </a:rPr>
              <a:t>đỏ</a:t>
            </a:r>
            <a:r>
              <a:rPr lang="en-US" b="1" dirty="0">
                <a:solidFill>
                  <a:srgbClr val="EC1CB6"/>
                </a:solidFill>
                <a:latin typeface="Times New Roman" panose="02020603050405020304" pitchFamily="18" charset="0"/>
                <a:cs typeface="Times New Roman" panose="02020603050405020304" pitchFamily="18" charset="0"/>
              </a:rPr>
              <a:t> – </a:t>
            </a:r>
            <a:r>
              <a:rPr lang="vi-VN" b="1" dirty="0">
                <a:solidFill>
                  <a:schemeClr val="bg1"/>
                </a:solidFill>
                <a:latin typeface="Times New Roman" panose="02020603050405020304" pitchFamily="18" charset="0"/>
                <a:cs typeface="Times New Roman" panose="02020603050405020304" pitchFamily="18" charset="0"/>
              </a:rPr>
              <a:t>cam</a:t>
            </a:r>
            <a:r>
              <a:rPr lang="en-US" dirty="0">
                <a:solidFill>
                  <a:srgbClr val="EC1CB6"/>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None/>
              <a:defRPr/>
            </a:pPr>
            <a:r>
              <a:rPr lang="vi-VN" dirty="0">
                <a:solidFill>
                  <a:schemeClr val="tx1">
                    <a:lumMod val="95000"/>
                    <a:lumOff val="5000"/>
                  </a:schemeClr>
                </a:solidFill>
                <a:latin typeface="Times New Roman" panose="02020603050405020304" pitchFamily="18" charset="0"/>
                <a:cs typeface="Times New Roman" panose="02020603050405020304" pitchFamily="18" charset="0"/>
              </a:rPr>
              <a:t>+ Xanh: đáp án A</a:t>
            </a:r>
          </a:p>
          <a:p>
            <a:pPr marL="0" indent="0" eaLnBrk="1" fontAlgn="auto" hangingPunct="1">
              <a:spcAft>
                <a:spcPts val="0"/>
              </a:spcAft>
              <a:buNone/>
              <a:defRPr/>
            </a:pPr>
            <a:r>
              <a:rPr lang="vi-VN" dirty="0">
                <a:solidFill>
                  <a:schemeClr val="tx1">
                    <a:lumMod val="95000"/>
                    <a:lumOff val="5000"/>
                  </a:schemeClr>
                </a:solidFill>
                <a:latin typeface="Times New Roman" panose="02020603050405020304" pitchFamily="18" charset="0"/>
                <a:cs typeface="Times New Roman" panose="02020603050405020304" pitchFamily="18" charset="0"/>
              </a:rPr>
              <a:t>+ Vàng: đáp án B</a:t>
            </a:r>
          </a:p>
          <a:p>
            <a:pPr marL="0" indent="0" eaLnBrk="1" fontAlgn="auto" hangingPunct="1">
              <a:spcAft>
                <a:spcPts val="0"/>
              </a:spcAft>
              <a:buNone/>
              <a:defRPr/>
            </a:pPr>
            <a:r>
              <a:rPr lang="vi-VN" dirty="0">
                <a:solidFill>
                  <a:schemeClr val="tx1">
                    <a:lumMod val="95000"/>
                    <a:lumOff val="5000"/>
                  </a:schemeClr>
                </a:solidFill>
                <a:latin typeface="Times New Roman" panose="02020603050405020304" pitchFamily="18" charset="0"/>
                <a:cs typeface="Times New Roman" panose="02020603050405020304" pitchFamily="18" charset="0"/>
              </a:rPr>
              <a:t>+ Đỏ: đáp án C</a:t>
            </a:r>
          </a:p>
          <a:p>
            <a:pPr marL="0" indent="0" eaLnBrk="1" fontAlgn="auto" hangingPunct="1">
              <a:spcAft>
                <a:spcPts val="0"/>
              </a:spcAft>
              <a:buNone/>
              <a:defRPr/>
            </a:pPr>
            <a:r>
              <a:rPr lang="vi-VN">
                <a:solidFill>
                  <a:schemeClr val="tx1">
                    <a:lumMod val="95000"/>
                    <a:lumOff val="5000"/>
                  </a:schemeClr>
                </a:solidFill>
                <a:latin typeface="Times New Roman" panose="02020603050405020304" pitchFamily="18" charset="0"/>
                <a:cs typeface="Times New Roman" panose="02020603050405020304" pitchFamily="18" charset="0"/>
              </a:rPr>
              <a:t>+ Cam: đáp án D</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7</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663" y="4319588"/>
            <a:ext cx="5789612" cy="554037"/>
          </a:xfrm>
          <a:prstGeom prst="rect">
            <a:avLst/>
          </a:prstGeom>
          <a:noFill/>
        </p:spPr>
        <p:txBody>
          <a:bodyPr lIns="120975" tIns="60488" rIns="120975" bIns="6048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389123"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89126"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5595938" y="4694238"/>
            <a:ext cx="1008062" cy="1219200"/>
          </a:xfrm>
          <a:prstGeom prst="rect">
            <a:avLst/>
          </a:prstGeom>
          <a:noFill/>
          <a:ln w="9525">
            <a:noFill/>
            <a:miter lim="800000"/>
            <a:headEnd/>
            <a:tailEnd/>
          </a:ln>
        </p:spPr>
      </p:pic>
      <p:sp>
        <p:nvSpPr>
          <p:cNvPr id="21"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15</a:t>
            </a:r>
          </a:p>
        </p:txBody>
      </p:sp>
      <p:sp>
        <p:nvSpPr>
          <p:cNvPr id="22"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14</a:t>
            </a:r>
          </a:p>
        </p:txBody>
      </p:sp>
      <p:sp>
        <p:nvSpPr>
          <p:cNvPr id="23"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13</a:t>
            </a:r>
          </a:p>
        </p:txBody>
      </p:sp>
      <p:sp>
        <p:nvSpPr>
          <p:cNvPr id="24"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12</a:t>
            </a:r>
          </a:p>
        </p:txBody>
      </p:sp>
      <p:sp>
        <p:nvSpPr>
          <p:cNvPr id="25"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11</a:t>
            </a:r>
          </a:p>
        </p:txBody>
      </p:sp>
      <p:sp>
        <p:nvSpPr>
          <p:cNvPr id="26"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10</a:t>
            </a:r>
          </a:p>
        </p:txBody>
      </p:sp>
      <p:sp>
        <p:nvSpPr>
          <p:cNvPr id="27"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9</a:t>
            </a:r>
          </a:p>
        </p:txBody>
      </p:sp>
      <p:sp>
        <p:nvSpPr>
          <p:cNvPr id="28"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8</a:t>
            </a:r>
          </a:p>
        </p:txBody>
      </p:sp>
      <p:sp>
        <p:nvSpPr>
          <p:cNvPr id="29"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7</a:t>
            </a:r>
          </a:p>
        </p:txBody>
      </p:sp>
      <p:sp>
        <p:nvSpPr>
          <p:cNvPr id="30"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6</a:t>
            </a:r>
          </a:p>
        </p:txBody>
      </p:sp>
      <p:sp>
        <p:nvSpPr>
          <p:cNvPr id="31"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5</a:t>
            </a:r>
          </a:p>
        </p:txBody>
      </p:sp>
      <p:sp>
        <p:nvSpPr>
          <p:cNvPr id="32"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4</a:t>
            </a:r>
          </a:p>
        </p:txBody>
      </p:sp>
      <p:sp>
        <p:nvSpPr>
          <p:cNvPr id="33"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3</a:t>
            </a:r>
          </a:p>
        </p:txBody>
      </p:sp>
      <p:sp>
        <p:nvSpPr>
          <p:cNvPr id="34"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2</a:t>
            </a:r>
          </a:p>
        </p:txBody>
      </p:sp>
      <p:sp>
        <p:nvSpPr>
          <p:cNvPr id="35"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a:t>
            </a:r>
          </a:p>
        </p:txBody>
      </p:sp>
      <p:sp>
        <p:nvSpPr>
          <p:cNvPr id="36"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0</a:t>
            </a:r>
          </a:p>
        </p:txBody>
      </p:sp>
      <p:sp>
        <p:nvSpPr>
          <p:cNvPr id="389146" name="Rectangle 2"/>
          <p:cNvSpPr>
            <a:spLocks noChangeArrowheads="1"/>
          </p:cNvSpPr>
          <p:nvPr/>
        </p:nvSpPr>
        <p:spPr bwMode="auto">
          <a:xfrm>
            <a:off x="3281363" y="1887538"/>
            <a:ext cx="7913687" cy="1076325"/>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Câu 1: </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Đoạn trích </a:t>
            </a:r>
            <a:r>
              <a:rPr kumimoji="0" lang="vi-VN" sz="32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Bài học đường đời đầu tiên</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 </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được trích từ tác phẩm nào?</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89147" name="Rectangle 3"/>
          <p:cNvSpPr>
            <a:spLocks noChangeArrowheads="1"/>
          </p:cNvSpPr>
          <p:nvPr/>
        </p:nvSpPr>
        <p:spPr bwMode="auto">
          <a:xfrm>
            <a:off x="1087438" y="4362450"/>
            <a:ext cx="4014787" cy="584200"/>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Đất rừng phương Nam.</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89148" name="Rectangle 8"/>
          <p:cNvSpPr>
            <a:spLocks noChangeArrowheads="1"/>
          </p:cNvSpPr>
          <p:nvPr/>
        </p:nvSpPr>
        <p:spPr bwMode="auto">
          <a:xfrm>
            <a:off x="7239000" y="4295775"/>
            <a:ext cx="3702050" cy="585788"/>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Dế Mèn phiêu lưu kí.</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8" name="Rectangle 37"/>
          <p:cNvSpPr>
            <a:spLocks noChangeArrowheads="1"/>
          </p:cNvSpPr>
          <p:nvPr/>
        </p:nvSpPr>
        <p:spPr bwMode="auto">
          <a:xfrm>
            <a:off x="7246938" y="4292600"/>
            <a:ext cx="3703637" cy="584200"/>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Dế Mèn phiêu lưu kí</a:t>
            </a:r>
            <a:r>
              <a:rPr kumimoji="0" lang="vi-VN" sz="32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389150" name="Rectangle 17"/>
          <p:cNvSpPr>
            <a:spLocks noChangeArrowheads="1"/>
          </p:cNvSpPr>
          <p:nvPr/>
        </p:nvSpPr>
        <p:spPr bwMode="auto">
          <a:xfrm>
            <a:off x="1252538" y="5470525"/>
            <a:ext cx="3489325" cy="10763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Thầy thuốc giỏi cốt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nhất ở tấm lòng.</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89151" name="Rectangle 18"/>
          <p:cNvSpPr>
            <a:spLocks noChangeArrowheads="1"/>
          </p:cNvSpPr>
          <p:nvPr/>
        </p:nvSpPr>
        <p:spPr bwMode="auto">
          <a:xfrm>
            <a:off x="6910388" y="5716588"/>
            <a:ext cx="4764087"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Những năm tháng cuộc đời.</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825" y="171926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39117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117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5594350" y="4656138"/>
            <a:ext cx="1008063" cy="1219200"/>
          </a:xfrm>
          <a:prstGeom prst="rect">
            <a:avLst/>
          </a:prstGeom>
          <a:noFill/>
          <a:ln w="9525">
            <a:noFill/>
            <a:miter lim="800000"/>
            <a:headEnd/>
            <a:tailEnd/>
          </a:ln>
        </p:spPr>
      </p:pic>
      <p:sp>
        <p:nvSpPr>
          <p:cNvPr id="21"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15</a:t>
            </a:r>
          </a:p>
        </p:txBody>
      </p:sp>
      <p:sp>
        <p:nvSpPr>
          <p:cNvPr id="22"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14</a:t>
            </a:r>
          </a:p>
        </p:txBody>
      </p:sp>
      <p:sp>
        <p:nvSpPr>
          <p:cNvPr id="23"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13</a:t>
            </a:r>
          </a:p>
        </p:txBody>
      </p:sp>
      <p:sp>
        <p:nvSpPr>
          <p:cNvPr id="24"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12</a:t>
            </a:r>
          </a:p>
        </p:txBody>
      </p:sp>
      <p:sp>
        <p:nvSpPr>
          <p:cNvPr id="25"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11</a:t>
            </a:r>
          </a:p>
        </p:txBody>
      </p:sp>
      <p:sp>
        <p:nvSpPr>
          <p:cNvPr id="26"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10</a:t>
            </a:r>
          </a:p>
        </p:txBody>
      </p:sp>
      <p:sp>
        <p:nvSpPr>
          <p:cNvPr id="27"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9</a:t>
            </a:r>
          </a:p>
        </p:txBody>
      </p:sp>
      <p:sp>
        <p:nvSpPr>
          <p:cNvPr id="28"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8</a:t>
            </a:r>
          </a:p>
        </p:txBody>
      </p:sp>
      <p:sp>
        <p:nvSpPr>
          <p:cNvPr id="29"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7</a:t>
            </a:r>
          </a:p>
        </p:txBody>
      </p:sp>
      <p:sp>
        <p:nvSpPr>
          <p:cNvPr id="30"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6</a:t>
            </a:r>
          </a:p>
        </p:txBody>
      </p:sp>
      <p:sp>
        <p:nvSpPr>
          <p:cNvPr id="31"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5</a:t>
            </a:r>
          </a:p>
        </p:txBody>
      </p:sp>
      <p:sp>
        <p:nvSpPr>
          <p:cNvPr id="32"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4</a:t>
            </a:r>
          </a:p>
        </p:txBody>
      </p:sp>
      <p:sp>
        <p:nvSpPr>
          <p:cNvPr id="33"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3</a:t>
            </a:r>
          </a:p>
        </p:txBody>
      </p:sp>
      <p:sp>
        <p:nvSpPr>
          <p:cNvPr id="34"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2</a:t>
            </a:r>
          </a:p>
        </p:txBody>
      </p:sp>
      <p:sp>
        <p:nvSpPr>
          <p:cNvPr id="35"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a:t>
            </a:r>
          </a:p>
        </p:txBody>
      </p:sp>
      <p:sp>
        <p:nvSpPr>
          <p:cNvPr id="36"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0</a:t>
            </a:r>
          </a:p>
        </p:txBody>
      </p:sp>
      <p:sp>
        <p:nvSpPr>
          <p:cNvPr id="391193" name="Rectangle 3"/>
          <p:cNvSpPr>
            <a:spLocks noChangeArrowheads="1"/>
          </p:cNvSpPr>
          <p:nvPr/>
        </p:nvSpPr>
        <p:spPr bwMode="auto">
          <a:xfrm>
            <a:off x="3046413" y="2124075"/>
            <a:ext cx="8383587" cy="585788"/>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Câu 2: </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Đoạn trích nằm ở phần nào của tác phẩm?</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91194" name="Rectangle 4"/>
          <p:cNvSpPr>
            <a:spLocks noChangeArrowheads="1"/>
          </p:cNvSpPr>
          <p:nvPr/>
        </p:nvSpPr>
        <p:spPr bwMode="auto">
          <a:xfrm>
            <a:off x="1631950" y="4332288"/>
            <a:ext cx="1947863" cy="6477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Chương I</a:t>
            </a:r>
            <a:endParaRPr kumimoji="0" lang="en-US" sz="36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8" name="Rectangle 37"/>
          <p:cNvSpPr>
            <a:spLocks noChangeArrowheads="1"/>
          </p:cNvSpPr>
          <p:nvPr/>
        </p:nvSpPr>
        <p:spPr bwMode="auto">
          <a:xfrm>
            <a:off x="1631950" y="4332288"/>
            <a:ext cx="1947863" cy="6477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Chương I</a:t>
            </a:r>
            <a:endParaRPr kumimoji="0" lang="en-US" sz="3600" b="0" i="0" u="none" strike="noStrike" kern="1200" cap="none" spc="0" normalizeH="0" baseline="0" noProof="0">
              <a:ln>
                <a:noFill/>
              </a:ln>
              <a:solidFill>
                <a:srgbClr val="C00000"/>
              </a:solidFill>
              <a:effectLst/>
              <a:uLnTx/>
              <a:uFillTx/>
              <a:latin typeface="Calibri" pitchFamily="34" charset="0"/>
              <a:ea typeface="+mn-ea"/>
              <a:cs typeface="Arial" charset="0"/>
            </a:endParaRPr>
          </a:p>
        </p:txBody>
      </p:sp>
      <p:sp>
        <p:nvSpPr>
          <p:cNvPr id="391196" name="Rectangle 5"/>
          <p:cNvSpPr>
            <a:spLocks noChangeArrowheads="1"/>
          </p:cNvSpPr>
          <p:nvPr/>
        </p:nvSpPr>
        <p:spPr bwMode="auto">
          <a:xfrm>
            <a:off x="8010525" y="4332288"/>
            <a:ext cx="2255838" cy="6477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Chương III</a:t>
            </a:r>
            <a:endParaRPr kumimoji="0" lang="en-US" sz="36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1197" name="Rectangle 6"/>
          <p:cNvSpPr>
            <a:spLocks noChangeArrowheads="1"/>
          </p:cNvSpPr>
          <p:nvPr/>
        </p:nvSpPr>
        <p:spPr bwMode="auto">
          <a:xfrm>
            <a:off x="1631950" y="5705475"/>
            <a:ext cx="2273300"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Chương VI</a:t>
            </a:r>
            <a:endParaRPr kumimoji="0" lang="en-US" sz="36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1198" name="Rectangle 17"/>
          <p:cNvSpPr>
            <a:spLocks noChangeArrowheads="1"/>
          </p:cNvSpPr>
          <p:nvPr/>
        </p:nvSpPr>
        <p:spPr bwMode="auto">
          <a:xfrm>
            <a:off x="8139113" y="5705475"/>
            <a:ext cx="2127250"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Chương X</a:t>
            </a:r>
            <a:endParaRPr kumimoji="0" lang="en-US" sz="36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393218"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3221"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2" name="Picture 115" descr="ALRMCLOK"/>
          <p:cNvPicPr>
            <a:picLocks noChangeAspect="1" noChangeArrowheads="1"/>
          </p:cNvPicPr>
          <p:nvPr/>
        </p:nvPicPr>
        <p:blipFill>
          <a:blip r:embed="rId8"/>
          <a:srcRect/>
          <a:stretch>
            <a:fillRect/>
          </a:stretch>
        </p:blipFill>
        <p:spPr bwMode="auto">
          <a:xfrm>
            <a:off x="5584825" y="4659313"/>
            <a:ext cx="1008063" cy="1219200"/>
          </a:xfrm>
          <a:prstGeom prst="rect">
            <a:avLst/>
          </a:prstGeom>
          <a:noFill/>
          <a:ln w="9525">
            <a:noFill/>
            <a:miter lim="800000"/>
            <a:headEnd/>
            <a:tailEnd/>
          </a:ln>
        </p:spPr>
      </p:pic>
      <p:sp>
        <p:nvSpPr>
          <p:cNvPr id="2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15</a:t>
            </a:r>
          </a:p>
        </p:txBody>
      </p:sp>
      <p:sp>
        <p:nvSpPr>
          <p:cNvPr id="2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14</a:t>
            </a:r>
          </a:p>
        </p:txBody>
      </p:sp>
      <p:sp>
        <p:nvSpPr>
          <p:cNvPr id="2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13</a:t>
            </a:r>
          </a:p>
        </p:txBody>
      </p:sp>
      <p:sp>
        <p:nvSpPr>
          <p:cNvPr id="2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12</a:t>
            </a:r>
          </a:p>
        </p:txBody>
      </p:sp>
      <p:sp>
        <p:nvSpPr>
          <p:cNvPr id="2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11</a:t>
            </a:r>
          </a:p>
        </p:txBody>
      </p:sp>
      <p:sp>
        <p:nvSpPr>
          <p:cNvPr id="2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10</a:t>
            </a:r>
          </a:p>
        </p:txBody>
      </p:sp>
      <p:sp>
        <p:nvSpPr>
          <p:cNvPr id="29"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9</a:t>
            </a:r>
          </a:p>
        </p:txBody>
      </p:sp>
      <p:sp>
        <p:nvSpPr>
          <p:cNvPr id="30"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8</a:t>
            </a:r>
          </a:p>
        </p:txBody>
      </p:sp>
      <p:sp>
        <p:nvSpPr>
          <p:cNvPr id="31"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7</a:t>
            </a:r>
          </a:p>
        </p:txBody>
      </p:sp>
      <p:sp>
        <p:nvSpPr>
          <p:cNvPr id="32"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6</a:t>
            </a:r>
          </a:p>
        </p:txBody>
      </p:sp>
      <p:sp>
        <p:nvSpPr>
          <p:cNvPr id="3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5</a:t>
            </a:r>
          </a:p>
        </p:txBody>
      </p:sp>
      <p:sp>
        <p:nvSpPr>
          <p:cNvPr id="3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4</a:t>
            </a:r>
          </a:p>
        </p:txBody>
      </p:sp>
      <p:sp>
        <p:nvSpPr>
          <p:cNvPr id="3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3</a:t>
            </a:r>
          </a:p>
        </p:txBody>
      </p:sp>
      <p:sp>
        <p:nvSpPr>
          <p:cNvPr id="3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2</a:t>
            </a:r>
          </a:p>
        </p:txBody>
      </p:sp>
      <p:sp>
        <p:nvSpPr>
          <p:cNvPr id="3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1</a:t>
            </a:r>
          </a:p>
        </p:txBody>
      </p:sp>
      <p:sp>
        <p:nvSpPr>
          <p:cNvPr id="3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Times New Roman" panose="02020603050405020304" pitchFamily="18" charset="0"/>
                <a:ea typeface="+mn-ea"/>
                <a:cs typeface="Times New Roman" panose="02020603050405020304" pitchFamily="18" charset="0"/>
                <a:sym typeface="Arial" charset="0"/>
              </a:rPr>
              <a:t>0</a:t>
            </a:r>
          </a:p>
        </p:txBody>
      </p:sp>
      <p:sp>
        <p:nvSpPr>
          <p:cNvPr id="393241" name="Rectangle 1"/>
          <p:cNvSpPr>
            <a:spLocks noChangeArrowheads="1"/>
          </p:cNvSpPr>
          <p:nvPr/>
        </p:nvSpPr>
        <p:spPr bwMode="auto">
          <a:xfrm>
            <a:off x="2859750" y="1894089"/>
            <a:ext cx="8758500" cy="1200329"/>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Câu 3: </a:t>
            </a:r>
            <a:r>
              <a:rPr kumimoji="0" lang="vi-VN" sz="36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Tác giả của đoạn trích “Bài học đường đời đầu tiên” là ai?</a:t>
            </a: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393242" name="Rectangle 2"/>
          <p:cNvSpPr>
            <a:spLocks noChangeArrowheads="1"/>
          </p:cNvSpPr>
          <p:nvPr/>
        </p:nvSpPr>
        <p:spPr bwMode="auto">
          <a:xfrm>
            <a:off x="1069975" y="4367213"/>
            <a:ext cx="2816797" cy="52322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Nguyễn Nhật Ánh</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93243" name="Rectangle 3"/>
          <p:cNvSpPr>
            <a:spLocks noChangeArrowheads="1"/>
          </p:cNvSpPr>
          <p:nvPr/>
        </p:nvSpPr>
        <p:spPr bwMode="auto">
          <a:xfrm>
            <a:off x="1208088" y="5691188"/>
            <a:ext cx="2209259" cy="52322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Xuân Quỳnh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
        <p:nvSpPr>
          <p:cNvPr id="393244" name="Rectangle 9"/>
          <p:cNvSpPr>
            <a:spLocks noChangeArrowheads="1"/>
          </p:cNvSpPr>
          <p:nvPr/>
        </p:nvSpPr>
        <p:spPr bwMode="auto">
          <a:xfrm>
            <a:off x="7402513" y="5665521"/>
            <a:ext cx="1460656" cy="52322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Tô Hoài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
        <p:nvSpPr>
          <p:cNvPr id="40" name="Rectangle 39"/>
          <p:cNvSpPr>
            <a:spLocks noChangeArrowheads="1"/>
          </p:cNvSpPr>
          <p:nvPr/>
        </p:nvSpPr>
        <p:spPr bwMode="auto">
          <a:xfrm>
            <a:off x="7402513" y="5665521"/>
            <a:ext cx="1580882" cy="52322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Tô Ho`ài</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393246" name="Rectangle 17"/>
          <p:cNvSpPr>
            <a:spLocks noChangeArrowheads="1"/>
          </p:cNvSpPr>
          <p:nvPr/>
        </p:nvSpPr>
        <p:spPr bwMode="auto">
          <a:xfrm>
            <a:off x="7350125" y="4367213"/>
            <a:ext cx="1689886" cy="52322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Đoàn Giỏi</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par>
                          <p:cTn id="18" fill="hold">
                            <p:stCondLst>
                              <p:cond delay="0"/>
                            </p:stCondLst>
                            <p:childTnLst>
                              <p:par>
                                <p:cTn id="19" presetID="53" presetClass="entr" presetSubtype="16" fill="hold" grpId="1"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1000"/>
                                        <p:tgtEl>
                                          <p:spTgt spid="40"/>
                                        </p:tgtEl>
                                      </p:cBhvr>
                                    </p:animEffect>
                                    <p:anim calcmode="lin" valueType="num">
                                      <p:cBhvr>
                                        <p:cTn id="76" dur="1000" fill="hold"/>
                                        <p:tgtEl>
                                          <p:spTgt spid="40"/>
                                        </p:tgtEl>
                                        <p:attrNameLst>
                                          <p:attrName>ppt_x</p:attrName>
                                        </p:attrNameLst>
                                      </p:cBhvr>
                                      <p:tavLst>
                                        <p:tav tm="0">
                                          <p:val>
                                            <p:strVal val="#ppt_x"/>
                                          </p:val>
                                        </p:tav>
                                        <p:tav tm="100000">
                                          <p:val>
                                            <p:strVal val="#ppt_x"/>
                                          </p:val>
                                        </p:tav>
                                      </p:tavLst>
                                    </p:anim>
                                    <p:anim calcmode="lin" valueType="num">
                                      <p:cBhvr>
                                        <p:cTn id="77" dur="1000" fill="hold"/>
                                        <p:tgtEl>
                                          <p:spTgt spid="40"/>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2638" y="1684338"/>
            <a:ext cx="954087" cy="1014412"/>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395266"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5269"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538788" y="4695825"/>
            <a:ext cx="1008062" cy="1219200"/>
          </a:xfrm>
          <a:prstGeom prst="rect">
            <a:avLst/>
          </a:prstGeom>
          <a:noFill/>
          <a:ln w="9525">
            <a:noFill/>
            <a:miter lim="800000"/>
            <a:headEnd/>
            <a:tailEnd/>
          </a:ln>
        </p:spPr>
      </p:pic>
      <p:sp>
        <p:nvSpPr>
          <p:cNvPr id="22"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15</a:t>
            </a:r>
          </a:p>
        </p:txBody>
      </p:sp>
      <p:sp>
        <p:nvSpPr>
          <p:cNvPr id="23"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14</a:t>
            </a:r>
          </a:p>
        </p:txBody>
      </p:sp>
      <p:sp>
        <p:nvSpPr>
          <p:cNvPr id="24"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13</a:t>
            </a:r>
          </a:p>
        </p:txBody>
      </p:sp>
      <p:sp>
        <p:nvSpPr>
          <p:cNvPr id="25"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12</a:t>
            </a:r>
          </a:p>
        </p:txBody>
      </p:sp>
      <p:sp>
        <p:nvSpPr>
          <p:cNvPr id="26"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11</a:t>
            </a:r>
          </a:p>
        </p:txBody>
      </p:sp>
      <p:sp>
        <p:nvSpPr>
          <p:cNvPr id="27"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10</a:t>
            </a:r>
          </a:p>
        </p:txBody>
      </p:sp>
      <p:sp>
        <p:nvSpPr>
          <p:cNvPr id="28"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9</a:t>
            </a:r>
          </a:p>
        </p:txBody>
      </p:sp>
      <p:sp>
        <p:nvSpPr>
          <p:cNvPr id="29"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8</a:t>
            </a:r>
          </a:p>
        </p:txBody>
      </p:sp>
      <p:sp>
        <p:nvSpPr>
          <p:cNvPr id="30"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7</a:t>
            </a:r>
          </a:p>
        </p:txBody>
      </p:sp>
      <p:sp>
        <p:nvSpPr>
          <p:cNvPr id="31"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6</a:t>
            </a:r>
          </a:p>
        </p:txBody>
      </p:sp>
      <p:sp>
        <p:nvSpPr>
          <p:cNvPr id="32"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5</a:t>
            </a:r>
          </a:p>
        </p:txBody>
      </p:sp>
      <p:sp>
        <p:nvSpPr>
          <p:cNvPr id="33"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4</a:t>
            </a:r>
          </a:p>
        </p:txBody>
      </p:sp>
      <p:sp>
        <p:nvSpPr>
          <p:cNvPr id="34"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3</a:t>
            </a:r>
          </a:p>
        </p:txBody>
      </p:sp>
      <p:sp>
        <p:nvSpPr>
          <p:cNvPr id="35"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2</a:t>
            </a:r>
          </a:p>
        </p:txBody>
      </p:sp>
      <p:sp>
        <p:nvSpPr>
          <p:cNvPr id="36"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a:t>
            </a:r>
          </a:p>
        </p:txBody>
      </p:sp>
      <p:sp>
        <p:nvSpPr>
          <p:cNvPr id="37"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0</a:t>
            </a:r>
          </a:p>
        </p:txBody>
      </p:sp>
      <p:sp>
        <p:nvSpPr>
          <p:cNvPr id="395289" name="Rectangle 5"/>
          <p:cNvSpPr>
            <a:spLocks noChangeArrowheads="1"/>
          </p:cNvSpPr>
          <p:nvPr/>
        </p:nvSpPr>
        <p:spPr bwMode="auto">
          <a:xfrm>
            <a:off x="3808413" y="1944688"/>
            <a:ext cx="4984750" cy="1077912"/>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Câu 4: </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Phương thức biểu đạt</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 chính của đoạn trích là</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95290" name="Rectangle 6"/>
          <p:cNvSpPr>
            <a:spLocks noChangeArrowheads="1"/>
          </p:cNvSpPr>
          <p:nvPr/>
        </p:nvSpPr>
        <p:spPr bwMode="auto">
          <a:xfrm>
            <a:off x="2139950" y="4433888"/>
            <a:ext cx="1144588"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Tự sự</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8" name="Rectangle 37"/>
          <p:cNvSpPr>
            <a:spLocks noChangeArrowheads="1"/>
          </p:cNvSpPr>
          <p:nvPr/>
        </p:nvSpPr>
        <p:spPr bwMode="auto">
          <a:xfrm>
            <a:off x="2139950" y="4433888"/>
            <a:ext cx="1144588"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Tự sự</a:t>
            </a:r>
            <a:endParaRPr kumimoji="0" lang="en-US" sz="3200" b="0"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
        <p:nvSpPr>
          <p:cNvPr id="395292" name="Rectangle 7"/>
          <p:cNvSpPr>
            <a:spLocks noChangeArrowheads="1"/>
          </p:cNvSpPr>
          <p:nvPr/>
        </p:nvSpPr>
        <p:spPr bwMode="auto">
          <a:xfrm>
            <a:off x="8150225" y="4403725"/>
            <a:ext cx="1747838" cy="5857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Biểu cảm</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5293" name="Rectangle 17"/>
          <p:cNvSpPr>
            <a:spLocks noChangeArrowheads="1"/>
          </p:cNvSpPr>
          <p:nvPr/>
        </p:nvSpPr>
        <p:spPr bwMode="auto">
          <a:xfrm>
            <a:off x="2019300" y="5610225"/>
            <a:ext cx="1450975" cy="5857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Miêu tả</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5294" name="Rectangle 18"/>
          <p:cNvSpPr>
            <a:spLocks noChangeArrowheads="1"/>
          </p:cNvSpPr>
          <p:nvPr/>
        </p:nvSpPr>
        <p:spPr bwMode="auto">
          <a:xfrm>
            <a:off x="8150225" y="5622925"/>
            <a:ext cx="1858963" cy="5857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Nghị luận</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825" y="171926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39629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629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610225" y="4643438"/>
            <a:ext cx="1008063" cy="1219200"/>
          </a:xfrm>
          <a:prstGeom prst="rect">
            <a:avLst/>
          </a:prstGeom>
          <a:noFill/>
          <a:ln w="9525">
            <a:noFill/>
            <a:miter lim="800000"/>
            <a:headEnd/>
            <a:tailEnd/>
          </a:ln>
        </p:spPr>
      </p:pic>
      <p:sp>
        <p:nvSpPr>
          <p:cNvPr id="22"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15</a:t>
            </a:r>
          </a:p>
        </p:txBody>
      </p:sp>
      <p:sp>
        <p:nvSpPr>
          <p:cNvPr id="23"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14</a:t>
            </a:r>
          </a:p>
        </p:txBody>
      </p:sp>
      <p:sp>
        <p:nvSpPr>
          <p:cNvPr id="24"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13</a:t>
            </a:r>
          </a:p>
        </p:txBody>
      </p:sp>
      <p:sp>
        <p:nvSpPr>
          <p:cNvPr id="25"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12</a:t>
            </a:r>
          </a:p>
        </p:txBody>
      </p:sp>
      <p:sp>
        <p:nvSpPr>
          <p:cNvPr id="26"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11</a:t>
            </a:r>
          </a:p>
        </p:txBody>
      </p:sp>
      <p:sp>
        <p:nvSpPr>
          <p:cNvPr id="27"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10</a:t>
            </a:r>
          </a:p>
        </p:txBody>
      </p:sp>
      <p:sp>
        <p:nvSpPr>
          <p:cNvPr id="28"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9</a:t>
            </a:r>
          </a:p>
        </p:txBody>
      </p:sp>
      <p:sp>
        <p:nvSpPr>
          <p:cNvPr id="29"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8</a:t>
            </a:r>
          </a:p>
        </p:txBody>
      </p:sp>
      <p:sp>
        <p:nvSpPr>
          <p:cNvPr id="30"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7</a:t>
            </a:r>
          </a:p>
        </p:txBody>
      </p:sp>
      <p:sp>
        <p:nvSpPr>
          <p:cNvPr id="31"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6</a:t>
            </a:r>
          </a:p>
        </p:txBody>
      </p:sp>
      <p:sp>
        <p:nvSpPr>
          <p:cNvPr id="32"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5</a:t>
            </a:r>
          </a:p>
        </p:txBody>
      </p:sp>
      <p:sp>
        <p:nvSpPr>
          <p:cNvPr id="33"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4</a:t>
            </a:r>
          </a:p>
        </p:txBody>
      </p:sp>
      <p:sp>
        <p:nvSpPr>
          <p:cNvPr id="34"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3</a:t>
            </a:r>
          </a:p>
        </p:txBody>
      </p:sp>
      <p:sp>
        <p:nvSpPr>
          <p:cNvPr id="35"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2</a:t>
            </a:r>
          </a:p>
        </p:txBody>
      </p:sp>
      <p:sp>
        <p:nvSpPr>
          <p:cNvPr id="36"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a:t>
            </a:r>
          </a:p>
        </p:txBody>
      </p:sp>
      <p:sp>
        <p:nvSpPr>
          <p:cNvPr id="37"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0</a:t>
            </a:r>
          </a:p>
        </p:txBody>
      </p:sp>
      <p:sp>
        <p:nvSpPr>
          <p:cNvPr id="396313" name="Rectangle 1"/>
          <p:cNvSpPr>
            <a:spLocks noChangeArrowheads="1"/>
          </p:cNvSpPr>
          <p:nvPr/>
        </p:nvSpPr>
        <p:spPr bwMode="auto">
          <a:xfrm>
            <a:off x="3784600" y="1919288"/>
            <a:ext cx="6478588" cy="1076325"/>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Câu 5: </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Đoạn trích </a:t>
            </a:r>
            <a:r>
              <a:rPr kumimoji="0" lang="vi-VN" sz="32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Bài học đường đời </a:t>
            </a:r>
            <a:endParaRPr kumimoji="0" lang="en-US" sz="32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đầu tiên</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 được kể lại theo lời</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96314" name="Rectangle 4"/>
          <p:cNvSpPr>
            <a:spLocks noChangeArrowheads="1"/>
          </p:cNvSpPr>
          <p:nvPr/>
        </p:nvSpPr>
        <p:spPr bwMode="auto">
          <a:xfrm>
            <a:off x="1927225" y="4337050"/>
            <a:ext cx="1622425"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Dế Mèn.</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6315" name="Rectangle 5"/>
          <p:cNvSpPr>
            <a:spLocks noChangeArrowheads="1"/>
          </p:cNvSpPr>
          <p:nvPr/>
        </p:nvSpPr>
        <p:spPr bwMode="auto">
          <a:xfrm>
            <a:off x="8150225" y="4337050"/>
            <a:ext cx="1644650"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Chị Cốc.</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6316" name="Rectangle 7"/>
          <p:cNvSpPr>
            <a:spLocks noChangeArrowheads="1"/>
          </p:cNvSpPr>
          <p:nvPr/>
        </p:nvSpPr>
        <p:spPr bwMode="auto">
          <a:xfrm>
            <a:off x="1927225" y="5667375"/>
            <a:ext cx="1849438"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Dế Choắt.</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6317" name="Rectangle 17"/>
          <p:cNvSpPr>
            <a:spLocks noChangeArrowheads="1"/>
          </p:cNvSpPr>
          <p:nvPr/>
        </p:nvSpPr>
        <p:spPr bwMode="auto">
          <a:xfrm>
            <a:off x="8150225" y="5608638"/>
            <a:ext cx="1506538" cy="5857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Tác giả.</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 name="Rectangle 38"/>
          <p:cNvSpPr>
            <a:spLocks noChangeArrowheads="1"/>
          </p:cNvSpPr>
          <p:nvPr/>
        </p:nvSpPr>
        <p:spPr bwMode="auto">
          <a:xfrm>
            <a:off x="1922463" y="4332288"/>
            <a:ext cx="1622425"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Dế Mèn.</a:t>
            </a:r>
            <a:endParaRPr kumimoji="0" lang="en-US" sz="3200" b="0"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663" y="4319588"/>
            <a:ext cx="5789612" cy="554037"/>
          </a:xfrm>
          <a:prstGeom prst="rect">
            <a:avLst/>
          </a:prstGeom>
          <a:noFill/>
        </p:spPr>
        <p:txBody>
          <a:bodyPr lIns="120975" tIns="60488" rIns="120975" bIns="6048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398339"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8342"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548313" y="4687888"/>
            <a:ext cx="1008062" cy="1219200"/>
          </a:xfrm>
          <a:prstGeom prst="rect">
            <a:avLst/>
          </a:prstGeom>
          <a:noFill/>
          <a:ln w="9525">
            <a:noFill/>
            <a:miter lim="800000"/>
            <a:headEnd/>
            <a:tailEnd/>
          </a:ln>
        </p:spPr>
      </p:pic>
      <p:sp>
        <p:nvSpPr>
          <p:cNvPr id="22"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15</a:t>
            </a:r>
          </a:p>
        </p:txBody>
      </p:sp>
      <p:sp>
        <p:nvSpPr>
          <p:cNvPr id="23"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14</a:t>
            </a:r>
          </a:p>
        </p:txBody>
      </p:sp>
      <p:sp>
        <p:nvSpPr>
          <p:cNvPr id="24"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13</a:t>
            </a:r>
          </a:p>
        </p:txBody>
      </p:sp>
      <p:sp>
        <p:nvSpPr>
          <p:cNvPr id="25"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12</a:t>
            </a:r>
          </a:p>
        </p:txBody>
      </p:sp>
      <p:sp>
        <p:nvSpPr>
          <p:cNvPr id="26"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11</a:t>
            </a:r>
          </a:p>
        </p:txBody>
      </p:sp>
      <p:sp>
        <p:nvSpPr>
          <p:cNvPr id="27"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10</a:t>
            </a:r>
          </a:p>
        </p:txBody>
      </p:sp>
      <p:sp>
        <p:nvSpPr>
          <p:cNvPr id="28"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9</a:t>
            </a:r>
          </a:p>
        </p:txBody>
      </p:sp>
      <p:sp>
        <p:nvSpPr>
          <p:cNvPr id="29"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8</a:t>
            </a:r>
          </a:p>
        </p:txBody>
      </p:sp>
      <p:sp>
        <p:nvSpPr>
          <p:cNvPr id="30"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7</a:t>
            </a:r>
          </a:p>
        </p:txBody>
      </p:sp>
      <p:sp>
        <p:nvSpPr>
          <p:cNvPr id="31"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6</a:t>
            </a:r>
          </a:p>
        </p:txBody>
      </p:sp>
      <p:sp>
        <p:nvSpPr>
          <p:cNvPr id="32"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5</a:t>
            </a:r>
          </a:p>
        </p:txBody>
      </p:sp>
      <p:sp>
        <p:nvSpPr>
          <p:cNvPr id="33"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4</a:t>
            </a:r>
          </a:p>
        </p:txBody>
      </p:sp>
      <p:sp>
        <p:nvSpPr>
          <p:cNvPr id="34"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3</a:t>
            </a:r>
          </a:p>
        </p:txBody>
      </p:sp>
      <p:sp>
        <p:nvSpPr>
          <p:cNvPr id="35"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2</a:t>
            </a:r>
          </a:p>
        </p:txBody>
      </p:sp>
      <p:sp>
        <p:nvSpPr>
          <p:cNvPr id="36"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a:t>
            </a:r>
          </a:p>
        </p:txBody>
      </p:sp>
      <p:sp>
        <p:nvSpPr>
          <p:cNvPr id="37"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0</a:t>
            </a:r>
          </a:p>
        </p:txBody>
      </p:sp>
      <p:sp>
        <p:nvSpPr>
          <p:cNvPr id="398362" name="Rectangle 1"/>
          <p:cNvSpPr>
            <a:spLocks noChangeArrowheads="1"/>
          </p:cNvSpPr>
          <p:nvPr/>
        </p:nvSpPr>
        <p:spPr bwMode="auto">
          <a:xfrm>
            <a:off x="3382963" y="1862138"/>
            <a:ext cx="7026275" cy="1077912"/>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Câu 6: </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Tác giả đã khắc họa vẻ ngoài của </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Dế Mèn như thế nào?</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98363" name="Rectangle 5"/>
          <p:cNvSpPr>
            <a:spLocks noChangeArrowheads="1"/>
          </p:cNvSpPr>
          <p:nvPr/>
        </p:nvSpPr>
        <p:spPr bwMode="auto">
          <a:xfrm>
            <a:off x="1604963" y="4149725"/>
            <a:ext cx="2909887" cy="10779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Ốm yếu, gầy gò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và xanh xao.</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8364" name="Rectangle 7"/>
          <p:cNvSpPr>
            <a:spLocks noChangeArrowheads="1"/>
          </p:cNvSpPr>
          <p:nvPr/>
        </p:nvSpPr>
        <p:spPr bwMode="auto">
          <a:xfrm>
            <a:off x="6896100" y="4137025"/>
            <a:ext cx="4375150" cy="10763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Khỏe mạnh, cường tráng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và đẹp đẽ.</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 name="Rectangle 38"/>
          <p:cNvSpPr>
            <a:spLocks noChangeArrowheads="1"/>
          </p:cNvSpPr>
          <p:nvPr/>
        </p:nvSpPr>
        <p:spPr bwMode="auto">
          <a:xfrm>
            <a:off x="6891338" y="4119563"/>
            <a:ext cx="4375150" cy="10763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Khỏe mạnh, cường tráng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và đẹp đẽ.</a:t>
            </a:r>
            <a:endParaRPr kumimoji="0" lang="en-US" sz="3200" b="0"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
        <p:nvSpPr>
          <p:cNvPr id="398366" name="Rectangle 9"/>
          <p:cNvSpPr>
            <a:spLocks noChangeArrowheads="1"/>
          </p:cNvSpPr>
          <p:nvPr/>
        </p:nvSpPr>
        <p:spPr bwMode="auto">
          <a:xfrm>
            <a:off x="1368425" y="5434013"/>
            <a:ext cx="3070225" cy="10779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Mập mạp, xấu xí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và thô kệch.</a:t>
            </a:r>
            <a:endParaRPr kumimoji="0" lang="en-US" sz="3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
        <p:nvSpPr>
          <p:cNvPr id="398367" name="Rectangle 17"/>
          <p:cNvSpPr>
            <a:spLocks noChangeArrowheads="1"/>
          </p:cNvSpPr>
          <p:nvPr/>
        </p:nvSpPr>
        <p:spPr bwMode="auto">
          <a:xfrm>
            <a:off x="7046913" y="5434013"/>
            <a:ext cx="4065587" cy="1077912"/>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Thân hình bình thường </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như bao con dế khác.</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a:srcRect/>
          <a:stretch>
            <a:fillRect/>
          </a:stretch>
        </p:blipFill>
        <p:spPr bwMode="auto">
          <a:xfrm>
            <a:off x="5605463" y="4645025"/>
            <a:ext cx="1008062" cy="1219200"/>
          </a:xfrm>
          <a:prstGeom prst="rect">
            <a:avLst/>
          </a:prstGeom>
          <a:noFill/>
          <a:ln w="9525">
            <a:noFill/>
            <a:miter lim="800000"/>
            <a:headEnd/>
            <a:tailEnd/>
          </a:ln>
        </p:spPr>
      </p:pic>
      <p:sp>
        <p:nvSpPr>
          <p:cNvPr id="8"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15</a:t>
            </a:r>
          </a:p>
        </p:txBody>
      </p:sp>
      <p:sp>
        <p:nvSpPr>
          <p:cNvPr id="9"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14</a:t>
            </a:r>
          </a:p>
        </p:txBody>
      </p:sp>
      <p:sp>
        <p:nvSpPr>
          <p:cNvPr id="10"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13</a:t>
            </a:r>
          </a:p>
        </p:txBody>
      </p:sp>
      <p:sp>
        <p:nvSpPr>
          <p:cNvPr id="11"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12</a:t>
            </a:r>
          </a:p>
        </p:txBody>
      </p:sp>
      <p:sp>
        <p:nvSpPr>
          <p:cNvPr id="12"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11</a:t>
            </a:r>
          </a:p>
        </p:txBody>
      </p:sp>
      <p:sp>
        <p:nvSpPr>
          <p:cNvPr id="13"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10</a:t>
            </a:r>
          </a:p>
        </p:txBody>
      </p:sp>
      <p:sp>
        <p:nvSpPr>
          <p:cNvPr id="14"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9</a:t>
            </a:r>
          </a:p>
        </p:txBody>
      </p:sp>
      <p:sp>
        <p:nvSpPr>
          <p:cNvPr id="15"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8</a:t>
            </a:r>
          </a:p>
        </p:txBody>
      </p:sp>
      <p:sp>
        <p:nvSpPr>
          <p:cNvPr id="16"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7</a:t>
            </a:r>
          </a:p>
        </p:txBody>
      </p:sp>
      <p:sp>
        <p:nvSpPr>
          <p:cNvPr id="17"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6</a:t>
            </a:r>
          </a:p>
        </p:txBody>
      </p:sp>
      <p:sp>
        <p:nvSpPr>
          <p:cNvPr id="18"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5</a:t>
            </a:r>
          </a:p>
        </p:txBody>
      </p:sp>
      <p:sp>
        <p:nvSpPr>
          <p:cNvPr id="19"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4</a:t>
            </a:r>
          </a:p>
        </p:txBody>
      </p:sp>
      <p:sp>
        <p:nvSpPr>
          <p:cNvPr id="20"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3</a:t>
            </a:r>
          </a:p>
        </p:txBody>
      </p:sp>
      <p:sp>
        <p:nvSpPr>
          <p:cNvPr id="21"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2</a:t>
            </a:r>
          </a:p>
        </p:txBody>
      </p:sp>
      <p:sp>
        <p:nvSpPr>
          <p:cNvPr id="22"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1</a:t>
            </a:r>
          </a:p>
        </p:txBody>
      </p:sp>
      <p:sp>
        <p:nvSpPr>
          <p:cNvPr id="23"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Arial" charset="0"/>
                <a:sym typeface="Arial" charset="0"/>
              </a:rPr>
              <a:t>0</a:t>
            </a:r>
          </a:p>
        </p:txBody>
      </p:sp>
      <p:sp>
        <p:nvSpPr>
          <p:cNvPr id="46" name="TextBox 45"/>
          <p:cNvSpPr txBox="1"/>
          <p:nvPr/>
        </p:nvSpPr>
        <p:spPr>
          <a:xfrm>
            <a:off x="865188" y="2027238"/>
            <a:ext cx="954087"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400403" name="Rectangle 1"/>
          <p:cNvSpPr>
            <a:spLocks noChangeArrowheads="1"/>
          </p:cNvSpPr>
          <p:nvPr/>
        </p:nvSpPr>
        <p:spPr bwMode="auto">
          <a:xfrm>
            <a:off x="3225800" y="1995488"/>
            <a:ext cx="8256588" cy="1077912"/>
          </a:xfrm>
          <a:prstGeom prst="rect">
            <a:avLst/>
          </a:prstGeom>
          <a:noFill/>
          <a:ln w="9525">
            <a:no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Câu 7: </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Tính cách của Dế Mèn trong đoạn trích </a:t>
            </a:r>
            <a:r>
              <a:rPr kumimoji="0" lang="vi-VN" sz="32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Bài học đường đời đầu tiên</a:t>
            </a:r>
            <a:r>
              <a:rPr kumimoji="0" lang="vi-VN"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 như thế nào?</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400404" name="Rectangle 2"/>
          <p:cNvSpPr>
            <a:spLocks noChangeArrowheads="1"/>
          </p:cNvSpPr>
          <p:nvPr/>
        </p:nvSpPr>
        <p:spPr bwMode="auto">
          <a:xfrm>
            <a:off x="952500" y="4106863"/>
            <a:ext cx="4548188" cy="1076325"/>
          </a:xfrm>
          <a:prstGeom prst="rect">
            <a:avLst/>
          </a:prstGeom>
          <a:noFill/>
          <a:ln w="9525">
            <a:no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Hiền lành, tốt bụng và </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thích giúp đỡ người khác.</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00405" name="Rectangle 23"/>
          <p:cNvSpPr>
            <a:spLocks noChangeArrowheads="1"/>
          </p:cNvSpPr>
          <p:nvPr/>
        </p:nvSpPr>
        <p:spPr bwMode="auto">
          <a:xfrm>
            <a:off x="6718300" y="4167188"/>
            <a:ext cx="4673600" cy="954087"/>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Khiêm tốn, đối xử hòa nhã với </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tất cả các con vật chung quanh,</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00406" name="Rectangle 24"/>
          <p:cNvSpPr>
            <a:spLocks noChangeArrowheads="1"/>
          </p:cNvSpPr>
          <p:nvPr/>
        </p:nvSpPr>
        <p:spPr bwMode="auto">
          <a:xfrm>
            <a:off x="865188" y="5559425"/>
            <a:ext cx="4559300" cy="954088"/>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Hung hăng, kiêu ngạo,</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xem thường các con vật khác.</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0" name="Rectangle 29"/>
          <p:cNvSpPr>
            <a:spLocks noChangeArrowheads="1"/>
          </p:cNvSpPr>
          <p:nvPr/>
        </p:nvSpPr>
        <p:spPr bwMode="auto">
          <a:xfrm>
            <a:off x="860425" y="5554663"/>
            <a:ext cx="4559300" cy="954087"/>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Hung hăng, kiêu ngạo,</a:t>
            </a: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xem thường các con vật khác.</a:t>
            </a: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400408" name="Rectangle 25"/>
          <p:cNvSpPr>
            <a:spLocks noChangeArrowheads="1"/>
          </p:cNvSpPr>
          <p:nvPr/>
        </p:nvSpPr>
        <p:spPr bwMode="auto">
          <a:xfrm>
            <a:off x="7354888" y="5554663"/>
            <a:ext cx="3544887" cy="954087"/>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Hiền lành và ngại va </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chạm với mọi người. </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9000"/>
          </a:xfrm>
          <a:solidFill>
            <a:schemeClr val="accent2"/>
          </a:solidFill>
        </p:spPr>
        <p:txBody>
          <a:bodyPr rtlCol="0">
            <a:normAutofit/>
          </a:bodyPr>
          <a:lstStyle/>
          <a:p>
            <a:pPr algn="ctr" eaLnBrk="1" fontAlgn="auto" hangingPunct="1">
              <a:spcAft>
                <a:spcPts val="0"/>
              </a:spcAft>
              <a:defRPr/>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Dặn dò</a:t>
            </a:r>
            <a:endParaRPr lang="en-US" sz="5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85825" y="1219200"/>
            <a:ext cx="10515600" cy="53689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rtlCol="0">
            <a:normAutofit/>
          </a:bodyPr>
          <a:lstStyle/>
          <a:p>
            <a:pPr eaLnBrk="1" fontAlgn="auto" hangingPunct="1">
              <a:spcAft>
                <a:spcPts val="0"/>
              </a:spcAft>
              <a:buFontTx/>
              <a:buChar char="-"/>
              <a:defRPr/>
            </a:pPr>
            <a:r>
              <a:rPr lang="vi-VN" dirty="0">
                <a:latin typeface="Times New Roman" panose="02020603050405020304" pitchFamily="18" charset="0"/>
                <a:cs typeface="Times New Roman" panose="02020603050405020304" pitchFamily="18" charset="0"/>
              </a:rPr>
              <a:t>Bài tập về nhà: Viết 1 đoạn văn từ 5-7 câu, nêu cảm nhận của con về nhân vật Dế Mèn.</a:t>
            </a:r>
          </a:p>
          <a:p>
            <a:pPr eaLnBrk="1" fontAlgn="auto" hangingPunct="1">
              <a:spcAft>
                <a:spcPts val="0"/>
              </a:spcAft>
              <a:buFontTx/>
              <a:buChar char="-"/>
              <a:defRPr/>
            </a:pP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 và chuẩn bị cho tiết học sau.</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48242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18" y="2455797"/>
            <a:ext cx="3459355" cy="4201750"/>
          </a:xfrm>
          <a:prstGeom prst="rect">
            <a:avLst/>
          </a:prstGeom>
        </p:spPr>
      </p:pic>
      <p:pic>
        <p:nvPicPr>
          <p:cNvPr id="66" name="图片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2014" y="772453"/>
            <a:ext cx="732295" cy="736318"/>
          </a:xfrm>
          <a:prstGeom prst="rect">
            <a:avLst/>
          </a:prstGeom>
        </p:spPr>
      </p:pic>
      <p:pic>
        <p:nvPicPr>
          <p:cNvPr id="75" name="图片 7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1926" y="3020997"/>
            <a:ext cx="756360" cy="776529"/>
          </a:xfrm>
          <a:prstGeom prst="rect">
            <a:avLst/>
          </a:prstGeom>
        </p:spPr>
      </p:pic>
      <p:pic>
        <p:nvPicPr>
          <p:cNvPr id="77" name="图片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5221" y="5259601"/>
            <a:ext cx="765883" cy="727237"/>
          </a:xfrm>
          <a:prstGeom prst="rect">
            <a:avLst/>
          </a:prstGeom>
        </p:spPr>
      </p:pic>
      <p:grpSp>
        <p:nvGrpSpPr>
          <p:cNvPr id="8" name="Group 7">
            <a:extLst>
              <a:ext uri="{FF2B5EF4-FFF2-40B4-BE49-F238E27FC236}">
                <a16:creationId xmlns:a16="http://schemas.microsoft.com/office/drawing/2014/main" id="{98C0BA84-95CF-41D1-9563-0D069F7DA52B}"/>
              </a:ext>
            </a:extLst>
          </p:cNvPr>
          <p:cNvGrpSpPr/>
          <p:nvPr/>
        </p:nvGrpSpPr>
        <p:grpSpPr>
          <a:xfrm>
            <a:off x="6119635" y="110885"/>
            <a:ext cx="5303169" cy="2344912"/>
            <a:chOff x="5092115" y="250360"/>
            <a:chExt cx="6340764" cy="2652216"/>
          </a:xfrm>
        </p:grpSpPr>
        <p:pic>
          <p:nvPicPr>
            <p:cNvPr id="21" name="图片 39">
              <a:extLst>
                <a:ext uri="{FF2B5EF4-FFF2-40B4-BE49-F238E27FC236}">
                  <a16:creationId xmlns:a16="http://schemas.microsoft.com/office/drawing/2014/main" id="{E4DAE598-8490-4BD3-B0CD-DE1AC66832FE}"/>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11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92115" y="250360"/>
              <a:ext cx="6340764" cy="2652216"/>
            </a:xfrm>
            <a:prstGeom prst="rect">
              <a:avLst/>
            </a:prstGeom>
          </p:spPr>
        </p:pic>
        <p:sp>
          <p:nvSpPr>
            <p:cNvPr id="19" name="矩形 18"/>
            <p:cNvSpPr/>
            <p:nvPr/>
          </p:nvSpPr>
          <p:spPr>
            <a:xfrm rot="3274">
              <a:off x="5314176" y="1000875"/>
              <a:ext cx="4986432" cy="1169114"/>
            </a:xfrm>
            <a:prstGeom prst="rect">
              <a:avLst/>
            </a:prstGeom>
          </p:spPr>
          <p:txBody>
            <a:bodyPr wrap="square">
              <a:spAutoFit/>
            </a:bodyPr>
            <a:lstStyle/>
            <a:p>
              <a:r>
                <a:rPr lang="en-US" altLang="zh-CN" sz="2000">
                  <a:solidFill>
                    <a:srgbClr val="002060"/>
                  </a:solidFill>
                  <a:latin typeface="SVN-Swashington" pitchFamily="50" charset="0"/>
                  <a:cs typeface="+mn-ea"/>
                  <a:sym typeface="+mn-lt"/>
                </a:rPr>
                <a:t>Nhận biết được một số yếu tố của truyện đồng thoại; người kể chuyện ngôi thứ nhất và người kể chuyện ngôi thứ ba</a:t>
              </a:r>
              <a:endParaRPr lang="zh-CN" altLang="en-US" sz="2000" dirty="0">
                <a:solidFill>
                  <a:srgbClr val="002060"/>
                </a:solidFill>
                <a:latin typeface="SVN-Swashington" pitchFamily="50" charset="0"/>
                <a:cs typeface="+mn-ea"/>
                <a:sym typeface="+mn-lt"/>
              </a:endParaRPr>
            </a:p>
          </p:txBody>
        </p:sp>
      </p:grpSp>
      <p:grpSp>
        <p:nvGrpSpPr>
          <p:cNvPr id="9" name="Group 8">
            <a:extLst>
              <a:ext uri="{FF2B5EF4-FFF2-40B4-BE49-F238E27FC236}">
                <a16:creationId xmlns:a16="http://schemas.microsoft.com/office/drawing/2014/main" id="{D49C0E61-4531-468F-85A1-2AE9F121F8FF}"/>
              </a:ext>
            </a:extLst>
          </p:cNvPr>
          <p:cNvGrpSpPr/>
          <p:nvPr/>
        </p:nvGrpSpPr>
        <p:grpSpPr>
          <a:xfrm>
            <a:off x="57496" y="1046876"/>
            <a:ext cx="4575774" cy="1546484"/>
            <a:chOff x="57496" y="1046876"/>
            <a:chExt cx="4575774" cy="1546484"/>
          </a:xfrm>
        </p:grpSpPr>
        <p:grpSp>
          <p:nvGrpSpPr>
            <p:cNvPr id="2" name="组合 1"/>
            <p:cNvGrpSpPr/>
            <p:nvPr/>
          </p:nvGrpSpPr>
          <p:grpSpPr>
            <a:xfrm rot="5400000">
              <a:off x="1572141" y="-467769"/>
              <a:ext cx="1546484" cy="4575774"/>
              <a:chOff x="1739643" y="1453762"/>
              <a:chExt cx="677108" cy="4043449"/>
            </a:xfrm>
          </p:grpSpPr>
          <p:sp>
            <p:nvSpPr>
              <p:cNvPr id="33" name="流程图: 终止 32"/>
              <p:cNvSpPr/>
              <p:nvPr/>
            </p:nvSpPr>
            <p:spPr>
              <a:xfrm rot="10800000">
                <a:off x="1856212" y="2013912"/>
                <a:ext cx="522577" cy="28543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44"/>
              <p:cNvSpPr/>
              <p:nvPr/>
            </p:nvSpPr>
            <p:spPr>
              <a:xfrm rot="3274">
                <a:off x="1739643" y="1453762"/>
                <a:ext cx="677108" cy="3547865"/>
              </a:xfrm>
              <a:prstGeom prst="rect">
                <a:avLst/>
              </a:prstGeom>
            </p:spPr>
            <p:txBody>
              <a:bodyPr vert="eaVert" wrap="square">
                <a:spAutoFit/>
              </a:bodyPr>
              <a:lstStyle/>
              <a:p>
                <a:pPr algn="ctr"/>
                <a:endParaRPr lang="zh-CN" altLang="en-US" sz="3200" dirty="0">
                  <a:solidFill>
                    <a:schemeClr val="bg1"/>
                  </a:solidFill>
                  <a:effectLst>
                    <a:outerShdw blurRad="38100" dist="38100" dir="2700000" algn="tl">
                      <a:srgbClr val="000000">
                        <a:alpha val="43137"/>
                      </a:srgbClr>
                    </a:outerShdw>
                  </a:effectLst>
                  <a:cs typeface="+mn-ea"/>
                  <a:sym typeface="+mn-lt"/>
                </a:endParaRPr>
              </a:p>
            </p:txBody>
          </p:sp>
          <p:pic>
            <p:nvPicPr>
              <p:cNvPr id="22" name="图片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11834" y="4575890"/>
                <a:ext cx="454363" cy="921321"/>
              </a:xfrm>
              <a:prstGeom prst="rect">
                <a:avLst/>
              </a:prstGeom>
            </p:spPr>
          </p:pic>
        </p:grpSp>
        <p:sp>
          <p:nvSpPr>
            <p:cNvPr id="6" name="Rectangle 5"/>
            <p:cNvSpPr/>
            <p:nvPr/>
          </p:nvSpPr>
          <p:spPr>
            <a:xfrm>
              <a:off x="816220" y="1512595"/>
              <a:ext cx="3193503" cy="707886"/>
            </a:xfrm>
            <a:prstGeom prst="rect">
              <a:avLst/>
            </a:prstGeom>
          </p:spPr>
          <p:txBody>
            <a:bodyPr wrap="none">
              <a:spAutoFit/>
            </a:bodyPr>
            <a:lstStyle/>
            <a:p>
              <a:r>
                <a:rPr lang="en-US" sz="4000">
                  <a:solidFill>
                    <a:schemeClr val="accent6">
                      <a:lumMod val="75000"/>
                    </a:schemeClr>
                  </a:solidFill>
                  <a:latin typeface="SVN-Apple" panose="02040603050506020204" pitchFamily="18" charset="0"/>
                </a:rPr>
                <a:t>YÊU CẦU CẦN ĐẠT</a:t>
              </a:r>
            </a:p>
          </p:txBody>
        </p:sp>
      </p:grpSp>
      <p:grpSp>
        <p:nvGrpSpPr>
          <p:cNvPr id="23" name="Group 22">
            <a:extLst>
              <a:ext uri="{FF2B5EF4-FFF2-40B4-BE49-F238E27FC236}">
                <a16:creationId xmlns:a16="http://schemas.microsoft.com/office/drawing/2014/main" id="{59363263-9ED4-49BF-B335-15DD0555BF5D}"/>
              </a:ext>
            </a:extLst>
          </p:cNvPr>
          <p:cNvGrpSpPr/>
          <p:nvPr/>
        </p:nvGrpSpPr>
        <p:grpSpPr>
          <a:xfrm>
            <a:off x="6253586" y="2546302"/>
            <a:ext cx="5303169" cy="2093346"/>
            <a:chOff x="5092115" y="250360"/>
            <a:chExt cx="6340764" cy="2652216"/>
          </a:xfrm>
        </p:grpSpPr>
        <p:pic>
          <p:nvPicPr>
            <p:cNvPr id="24" name="图片 39">
              <a:extLst>
                <a:ext uri="{FF2B5EF4-FFF2-40B4-BE49-F238E27FC236}">
                  <a16:creationId xmlns:a16="http://schemas.microsoft.com/office/drawing/2014/main" id="{B4648396-6E49-49A0-83D0-ED33F250502F}"/>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11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92115" y="250360"/>
              <a:ext cx="6340764" cy="2652216"/>
            </a:xfrm>
            <a:prstGeom prst="rect">
              <a:avLst/>
            </a:prstGeom>
          </p:spPr>
        </p:pic>
        <p:sp>
          <p:nvSpPr>
            <p:cNvPr id="25" name="矩形 18">
              <a:extLst>
                <a:ext uri="{FF2B5EF4-FFF2-40B4-BE49-F238E27FC236}">
                  <a16:creationId xmlns:a16="http://schemas.microsoft.com/office/drawing/2014/main" id="{A5A11A84-4D55-46E0-AECB-70E97083CAF4}"/>
                </a:ext>
              </a:extLst>
            </p:cNvPr>
            <p:cNvSpPr/>
            <p:nvPr/>
          </p:nvSpPr>
          <p:spPr>
            <a:xfrm rot="3274">
              <a:off x="5314176" y="1154560"/>
              <a:ext cx="4825846" cy="896874"/>
            </a:xfrm>
            <a:prstGeom prst="rect">
              <a:avLst/>
            </a:prstGeom>
          </p:spPr>
          <p:txBody>
            <a:bodyPr wrap="square">
              <a:spAutoFit/>
            </a:bodyPr>
            <a:lstStyle/>
            <a:p>
              <a:r>
                <a:rPr lang="en-US" altLang="zh-CN" sz="2000">
                  <a:latin typeface="SVN-Swashington" pitchFamily="50" charset="0"/>
                  <a:cs typeface="+mn-ea"/>
                  <a:sym typeface="+mn-lt"/>
                </a:rPr>
                <a:t>Nêu được bài học về cách nghĩ và cách ứng xử của cá nhân do văn bản gợi ra.</a:t>
              </a:r>
              <a:endParaRPr lang="zh-CN" altLang="en-US" sz="2000" dirty="0">
                <a:latin typeface="SVN-Swashington" pitchFamily="50" charset="0"/>
                <a:cs typeface="+mn-ea"/>
                <a:sym typeface="+mn-lt"/>
              </a:endParaRPr>
            </a:p>
          </p:txBody>
        </p:sp>
      </p:grpSp>
      <p:grpSp>
        <p:nvGrpSpPr>
          <p:cNvPr id="29" name="Group 28">
            <a:extLst>
              <a:ext uri="{FF2B5EF4-FFF2-40B4-BE49-F238E27FC236}">
                <a16:creationId xmlns:a16="http://schemas.microsoft.com/office/drawing/2014/main" id="{25E9F642-79AF-45FE-B72D-6D1FB93A1925}"/>
              </a:ext>
            </a:extLst>
          </p:cNvPr>
          <p:cNvGrpSpPr/>
          <p:nvPr/>
        </p:nvGrpSpPr>
        <p:grpSpPr>
          <a:xfrm>
            <a:off x="6386208" y="4681398"/>
            <a:ext cx="5303169" cy="2093346"/>
            <a:chOff x="5092115" y="250360"/>
            <a:chExt cx="6340764" cy="2652216"/>
          </a:xfrm>
        </p:grpSpPr>
        <p:pic>
          <p:nvPicPr>
            <p:cNvPr id="30" name="图片 39">
              <a:extLst>
                <a:ext uri="{FF2B5EF4-FFF2-40B4-BE49-F238E27FC236}">
                  <a16:creationId xmlns:a16="http://schemas.microsoft.com/office/drawing/2014/main" id="{650923B2-434B-4063-9BCA-C3B6D9B2906A}"/>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11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92115" y="250360"/>
              <a:ext cx="6340764" cy="2652216"/>
            </a:xfrm>
            <a:prstGeom prst="rect">
              <a:avLst/>
            </a:prstGeom>
          </p:spPr>
        </p:pic>
        <p:sp>
          <p:nvSpPr>
            <p:cNvPr id="31" name="矩形 18">
              <a:extLst>
                <a:ext uri="{FF2B5EF4-FFF2-40B4-BE49-F238E27FC236}">
                  <a16:creationId xmlns:a16="http://schemas.microsoft.com/office/drawing/2014/main" id="{C53306AA-88AE-4269-8537-DDD5B117E551}"/>
                </a:ext>
              </a:extLst>
            </p:cNvPr>
            <p:cNvSpPr/>
            <p:nvPr/>
          </p:nvSpPr>
          <p:spPr>
            <a:xfrm rot="3274">
              <a:off x="5314176" y="1154481"/>
              <a:ext cx="4667579" cy="896874"/>
            </a:xfrm>
            <a:prstGeom prst="rect">
              <a:avLst/>
            </a:prstGeom>
          </p:spPr>
          <p:txBody>
            <a:bodyPr wrap="square">
              <a:spAutoFit/>
            </a:bodyPr>
            <a:lstStyle/>
            <a:p>
              <a:r>
                <a:rPr lang="vi-VN" altLang="zh-CN" sz="2000">
                  <a:latin typeface="SVN-Swashington" pitchFamily="50" charset="0"/>
                  <a:cs typeface="+mn-ea"/>
                  <a:sym typeface="+mn-lt"/>
                </a:rPr>
                <a:t>Nhân ái, khoan dung với người khác; biết trân trọng những giá trị của cuộc sống.</a:t>
              </a:r>
            </a:p>
          </p:txBody>
        </p:sp>
      </p:grpSp>
    </p:spTree>
    <p:custDataLst>
      <p:tags r:id="rId1"/>
    </p:custDataLst>
    <p:extLst>
      <p:ext uri="{BB962C8B-B14F-4D97-AF65-F5344CB8AC3E}">
        <p14:creationId xmlns:p14="http://schemas.microsoft.com/office/powerpoint/2010/main" val="2784826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4590">
        <p15:prstTrans prst="fracture"/>
      </p:transition>
    </mc:Choice>
    <mc:Fallback xmlns="">
      <p:transition spd="slow" advTm="24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1000" fill="hold"/>
                                        <p:tgtEl>
                                          <p:spTgt spid="66"/>
                                        </p:tgtEl>
                                        <p:attrNameLst>
                                          <p:attrName>ppt_w</p:attrName>
                                        </p:attrNameLst>
                                      </p:cBhvr>
                                      <p:tavLst>
                                        <p:tav tm="0">
                                          <p:val>
                                            <p:fltVal val="0"/>
                                          </p:val>
                                        </p:tav>
                                        <p:tav tm="100000">
                                          <p:val>
                                            <p:strVal val="#ppt_w"/>
                                          </p:val>
                                        </p:tav>
                                      </p:tavLst>
                                    </p:anim>
                                    <p:anim calcmode="lin" valueType="num">
                                      <p:cBhvr>
                                        <p:cTn id="19" dur="1000" fill="hold"/>
                                        <p:tgtEl>
                                          <p:spTgt spid="66"/>
                                        </p:tgtEl>
                                        <p:attrNameLst>
                                          <p:attrName>ppt_h</p:attrName>
                                        </p:attrNameLst>
                                      </p:cBhvr>
                                      <p:tavLst>
                                        <p:tav tm="0">
                                          <p:val>
                                            <p:fltVal val="0"/>
                                          </p:val>
                                        </p:tav>
                                        <p:tav tm="100000">
                                          <p:val>
                                            <p:strVal val="#ppt_h"/>
                                          </p:val>
                                        </p:tav>
                                      </p:tavLst>
                                    </p:anim>
                                    <p:animEffect transition="in" filter="fade">
                                      <p:cBhvr>
                                        <p:cTn id="20" dur="1000"/>
                                        <p:tgtEl>
                                          <p:spTgt spid="66"/>
                                        </p:tgtEl>
                                      </p:cBhvr>
                                    </p:animEffect>
                                  </p:childTnLst>
                                </p:cTn>
                              </p:par>
                              <p:par>
                                <p:cTn id="21" presetID="8" presetClass="emph" presetSubtype="0" fill="hold" nodeType="withEffect">
                                  <p:stCondLst>
                                    <p:cond delay="0"/>
                                  </p:stCondLst>
                                  <p:childTnLst>
                                    <p:animRot by="21600000">
                                      <p:cBhvr>
                                        <p:cTn id="22" dur="1000" fill="hold"/>
                                        <p:tgtEl>
                                          <p:spTgt spid="66"/>
                                        </p:tgtEl>
                                        <p:attrNameLst>
                                          <p:attrName>r</p:attrName>
                                        </p:attrNameLst>
                                      </p:cBhvr>
                                    </p:animRo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1000" fill="hold"/>
                                        <p:tgtEl>
                                          <p:spTgt spid="75"/>
                                        </p:tgtEl>
                                        <p:attrNameLst>
                                          <p:attrName>ppt_w</p:attrName>
                                        </p:attrNameLst>
                                      </p:cBhvr>
                                      <p:tavLst>
                                        <p:tav tm="0">
                                          <p:val>
                                            <p:fltVal val="0"/>
                                          </p:val>
                                        </p:tav>
                                        <p:tav tm="100000">
                                          <p:val>
                                            <p:strVal val="#ppt_w"/>
                                          </p:val>
                                        </p:tav>
                                      </p:tavLst>
                                    </p:anim>
                                    <p:anim calcmode="lin" valueType="num">
                                      <p:cBhvr>
                                        <p:cTn id="32" dur="1000" fill="hold"/>
                                        <p:tgtEl>
                                          <p:spTgt spid="75"/>
                                        </p:tgtEl>
                                        <p:attrNameLst>
                                          <p:attrName>ppt_h</p:attrName>
                                        </p:attrNameLst>
                                      </p:cBhvr>
                                      <p:tavLst>
                                        <p:tav tm="0">
                                          <p:val>
                                            <p:fltVal val="0"/>
                                          </p:val>
                                        </p:tav>
                                        <p:tav tm="100000">
                                          <p:val>
                                            <p:strVal val="#ppt_h"/>
                                          </p:val>
                                        </p:tav>
                                      </p:tavLst>
                                    </p:anim>
                                    <p:animEffect transition="in" filter="fade">
                                      <p:cBhvr>
                                        <p:cTn id="33" dur="1000"/>
                                        <p:tgtEl>
                                          <p:spTgt spid="75"/>
                                        </p:tgtEl>
                                      </p:cBhvr>
                                    </p:animEffect>
                                  </p:childTnLst>
                                </p:cTn>
                              </p:par>
                              <p:par>
                                <p:cTn id="34" presetID="8" presetClass="emph" presetSubtype="0" fill="hold" nodeType="withEffect">
                                  <p:stCondLst>
                                    <p:cond delay="0"/>
                                  </p:stCondLst>
                                  <p:childTnLst>
                                    <p:animRot by="21600000">
                                      <p:cBhvr>
                                        <p:cTn id="35" dur="1000" fill="hold"/>
                                        <p:tgtEl>
                                          <p:spTgt spid="75"/>
                                        </p:tgtEl>
                                        <p:attrNameLst>
                                          <p:attrName>r</p:attrName>
                                        </p:attrNameLst>
                                      </p:cBhvr>
                                    </p:animRot>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 calcmode="lin" valueType="num">
                                      <p:cBhvr>
                                        <p:cTn id="44" dur="1000" fill="hold"/>
                                        <p:tgtEl>
                                          <p:spTgt spid="77"/>
                                        </p:tgtEl>
                                        <p:attrNameLst>
                                          <p:attrName>ppt_w</p:attrName>
                                        </p:attrNameLst>
                                      </p:cBhvr>
                                      <p:tavLst>
                                        <p:tav tm="0">
                                          <p:val>
                                            <p:fltVal val="0"/>
                                          </p:val>
                                        </p:tav>
                                        <p:tav tm="100000">
                                          <p:val>
                                            <p:strVal val="#ppt_w"/>
                                          </p:val>
                                        </p:tav>
                                      </p:tavLst>
                                    </p:anim>
                                    <p:anim calcmode="lin" valueType="num">
                                      <p:cBhvr>
                                        <p:cTn id="45" dur="1000" fill="hold"/>
                                        <p:tgtEl>
                                          <p:spTgt spid="77"/>
                                        </p:tgtEl>
                                        <p:attrNameLst>
                                          <p:attrName>ppt_h</p:attrName>
                                        </p:attrNameLst>
                                      </p:cBhvr>
                                      <p:tavLst>
                                        <p:tav tm="0">
                                          <p:val>
                                            <p:fltVal val="0"/>
                                          </p:val>
                                        </p:tav>
                                        <p:tav tm="100000">
                                          <p:val>
                                            <p:strVal val="#ppt_h"/>
                                          </p:val>
                                        </p:tav>
                                      </p:tavLst>
                                    </p:anim>
                                    <p:animEffect transition="in" filter="fade">
                                      <p:cBhvr>
                                        <p:cTn id="46" dur="1000"/>
                                        <p:tgtEl>
                                          <p:spTgt spid="77"/>
                                        </p:tgtEl>
                                      </p:cBhvr>
                                    </p:animEffect>
                                  </p:childTnLst>
                                </p:cTn>
                              </p:par>
                              <p:par>
                                <p:cTn id="47" presetID="8" presetClass="emph" presetSubtype="0" fill="hold" nodeType="withEffect">
                                  <p:stCondLst>
                                    <p:cond delay="0"/>
                                  </p:stCondLst>
                                  <p:childTnLst>
                                    <p:animRot by="21600000">
                                      <p:cBhvr>
                                        <p:cTn id="48" dur="1000" fill="hold"/>
                                        <p:tgtEl>
                                          <p:spTgt spid="77"/>
                                        </p:tgtEl>
                                        <p:attrNameLst>
                                          <p:attrName>r</p:attrName>
                                        </p:attrNameLst>
                                      </p:cBhvr>
                                    </p:animRot>
                                  </p:childTnLst>
                                </p:cTn>
                              </p:par>
                            </p:childTnLst>
                          </p:cTn>
                        </p:par>
                        <p:par>
                          <p:cTn id="49" fill="hold">
                            <p:stCondLst>
                              <p:cond delay="1000"/>
                            </p:stCondLst>
                            <p:childTnLst>
                              <p:par>
                                <p:cTn id="50" presetID="14" presetClass="entr" presetSubtype="1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84A73-E0B3-45FB-45A7-234358716AD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F71A7D-D1A5-D245-A319-F91C30C604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97238515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191486"/>
              </p:ext>
            </p:extLst>
          </p:nvPr>
        </p:nvGraphicFramePr>
        <p:xfrm>
          <a:off x="0" y="1389120"/>
          <a:ext cx="12192000" cy="5673091"/>
        </p:xfrm>
        <a:graphic>
          <a:graphicData uri="http://schemas.openxmlformats.org/drawingml/2006/table">
            <a:tbl>
              <a:tblPr firstRow="1" firstCol="1" bandRow="1">
                <a:tableStyleId>{93296810-A885-4BE3-A3E7-6D5BEEA58F35}</a:tableStyleId>
              </a:tblPr>
              <a:tblGrid>
                <a:gridCol w="3384091">
                  <a:extLst>
                    <a:ext uri="{9D8B030D-6E8A-4147-A177-3AD203B41FA5}">
                      <a16:colId xmlns:a16="http://schemas.microsoft.com/office/drawing/2014/main" val="20000"/>
                    </a:ext>
                  </a:extLst>
                </a:gridCol>
                <a:gridCol w="5515103">
                  <a:extLst>
                    <a:ext uri="{9D8B030D-6E8A-4147-A177-3AD203B41FA5}">
                      <a16:colId xmlns:a16="http://schemas.microsoft.com/office/drawing/2014/main" val="20001"/>
                    </a:ext>
                  </a:extLst>
                </a:gridCol>
                <a:gridCol w="3292806">
                  <a:extLst>
                    <a:ext uri="{9D8B030D-6E8A-4147-A177-3AD203B41FA5}">
                      <a16:colId xmlns:a16="http://schemas.microsoft.com/office/drawing/2014/main" val="20002"/>
                    </a:ext>
                  </a:extLst>
                </a:gridCol>
              </a:tblGrid>
              <a:tr h="0">
                <a:tc rowSpan="2">
                  <a:txBody>
                    <a:bodyPr/>
                    <a:lstStyle/>
                    <a:p>
                      <a:pPr marL="0" marR="0">
                        <a:lnSpc>
                          <a:spcPct val="115000"/>
                        </a:lnSpc>
                        <a:spcBef>
                          <a:spcPts val="0"/>
                        </a:spcBef>
                        <a:spcAft>
                          <a:spcPts val="0"/>
                        </a:spcAft>
                      </a:pPr>
                      <a:r>
                        <a:rPr lang="en-US" sz="1800">
                          <a:effectLst/>
                          <a:latin typeface="Cambria Math" panose="02040503050406030204" pitchFamily="18" charset="0"/>
                          <a:ea typeface="Cambria Math" panose="02040503050406030204" pitchFamily="18" charset="0"/>
                        </a:rPr>
                        <a:t> </a:t>
                      </a:r>
                    </a:p>
                    <a:p>
                      <a:pPr marL="0" marR="0">
                        <a:lnSpc>
                          <a:spcPct val="115000"/>
                        </a:lnSpc>
                        <a:spcBef>
                          <a:spcPts val="0"/>
                        </a:spcBef>
                        <a:spcAft>
                          <a:spcPts val="0"/>
                        </a:spcAft>
                      </a:pPr>
                      <a:r>
                        <a:rPr lang="en-US" sz="1800">
                          <a:effectLst/>
                          <a:latin typeface="Cambria Math" panose="02040503050406030204" pitchFamily="18" charset="0"/>
                          <a:ea typeface="Cambria Math" panose="02040503050406030204" pitchFamily="18" charset="0"/>
                        </a:rPr>
                        <a:t> </a:t>
                      </a:r>
                      <a:endParaRPr lang="en-US" sz="1800">
                        <a:effectLst/>
                        <a:latin typeface="Cambria Math" panose="02040503050406030204" pitchFamily="18" charset="0"/>
                        <a:ea typeface="Cambria Math" panose="02040503050406030204"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Ngoại</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hình</a:t>
                      </a:r>
                      <a:endParaRPr lang="en-US" sz="2400" dirty="0">
                        <a:effectLst/>
                        <a:latin typeface="SVN-Sevillana" panose="02000500000000020002" pitchFamily="2" charset="0"/>
                        <a:ea typeface="Cambria Math" panose="02040503050406030204"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latin typeface="SVN-Sevillana" panose="02000500000000020002" pitchFamily="2" charset="0"/>
                          <a:ea typeface="Cambria Math" panose="02040503050406030204" pitchFamily="18" charset="0"/>
                        </a:rPr>
                        <a:t>Ngôn</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ngữ</a:t>
                      </a:r>
                      <a:r>
                        <a:rPr lang="en-US" sz="2400" dirty="0">
                          <a:effectLst/>
                          <a:latin typeface="SVN-Sevillana" panose="02000500000000020002" pitchFamily="2" charset="0"/>
                          <a:ea typeface="Cambria Math" panose="02040503050406030204" pitchFamily="18" charset="0"/>
                        </a:rPr>
                        <a:t> - </a:t>
                      </a:r>
                      <a:r>
                        <a:rPr lang="en-US" sz="2400" dirty="0" err="1">
                          <a:effectLst/>
                          <a:latin typeface="SVN-Sevillana" panose="02000500000000020002" pitchFamily="2" charset="0"/>
                          <a:ea typeface="Cambria Math" panose="02040503050406030204" pitchFamily="18" charset="0"/>
                        </a:rPr>
                        <a:t>Lời</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nói</a:t>
                      </a:r>
                      <a:endParaRPr lang="en-US" sz="2400" dirty="0">
                        <a:effectLst/>
                        <a:latin typeface="SVN-Sevillana" panose="02000500000000020002" pitchFamily="2" charset="0"/>
                        <a:ea typeface="Cambria Math" panose="02040503050406030204" pitchFamily="18" charset="0"/>
                        <a:cs typeface="Times New Roman"/>
                      </a:endParaRPr>
                    </a:p>
                  </a:txBody>
                  <a:tcPr marL="68580" marR="68580" marT="0" marB="0"/>
                </a:tc>
                <a:extLst>
                  <a:ext uri="{0D108BD9-81ED-4DB2-BD59-A6C34878D82A}">
                    <a16:rowId xmlns:a16="http://schemas.microsoft.com/office/drawing/2014/main" val="10000"/>
                  </a:ext>
                </a:extLst>
              </a:tr>
              <a:tr h="0">
                <a:tc vMerge="1">
                  <a:txBody>
                    <a:bodyPr/>
                    <a:lstStyle/>
                    <a:p>
                      <a:pPr marL="0" marR="0">
                        <a:lnSpc>
                          <a:spcPct val="115000"/>
                        </a:lnSpc>
                        <a:spcBef>
                          <a:spcPts val="0"/>
                        </a:spcBef>
                        <a:spcAft>
                          <a:spcPts val="0"/>
                        </a:spcAft>
                      </a:pPr>
                      <a:r>
                        <a:rPr lang="en-US" sz="1800">
                          <a:effectLst/>
                          <a:latin typeface="Cambria Math" panose="02040503050406030204" pitchFamily="18" charset="0"/>
                          <a:ea typeface="Cambria Math" panose="02040503050406030204" pitchFamily="18" charset="0"/>
                        </a:rPr>
                        <a:t> </a:t>
                      </a:r>
                      <a:endParaRPr lang="en-US" sz="1800">
                        <a:effectLst/>
                        <a:latin typeface="Cambria Math" panose="02040503050406030204" pitchFamily="18" charset="0"/>
                        <a:ea typeface="Cambria Math" panose="02040503050406030204" pitchFamily="18" charset="0"/>
                        <a:cs typeface="Times New Roman"/>
                      </a:endParaRPr>
                    </a:p>
                  </a:txBody>
                  <a:tcPr marL="68580" marR="68580" marT="0" marB="0"/>
                </a:tc>
                <a:tc>
                  <a:txBody>
                    <a:bodyPr/>
                    <a:lstStyle/>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Độ tuổi:............................................................</a:t>
                      </a:r>
                    </a:p>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Dáng người:....................................................</a:t>
                      </a:r>
                    </a:p>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Cánh:...............................................................</a:t>
                      </a:r>
                    </a:p>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Càng:.................................................................</a:t>
                      </a:r>
                    </a:p>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Râu ria:............................................................</a:t>
                      </a:r>
                    </a:p>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Mặt mũi:...........................................................</a:t>
                      </a:r>
                      <a:endParaRPr lang="en-US" sz="2400" dirty="0">
                        <a:effectLst/>
                        <a:latin typeface="Cambria Math" panose="02040503050406030204" pitchFamily="18" charset="0"/>
                        <a:ea typeface="Cambria Math" panose="02040503050406030204" pitchFamily="18" charset="0"/>
                        <a:cs typeface="Times New Roman"/>
                      </a:endParaRPr>
                    </a:p>
                  </a:txBody>
                  <a:tcPr marL="68580" marR="68580" marT="0" marB="0"/>
                </a:tc>
                <a:tc>
                  <a:txBody>
                    <a:bodyPr/>
                    <a:lstStyle/>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Cách xưng hô với Dế Mèn:.................</a:t>
                      </a:r>
                    </a:p>
                    <a:p>
                      <a:pPr marL="285750" marR="0" indent="-285750">
                        <a:lnSpc>
                          <a:spcPct val="115000"/>
                        </a:lnSpc>
                        <a:spcBef>
                          <a:spcPts val="0"/>
                        </a:spcBef>
                        <a:spcAft>
                          <a:spcPts val="0"/>
                        </a:spcAft>
                        <a:buFontTx/>
                        <a:buChar char="-"/>
                      </a:pPr>
                      <a:r>
                        <a:rPr lang="vi-VN" sz="2400" dirty="0">
                          <a:effectLst/>
                          <a:latin typeface="Cambria Math" panose="02040503050406030204" pitchFamily="18" charset="0"/>
                          <a:ea typeface="Cambria Math" panose="02040503050406030204" pitchFamily="18" charset="0"/>
                          <a:cs typeface="Times New Roman"/>
                        </a:rPr>
                        <a:t>Cách xưng hô với chị Cốc:...............................</a:t>
                      </a:r>
                      <a:endParaRPr lang="en-US" sz="2400" dirty="0">
                        <a:effectLst/>
                        <a:latin typeface="Cambria Math" panose="02040503050406030204" pitchFamily="18" charset="0"/>
                        <a:ea typeface="Cambria Math" panose="02040503050406030204" pitchFamily="18" charset="0"/>
                        <a:cs typeface="Times New Roman"/>
                      </a:endParaRPr>
                    </a:p>
                    <a:p>
                      <a:pPr marL="0" marR="0">
                        <a:lnSpc>
                          <a:spcPct val="115000"/>
                        </a:lnSpc>
                        <a:spcBef>
                          <a:spcPts val="0"/>
                        </a:spcBef>
                        <a:spcAft>
                          <a:spcPts val="0"/>
                        </a:spcAft>
                      </a:pPr>
                      <a:r>
                        <a:rPr lang="vi-VN" sz="2400" dirty="0">
                          <a:effectLst/>
                          <a:latin typeface="Cambria Math" panose="02040503050406030204" pitchFamily="18" charset="0"/>
                          <a:ea typeface="Cambria Math" panose="02040503050406030204" pitchFamily="18" charset="0"/>
                          <a:cs typeface="Times New Roman"/>
                        </a:rPr>
                        <a:t>- Khi Dế Mèn gây ra cái chết cho mình:.................</a:t>
                      </a:r>
                      <a:endParaRPr lang="en-US" sz="2400" dirty="0">
                        <a:effectLst/>
                        <a:latin typeface="Cambria Math" panose="02040503050406030204" pitchFamily="18" charset="0"/>
                        <a:ea typeface="Cambria Math" panose="02040503050406030204" pitchFamily="18" charset="0"/>
                        <a:cs typeface="Times New Roman"/>
                      </a:endParaRPr>
                    </a:p>
                    <a:p>
                      <a:pPr marL="0" marR="0">
                        <a:lnSpc>
                          <a:spcPct val="115000"/>
                        </a:lnSpc>
                        <a:spcBef>
                          <a:spcPts val="0"/>
                        </a:spcBef>
                        <a:spcAft>
                          <a:spcPts val="0"/>
                        </a:spcAft>
                      </a:pPr>
                      <a:endParaRPr lang="en-US" sz="2400" dirty="0">
                        <a:effectLst/>
                        <a:latin typeface="Cambria Math" panose="02040503050406030204" pitchFamily="18" charset="0"/>
                        <a:ea typeface="Cambria Math" panose="02040503050406030204" pitchFamily="18" charset="0"/>
                        <a:cs typeface="Times New Roman"/>
                      </a:endParaRPr>
                    </a:p>
                    <a:p>
                      <a:pPr marL="0" marR="0">
                        <a:lnSpc>
                          <a:spcPct val="115000"/>
                        </a:lnSpc>
                        <a:spcBef>
                          <a:spcPts val="0"/>
                        </a:spcBef>
                        <a:spcAft>
                          <a:spcPts val="0"/>
                        </a:spcAft>
                      </a:pPr>
                      <a:endParaRPr lang="en-US" sz="2400" dirty="0">
                        <a:effectLst/>
                        <a:latin typeface="Cambria Math" panose="02040503050406030204" pitchFamily="18" charset="0"/>
                        <a:ea typeface="Cambria Math" panose="02040503050406030204" pitchFamily="18" charset="0"/>
                        <a:cs typeface="Times New Roman"/>
                      </a:endParaRPr>
                    </a:p>
                    <a:p>
                      <a:pPr marL="0" marR="0">
                        <a:lnSpc>
                          <a:spcPct val="115000"/>
                        </a:lnSpc>
                        <a:spcBef>
                          <a:spcPts val="0"/>
                        </a:spcBef>
                        <a:spcAft>
                          <a:spcPts val="0"/>
                        </a:spcAft>
                      </a:pPr>
                      <a:endParaRPr lang="en-US" sz="2400" dirty="0">
                        <a:effectLst/>
                        <a:latin typeface="Cambria Math" panose="02040503050406030204" pitchFamily="18" charset="0"/>
                        <a:ea typeface="Cambria Math" panose="02040503050406030204" pitchFamily="18" charset="0"/>
                        <a:cs typeface="Times New Roman"/>
                      </a:endParaRPr>
                    </a:p>
                    <a:p>
                      <a:pPr marL="0" marR="0">
                        <a:lnSpc>
                          <a:spcPct val="115000"/>
                        </a:lnSpc>
                        <a:spcBef>
                          <a:spcPts val="0"/>
                        </a:spcBef>
                        <a:spcAft>
                          <a:spcPts val="0"/>
                        </a:spcAft>
                      </a:pPr>
                      <a:endParaRPr lang="en-US" sz="2400" dirty="0">
                        <a:effectLst/>
                        <a:latin typeface="Cambria Math" panose="02040503050406030204" pitchFamily="18" charset="0"/>
                        <a:ea typeface="Cambria Math" panose="02040503050406030204" pitchFamily="18" charset="0"/>
                        <a:cs typeface="Times New Roman"/>
                      </a:endParaRPr>
                    </a:p>
                    <a:p>
                      <a:pPr marL="0" marR="0">
                        <a:lnSpc>
                          <a:spcPct val="115000"/>
                        </a:lnSpc>
                        <a:spcBef>
                          <a:spcPts val="0"/>
                        </a:spcBef>
                        <a:spcAft>
                          <a:spcPts val="0"/>
                        </a:spcAft>
                      </a:pPr>
                      <a:endParaRPr lang="en-US" sz="2400" dirty="0">
                        <a:effectLst/>
                        <a:latin typeface="Cambria Math" panose="02040503050406030204" pitchFamily="18" charset="0"/>
                        <a:ea typeface="Cambria Math" panose="02040503050406030204" pitchFamily="18" charset="0"/>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15000"/>
                        </a:lnSpc>
                        <a:spcBef>
                          <a:spcPts val="0"/>
                        </a:spcBef>
                        <a:spcAft>
                          <a:spcPts val="0"/>
                        </a:spcAft>
                      </a:pPr>
                      <a:r>
                        <a:rPr lang="en-US" sz="2400">
                          <a:effectLst/>
                          <a:latin typeface="SVN-Sevillana" panose="02000500000000020002" pitchFamily="2" charset="0"/>
                          <a:ea typeface="Cambria Math" panose="02040503050406030204" pitchFamily="18" charset="0"/>
                        </a:rPr>
                        <a:t>Nhận xét</a:t>
                      </a:r>
                      <a:endParaRPr lang="en-US" sz="2400">
                        <a:effectLst/>
                        <a:latin typeface="SVN-Sevillana" panose="02000500000000020002" pitchFamily="2" charset="0"/>
                        <a:ea typeface="Cambria Math" panose="02040503050406030204" pitchFamily="18" charset="0"/>
                        <a:cs typeface="Times New Roman"/>
                      </a:endParaRPr>
                    </a:p>
                  </a:txBody>
                  <a:tcPr marL="68580" marR="68580" marT="0" marB="0"/>
                </a:tc>
                <a:tc gridSpan="2">
                  <a:txBody>
                    <a:bodyPr/>
                    <a:lstStyle/>
                    <a:p>
                      <a:pPr marL="0" marR="0" algn="ctr">
                        <a:lnSpc>
                          <a:spcPct val="115000"/>
                        </a:lnSpc>
                        <a:spcBef>
                          <a:spcPts val="0"/>
                        </a:spcBef>
                        <a:spcAft>
                          <a:spcPts val="0"/>
                        </a:spcAft>
                      </a:pPr>
                      <a:endParaRPr lang="en-US" sz="2000" dirty="0">
                        <a:solidFill>
                          <a:schemeClr val="accent6">
                            <a:lumMod val="75000"/>
                          </a:schemeClr>
                        </a:solidFill>
                        <a:effectLst/>
                        <a:latin typeface="SVN-Sevillana" panose="02000500000000020002" pitchFamily="2" charset="0"/>
                        <a:ea typeface="Cambria Math" panose="02040503050406030204" pitchFamily="18" charset="0"/>
                        <a:cs typeface="Times New Roman"/>
                      </a:endParaRPr>
                    </a:p>
                    <a:p>
                      <a:pPr marL="0" marR="0" algn="ctr">
                        <a:lnSpc>
                          <a:spcPct val="115000"/>
                        </a:lnSpc>
                        <a:spcBef>
                          <a:spcPts val="0"/>
                        </a:spcBef>
                        <a:spcAft>
                          <a:spcPts val="0"/>
                        </a:spcAft>
                      </a:pPr>
                      <a:endParaRPr lang="en-US" sz="2000" dirty="0">
                        <a:solidFill>
                          <a:schemeClr val="accent6">
                            <a:lumMod val="75000"/>
                          </a:schemeClr>
                        </a:solidFill>
                        <a:effectLst/>
                        <a:latin typeface="SVN-Sevillana" panose="02000500000000020002" pitchFamily="2" charset="0"/>
                        <a:ea typeface="Cambria Math" panose="02040503050406030204" pitchFamily="18" charset="0"/>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987F5A39-CD34-404A-9FCB-E4A5F2CBEA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25" t="6569" r="7964" b="6865"/>
          <a:stretch/>
        </p:blipFill>
        <p:spPr>
          <a:xfrm>
            <a:off x="357721" y="1934530"/>
            <a:ext cx="2429083" cy="2363956"/>
          </a:xfrm>
          <a:prstGeom prst="rect">
            <a:avLst/>
          </a:prstGeom>
        </p:spPr>
      </p:pic>
      <p:grpSp>
        <p:nvGrpSpPr>
          <p:cNvPr id="5" name="组合 3">
            <a:extLst>
              <a:ext uri="{FF2B5EF4-FFF2-40B4-BE49-F238E27FC236}">
                <a16:creationId xmlns:a16="http://schemas.microsoft.com/office/drawing/2014/main" id="{6DAB0CA3-6571-464F-81AB-82824C3F6ED1}"/>
              </a:ext>
            </a:extLst>
          </p:cNvPr>
          <p:cNvGrpSpPr/>
          <p:nvPr/>
        </p:nvGrpSpPr>
        <p:grpSpPr>
          <a:xfrm>
            <a:off x="0" y="-162672"/>
            <a:ext cx="1234069" cy="1129180"/>
            <a:chOff x="5088182" y="3126306"/>
            <a:chExt cx="1234069" cy="1129180"/>
          </a:xfrm>
        </p:grpSpPr>
        <p:pic>
          <p:nvPicPr>
            <p:cNvPr id="6" name="图片 13">
              <a:extLst>
                <a:ext uri="{FF2B5EF4-FFF2-40B4-BE49-F238E27FC236}">
                  <a16:creationId xmlns:a16="http://schemas.microsoft.com/office/drawing/2014/main" id="{B821DF15-672F-482B-877F-043FE61611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8182" y="3126306"/>
              <a:ext cx="1129180" cy="1129180"/>
            </a:xfrm>
            <a:prstGeom prst="rect">
              <a:avLst/>
            </a:prstGeom>
          </p:spPr>
        </p:pic>
        <p:sp>
          <p:nvSpPr>
            <p:cNvPr id="7" name="矩形 16">
              <a:extLst>
                <a:ext uri="{FF2B5EF4-FFF2-40B4-BE49-F238E27FC236}">
                  <a16:creationId xmlns:a16="http://schemas.microsoft.com/office/drawing/2014/main" id="{2FB18475-3CA6-4192-B751-1F2115EB32C3}"/>
                </a:ext>
              </a:extLst>
            </p:cNvPr>
            <p:cNvSpPr/>
            <p:nvPr/>
          </p:nvSpPr>
          <p:spPr>
            <a:xfrm rot="3274">
              <a:off x="5197489" y="3344086"/>
              <a:ext cx="1124762" cy="553998"/>
            </a:xfrm>
            <a:prstGeom prst="rect">
              <a:avLst/>
            </a:prstGeom>
          </p:spPr>
          <p:txBody>
            <a:bodyPr wrap="square">
              <a:spAutoFit/>
            </a:bodyPr>
            <a:lstStyle/>
            <a:p>
              <a:pPr algn="ctr"/>
              <a:r>
                <a:rPr lang="vi-VN" altLang="zh-CN" sz="3000" dirty="0">
                  <a:solidFill>
                    <a:srgbClr val="69050A"/>
                  </a:solidFill>
                  <a:cs typeface="+mn-ea"/>
                  <a:sym typeface="+mn-lt"/>
                </a:rPr>
                <a:t>03</a:t>
              </a:r>
              <a:endParaRPr lang="zh-CN" altLang="en-US" sz="3000" dirty="0">
                <a:solidFill>
                  <a:srgbClr val="69050A"/>
                </a:solidFill>
                <a:cs typeface="+mn-ea"/>
                <a:sym typeface="+mn-lt"/>
              </a:endParaRPr>
            </a:p>
          </p:txBody>
        </p:sp>
      </p:grpSp>
      <p:sp>
        <p:nvSpPr>
          <p:cNvPr id="8" name="MH_SubTitle_1">
            <a:extLst>
              <a:ext uri="{FF2B5EF4-FFF2-40B4-BE49-F238E27FC236}">
                <a16:creationId xmlns:a16="http://schemas.microsoft.com/office/drawing/2014/main" id="{7AA6D666-D1D1-48DF-BFCA-2853455E1819}"/>
              </a:ext>
            </a:extLst>
          </p:cNvPr>
          <p:cNvSpPr/>
          <p:nvPr/>
        </p:nvSpPr>
        <p:spPr>
          <a:xfrm>
            <a:off x="1234332" y="96980"/>
            <a:ext cx="3109067" cy="470253"/>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Dế Choắt</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0" name="TextBox 9">
            <a:extLst>
              <a:ext uri="{FF2B5EF4-FFF2-40B4-BE49-F238E27FC236}">
                <a16:creationId xmlns:a16="http://schemas.microsoft.com/office/drawing/2014/main" id="{EA903B2D-8452-4FEB-B5A4-84F4C5BBB510}"/>
              </a:ext>
            </a:extLst>
          </p:cNvPr>
          <p:cNvSpPr txBox="1"/>
          <p:nvPr/>
        </p:nvSpPr>
        <p:spPr>
          <a:xfrm>
            <a:off x="4706861" y="70518"/>
            <a:ext cx="7376096" cy="1200329"/>
          </a:xfrm>
          <a:prstGeom prst="rect">
            <a:avLst/>
          </a:prstGeom>
          <a:solidFill>
            <a:schemeClr val="accent6">
              <a:lumMod val="60000"/>
              <a:lumOff val="40000"/>
            </a:schemeClr>
          </a:solidFill>
          <a:scene3d>
            <a:camera prst="orthographicFront"/>
            <a:lightRig rig="threePt" dir="t"/>
          </a:scene3d>
          <a:sp3d>
            <a:bevelT/>
          </a:sp3d>
        </p:spPr>
        <p:txBody>
          <a:bodyPr wrap="square">
            <a:spAutoFit/>
          </a:bodyPr>
          <a:lstStyle/>
          <a:p>
            <a:r>
              <a:rPr lang="en-US" sz="2400" dirty="0" err="1">
                <a:latin typeface="Cambria Math" panose="02040503050406030204" pitchFamily="18" charset="0"/>
                <a:ea typeface="Cambria Math" panose="02040503050406030204" pitchFamily="18" charset="0"/>
              </a:rPr>
              <a:t>Tìm</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trong</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phần</a:t>
            </a:r>
            <a:r>
              <a:rPr lang="en-US" sz="2400" dirty="0">
                <a:latin typeface="Cambria Math" panose="02040503050406030204" pitchFamily="18" charset="0"/>
                <a:ea typeface="Cambria Math" panose="02040503050406030204" pitchFamily="18" charset="0"/>
              </a:rPr>
              <a:t> 2 </a:t>
            </a:r>
            <a:r>
              <a:rPr lang="en-US" sz="2400" dirty="0" err="1">
                <a:latin typeface="Cambria Math" panose="02040503050406030204" pitchFamily="18" charset="0"/>
                <a:ea typeface="Cambria Math" panose="02040503050406030204" pitchFamily="18" charset="0"/>
              </a:rPr>
              <a:t>văn</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bản</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những</a:t>
            </a:r>
            <a:r>
              <a:rPr lang="en-US" sz="2400" dirty="0">
                <a:latin typeface="Cambria Math" panose="02040503050406030204" pitchFamily="18" charset="0"/>
                <a:ea typeface="Cambria Math" panose="02040503050406030204" pitchFamily="18" charset="0"/>
              </a:rPr>
              <a:t> chi </a:t>
            </a:r>
            <a:r>
              <a:rPr lang="en-US" sz="2400" dirty="0" err="1">
                <a:latin typeface="Cambria Math" panose="02040503050406030204" pitchFamily="18" charset="0"/>
                <a:ea typeface="Cambria Math" panose="02040503050406030204" pitchFamily="18" charset="0"/>
              </a:rPr>
              <a:t>tiết</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thể</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hiện</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ngoại</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hình</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ngôn</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ngữ</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của</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Dế</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Choắt</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từ</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đó</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khái</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quát</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tính</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cách</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của</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nhân</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vật</a:t>
            </a:r>
            <a:r>
              <a:rPr lang="en-US" sz="2400" dirty="0">
                <a:latin typeface="Cambria Math" panose="02040503050406030204" pitchFamily="18" charset="0"/>
                <a:ea typeface="Cambria Math" panose="02040503050406030204" pitchFamily="18" charset="0"/>
              </a:rPr>
              <a:t> </a:t>
            </a:r>
            <a:r>
              <a:rPr lang="en-US" sz="2400" dirty="0" err="1">
                <a:latin typeface="Cambria Math" panose="02040503050406030204" pitchFamily="18" charset="0"/>
                <a:ea typeface="Cambria Math" panose="02040503050406030204" pitchFamily="18" charset="0"/>
              </a:rPr>
              <a:t>này</a:t>
            </a:r>
            <a:r>
              <a:rPr lang="en-US" sz="2400" dirty="0">
                <a:latin typeface="Cambria Math" panose="02040503050406030204" pitchFamily="18" charset="0"/>
                <a:ea typeface="Cambria Math" panose="02040503050406030204" pitchFamily="18" charset="0"/>
              </a:rPr>
              <a:t>. </a:t>
            </a:r>
          </a:p>
        </p:txBody>
      </p:sp>
    </p:spTree>
    <p:custDataLst>
      <p:tags r:id="rId1"/>
    </p:custDataLst>
    <p:extLst>
      <p:ext uri="{BB962C8B-B14F-4D97-AF65-F5344CB8AC3E}">
        <p14:creationId xmlns:p14="http://schemas.microsoft.com/office/powerpoint/2010/main" val="294671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799">
        <p15:prstTrans prst="prestige"/>
      </p:transition>
    </mc:Choice>
    <mc:Fallback xmlns="">
      <p:transition spd="slow" advTm="18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988042"/>
              </p:ext>
            </p:extLst>
          </p:nvPr>
        </p:nvGraphicFramePr>
        <p:xfrm>
          <a:off x="0" y="788161"/>
          <a:ext cx="12192001" cy="6069839"/>
        </p:xfrm>
        <a:graphic>
          <a:graphicData uri="http://schemas.openxmlformats.org/drawingml/2006/table">
            <a:tbl>
              <a:tblPr firstRow="1" firstCol="1" bandRow="1">
                <a:tableStyleId>{93296810-A885-4BE3-A3E7-6D5BEEA58F35}</a:tableStyleId>
              </a:tblPr>
              <a:tblGrid>
                <a:gridCol w="3384091">
                  <a:extLst>
                    <a:ext uri="{9D8B030D-6E8A-4147-A177-3AD203B41FA5}">
                      <a16:colId xmlns:a16="http://schemas.microsoft.com/office/drawing/2014/main" val="20000"/>
                    </a:ext>
                  </a:extLst>
                </a:gridCol>
                <a:gridCol w="5515103">
                  <a:extLst>
                    <a:ext uri="{9D8B030D-6E8A-4147-A177-3AD203B41FA5}">
                      <a16:colId xmlns:a16="http://schemas.microsoft.com/office/drawing/2014/main" val="20001"/>
                    </a:ext>
                  </a:extLst>
                </a:gridCol>
                <a:gridCol w="3292807">
                  <a:extLst>
                    <a:ext uri="{9D8B030D-6E8A-4147-A177-3AD203B41FA5}">
                      <a16:colId xmlns:a16="http://schemas.microsoft.com/office/drawing/2014/main" val="20002"/>
                    </a:ext>
                  </a:extLst>
                </a:gridCol>
              </a:tblGrid>
              <a:tr h="434261">
                <a:tc rowSpan="2">
                  <a:txBody>
                    <a:bodyPr/>
                    <a:lstStyle/>
                    <a:p>
                      <a:pPr marL="0" marR="0">
                        <a:lnSpc>
                          <a:spcPct val="115000"/>
                        </a:lnSpc>
                        <a:spcBef>
                          <a:spcPts val="0"/>
                        </a:spcBef>
                        <a:spcAft>
                          <a:spcPts val="0"/>
                        </a:spcAft>
                      </a:pPr>
                      <a:r>
                        <a:rPr lang="en-US" sz="1800">
                          <a:effectLst/>
                          <a:latin typeface="Cambria Math" panose="02040503050406030204" pitchFamily="18" charset="0"/>
                          <a:ea typeface="Cambria Math" panose="02040503050406030204" pitchFamily="18" charset="0"/>
                        </a:rPr>
                        <a:t> </a:t>
                      </a:r>
                    </a:p>
                    <a:p>
                      <a:pPr marL="0" marR="0">
                        <a:lnSpc>
                          <a:spcPct val="115000"/>
                        </a:lnSpc>
                        <a:spcBef>
                          <a:spcPts val="0"/>
                        </a:spcBef>
                        <a:spcAft>
                          <a:spcPts val="0"/>
                        </a:spcAft>
                      </a:pPr>
                      <a:r>
                        <a:rPr lang="en-US" sz="1800">
                          <a:effectLst/>
                          <a:latin typeface="Cambria Math" panose="02040503050406030204" pitchFamily="18" charset="0"/>
                          <a:ea typeface="Cambria Math" panose="02040503050406030204" pitchFamily="18" charset="0"/>
                        </a:rPr>
                        <a:t> </a:t>
                      </a:r>
                      <a:endParaRPr lang="en-US" sz="1800">
                        <a:effectLst/>
                        <a:latin typeface="Cambria Math" panose="02040503050406030204" pitchFamily="18" charset="0"/>
                        <a:ea typeface="Cambria Math" panose="02040503050406030204"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latin typeface="SVN-Sevillana" panose="02000500000000020002" pitchFamily="2" charset="0"/>
                          <a:ea typeface="Cambria Math" panose="02040503050406030204" pitchFamily="18" charset="0"/>
                        </a:rPr>
                        <a:t> </a:t>
                      </a:r>
                      <a:r>
                        <a:rPr lang="en-US" sz="2800" dirty="0" err="1">
                          <a:effectLst/>
                          <a:latin typeface="SVN-Sevillana" panose="02000500000000020002" pitchFamily="2" charset="0"/>
                          <a:ea typeface="Cambria Math" panose="02040503050406030204" pitchFamily="18" charset="0"/>
                        </a:rPr>
                        <a:t>Ngoại</a:t>
                      </a:r>
                      <a:r>
                        <a:rPr lang="en-US" sz="2800" dirty="0">
                          <a:effectLst/>
                          <a:latin typeface="SVN-Sevillana" panose="02000500000000020002" pitchFamily="2" charset="0"/>
                          <a:ea typeface="Cambria Math" panose="02040503050406030204" pitchFamily="18" charset="0"/>
                        </a:rPr>
                        <a:t> </a:t>
                      </a:r>
                      <a:r>
                        <a:rPr lang="en-US" sz="2800" dirty="0" err="1">
                          <a:effectLst/>
                          <a:latin typeface="SVN-Sevillana" panose="02000500000000020002" pitchFamily="2" charset="0"/>
                          <a:ea typeface="Cambria Math" panose="02040503050406030204" pitchFamily="18" charset="0"/>
                        </a:rPr>
                        <a:t>hình</a:t>
                      </a:r>
                      <a:endParaRPr lang="en-US" sz="2800" dirty="0">
                        <a:effectLst/>
                        <a:latin typeface="SVN-Sevillana" panose="02000500000000020002" pitchFamily="2" charset="0"/>
                        <a:ea typeface="Cambria Math" panose="02040503050406030204"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latin typeface="SVN-Sevillana" panose="02000500000000020002" pitchFamily="2" charset="0"/>
                          <a:ea typeface="Cambria Math" panose="02040503050406030204" pitchFamily="18" charset="0"/>
                        </a:rPr>
                        <a:t>Ngôn</a:t>
                      </a:r>
                      <a:r>
                        <a:rPr lang="en-US" sz="2800" dirty="0">
                          <a:effectLst/>
                          <a:latin typeface="SVN-Sevillana" panose="02000500000000020002" pitchFamily="2" charset="0"/>
                          <a:ea typeface="Cambria Math" panose="02040503050406030204" pitchFamily="18" charset="0"/>
                        </a:rPr>
                        <a:t> </a:t>
                      </a:r>
                      <a:r>
                        <a:rPr lang="en-US" sz="2800" dirty="0" err="1">
                          <a:effectLst/>
                          <a:latin typeface="SVN-Sevillana" panose="02000500000000020002" pitchFamily="2" charset="0"/>
                          <a:ea typeface="Cambria Math" panose="02040503050406030204" pitchFamily="18" charset="0"/>
                        </a:rPr>
                        <a:t>ngữ</a:t>
                      </a:r>
                      <a:r>
                        <a:rPr lang="en-US" sz="2800" dirty="0">
                          <a:effectLst/>
                          <a:latin typeface="SVN-Sevillana" panose="02000500000000020002" pitchFamily="2" charset="0"/>
                          <a:ea typeface="Cambria Math" panose="02040503050406030204" pitchFamily="18" charset="0"/>
                        </a:rPr>
                        <a:t> - </a:t>
                      </a:r>
                      <a:r>
                        <a:rPr lang="en-US" sz="2800" dirty="0" err="1">
                          <a:effectLst/>
                          <a:latin typeface="SVN-Sevillana" panose="02000500000000020002" pitchFamily="2" charset="0"/>
                          <a:ea typeface="Cambria Math" panose="02040503050406030204" pitchFamily="18" charset="0"/>
                        </a:rPr>
                        <a:t>Lời</a:t>
                      </a:r>
                      <a:r>
                        <a:rPr lang="en-US" sz="2800" dirty="0">
                          <a:effectLst/>
                          <a:latin typeface="SVN-Sevillana" panose="02000500000000020002" pitchFamily="2" charset="0"/>
                          <a:ea typeface="Cambria Math" panose="02040503050406030204" pitchFamily="18" charset="0"/>
                        </a:rPr>
                        <a:t> </a:t>
                      </a:r>
                      <a:r>
                        <a:rPr lang="en-US" sz="2800" dirty="0" err="1">
                          <a:effectLst/>
                          <a:latin typeface="SVN-Sevillana" panose="02000500000000020002" pitchFamily="2" charset="0"/>
                          <a:ea typeface="Cambria Math" panose="02040503050406030204" pitchFamily="18" charset="0"/>
                        </a:rPr>
                        <a:t>nói</a:t>
                      </a:r>
                      <a:endParaRPr lang="en-US" sz="2800" dirty="0">
                        <a:effectLst/>
                        <a:latin typeface="SVN-Sevillana" panose="02000500000000020002" pitchFamily="2" charset="0"/>
                        <a:ea typeface="Cambria Math" panose="02040503050406030204" pitchFamily="18" charset="0"/>
                        <a:cs typeface="Times New Roman"/>
                      </a:endParaRPr>
                    </a:p>
                  </a:txBody>
                  <a:tcPr marL="68580" marR="68580" marT="0" marB="0"/>
                </a:tc>
                <a:extLst>
                  <a:ext uri="{0D108BD9-81ED-4DB2-BD59-A6C34878D82A}">
                    <a16:rowId xmlns:a16="http://schemas.microsoft.com/office/drawing/2014/main" val="10000"/>
                  </a:ext>
                </a:extLst>
              </a:tr>
              <a:tr h="3165253">
                <a:tc vMerge="1">
                  <a:txBody>
                    <a:bodyPr/>
                    <a:lstStyle/>
                    <a:p>
                      <a:pPr marL="0" marR="0">
                        <a:lnSpc>
                          <a:spcPct val="115000"/>
                        </a:lnSpc>
                        <a:spcBef>
                          <a:spcPts val="0"/>
                        </a:spcBef>
                        <a:spcAft>
                          <a:spcPts val="0"/>
                        </a:spcAft>
                      </a:pPr>
                      <a:r>
                        <a:rPr lang="en-US" sz="1800">
                          <a:effectLst/>
                          <a:latin typeface="Cambria Math" panose="02040503050406030204" pitchFamily="18" charset="0"/>
                          <a:ea typeface="Cambria Math" panose="02040503050406030204" pitchFamily="18" charset="0"/>
                        </a:rPr>
                        <a:t> </a:t>
                      </a:r>
                      <a:endParaRPr lang="en-US" sz="1800">
                        <a:effectLst/>
                        <a:latin typeface="Cambria Math" panose="02040503050406030204" pitchFamily="18" charset="0"/>
                        <a:ea typeface="Cambria Math" panose="02040503050406030204" pitchFamily="18" charset="0"/>
                        <a:cs typeface="Times New Roman"/>
                      </a:endParaRPr>
                    </a:p>
                  </a:txBody>
                  <a:tcPr marL="68580" marR="68580" marT="0" marB="0"/>
                </a:tc>
                <a:tc>
                  <a:txBody>
                    <a:bodyPr/>
                    <a:lstStyle/>
                    <a:p>
                      <a:pPr marL="0" marR="0">
                        <a:lnSpc>
                          <a:spcPct val="115000"/>
                        </a:lnSpc>
                        <a:spcBef>
                          <a:spcPts val="0"/>
                        </a:spcBef>
                        <a:spcAft>
                          <a:spcPts val="0"/>
                        </a:spcAft>
                      </a:pPr>
                      <a:r>
                        <a:rPr lang="en-US" sz="2800" dirty="0">
                          <a:effectLst/>
                          <a:latin typeface="Cambria Math" panose="02040503050406030204" pitchFamily="18" charset="0"/>
                          <a:ea typeface="Cambria Math" panose="02040503050406030204" pitchFamily="18" charset="0"/>
                        </a:rPr>
                        <a:t>- Tr</a:t>
                      </a:r>
                      <a:r>
                        <a:rPr lang="vi-VN" sz="2800" dirty="0">
                          <a:effectLst/>
                          <a:latin typeface="Cambria Math" panose="02040503050406030204" pitchFamily="18" charset="0"/>
                          <a:ea typeface="Cambria Math" panose="02040503050406030204" pitchFamily="18" charset="0"/>
                        </a:rPr>
                        <a:t>ạc tuổi D</a:t>
                      </a:r>
                      <a:r>
                        <a:rPr lang="en-US" sz="2800" dirty="0">
                          <a:effectLst/>
                          <a:latin typeface="Cambria Math" panose="02040503050406030204" pitchFamily="18" charset="0"/>
                          <a:ea typeface="Cambria Math" panose="02040503050406030204" pitchFamily="18" charset="0"/>
                        </a:rPr>
                        <a:t>ế </a:t>
                      </a:r>
                      <a:r>
                        <a:rPr lang="vi-VN" sz="2800" dirty="0">
                          <a:effectLst/>
                          <a:latin typeface="Cambria Math" panose="02040503050406030204" pitchFamily="18" charset="0"/>
                          <a:ea typeface="Cambria Math" panose="02040503050406030204" pitchFamily="18" charset="0"/>
                        </a:rPr>
                        <a:t>M</a:t>
                      </a:r>
                      <a:r>
                        <a:rPr lang="en-US" sz="2800" dirty="0" err="1">
                          <a:effectLst/>
                          <a:latin typeface="Cambria Math" panose="02040503050406030204" pitchFamily="18" charset="0"/>
                          <a:ea typeface="Cambria Math" panose="02040503050406030204" pitchFamily="18" charset="0"/>
                        </a:rPr>
                        <a:t>èn</a:t>
                      </a:r>
                      <a:endParaRPr lang="en-US" sz="2800" dirty="0">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pPr>
                      <a:r>
                        <a:rPr lang="vi-VN" sz="2800" dirty="0">
                          <a:effectLst/>
                          <a:latin typeface="Cambria Math" panose="02040503050406030204" pitchFamily="18" charset="0"/>
                          <a:ea typeface="Cambria Math" panose="02040503050406030204" pitchFamily="18" charset="0"/>
                        </a:rPr>
                        <a:t>- Dáng người: </a:t>
                      </a:r>
                      <a:r>
                        <a:rPr lang="en-US" sz="2800" dirty="0" err="1">
                          <a:effectLst/>
                          <a:latin typeface="Cambria Math" panose="02040503050406030204" pitchFamily="18" charset="0"/>
                          <a:ea typeface="Cambria Math" panose="02040503050406030204" pitchFamily="18" charset="0"/>
                        </a:rPr>
                        <a:t>gầy</a:t>
                      </a:r>
                      <a:r>
                        <a:rPr lang="en-US" sz="2800" dirty="0">
                          <a:effectLst/>
                          <a:latin typeface="Cambria Math" panose="02040503050406030204" pitchFamily="18" charset="0"/>
                          <a:ea typeface="Cambria Math" panose="02040503050406030204" pitchFamily="18" charset="0"/>
                        </a:rPr>
                        <a:t> </a:t>
                      </a:r>
                      <a:r>
                        <a:rPr lang="en-US" sz="2800" dirty="0" err="1">
                          <a:effectLst/>
                          <a:latin typeface="Cambria Math" panose="02040503050406030204" pitchFamily="18" charset="0"/>
                          <a:ea typeface="Cambria Math" panose="02040503050406030204" pitchFamily="18" charset="0"/>
                        </a:rPr>
                        <a:t>gò</a:t>
                      </a:r>
                      <a:r>
                        <a:rPr lang="en-US" sz="2800" dirty="0">
                          <a:effectLst/>
                          <a:latin typeface="Cambria Math" panose="02040503050406030204" pitchFamily="18" charset="0"/>
                          <a:ea typeface="Cambria Math" panose="02040503050406030204" pitchFamily="18" charset="0"/>
                        </a:rPr>
                        <a:t>, </a:t>
                      </a:r>
                      <a:r>
                        <a:rPr lang="en-US" sz="2800" dirty="0" err="1">
                          <a:effectLst/>
                          <a:latin typeface="Cambria Math" panose="02040503050406030204" pitchFamily="18" charset="0"/>
                          <a:ea typeface="Cambria Math" panose="02040503050406030204" pitchFamily="18" charset="0"/>
                        </a:rPr>
                        <a:t>dài</a:t>
                      </a:r>
                      <a:r>
                        <a:rPr lang="en-US" sz="2800" dirty="0">
                          <a:effectLst/>
                          <a:latin typeface="Cambria Math" panose="02040503050406030204" pitchFamily="18" charset="0"/>
                          <a:ea typeface="Cambria Math" panose="02040503050406030204" pitchFamily="18" charset="0"/>
                        </a:rPr>
                        <a:t> </a:t>
                      </a:r>
                      <a:r>
                        <a:rPr lang="en-US" sz="2800" dirty="0" err="1">
                          <a:effectLst/>
                          <a:latin typeface="Cambria Math" panose="02040503050406030204" pitchFamily="18" charset="0"/>
                          <a:ea typeface="Cambria Math" panose="02040503050406030204" pitchFamily="18" charset="0"/>
                        </a:rPr>
                        <a:t>lêu</a:t>
                      </a:r>
                      <a:r>
                        <a:rPr lang="en-US" sz="2800" dirty="0">
                          <a:effectLst/>
                          <a:latin typeface="Cambria Math" panose="02040503050406030204" pitchFamily="18" charset="0"/>
                          <a:ea typeface="Cambria Math" panose="02040503050406030204" pitchFamily="18" charset="0"/>
                        </a:rPr>
                        <a:t> </a:t>
                      </a:r>
                      <a:r>
                        <a:rPr lang="en-US" sz="2800" dirty="0" err="1">
                          <a:effectLst/>
                          <a:latin typeface="Cambria Math" panose="02040503050406030204" pitchFamily="18" charset="0"/>
                          <a:ea typeface="Cambria Math" panose="02040503050406030204" pitchFamily="18" charset="0"/>
                        </a:rPr>
                        <a:t>nghêu</a:t>
                      </a:r>
                      <a:r>
                        <a:rPr lang="en-US" sz="2800" dirty="0">
                          <a:effectLst/>
                          <a:latin typeface="Cambria Math" panose="02040503050406030204" pitchFamily="18" charset="0"/>
                          <a:ea typeface="Cambria Math" panose="02040503050406030204" pitchFamily="18" charset="0"/>
                        </a:rPr>
                        <a:t>…</a:t>
                      </a:r>
                    </a:p>
                    <a:p>
                      <a:pPr marL="0" marR="0" indent="0">
                        <a:lnSpc>
                          <a:spcPct val="115000"/>
                        </a:lnSpc>
                        <a:spcBef>
                          <a:spcPts val="0"/>
                        </a:spcBef>
                        <a:spcAft>
                          <a:spcPts val="0"/>
                        </a:spcAft>
                        <a:buFontTx/>
                        <a:buNone/>
                      </a:pPr>
                      <a:r>
                        <a:rPr lang="en-US" sz="2800" dirty="0">
                          <a:effectLst/>
                          <a:latin typeface="Cambria Math" panose="02040503050406030204" pitchFamily="18" charset="0"/>
                          <a:ea typeface="Cambria Math" panose="02040503050406030204" pitchFamily="18" charset="0"/>
                        </a:rPr>
                        <a:t>- </a:t>
                      </a:r>
                      <a:r>
                        <a:rPr lang="vi-VN" sz="2800" dirty="0">
                          <a:effectLst/>
                          <a:latin typeface="Cambria Math" panose="02040503050406030204" pitchFamily="18" charset="0"/>
                          <a:ea typeface="Cambria Math" panose="02040503050406030204" pitchFamily="18" charset="0"/>
                        </a:rPr>
                        <a:t>Cánh: </a:t>
                      </a:r>
                      <a:r>
                        <a:rPr lang="en-US" sz="2800" dirty="0">
                          <a:effectLst/>
                          <a:latin typeface="Cambria Math" panose="02040503050406030204" pitchFamily="18" charset="0"/>
                          <a:ea typeface="Cambria Math" panose="02040503050406030204" pitchFamily="18" charset="0"/>
                        </a:rPr>
                        <a:t>n</a:t>
                      </a:r>
                      <a:r>
                        <a:rPr lang="vi-VN" sz="2800" dirty="0">
                          <a:effectLst/>
                          <a:latin typeface="Cambria Math" panose="02040503050406030204" pitchFamily="18" charset="0"/>
                          <a:ea typeface="Cambria Math" panose="02040503050406030204" pitchFamily="18" charset="0"/>
                        </a:rPr>
                        <a:t>gắn</a:t>
                      </a:r>
                      <a:r>
                        <a:rPr lang="vi-VN" sz="2800" baseline="0" dirty="0">
                          <a:effectLst/>
                          <a:latin typeface="Cambria Math" panose="02040503050406030204" pitchFamily="18" charset="0"/>
                          <a:ea typeface="Cambria Math" panose="02040503050406030204" pitchFamily="18" charset="0"/>
                        </a:rPr>
                        <a:t> củn ...như người cởi trần mặc áo gi lê.</a:t>
                      </a:r>
                    </a:p>
                    <a:p>
                      <a:pPr marL="171450" marR="0" indent="-171450">
                        <a:lnSpc>
                          <a:spcPct val="115000"/>
                        </a:lnSpc>
                        <a:spcBef>
                          <a:spcPts val="0"/>
                        </a:spcBef>
                        <a:spcAft>
                          <a:spcPts val="0"/>
                        </a:spcAft>
                        <a:buFontTx/>
                        <a:buChar char="-"/>
                      </a:pPr>
                      <a:r>
                        <a:rPr lang="vi-VN" sz="2800" baseline="0" dirty="0">
                          <a:effectLst/>
                          <a:latin typeface="Cambria Math" panose="02040503050406030204" pitchFamily="18" charset="0"/>
                          <a:ea typeface="Cambria Math" panose="02040503050406030204" pitchFamily="18" charset="0"/>
                        </a:rPr>
                        <a:t>Đôi càng: bè bè, nặng nè trông đến xấu.</a:t>
                      </a:r>
                      <a:endParaRPr lang="en-US" sz="2800" dirty="0">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pPr>
                      <a:r>
                        <a:rPr lang="vi-VN" sz="2800" dirty="0">
                          <a:effectLst/>
                          <a:latin typeface="Cambria Math" panose="02040503050406030204" pitchFamily="18" charset="0"/>
                          <a:ea typeface="Cambria Math" panose="02040503050406030204" pitchFamily="18" charset="0"/>
                        </a:rPr>
                        <a:t>- Râu: cụt</a:t>
                      </a:r>
                      <a:r>
                        <a:rPr lang="vi-VN" sz="2800" baseline="0" dirty="0">
                          <a:effectLst/>
                          <a:latin typeface="Cambria Math" panose="02040503050406030204" pitchFamily="18" charset="0"/>
                          <a:ea typeface="Cambria Math" panose="02040503050406030204" pitchFamily="18" charset="0"/>
                        </a:rPr>
                        <a:t> có một mẩu.</a:t>
                      </a:r>
                      <a:endParaRPr lang="en-US" sz="2800" dirty="0">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pPr>
                      <a:r>
                        <a:rPr lang="vi-VN" sz="2800" dirty="0">
                          <a:effectLst/>
                          <a:latin typeface="Cambria Math" panose="02040503050406030204" pitchFamily="18" charset="0"/>
                          <a:ea typeface="Cambria Math" panose="02040503050406030204" pitchFamily="18" charset="0"/>
                        </a:rPr>
                        <a:t>- Mặt mũi: ngẩn</a:t>
                      </a:r>
                      <a:r>
                        <a:rPr lang="vi-VN" sz="2800" baseline="0" dirty="0">
                          <a:effectLst/>
                          <a:latin typeface="Cambria Math" panose="02040503050406030204" pitchFamily="18" charset="0"/>
                          <a:ea typeface="Cambria Math" panose="02040503050406030204" pitchFamily="18" charset="0"/>
                        </a:rPr>
                        <a:t> ngẩn ngơ ngơ.</a:t>
                      </a:r>
                      <a:endParaRPr lang="en-US" sz="2800" dirty="0">
                        <a:effectLst/>
                        <a:latin typeface="Cambria Math" panose="02040503050406030204" pitchFamily="18" charset="0"/>
                        <a:ea typeface="Cambria Math" panose="02040503050406030204" pitchFamily="18" charset="0"/>
                        <a:cs typeface="Times New Roman"/>
                      </a:endParaRPr>
                    </a:p>
                  </a:txBody>
                  <a:tcPr marL="68580" marR="68580" marT="0" marB="0"/>
                </a:tc>
                <a:tc>
                  <a:txBody>
                    <a:bodyPr/>
                    <a:lstStyle/>
                    <a:p>
                      <a:pPr marL="0" marR="0">
                        <a:lnSpc>
                          <a:spcPct val="115000"/>
                        </a:lnSpc>
                        <a:spcBef>
                          <a:spcPts val="0"/>
                        </a:spcBef>
                        <a:spcAft>
                          <a:spcPts val="0"/>
                        </a:spcAft>
                      </a:pPr>
                      <a:r>
                        <a:rPr lang="vi-VN" sz="2800" dirty="0">
                          <a:effectLst/>
                          <a:latin typeface="Cambria Math" panose="02040503050406030204" pitchFamily="18" charset="0"/>
                          <a:ea typeface="Cambria Math" panose="02040503050406030204" pitchFamily="18" charset="0"/>
                        </a:rPr>
                        <a:t>- Nhờ vả D</a:t>
                      </a:r>
                      <a:r>
                        <a:rPr lang="en-US" sz="2800" dirty="0">
                          <a:effectLst/>
                          <a:latin typeface="Cambria Math" panose="02040503050406030204" pitchFamily="18" charset="0"/>
                          <a:ea typeface="Cambria Math" panose="02040503050406030204" pitchFamily="18" charset="0"/>
                        </a:rPr>
                        <a:t>ế </a:t>
                      </a:r>
                      <a:r>
                        <a:rPr lang="vi-VN" sz="2800" dirty="0">
                          <a:effectLst/>
                          <a:latin typeface="Cambria Math" panose="02040503050406030204" pitchFamily="18" charset="0"/>
                          <a:ea typeface="Cambria Math" panose="02040503050406030204" pitchFamily="18" charset="0"/>
                        </a:rPr>
                        <a:t>M</a:t>
                      </a:r>
                      <a:r>
                        <a:rPr lang="en-US" sz="2800" dirty="0" err="1">
                          <a:effectLst/>
                          <a:latin typeface="Cambria Math" panose="02040503050406030204" pitchFamily="18" charset="0"/>
                          <a:ea typeface="Cambria Math" panose="02040503050406030204" pitchFamily="18" charset="0"/>
                        </a:rPr>
                        <a:t>èn</a:t>
                      </a:r>
                      <a:r>
                        <a:rPr lang="vi-VN" sz="2800" dirty="0">
                          <a:effectLst/>
                          <a:latin typeface="Cambria Math" panose="02040503050406030204" pitchFamily="18" charset="0"/>
                          <a:ea typeface="Cambria Math" panose="02040503050406030204" pitchFamily="18" charset="0"/>
                        </a:rPr>
                        <a:t>, gọi D</a:t>
                      </a:r>
                      <a:r>
                        <a:rPr lang="en-US" sz="2800" dirty="0">
                          <a:effectLst/>
                          <a:latin typeface="Cambria Math" panose="02040503050406030204" pitchFamily="18" charset="0"/>
                          <a:ea typeface="Cambria Math" panose="02040503050406030204" pitchFamily="18" charset="0"/>
                        </a:rPr>
                        <a:t>ế </a:t>
                      </a:r>
                      <a:r>
                        <a:rPr lang="vi-VN" sz="2800" dirty="0">
                          <a:effectLst/>
                          <a:latin typeface="Cambria Math" panose="02040503050406030204" pitchFamily="18" charset="0"/>
                          <a:ea typeface="Cambria Math" panose="02040503050406030204" pitchFamily="18" charset="0"/>
                        </a:rPr>
                        <a:t>M</a:t>
                      </a:r>
                      <a:r>
                        <a:rPr lang="en-US" sz="2800" dirty="0" err="1">
                          <a:effectLst/>
                          <a:latin typeface="Cambria Math" panose="02040503050406030204" pitchFamily="18" charset="0"/>
                          <a:ea typeface="Cambria Math" panose="02040503050406030204" pitchFamily="18" charset="0"/>
                        </a:rPr>
                        <a:t>èn</a:t>
                      </a:r>
                      <a:r>
                        <a:rPr lang="vi-VN" sz="2800" dirty="0">
                          <a:effectLst/>
                          <a:latin typeface="Cambria Math" panose="02040503050406030204" pitchFamily="18" charset="0"/>
                          <a:ea typeface="Cambria Math" panose="02040503050406030204" pitchFamily="18" charset="0"/>
                        </a:rPr>
                        <a:t> là “anh”, xưng “em” và “tôi”.</a:t>
                      </a:r>
                      <a:endParaRPr lang="en-US" sz="2800" dirty="0">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pPr>
                      <a:r>
                        <a:rPr lang="vi-VN" sz="2800" dirty="0">
                          <a:effectLst/>
                          <a:latin typeface="Cambria Math" panose="02040503050406030204" pitchFamily="18" charset="0"/>
                          <a:ea typeface="Cambria Math" panose="02040503050406030204" pitchFamily="18" charset="0"/>
                        </a:rPr>
                        <a:t>- Van lạy chị Cốc, gọi Cốc là “chị”, xưng “em”.</a:t>
                      </a:r>
                      <a:endParaRPr lang="en-US" sz="2800" dirty="0">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pPr>
                      <a:r>
                        <a:rPr lang="vi-VN" sz="2800" dirty="0">
                          <a:effectLst/>
                          <a:latin typeface="Cambria Math" panose="02040503050406030204" pitchFamily="18" charset="0"/>
                          <a:ea typeface="Cambria Math" panose="02040503050406030204" pitchFamily="18" charset="0"/>
                        </a:rPr>
                        <a:t>- Tha thứ và khuyên bảo Dế Mèn.</a:t>
                      </a:r>
                      <a:endParaRPr lang="en-US" sz="2800" dirty="0">
                        <a:effectLst/>
                        <a:latin typeface="Cambria Math" panose="02040503050406030204" pitchFamily="18" charset="0"/>
                        <a:ea typeface="Cambria Math" panose="02040503050406030204" pitchFamily="18" charset="0"/>
                        <a:cs typeface="Times New Roman"/>
                      </a:endParaRPr>
                    </a:p>
                  </a:txBody>
                  <a:tcPr marL="68580" marR="68580" marT="0" marB="0"/>
                </a:tc>
                <a:extLst>
                  <a:ext uri="{0D108BD9-81ED-4DB2-BD59-A6C34878D82A}">
                    <a16:rowId xmlns:a16="http://schemas.microsoft.com/office/drawing/2014/main" val="10001"/>
                  </a:ext>
                </a:extLst>
              </a:tr>
              <a:tr h="892018">
                <a:tc>
                  <a:txBody>
                    <a:bodyPr/>
                    <a:lstStyle/>
                    <a:p>
                      <a:pPr marL="0" marR="0" algn="ctr">
                        <a:lnSpc>
                          <a:spcPct val="115000"/>
                        </a:lnSpc>
                        <a:spcBef>
                          <a:spcPts val="0"/>
                        </a:spcBef>
                        <a:spcAft>
                          <a:spcPts val="0"/>
                        </a:spcAft>
                      </a:pPr>
                      <a:r>
                        <a:rPr lang="en-US" sz="3600" dirty="0" err="1">
                          <a:effectLst/>
                          <a:latin typeface="SVN-Sevillana" panose="02000500000000020002" pitchFamily="2" charset="0"/>
                          <a:ea typeface="Cambria Math" panose="02040503050406030204" pitchFamily="18" charset="0"/>
                        </a:rPr>
                        <a:t>Nhận</a:t>
                      </a:r>
                      <a:r>
                        <a:rPr lang="en-US" sz="3600" dirty="0">
                          <a:effectLst/>
                          <a:latin typeface="SVN-Sevillana" panose="02000500000000020002" pitchFamily="2" charset="0"/>
                          <a:ea typeface="Cambria Math" panose="02040503050406030204" pitchFamily="18" charset="0"/>
                        </a:rPr>
                        <a:t> </a:t>
                      </a:r>
                      <a:r>
                        <a:rPr lang="en-US" sz="3600" dirty="0" err="1">
                          <a:effectLst/>
                          <a:latin typeface="SVN-Sevillana" panose="02000500000000020002" pitchFamily="2" charset="0"/>
                          <a:ea typeface="Cambria Math" panose="02040503050406030204" pitchFamily="18" charset="0"/>
                        </a:rPr>
                        <a:t>xét</a:t>
                      </a:r>
                      <a:endParaRPr lang="en-US" sz="3600" dirty="0">
                        <a:effectLst/>
                        <a:latin typeface="SVN-Sevillana" panose="02000500000000020002" pitchFamily="2" charset="0"/>
                        <a:ea typeface="Cambria Math" panose="02040503050406030204" pitchFamily="18" charset="0"/>
                        <a:cs typeface="Times New Roman"/>
                      </a:endParaRPr>
                    </a:p>
                  </a:txBody>
                  <a:tcPr marL="68580" marR="68580" marT="0" marB="0"/>
                </a:tc>
                <a:tc gridSpan="2">
                  <a:txBody>
                    <a:bodyPr/>
                    <a:lstStyle/>
                    <a:p>
                      <a:pPr marL="0" marR="0" algn="ctr">
                        <a:lnSpc>
                          <a:spcPct val="115000"/>
                        </a:lnSpc>
                        <a:spcBef>
                          <a:spcPts val="0"/>
                        </a:spcBef>
                        <a:spcAft>
                          <a:spcPts val="0"/>
                        </a:spcAft>
                      </a:pPr>
                      <a:r>
                        <a:rPr lang="en-US" sz="3600" dirty="0">
                          <a:solidFill>
                            <a:schemeClr val="accent6">
                              <a:lumMod val="75000"/>
                            </a:schemeClr>
                          </a:solidFill>
                          <a:effectLst/>
                          <a:latin typeface="SVN-Sevillana" panose="02000500000000020002" pitchFamily="2" charset="0"/>
                          <a:ea typeface="Cambria Math" panose="02040503050406030204" pitchFamily="18" charset="0"/>
                        </a:rPr>
                        <a:t>=&gt;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Dế</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Choắt</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gầy</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gò</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ốm</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yếu</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nhưng</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tính</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cách</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hiền</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lành,nhã</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nhặn</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và</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giàu</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lòng</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vị</a:t>
                      </a:r>
                      <a:r>
                        <a:rPr lang="en-US" sz="3600" dirty="0">
                          <a:solidFill>
                            <a:schemeClr val="accent6">
                              <a:lumMod val="75000"/>
                            </a:schemeClr>
                          </a:solidFill>
                          <a:effectLst/>
                          <a:latin typeface="SVN-Sevillana" panose="02000500000000020002" pitchFamily="2" charset="0"/>
                          <a:ea typeface="Cambria Math" panose="02040503050406030204" pitchFamily="18" charset="0"/>
                        </a:rPr>
                        <a:t> </a:t>
                      </a:r>
                      <a:r>
                        <a:rPr lang="en-US" sz="3600" dirty="0" err="1">
                          <a:solidFill>
                            <a:schemeClr val="accent6">
                              <a:lumMod val="75000"/>
                            </a:schemeClr>
                          </a:solidFill>
                          <a:effectLst/>
                          <a:latin typeface="SVN-Sevillana" panose="02000500000000020002" pitchFamily="2" charset="0"/>
                          <a:ea typeface="Cambria Math" panose="02040503050406030204" pitchFamily="18" charset="0"/>
                        </a:rPr>
                        <a:t>tha</a:t>
                      </a:r>
                      <a:r>
                        <a:rPr lang="en-US" sz="3600" dirty="0">
                          <a:solidFill>
                            <a:schemeClr val="accent6">
                              <a:lumMod val="75000"/>
                            </a:schemeClr>
                          </a:solidFill>
                          <a:effectLst/>
                          <a:latin typeface="SVN-Sevillana" panose="02000500000000020002" pitchFamily="2" charset="0"/>
                          <a:ea typeface="Cambria Math" panose="02040503050406030204" pitchFamily="18" charset="0"/>
                        </a:rPr>
                        <a:t>.</a:t>
                      </a:r>
                      <a:endParaRPr lang="en-US" sz="3600" dirty="0">
                        <a:solidFill>
                          <a:schemeClr val="accent6">
                            <a:lumMod val="75000"/>
                          </a:schemeClr>
                        </a:solidFill>
                        <a:effectLst/>
                        <a:latin typeface="SVN-Sevillana" panose="02000500000000020002" pitchFamily="2" charset="0"/>
                        <a:ea typeface="Cambria Math" panose="02040503050406030204" pitchFamily="18" charset="0"/>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987F5A39-CD34-404A-9FCB-E4A5F2CBEA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25" t="6569" r="7964" b="6865"/>
          <a:stretch/>
        </p:blipFill>
        <p:spPr>
          <a:xfrm>
            <a:off x="676172" y="1679980"/>
            <a:ext cx="2429083" cy="2363956"/>
          </a:xfrm>
          <a:prstGeom prst="rect">
            <a:avLst/>
          </a:prstGeom>
        </p:spPr>
      </p:pic>
      <p:grpSp>
        <p:nvGrpSpPr>
          <p:cNvPr id="5" name="组合 3">
            <a:extLst>
              <a:ext uri="{FF2B5EF4-FFF2-40B4-BE49-F238E27FC236}">
                <a16:creationId xmlns:a16="http://schemas.microsoft.com/office/drawing/2014/main" id="{6DAB0CA3-6571-464F-81AB-82824C3F6ED1}"/>
              </a:ext>
            </a:extLst>
          </p:cNvPr>
          <p:cNvGrpSpPr/>
          <p:nvPr/>
        </p:nvGrpSpPr>
        <p:grpSpPr>
          <a:xfrm>
            <a:off x="554987" y="104891"/>
            <a:ext cx="1129180" cy="1129180"/>
            <a:chOff x="5531409" y="3548918"/>
            <a:chExt cx="1129180" cy="1129180"/>
          </a:xfrm>
        </p:grpSpPr>
        <p:pic>
          <p:nvPicPr>
            <p:cNvPr id="6" name="图片 13">
              <a:extLst>
                <a:ext uri="{FF2B5EF4-FFF2-40B4-BE49-F238E27FC236}">
                  <a16:creationId xmlns:a16="http://schemas.microsoft.com/office/drawing/2014/main" id="{B821DF15-672F-482B-877F-043FE61611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31409" y="3548918"/>
              <a:ext cx="1129180" cy="1129180"/>
            </a:xfrm>
            <a:prstGeom prst="rect">
              <a:avLst/>
            </a:prstGeom>
          </p:spPr>
        </p:pic>
        <p:sp>
          <p:nvSpPr>
            <p:cNvPr id="7" name="矩形 16">
              <a:extLst>
                <a:ext uri="{FF2B5EF4-FFF2-40B4-BE49-F238E27FC236}">
                  <a16:creationId xmlns:a16="http://schemas.microsoft.com/office/drawing/2014/main" id="{2FB18475-3CA6-4192-B751-1F2115EB32C3}"/>
                </a:ext>
              </a:extLst>
            </p:cNvPr>
            <p:cNvSpPr/>
            <p:nvPr/>
          </p:nvSpPr>
          <p:spPr>
            <a:xfrm rot="3274">
              <a:off x="5535419" y="3840314"/>
              <a:ext cx="1124762" cy="553998"/>
            </a:xfrm>
            <a:prstGeom prst="rect">
              <a:avLst/>
            </a:prstGeom>
          </p:spPr>
          <p:txBody>
            <a:bodyPr wrap="square">
              <a:spAutoFit/>
            </a:bodyPr>
            <a:lstStyle/>
            <a:p>
              <a:pPr algn="ctr"/>
              <a:r>
                <a:rPr lang="en-US" altLang="zh-CN" sz="3000" dirty="0">
                  <a:solidFill>
                    <a:srgbClr val="69050A"/>
                  </a:solidFill>
                  <a:cs typeface="+mn-ea"/>
                  <a:sym typeface="+mn-lt"/>
                </a:rPr>
                <a:t>0</a:t>
              </a:r>
              <a:r>
                <a:rPr lang="vi-VN" altLang="zh-CN" sz="3000" dirty="0">
                  <a:solidFill>
                    <a:srgbClr val="69050A"/>
                  </a:solidFill>
                  <a:cs typeface="+mn-ea"/>
                  <a:sym typeface="+mn-lt"/>
                </a:rPr>
                <a:t>3</a:t>
              </a:r>
              <a:endParaRPr lang="zh-CN" altLang="en-US" sz="3000" dirty="0">
                <a:solidFill>
                  <a:srgbClr val="69050A"/>
                </a:solidFill>
                <a:cs typeface="+mn-ea"/>
                <a:sym typeface="+mn-lt"/>
              </a:endParaRPr>
            </a:p>
          </p:txBody>
        </p:sp>
      </p:grpSp>
      <p:sp>
        <p:nvSpPr>
          <p:cNvPr id="8" name="MH_SubTitle_1">
            <a:extLst>
              <a:ext uri="{FF2B5EF4-FFF2-40B4-BE49-F238E27FC236}">
                <a16:creationId xmlns:a16="http://schemas.microsoft.com/office/drawing/2014/main" id="{7AA6D666-D1D1-48DF-BFCA-2853455E1819}"/>
              </a:ext>
            </a:extLst>
          </p:cNvPr>
          <p:cNvSpPr/>
          <p:nvPr/>
        </p:nvSpPr>
        <p:spPr>
          <a:xfrm>
            <a:off x="1996314" y="259940"/>
            <a:ext cx="2217881" cy="377825"/>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Tìm</a:t>
            </a:r>
            <a:r>
              <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 </a:t>
            </a: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hiểu</a:t>
            </a:r>
            <a:r>
              <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 </a:t>
            </a: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a:t>
            </a:r>
            <a:r>
              <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 </a:t>
            </a: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vật</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Tree>
    <p:custDataLst>
      <p:tags r:id="rId1"/>
    </p:custDataLst>
    <p:extLst>
      <p:ext uri="{BB962C8B-B14F-4D97-AF65-F5344CB8AC3E}">
        <p14:creationId xmlns:p14="http://schemas.microsoft.com/office/powerpoint/2010/main" val="3329041129"/>
      </p:ext>
    </p:extLst>
  </p:cSld>
  <p:clrMapOvr>
    <a:masterClrMapping/>
  </p:clrMapOvr>
  <mc:AlternateContent xmlns:mc="http://schemas.openxmlformats.org/markup-compatibility/2006" xmlns:p14="http://schemas.microsoft.com/office/powerpoint/2010/main">
    <mc:Choice Requires="p14">
      <p:transition spd="slow" advTm="34844">
        <p14:flash/>
      </p:transition>
    </mc:Choice>
    <mc:Fallback xmlns="">
      <p:transition spd="slow" advTm="348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p:cNvGrpSpPr/>
          <p:nvPr/>
        </p:nvGrpSpPr>
        <p:grpSpPr>
          <a:xfrm>
            <a:off x="180218" y="1699063"/>
            <a:ext cx="3616266" cy="3840480"/>
            <a:chOff x="4074354" y="1238281"/>
            <a:chExt cx="4008728" cy="4257276"/>
          </a:xfrm>
        </p:grpSpPr>
        <p:pic>
          <p:nvPicPr>
            <p:cNvPr id="10" name="图片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4331264" y="1963559"/>
              <a:ext cx="758256" cy="776724"/>
            </a:xfrm>
            <a:prstGeom prst="rect">
              <a:avLst/>
            </a:prstGeom>
          </p:spPr>
        </p:pic>
        <p:pic>
          <p:nvPicPr>
            <p:cNvPr id="11"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4354" y="3419364"/>
              <a:ext cx="949347" cy="1299551"/>
            </a:xfrm>
            <a:prstGeom prst="rect">
              <a:avLst/>
            </a:prstGeom>
          </p:spPr>
        </p:pic>
        <p:pic>
          <p:nvPicPr>
            <p:cNvPr id="12" name="图片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6891" y="2731049"/>
              <a:ext cx="632899" cy="649776"/>
            </a:xfrm>
            <a:prstGeom prst="rect">
              <a:avLst/>
            </a:prstGeom>
          </p:spPr>
        </p:pic>
        <p:pic>
          <p:nvPicPr>
            <p:cNvPr id="13"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3717" y="3127713"/>
              <a:ext cx="529365" cy="542435"/>
            </a:xfrm>
            <a:prstGeom prst="rect">
              <a:avLst/>
            </a:prstGeom>
          </p:spPr>
        </p:pic>
        <p:pic>
          <p:nvPicPr>
            <p:cNvPr id="14" name="图片 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54258" y="4661154"/>
              <a:ext cx="1048683" cy="671737"/>
            </a:xfrm>
            <a:prstGeom prst="rect">
              <a:avLst/>
            </a:prstGeom>
          </p:spPr>
        </p:pic>
        <p:pic>
          <p:nvPicPr>
            <p:cNvPr id="15" name="图片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8242" y="1650434"/>
              <a:ext cx="630631" cy="630631"/>
            </a:xfrm>
            <a:prstGeom prst="rect">
              <a:avLst/>
            </a:prstGeom>
          </p:spPr>
        </p:pic>
        <p:pic>
          <p:nvPicPr>
            <p:cNvPr id="16" name="图片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8404" y="2414722"/>
              <a:ext cx="623199" cy="591753"/>
            </a:xfrm>
            <a:prstGeom prst="rect">
              <a:avLst/>
            </a:prstGeom>
          </p:spPr>
        </p:pic>
        <p:pic>
          <p:nvPicPr>
            <p:cNvPr id="17" name="图片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04785">
              <a:off x="6572282" y="1428499"/>
              <a:ext cx="1012638" cy="1088586"/>
            </a:xfrm>
            <a:prstGeom prst="rect">
              <a:avLst/>
            </a:prstGeom>
          </p:spPr>
        </p:pic>
        <p:pic>
          <p:nvPicPr>
            <p:cNvPr id="18" name="图片 4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8575688">
              <a:off x="5621335" y="1128579"/>
              <a:ext cx="772137" cy="991542"/>
            </a:xfrm>
            <a:prstGeom prst="rect">
              <a:avLst/>
            </a:prstGeom>
          </p:spPr>
        </p:pic>
        <p:pic>
          <p:nvPicPr>
            <p:cNvPr id="19" name="图片 4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840698" y="4478006"/>
              <a:ext cx="1050374" cy="1017551"/>
            </a:xfrm>
            <a:prstGeom prst="rect">
              <a:avLst/>
            </a:prstGeom>
          </p:spPr>
        </p:pic>
        <p:pic>
          <p:nvPicPr>
            <p:cNvPr id="20" name="图片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65221" flipH="1">
              <a:off x="7006422" y="3583675"/>
              <a:ext cx="949347" cy="1299551"/>
            </a:xfrm>
            <a:prstGeom prst="rect">
              <a:avLst/>
            </a:prstGeom>
          </p:spPr>
        </p:pic>
      </p:grpSp>
      <p:grpSp>
        <p:nvGrpSpPr>
          <p:cNvPr id="21" name="组合 3"/>
          <p:cNvGrpSpPr/>
          <p:nvPr/>
        </p:nvGrpSpPr>
        <p:grpSpPr>
          <a:xfrm>
            <a:off x="910819" y="2558294"/>
            <a:ext cx="2181191" cy="2181191"/>
            <a:chOff x="5018158" y="1690153"/>
            <a:chExt cx="2181191" cy="2181191"/>
          </a:xfrm>
        </p:grpSpPr>
        <p:sp>
          <p:nvSpPr>
            <p:cNvPr id="22" name="椭圆 1"/>
            <p:cNvSpPr/>
            <p:nvPr/>
          </p:nvSpPr>
          <p:spPr>
            <a:xfrm>
              <a:off x="5018158" y="1690153"/>
              <a:ext cx="2181191" cy="2181191"/>
            </a:xfrm>
            <a:prstGeom prst="ellipse">
              <a:avLst/>
            </a:prstGeom>
            <a:no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52"/>
            <p:cNvSpPr/>
            <p:nvPr/>
          </p:nvSpPr>
          <p:spPr>
            <a:xfrm>
              <a:off x="5145827" y="1817822"/>
              <a:ext cx="1925853" cy="1925853"/>
            </a:xfrm>
            <a:prstGeom prst="ellipse">
              <a:avLst/>
            </a:prstGeom>
            <a:solidFill>
              <a:srgbClr val="FFCCCC">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6" name="Picture 25">
            <a:extLst>
              <a:ext uri="{FF2B5EF4-FFF2-40B4-BE49-F238E27FC236}">
                <a16:creationId xmlns:a16="http://schemas.microsoft.com/office/drawing/2014/main" id="{5634C57A-29C6-407D-B71B-C5DAAA6BE7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7377" b="9618"/>
          <a:stretch/>
        </p:blipFill>
        <p:spPr>
          <a:xfrm>
            <a:off x="869295" y="2533947"/>
            <a:ext cx="2261669" cy="2222192"/>
          </a:xfrm>
          <a:prstGeom prst="ellipse">
            <a:avLst/>
          </a:prstGeom>
          <a:ln>
            <a:noFill/>
          </a:ln>
          <a:effectLst>
            <a:softEdge rad="112500"/>
          </a:effectLst>
        </p:spPr>
      </p:pic>
      <p:sp>
        <p:nvSpPr>
          <p:cNvPr id="30" name="矩形 34">
            <a:extLst>
              <a:ext uri="{FF2B5EF4-FFF2-40B4-BE49-F238E27FC236}">
                <a16:creationId xmlns:a16="http://schemas.microsoft.com/office/drawing/2014/main" id="{5B2DC777-D9CE-4138-8E6C-1157FC99EA38}"/>
              </a:ext>
            </a:extLst>
          </p:cNvPr>
          <p:cNvSpPr/>
          <p:nvPr/>
        </p:nvSpPr>
        <p:spPr>
          <a:xfrm rot="3274">
            <a:off x="3765021" y="5073601"/>
            <a:ext cx="1878727" cy="523220"/>
          </a:xfrm>
          <a:prstGeom prst="rect">
            <a:avLst/>
          </a:prstGeom>
        </p:spPr>
        <p:txBody>
          <a:bodyPr wrap="square">
            <a:spAutoFit/>
          </a:bodyPr>
          <a:lstStyle/>
          <a:p>
            <a:pPr algn="ctr"/>
            <a:r>
              <a:rPr lang="en-US" altLang="zh-CN" sz="2800" spc="-300">
                <a:solidFill>
                  <a:schemeClr val="accent6">
                    <a:lumMod val="75000"/>
                  </a:schemeClr>
                </a:solidFill>
                <a:latin typeface="SVN-Sevillana" panose="02000500000000020002" pitchFamily="2" charset="0"/>
                <a:cs typeface="+mn-ea"/>
                <a:sym typeface="+mn-lt"/>
              </a:rPr>
              <a:t>Hành động</a:t>
            </a:r>
            <a:endParaRPr lang="zh-CN" altLang="en-US" sz="2800" spc="-300" dirty="0">
              <a:solidFill>
                <a:schemeClr val="accent6">
                  <a:lumMod val="75000"/>
                </a:schemeClr>
              </a:solidFill>
              <a:latin typeface="SVN-Sevillana" panose="02000500000000020002" pitchFamily="2" charset="0"/>
              <a:cs typeface="+mn-ea"/>
              <a:sym typeface="+mn-lt"/>
            </a:endParaRPr>
          </a:p>
        </p:txBody>
      </p:sp>
      <p:sp>
        <p:nvSpPr>
          <p:cNvPr id="31" name="矩形 34">
            <a:extLst>
              <a:ext uri="{FF2B5EF4-FFF2-40B4-BE49-F238E27FC236}">
                <a16:creationId xmlns:a16="http://schemas.microsoft.com/office/drawing/2014/main" id="{DA3712C0-4E6A-4D52-965E-6CE58C860FCA}"/>
              </a:ext>
            </a:extLst>
          </p:cNvPr>
          <p:cNvSpPr/>
          <p:nvPr/>
        </p:nvSpPr>
        <p:spPr>
          <a:xfrm rot="3274">
            <a:off x="3765020" y="2668777"/>
            <a:ext cx="1878727" cy="523220"/>
          </a:xfrm>
          <a:prstGeom prst="rect">
            <a:avLst/>
          </a:prstGeom>
        </p:spPr>
        <p:txBody>
          <a:bodyPr wrap="square">
            <a:spAutoFit/>
          </a:bodyPr>
          <a:lstStyle/>
          <a:p>
            <a:pPr algn="ctr"/>
            <a:r>
              <a:rPr lang="en-US" altLang="zh-CN" sz="2800" spc="-300" dirty="0" err="1">
                <a:solidFill>
                  <a:schemeClr val="accent6">
                    <a:lumMod val="75000"/>
                  </a:schemeClr>
                </a:solidFill>
                <a:latin typeface="SVN-Sevillana" panose="02000500000000020002" pitchFamily="2" charset="0"/>
                <a:cs typeface="+mn-ea"/>
                <a:sym typeface="+mn-lt"/>
              </a:rPr>
              <a:t>Ngôn</a:t>
            </a:r>
            <a:r>
              <a:rPr lang="en-US" altLang="zh-CN" sz="2800" spc="-300" dirty="0">
                <a:solidFill>
                  <a:schemeClr val="accent6">
                    <a:lumMod val="75000"/>
                  </a:schemeClr>
                </a:solidFill>
                <a:latin typeface="SVN-Sevillana" panose="02000500000000020002" pitchFamily="2" charset="0"/>
                <a:cs typeface="+mn-ea"/>
                <a:sym typeface="+mn-lt"/>
              </a:rPr>
              <a:t> </a:t>
            </a:r>
            <a:r>
              <a:rPr lang="en-US" altLang="zh-CN" sz="2800" spc="-300" dirty="0" err="1">
                <a:solidFill>
                  <a:schemeClr val="accent6">
                    <a:lumMod val="75000"/>
                  </a:schemeClr>
                </a:solidFill>
                <a:latin typeface="SVN-Sevillana" panose="02000500000000020002" pitchFamily="2" charset="0"/>
                <a:cs typeface="+mn-ea"/>
                <a:sym typeface="+mn-lt"/>
              </a:rPr>
              <a:t>ngữ</a:t>
            </a:r>
            <a:endParaRPr lang="zh-CN" altLang="en-US" sz="2800" spc="-300" dirty="0">
              <a:solidFill>
                <a:schemeClr val="accent6">
                  <a:lumMod val="75000"/>
                </a:schemeClr>
              </a:solidFill>
              <a:latin typeface="SVN-Sevillana" panose="02000500000000020002" pitchFamily="2" charset="0"/>
              <a:cs typeface="+mn-ea"/>
              <a:sym typeface="+mn-lt"/>
            </a:endParaRPr>
          </a:p>
        </p:txBody>
      </p:sp>
      <p:sp>
        <p:nvSpPr>
          <p:cNvPr id="32" name="矩形 34">
            <a:extLst>
              <a:ext uri="{FF2B5EF4-FFF2-40B4-BE49-F238E27FC236}">
                <a16:creationId xmlns:a16="http://schemas.microsoft.com/office/drawing/2014/main" id="{F47F2229-3159-4EAA-884E-76BF88124764}"/>
              </a:ext>
            </a:extLst>
          </p:cNvPr>
          <p:cNvSpPr/>
          <p:nvPr/>
        </p:nvSpPr>
        <p:spPr>
          <a:xfrm rot="3274">
            <a:off x="986843" y="5754648"/>
            <a:ext cx="1878727" cy="523220"/>
          </a:xfrm>
          <a:prstGeom prst="rect">
            <a:avLst/>
          </a:prstGeom>
        </p:spPr>
        <p:txBody>
          <a:bodyPr wrap="square">
            <a:spAutoFit/>
          </a:bodyPr>
          <a:lstStyle/>
          <a:p>
            <a:pPr algn="ctr"/>
            <a:r>
              <a:rPr lang="en-US" altLang="zh-CN" sz="2800" spc="-300">
                <a:solidFill>
                  <a:schemeClr val="accent6">
                    <a:lumMod val="75000"/>
                  </a:schemeClr>
                </a:solidFill>
                <a:latin typeface="SVN-Sevillana" panose="02000500000000020002" pitchFamily="2" charset="0"/>
                <a:cs typeface="+mn-ea"/>
                <a:sym typeface="+mn-lt"/>
              </a:rPr>
              <a:t>Tính cách</a:t>
            </a:r>
          </a:p>
        </p:txBody>
      </p:sp>
      <p:sp>
        <p:nvSpPr>
          <p:cNvPr id="34" name="流程图: 终止 32">
            <a:extLst>
              <a:ext uri="{FF2B5EF4-FFF2-40B4-BE49-F238E27FC236}">
                <a16:creationId xmlns:a16="http://schemas.microsoft.com/office/drawing/2014/main" id="{5ADA3B42-2B58-4943-81C5-6F67567322A3}"/>
              </a:ext>
            </a:extLst>
          </p:cNvPr>
          <p:cNvSpPr/>
          <p:nvPr/>
        </p:nvSpPr>
        <p:spPr>
          <a:xfrm rot="16200000">
            <a:off x="4641455" y="2731237"/>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流程图: 终止 32">
            <a:extLst>
              <a:ext uri="{FF2B5EF4-FFF2-40B4-BE49-F238E27FC236}">
                <a16:creationId xmlns:a16="http://schemas.microsoft.com/office/drawing/2014/main" id="{9B88E1CE-4E96-4479-A016-F58E41841F0F}"/>
              </a:ext>
            </a:extLst>
          </p:cNvPr>
          <p:cNvSpPr/>
          <p:nvPr/>
        </p:nvSpPr>
        <p:spPr>
          <a:xfrm rot="16200000">
            <a:off x="4641456" y="5129649"/>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流程图: 终止 32">
            <a:extLst>
              <a:ext uri="{FF2B5EF4-FFF2-40B4-BE49-F238E27FC236}">
                <a16:creationId xmlns:a16="http://schemas.microsoft.com/office/drawing/2014/main" id="{AACA19BB-0786-421E-9E1D-84B72755AB07}"/>
              </a:ext>
            </a:extLst>
          </p:cNvPr>
          <p:cNvSpPr/>
          <p:nvPr/>
        </p:nvSpPr>
        <p:spPr>
          <a:xfrm rot="16200000">
            <a:off x="1863278" y="5741793"/>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7" name="组合 3">
            <a:extLst>
              <a:ext uri="{FF2B5EF4-FFF2-40B4-BE49-F238E27FC236}">
                <a16:creationId xmlns:a16="http://schemas.microsoft.com/office/drawing/2014/main" id="{C6432705-ED41-4055-985D-E8B4350AC743}"/>
              </a:ext>
            </a:extLst>
          </p:cNvPr>
          <p:cNvGrpSpPr/>
          <p:nvPr/>
        </p:nvGrpSpPr>
        <p:grpSpPr>
          <a:xfrm>
            <a:off x="43830" y="41452"/>
            <a:ext cx="1129180" cy="1129180"/>
            <a:chOff x="5070744" y="3232582"/>
            <a:chExt cx="1129180" cy="1129180"/>
          </a:xfrm>
        </p:grpSpPr>
        <p:pic>
          <p:nvPicPr>
            <p:cNvPr id="38" name="图片 13">
              <a:extLst>
                <a:ext uri="{FF2B5EF4-FFF2-40B4-BE49-F238E27FC236}">
                  <a16:creationId xmlns:a16="http://schemas.microsoft.com/office/drawing/2014/main" id="{F7B8A0AB-F5DF-48D2-9C17-91315E6F4E5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070744" y="3232582"/>
              <a:ext cx="1129180" cy="1129180"/>
            </a:xfrm>
            <a:prstGeom prst="rect">
              <a:avLst/>
            </a:prstGeom>
          </p:spPr>
        </p:pic>
        <p:sp>
          <p:nvSpPr>
            <p:cNvPr id="39" name="矩形 16">
              <a:extLst>
                <a:ext uri="{FF2B5EF4-FFF2-40B4-BE49-F238E27FC236}">
                  <a16:creationId xmlns:a16="http://schemas.microsoft.com/office/drawing/2014/main" id="{AC5C1E57-D1B3-4839-8898-96CDD84742B6}"/>
                </a:ext>
              </a:extLst>
            </p:cNvPr>
            <p:cNvSpPr/>
            <p:nvPr/>
          </p:nvSpPr>
          <p:spPr>
            <a:xfrm rot="3274">
              <a:off x="5074899" y="3494546"/>
              <a:ext cx="1124762" cy="553998"/>
            </a:xfrm>
            <a:prstGeom prst="rect">
              <a:avLst/>
            </a:prstGeom>
          </p:spPr>
          <p:txBody>
            <a:bodyPr wrap="square">
              <a:spAutoFit/>
            </a:bodyPr>
            <a:lstStyle/>
            <a:p>
              <a:pPr algn="ctr"/>
              <a:r>
                <a:rPr lang="vi-VN" altLang="zh-CN" sz="3000" dirty="0">
                  <a:solidFill>
                    <a:srgbClr val="69050A"/>
                  </a:solidFill>
                  <a:cs typeface="+mn-ea"/>
                  <a:sym typeface="+mn-lt"/>
                </a:rPr>
                <a:t>04.</a:t>
              </a:r>
              <a:endParaRPr lang="zh-CN" altLang="en-US" sz="3000" dirty="0">
                <a:solidFill>
                  <a:srgbClr val="69050A"/>
                </a:solidFill>
                <a:cs typeface="+mn-ea"/>
                <a:sym typeface="+mn-lt"/>
              </a:endParaRPr>
            </a:p>
          </p:txBody>
        </p:sp>
      </p:grpSp>
      <p:sp>
        <p:nvSpPr>
          <p:cNvPr id="40" name="MH_SubTitle_1">
            <a:extLst>
              <a:ext uri="{FF2B5EF4-FFF2-40B4-BE49-F238E27FC236}">
                <a16:creationId xmlns:a16="http://schemas.microsoft.com/office/drawing/2014/main" id="{E340BBB4-E78A-44E0-B208-40759045F06A}"/>
              </a:ext>
            </a:extLst>
          </p:cNvPr>
          <p:cNvSpPr/>
          <p:nvPr/>
        </p:nvSpPr>
        <p:spPr>
          <a:xfrm>
            <a:off x="1185218" y="142668"/>
            <a:ext cx="5372237" cy="525010"/>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Bài học đường đời đầu tiên</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Oval 3">
            <a:extLst>
              <a:ext uri="{FF2B5EF4-FFF2-40B4-BE49-F238E27FC236}">
                <a16:creationId xmlns:a16="http://schemas.microsoft.com/office/drawing/2014/main" id="{0213CC88-6913-11BE-6B23-23367CA7C527}"/>
              </a:ext>
            </a:extLst>
          </p:cNvPr>
          <p:cNvSpPr/>
          <p:nvPr/>
        </p:nvSpPr>
        <p:spPr>
          <a:xfrm>
            <a:off x="5929162" y="1170632"/>
            <a:ext cx="6219008" cy="525819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Bahnschrift SemiBold" panose="020B0502040204020203" pitchFamily="34" charset="0"/>
              </a:rPr>
              <a:t>Phiếu học tập số 3:</a:t>
            </a:r>
          </a:p>
          <a:p>
            <a:pPr marL="342900" indent="-342900" algn="ctr">
              <a:buFontTx/>
              <a:buChar char="-"/>
            </a:pPr>
            <a:r>
              <a:rPr lang="vi-VN" sz="2400" b="1" dirty="0">
                <a:solidFill>
                  <a:srgbClr val="FF0000"/>
                </a:solidFill>
                <a:latin typeface="Bahnschrift SemiBold" panose="020B0502040204020203" pitchFamily="34" charset="0"/>
              </a:rPr>
              <a:t>Tìm những chi tiết miêu tả về lời nói, hành động của Dế Mèn trước, trong và sau khi trêu chị Cốc?</a:t>
            </a:r>
          </a:p>
          <a:p>
            <a:pPr marL="342900" indent="-342900" algn="ctr">
              <a:buFontTx/>
              <a:buChar char="-"/>
            </a:pPr>
            <a:r>
              <a:rPr lang="vi-VN" sz="2400" b="1" dirty="0">
                <a:solidFill>
                  <a:srgbClr val="FF0000"/>
                </a:solidFill>
                <a:latin typeface="Bahnschrift SemiBold" panose="020B0502040204020203" pitchFamily="34" charset="0"/>
              </a:rPr>
              <a:t>Qua những chi tiết đó, con hãy nêu nhân xét về thái độ của Dế Mèn?</a:t>
            </a:r>
            <a:endParaRPr lang="en-US" sz="2400" b="1" dirty="0">
              <a:solidFill>
                <a:srgbClr val="FF0000"/>
              </a:solidFill>
              <a:latin typeface="Bahnschrift SemiBold" panose="020B0502040204020203" pitchFamily="34" charset="0"/>
            </a:endParaRPr>
          </a:p>
        </p:txBody>
      </p:sp>
    </p:spTree>
    <p:custDataLst>
      <p:tags r:id="rId1"/>
    </p:custDataLst>
    <p:extLst>
      <p:ext uri="{BB962C8B-B14F-4D97-AF65-F5344CB8AC3E}">
        <p14:creationId xmlns:p14="http://schemas.microsoft.com/office/powerpoint/2010/main" val="3485034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872">
        <p15:prstTrans prst="wind"/>
      </p:transition>
    </mc:Choice>
    <mc:Fallback xmlns="">
      <p:transition spd="slow" advTm="9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style.rotation</p:attrName>
                                        </p:attrNameLst>
                                      </p:cBhvr>
                                      <p:tavLst>
                                        <p:tav tm="0">
                                          <p:val>
                                            <p:fltVal val="720"/>
                                          </p:val>
                                        </p:tav>
                                        <p:tav tm="100000">
                                          <p:val>
                                            <p:fltVal val="0"/>
                                          </p:val>
                                        </p:tav>
                                      </p:tavLst>
                                    </p:anim>
                                    <p:anim calcmode="lin" valueType="num">
                                      <p:cBhvr>
                                        <p:cTn id="9" dur="1000" fill="hold"/>
                                        <p:tgtEl>
                                          <p:spTgt spid="37"/>
                                        </p:tgtEl>
                                        <p:attrNameLst>
                                          <p:attrName>ppt_h</p:attrName>
                                        </p:attrNameLst>
                                      </p:cBhvr>
                                      <p:tavLst>
                                        <p:tav tm="0">
                                          <p:val>
                                            <p:fltVal val="0"/>
                                          </p:val>
                                        </p:tav>
                                        <p:tav tm="100000">
                                          <p:val>
                                            <p:strVal val="#ppt_h"/>
                                          </p:val>
                                        </p:tav>
                                      </p:tavLst>
                                    </p:anim>
                                    <p:anim calcmode="lin" valueType="num">
                                      <p:cBhvr>
                                        <p:cTn id="10" dur="1000" fill="hold"/>
                                        <p:tgtEl>
                                          <p:spTgt spid="37"/>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6" presetClass="entr" presetSubtype="3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out)">
                                      <p:cBhvr>
                                        <p:cTn id="17" dur="2000"/>
                                        <p:tgtEl>
                                          <p:spTgt spid="21"/>
                                        </p:tgtEl>
                                      </p:cBhvr>
                                    </p:animEffect>
                                  </p:childTnLst>
                                </p:cTn>
                              </p:par>
                              <p:par>
                                <p:cTn id="18" presetID="2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anim calcmode="lin" valueType="num">
                                      <p:cBhvr>
                                        <p:cTn id="32" dur="500" fill="hold"/>
                                        <p:tgtEl>
                                          <p:spTgt spid="31"/>
                                        </p:tgtEl>
                                        <p:attrNameLst>
                                          <p:attrName>ppt_x</p:attrName>
                                        </p:attrNameLst>
                                      </p:cBhvr>
                                      <p:tavLst>
                                        <p:tav tm="0">
                                          <p:val>
                                            <p:strVal val="#ppt_x"/>
                                          </p:val>
                                        </p:tav>
                                        <p:tav tm="100000">
                                          <p:val>
                                            <p:strVal val="#ppt_x"/>
                                          </p:val>
                                        </p:tav>
                                      </p:tavLst>
                                    </p:anim>
                                    <p:anim calcmode="lin" valueType="num">
                                      <p:cBhvr>
                                        <p:cTn id="33" dur="500" fill="hold"/>
                                        <p:tgtEl>
                                          <p:spTgt spid="31"/>
                                        </p:tgtEl>
                                        <p:attrNameLst>
                                          <p:attrName>ppt_y</p:attrName>
                                        </p:attrNameLst>
                                      </p:cBhvr>
                                      <p:tavLst>
                                        <p:tav tm="0">
                                          <p:val>
                                            <p:strVal val="#ppt_y+.1"/>
                                          </p:val>
                                        </p:tav>
                                        <p:tav tm="100000">
                                          <p:val>
                                            <p:strVal val="#ppt_y"/>
                                          </p:val>
                                        </p:tav>
                                      </p:tavLst>
                                    </p:anim>
                                  </p:childTnLst>
                                </p:cTn>
                              </p:par>
                              <p:par>
                                <p:cTn id="34" presetID="6" presetClass="entr" presetSubtype="16"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500"/>
                                        <p:tgtEl>
                                          <p:spTgt spid="34"/>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6" presetClass="entr" presetSubtype="16"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ircle(in)">
                                      <p:cBhvr>
                                        <p:cTn id="45" dur="1000"/>
                                        <p:tgtEl>
                                          <p:spTgt spid="35"/>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par>
                                <p:cTn id="52" presetID="6"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circle(in)">
                                      <p:cBhvr>
                                        <p:cTn id="5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animBg="1"/>
      <p:bldP spid="35" grpId="0" animBg="1"/>
      <p:bldP spid="36"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p:cNvGrpSpPr/>
          <p:nvPr/>
        </p:nvGrpSpPr>
        <p:grpSpPr>
          <a:xfrm>
            <a:off x="180218" y="1699063"/>
            <a:ext cx="3616266" cy="3840480"/>
            <a:chOff x="4074354" y="1238281"/>
            <a:chExt cx="4008728" cy="4257276"/>
          </a:xfrm>
        </p:grpSpPr>
        <p:pic>
          <p:nvPicPr>
            <p:cNvPr id="10" name="图片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4331264" y="1963559"/>
              <a:ext cx="758256" cy="776724"/>
            </a:xfrm>
            <a:prstGeom prst="rect">
              <a:avLst/>
            </a:prstGeom>
          </p:spPr>
        </p:pic>
        <p:pic>
          <p:nvPicPr>
            <p:cNvPr id="11"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4354" y="3419364"/>
              <a:ext cx="949347" cy="1299551"/>
            </a:xfrm>
            <a:prstGeom prst="rect">
              <a:avLst/>
            </a:prstGeom>
          </p:spPr>
        </p:pic>
        <p:pic>
          <p:nvPicPr>
            <p:cNvPr id="12" name="图片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6891" y="2731049"/>
              <a:ext cx="632899" cy="649776"/>
            </a:xfrm>
            <a:prstGeom prst="rect">
              <a:avLst/>
            </a:prstGeom>
          </p:spPr>
        </p:pic>
        <p:pic>
          <p:nvPicPr>
            <p:cNvPr id="13"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3717" y="3127713"/>
              <a:ext cx="529365" cy="542435"/>
            </a:xfrm>
            <a:prstGeom prst="rect">
              <a:avLst/>
            </a:prstGeom>
          </p:spPr>
        </p:pic>
        <p:pic>
          <p:nvPicPr>
            <p:cNvPr id="14" name="图片 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54258" y="4661154"/>
              <a:ext cx="1048683" cy="671737"/>
            </a:xfrm>
            <a:prstGeom prst="rect">
              <a:avLst/>
            </a:prstGeom>
          </p:spPr>
        </p:pic>
        <p:pic>
          <p:nvPicPr>
            <p:cNvPr id="15" name="图片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8242" y="1650434"/>
              <a:ext cx="630631" cy="630631"/>
            </a:xfrm>
            <a:prstGeom prst="rect">
              <a:avLst/>
            </a:prstGeom>
          </p:spPr>
        </p:pic>
        <p:pic>
          <p:nvPicPr>
            <p:cNvPr id="16" name="图片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8404" y="2414722"/>
              <a:ext cx="623199" cy="591753"/>
            </a:xfrm>
            <a:prstGeom prst="rect">
              <a:avLst/>
            </a:prstGeom>
          </p:spPr>
        </p:pic>
        <p:pic>
          <p:nvPicPr>
            <p:cNvPr id="17" name="图片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04785">
              <a:off x="6572282" y="1428499"/>
              <a:ext cx="1012638" cy="1088586"/>
            </a:xfrm>
            <a:prstGeom prst="rect">
              <a:avLst/>
            </a:prstGeom>
          </p:spPr>
        </p:pic>
        <p:pic>
          <p:nvPicPr>
            <p:cNvPr id="18" name="图片 4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8575688">
              <a:off x="5621335" y="1128579"/>
              <a:ext cx="772137" cy="991542"/>
            </a:xfrm>
            <a:prstGeom prst="rect">
              <a:avLst/>
            </a:prstGeom>
          </p:spPr>
        </p:pic>
        <p:pic>
          <p:nvPicPr>
            <p:cNvPr id="19" name="图片 4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840698" y="4478006"/>
              <a:ext cx="1050374" cy="1017551"/>
            </a:xfrm>
            <a:prstGeom prst="rect">
              <a:avLst/>
            </a:prstGeom>
          </p:spPr>
        </p:pic>
        <p:pic>
          <p:nvPicPr>
            <p:cNvPr id="20" name="图片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65221" flipH="1">
              <a:off x="7006422" y="3583675"/>
              <a:ext cx="949347" cy="1299551"/>
            </a:xfrm>
            <a:prstGeom prst="rect">
              <a:avLst/>
            </a:prstGeom>
          </p:spPr>
        </p:pic>
      </p:grpSp>
      <p:grpSp>
        <p:nvGrpSpPr>
          <p:cNvPr id="21" name="组合 3"/>
          <p:cNvGrpSpPr/>
          <p:nvPr/>
        </p:nvGrpSpPr>
        <p:grpSpPr>
          <a:xfrm>
            <a:off x="910819" y="2558294"/>
            <a:ext cx="2181191" cy="2181191"/>
            <a:chOff x="5018158" y="1690153"/>
            <a:chExt cx="2181191" cy="2181191"/>
          </a:xfrm>
        </p:grpSpPr>
        <p:sp>
          <p:nvSpPr>
            <p:cNvPr id="22" name="椭圆 1"/>
            <p:cNvSpPr/>
            <p:nvPr/>
          </p:nvSpPr>
          <p:spPr>
            <a:xfrm>
              <a:off x="5018158" y="1690153"/>
              <a:ext cx="2181191" cy="2181191"/>
            </a:xfrm>
            <a:prstGeom prst="ellipse">
              <a:avLst/>
            </a:prstGeom>
            <a:no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52"/>
            <p:cNvSpPr/>
            <p:nvPr/>
          </p:nvSpPr>
          <p:spPr>
            <a:xfrm>
              <a:off x="5145827" y="1817822"/>
              <a:ext cx="1925853" cy="1925853"/>
            </a:xfrm>
            <a:prstGeom prst="ellipse">
              <a:avLst/>
            </a:prstGeom>
            <a:solidFill>
              <a:srgbClr val="FFCCCC">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aphicFrame>
        <p:nvGraphicFramePr>
          <p:cNvPr id="29" name="Content Placeholder 3"/>
          <p:cNvGraphicFramePr>
            <a:graphicFrameLocks noGrp="1"/>
          </p:cNvGraphicFramePr>
          <p:nvPr>
            <p:ph idx="1"/>
            <p:extLst>
              <p:ext uri="{D42A27DB-BD31-4B8C-83A1-F6EECF244321}">
                <p14:modId xmlns:p14="http://schemas.microsoft.com/office/powerpoint/2010/main" val="3677396812"/>
              </p:ext>
            </p:extLst>
          </p:nvPr>
        </p:nvGraphicFramePr>
        <p:xfrm>
          <a:off x="5587008" y="948840"/>
          <a:ext cx="6141602" cy="5109173"/>
        </p:xfrm>
        <a:graphic>
          <a:graphicData uri="http://schemas.openxmlformats.org/drawingml/2006/table">
            <a:tbl>
              <a:tblPr firstRow="1" firstCol="1" bandRow="1">
                <a:tableStyleId>{93296810-A885-4BE3-A3E7-6D5BEEA58F35}</a:tableStyleId>
              </a:tblPr>
              <a:tblGrid>
                <a:gridCol w="1004182">
                  <a:extLst>
                    <a:ext uri="{9D8B030D-6E8A-4147-A177-3AD203B41FA5}">
                      <a16:colId xmlns:a16="http://schemas.microsoft.com/office/drawing/2014/main" val="20000"/>
                    </a:ext>
                  </a:extLst>
                </a:gridCol>
                <a:gridCol w="2073554">
                  <a:extLst>
                    <a:ext uri="{9D8B030D-6E8A-4147-A177-3AD203B41FA5}">
                      <a16:colId xmlns:a16="http://schemas.microsoft.com/office/drawing/2014/main" val="20001"/>
                    </a:ext>
                  </a:extLst>
                </a:gridCol>
                <a:gridCol w="1531933">
                  <a:extLst>
                    <a:ext uri="{9D8B030D-6E8A-4147-A177-3AD203B41FA5}">
                      <a16:colId xmlns:a16="http://schemas.microsoft.com/office/drawing/2014/main" val="20002"/>
                    </a:ext>
                  </a:extLst>
                </a:gridCol>
                <a:gridCol w="1531933">
                  <a:extLst>
                    <a:ext uri="{9D8B030D-6E8A-4147-A177-3AD203B41FA5}">
                      <a16:colId xmlns:a16="http://schemas.microsoft.com/office/drawing/2014/main" val="20003"/>
                    </a:ext>
                  </a:extLst>
                </a:gridCol>
              </a:tblGrid>
              <a:tr h="535464">
                <a:tc>
                  <a:txBody>
                    <a:bodyPr/>
                    <a:lstStyle/>
                    <a:p>
                      <a:pPr marL="0" marR="0" algn="ctr">
                        <a:lnSpc>
                          <a:spcPct val="115000"/>
                        </a:lnSpc>
                        <a:spcBef>
                          <a:spcPts val="0"/>
                        </a:spcBef>
                        <a:spcAft>
                          <a:spcPts val="0"/>
                        </a:spcAft>
                      </a:pPr>
                      <a:r>
                        <a:rPr lang="en-US" sz="2000" dirty="0">
                          <a:effectLst/>
                          <a:latin typeface="SVN-Sevillana" panose="02000500000000020002" pitchFamily="2" charset="0"/>
                          <a:ea typeface="Cambria Math" panose="02040503050406030204" pitchFamily="18" charset="0"/>
                        </a:rPr>
                        <a:t> </a:t>
                      </a: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2400" dirty="0" err="1">
                          <a:effectLst/>
                          <a:latin typeface="SVN-Sevillana" panose="02000500000000020002" pitchFamily="2" charset="0"/>
                          <a:ea typeface="Cambria Math" panose="02040503050406030204" pitchFamily="18" charset="0"/>
                        </a:rPr>
                        <a:t>Trước</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khi</a:t>
                      </a:r>
                      <a:r>
                        <a:rPr lang="en-US" sz="2400" dirty="0">
                          <a:effectLst/>
                          <a:latin typeface="SVN-Sevillana" panose="02000500000000020002" pitchFamily="2" charset="0"/>
                          <a:ea typeface="Cambria Math" panose="02040503050406030204" pitchFamily="18" charset="0"/>
                        </a:rPr>
                        <a:t> </a:t>
                      </a:r>
                    </a:p>
                    <a:p>
                      <a:pPr marL="0" marR="0" algn="ctr">
                        <a:lnSpc>
                          <a:spcPct val="115000"/>
                        </a:lnSpc>
                        <a:spcBef>
                          <a:spcPts val="0"/>
                        </a:spcBef>
                        <a:spcAft>
                          <a:spcPts val="0"/>
                        </a:spcAft>
                      </a:pPr>
                      <a:r>
                        <a:rPr lang="en-US" sz="2400" dirty="0" err="1">
                          <a:effectLst/>
                          <a:latin typeface="SVN-Sevillana" panose="02000500000000020002" pitchFamily="2" charset="0"/>
                          <a:ea typeface="Cambria Math" panose="02040503050406030204" pitchFamily="18" charset="0"/>
                        </a:rPr>
                        <a:t>trêu</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chị</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Cốc</a:t>
                      </a:r>
                      <a:endParaRPr lang="en-US" sz="24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2400" dirty="0">
                          <a:effectLst/>
                          <a:latin typeface="SVN-Sevillana" panose="02000500000000020002" pitchFamily="2" charset="0"/>
                          <a:ea typeface="Cambria Math" panose="02040503050406030204" pitchFamily="18" charset="0"/>
                        </a:rPr>
                        <a:t>Sau </a:t>
                      </a:r>
                      <a:r>
                        <a:rPr lang="en-US" sz="2400" dirty="0" err="1">
                          <a:effectLst/>
                          <a:latin typeface="SVN-Sevillana" panose="02000500000000020002" pitchFamily="2" charset="0"/>
                          <a:ea typeface="Cambria Math" panose="02040503050406030204" pitchFamily="18" charset="0"/>
                        </a:rPr>
                        <a:t>khi</a:t>
                      </a:r>
                      <a:r>
                        <a:rPr lang="en-US" sz="2400" dirty="0">
                          <a:effectLst/>
                          <a:latin typeface="SVN-Sevillana" panose="02000500000000020002" pitchFamily="2" charset="0"/>
                          <a:ea typeface="Cambria Math" panose="02040503050406030204" pitchFamily="18" charset="0"/>
                        </a:rPr>
                        <a:t> </a:t>
                      </a:r>
                    </a:p>
                    <a:p>
                      <a:pPr marL="0" marR="0" algn="ctr">
                        <a:lnSpc>
                          <a:spcPct val="115000"/>
                        </a:lnSpc>
                        <a:spcBef>
                          <a:spcPts val="0"/>
                        </a:spcBef>
                        <a:spcAft>
                          <a:spcPts val="0"/>
                        </a:spcAft>
                      </a:pPr>
                      <a:r>
                        <a:rPr lang="en-US" sz="2400" dirty="0" err="1">
                          <a:effectLst/>
                          <a:latin typeface="SVN-Sevillana" panose="02000500000000020002" pitchFamily="2" charset="0"/>
                          <a:ea typeface="Cambria Math" panose="02040503050406030204" pitchFamily="18" charset="0"/>
                        </a:rPr>
                        <a:t>trêu</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chị</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Cốc</a:t>
                      </a:r>
                      <a:endParaRPr lang="en-US" sz="24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2400">
                          <a:effectLst/>
                          <a:latin typeface="SVN-Sevillana" panose="02000500000000020002" pitchFamily="2" charset="0"/>
                          <a:ea typeface="Cambria Math" panose="02040503050406030204" pitchFamily="18" charset="0"/>
                        </a:rPr>
                        <a:t>Hậu quả</a:t>
                      </a:r>
                      <a:endParaRPr lang="en-US" sz="2400">
                        <a:effectLst/>
                        <a:latin typeface="SVN-Sevillana" panose="02000500000000020002" pitchFamily="2"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10000"/>
                  </a:ext>
                </a:extLst>
              </a:tr>
              <a:tr h="1501316">
                <a:tc>
                  <a:txBody>
                    <a:bodyPr/>
                    <a:lstStyle/>
                    <a:p>
                      <a:pPr marL="0" marR="0" algn="ctr">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endParaRPr>
                    </a:p>
                    <a:p>
                      <a:pPr marL="0" marR="0" algn="ctr">
                        <a:lnSpc>
                          <a:spcPct val="115000"/>
                        </a:lnSpc>
                        <a:spcBef>
                          <a:spcPts val="0"/>
                        </a:spcBef>
                        <a:spcAft>
                          <a:spcPts val="0"/>
                        </a:spcAft>
                      </a:pPr>
                      <a:r>
                        <a:rPr lang="en-US" sz="2000">
                          <a:effectLst/>
                          <a:latin typeface="SVN-Sevillana" panose="02000500000000020002" pitchFamily="2" charset="0"/>
                          <a:ea typeface="Cambria Math" panose="02040503050406030204" pitchFamily="18" charset="0"/>
                        </a:rPr>
                        <a:t>Ngôn ngữ</a:t>
                      </a: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rowSpan="2">
                  <a:txBody>
                    <a:bodyPr/>
                    <a:lstStyle/>
                    <a:p>
                      <a:pPr marL="0" marR="0">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10001"/>
                  </a:ext>
                </a:extLst>
              </a:tr>
              <a:tr h="1715815">
                <a:tc>
                  <a:txBody>
                    <a:bodyPr/>
                    <a:lstStyle/>
                    <a:p>
                      <a:pPr marL="0" marR="0" algn="ctr">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endParaRPr>
                    </a:p>
                    <a:p>
                      <a:pPr marL="0" marR="0" algn="ctr">
                        <a:lnSpc>
                          <a:spcPct val="115000"/>
                        </a:lnSpc>
                        <a:spcBef>
                          <a:spcPts val="0"/>
                        </a:spcBef>
                        <a:spcAft>
                          <a:spcPts val="0"/>
                        </a:spcAft>
                      </a:pPr>
                      <a:r>
                        <a:rPr lang="en-US" sz="2000">
                          <a:effectLst/>
                          <a:latin typeface="SVN-Sevillana" panose="02000500000000020002" pitchFamily="2" charset="0"/>
                          <a:ea typeface="Cambria Math" panose="02040503050406030204" pitchFamily="18" charset="0"/>
                        </a:rPr>
                        <a:t>Hành động</a:t>
                      </a: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tabLst>
                          <a:tab pos="1186180" algn="l"/>
                        </a:tabLs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vMerge="1">
                  <a:txBody>
                    <a:bodyPr/>
                    <a:lstStyle/>
                    <a:p>
                      <a:endParaRPr lang="en-US"/>
                    </a:p>
                  </a:txBody>
                  <a:tcPr/>
                </a:tc>
                <a:extLst>
                  <a:ext uri="{0D108BD9-81ED-4DB2-BD59-A6C34878D82A}">
                    <a16:rowId xmlns:a16="http://schemas.microsoft.com/office/drawing/2014/main" val="10002"/>
                  </a:ext>
                </a:extLst>
              </a:tr>
              <a:tr h="1072384">
                <a:tc>
                  <a:txBody>
                    <a:bodyPr/>
                    <a:lstStyle/>
                    <a:p>
                      <a:pPr marL="0" marR="0" algn="ctr">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endParaRPr>
                    </a:p>
                    <a:p>
                      <a:pPr marL="0" marR="0" algn="ctr">
                        <a:lnSpc>
                          <a:spcPct val="115000"/>
                        </a:lnSpc>
                        <a:spcBef>
                          <a:spcPts val="0"/>
                        </a:spcBef>
                        <a:spcAft>
                          <a:spcPts val="0"/>
                        </a:spcAft>
                      </a:pPr>
                      <a:r>
                        <a:rPr lang="en-US" sz="2000">
                          <a:effectLst/>
                          <a:latin typeface="SVN-Sevillana" panose="02000500000000020002" pitchFamily="2" charset="0"/>
                          <a:ea typeface="Cambria Math" panose="02040503050406030204" pitchFamily="18" charset="0"/>
                        </a:rPr>
                        <a:t>Thái độ</a:t>
                      </a: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10003"/>
                  </a:ext>
                </a:extLst>
              </a:tr>
            </a:tbl>
          </a:graphicData>
        </a:graphic>
      </p:graphicFrame>
      <p:pic>
        <p:nvPicPr>
          <p:cNvPr id="26" name="Picture 25">
            <a:extLst>
              <a:ext uri="{FF2B5EF4-FFF2-40B4-BE49-F238E27FC236}">
                <a16:creationId xmlns:a16="http://schemas.microsoft.com/office/drawing/2014/main" id="{5634C57A-29C6-407D-B71B-C5DAAA6BE7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7377" b="9618"/>
          <a:stretch/>
        </p:blipFill>
        <p:spPr>
          <a:xfrm>
            <a:off x="869295" y="2533947"/>
            <a:ext cx="2261669" cy="2222192"/>
          </a:xfrm>
          <a:prstGeom prst="ellipse">
            <a:avLst/>
          </a:prstGeom>
          <a:ln>
            <a:noFill/>
          </a:ln>
          <a:effectLst>
            <a:softEdge rad="112500"/>
          </a:effectLst>
        </p:spPr>
      </p:pic>
      <p:sp>
        <p:nvSpPr>
          <p:cNvPr id="30" name="矩形 34">
            <a:extLst>
              <a:ext uri="{FF2B5EF4-FFF2-40B4-BE49-F238E27FC236}">
                <a16:creationId xmlns:a16="http://schemas.microsoft.com/office/drawing/2014/main" id="{5B2DC777-D9CE-4138-8E6C-1157FC99EA38}"/>
              </a:ext>
            </a:extLst>
          </p:cNvPr>
          <p:cNvSpPr/>
          <p:nvPr/>
        </p:nvSpPr>
        <p:spPr>
          <a:xfrm rot="3274">
            <a:off x="3765021" y="5073601"/>
            <a:ext cx="1878727" cy="523220"/>
          </a:xfrm>
          <a:prstGeom prst="rect">
            <a:avLst/>
          </a:prstGeom>
        </p:spPr>
        <p:txBody>
          <a:bodyPr wrap="square">
            <a:spAutoFit/>
          </a:bodyPr>
          <a:lstStyle/>
          <a:p>
            <a:pPr algn="ctr"/>
            <a:r>
              <a:rPr lang="en-US" altLang="zh-CN" sz="2800" spc="-300">
                <a:solidFill>
                  <a:schemeClr val="accent6">
                    <a:lumMod val="75000"/>
                  </a:schemeClr>
                </a:solidFill>
                <a:latin typeface="SVN-Sevillana" panose="02000500000000020002" pitchFamily="2" charset="0"/>
                <a:cs typeface="+mn-ea"/>
                <a:sym typeface="+mn-lt"/>
              </a:rPr>
              <a:t>Hành động</a:t>
            </a:r>
            <a:endParaRPr lang="zh-CN" altLang="en-US" sz="2800" spc="-300" dirty="0">
              <a:solidFill>
                <a:schemeClr val="accent6">
                  <a:lumMod val="75000"/>
                </a:schemeClr>
              </a:solidFill>
              <a:latin typeface="SVN-Sevillana" panose="02000500000000020002" pitchFamily="2" charset="0"/>
              <a:cs typeface="+mn-ea"/>
              <a:sym typeface="+mn-lt"/>
            </a:endParaRPr>
          </a:p>
        </p:txBody>
      </p:sp>
      <p:sp>
        <p:nvSpPr>
          <p:cNvPr id="31" name="矩形 34">
            <a:extLst>
              <a:ext uri="{FF2B5EF4-FFF2-40B4-BE49-F238E27FC236}">
                <a16:creationId xmlns:a16="http://schemas.microsoft.com/office/drawing/2014/main" id="{DA3712C0-4E6A-4D52-965E-6CE58C860FCA}"/>
              </a:ext>
            </a:extLst>
          </p:cNvPr>
          <p:cNvSpPr/>
          <p:nvPr/>
        </p:nvSpPr>
        <p:spPr>
          <a:xfrm rot="3274">
            <a:off x="3765020" y="2668777"/>
            <a:ext cx="1878727" cy="523220"/>
          </a:xfrm>
          <a:prstGeom prst="rect">
            <a:avLst/>
          </a:prstGeom>
        </p:spPr>
        <p:txBody>
          <a:bodyPr wrap="square">
            <a:spAutoFit/>
          </a:bodyPr>
          <a:lstStyle/>
          <a:p>
            <a:pPr algn="ctr"/>
            <a:r>
              <a:rPr lang="en-US" altLang="zh-CN" sz="2800" spc="-300" dirty="0" err="1">
                <a:solidFill>
                  <a:schemeClr val="accent6">
                    <a:lumMod val="75000"/>
                  </a:schemeClr>
                </a:solidFill>
                <a:latin typeface="SVN-Sevillana" panose="02000500000000020002" pitchFamily="2" charset="0"/>
                <a:cs typeface="+mn-ea"/>
                <a:sym typeface="+mn-lt"/>
              </a:rPr>
              <a:t>Ngôn</a:t>
            </a:r>
            <a:r>
              <a:rPr lang="en-US" altLang="zh-CN" sz="2800" spc="-300" dirty="0">
                <a:solidFill>
                  <a:schemeClr val="accent6">
                    <a:lumMod val="75000"/>
                  </a:schemeClr>
                </a:solidFill>
                <a:latin typeface="SVN-Sevillana" panose="02000500000000020002" pitchFamily="2" charset="0"/>
                <a:cs typeface="+mn-ea"/>
                <a:sym typeface="+mn-lt"/>
              </a:rPr>
              <a:t> </a:t>
            </a:r>
            <a:r>
              <a:rPr lang="en-US" altLang="zh-CN" sz="2800" spc="-300" dirty="0" err="1">
                <a:solidFill>
                  <a:schemeClr val="accent6">
                    <a:lumMod val="75000"/>
                  </a:schemeClr>
                </a:solidFill>
                <a:latin typeface="SVN-Sevillana" panose="02000500000000020002" pitchFamily="2" charset="0"/>
                <a:cs typeface="+mn-ea"/>
                <a:sym typeface="+mn-lt"/>
              </a:rPr>
              <a:t>ngữ</a:t>
            </a:r>
            <a:endParaRPr lang="zh-CN" altLang="en-US" sz="2800" spc="-300" dirty="0">
              <a:solidFill>
                <a:schemeClr val="accent6">
                  <a:lumMod val="75000"/>
                </a:schemeClr>
              </a:solidFill>
              <a:latin typeface="SVN-Sevillana" panose="02000500000000020002" pitchFamily="2" charset="0"/>
              <a:cs typeface="+mn-ea"/>
              <a:sym typeface="+mn-lt"/>
            </a:endParaRPr>
          </a:p>
        </p:txBody>
      </p:sp>
      <p:sp>
        <p:nvSpPr>
          <p:cNvPr id="32" name="矩形 34">
            <a:extLst>
              <a:ext uri="{FF2B5EF4-FFF2-40B4-BE49-F238E27FC236}">
                <a16:creationId xmlns:a16="http://schemas.microsoft.com/office/drawing/2014/main" id="{F47F2229-3159-4EAA-884E-76BF88124764}"/>
              </a:ext>
            </a:extLst>
          </p:cNvPr>
          <p:cNvSpPr/>
          <p:nvPr/>
        </p:nvSpPr>
        <p:spPr>
          <a:xfrm rot="3274">
            <a:off x="986843" y="5754648"/>
            <a:ext cx="1878727" cy="523220"/>
          </a:xfrm>
          <a:prstGeom prst="rect">
            <a:avLst/>
          </a:prstGeom>
        </p:spPr>
        <p:txBody>
          <a:bodyPr wrap="square">
            <a:spAutoFit/>
          </a:bodyPr>
          <a:lstStyle/>
          <a:p>
            <a:pPr algn="ctr"/>
            <a:r>
              <a:rPr lang="en-US" altLang="zh-CN" sz="2800" spc="-300">
                <a:solidFill>
                  <a:schemeClr val="accent6">
                    <a:lumMod val="75000"/>
                  </a:schemeClr>
                </a:solidFill>
                <a:latin typeface="SVN-Sevillana" panose="02000500000000020002" pitchFamily="2" charset="0"/>
                <a:cs typeface="+mn-ea"/>
                <a:sym typeface="+mn-lt"/>
              </a:rPr>
              <a:t>Tính cách</a:t>
            </a:r>
          </a:p>
        </p:txBody>
      </p:sp>
      <p:sp>
        <p:nvSpPr>
          <p:cNvPr id="34" name="流程图: 终止 32">
            <a:extLst>
              <a:ext uri="{FF2B5EF4-FFF2-40B4-BE49-F238E27FC236}">
                <a16:creationId xmlns:a16="http://schemas.microsoft.com/office/drawing/2014/main" id="{5ADA3B42-2B58-4943-81C5-6F67567322A3}"/>
              </a:ext>
            </a:extLst>
          </p:cNvPr>
          <p:cNvSpPr/>
          <p:nvPr/>
        </p:nvSpPr>
        <p:spPr>
          <a:xfrm rot="16200000">
            <a:off x="4641455" y="2731237"/>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流程图: 终止 32">
            <a:extLst>
              <a:ext uri="{FF2B5EF4-FFF2-40B4-BE49-F238E27FC236}">
                <a16:creationId xmlns:a16="http://schemas.microsoft.com/office/drawing/2014/main" id="{9B88E1CE-4E96-4479-A016-F58E41841F0F}"/>
              </a:ext>
            </a:extLst>
          </p:cNvPr>
          <p:cNvSpPr/>
          <p:nvPr/>
        </p:nvSpPr>
        <p:spPr>
          <a:xfrm rot="16200000">
            <a:off x="4641456" y="5129649"/>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流程图: 终止 32">
            <a:extLst>
              <a:ext uri="{FF2B5EF4-FFF2-40B4-BE49-F238E27FC236}">
                <a16:creationId xmlns:a16="http://schemas.microsoft.com/office/drawing/2014/main" id="{AACA19BB-0786-421E-9E1D-84B72755AB07}"/>
              </a:ext>
            </a:extLst>
          </p:cNvPr>
          <p:cNvSpPr/>
          <p:nvPr/>
        </p:nvSpPr>
        <p:spPr>
          <a:xfrm rot="16200000">
            <a:off x="1863278" y="5741793"/>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7" name="组合 3">
            <a:extLst>
              <a:ext uri="{FF2B5EF4-FFF2-40B4-BE49-F238E27FC236}">
                <a16:creationId xmlns:a16="http://schemas.microsoft.com/office/drawing/2014/main" id="{C6432705-ED41-4055-985D-E8B4350AC743}"/>
              </a:ext>
            </a:extLst>
          </p:cNvPr>
          <p:cNvGrpSpPr/>
          <p:nvPr/>
        </p:nvGrpSpPr>
        <p:grpSpPr>
          <a:xfrm>
            <a:off x="43830" y="41452"/>
            <a:ext cx="1129180" cy="1129180"/>
            <a:chOff x="5070744" y="3232582"/>
            <a:chExt cx="1129180" cy="1129180"/>
          </a:xfrm>
        </p:grpSpPr>
        <p:pic>
          <p:nvPicPr>
            <p:cNvPr id="38" name="图片 13">
              <a:extLst>
                <a:ext uri="{FF2B5EF4-FFF2-40B4-BE49-F238E27FC236}">
                  <a16:creationId xmlns:a16="http://schemas.microsoft.com/office/drawing/2014/main" id="{F7B8A0AB-F5DF-48D2-9C17-91315E6F4E5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070744" y="3232582"/>
              <a:ext cx="1129180" cy="1129180"/>
            </a:xfrm>
            <a:prstGeom prst="rect">
              <a:avLst/>
            </a:prstGeom>
          </p:spPr>
        </p:pic>
        <p:sp>
          <p:nvSpPr>
            <p:cNvPr id="39" name="矩形 16">
              <a:extLst>
                <a:ext uri="{FF2B5EF4-FFF2-40B4-BE49-F238E27FC236}">
                  <a16:creationId xmlns:a16="http://schemas.microsoft.com/office/drawing/2014/main" id="{AC5C1E57-D1B3-4839-8898-96CDD84742B6}"/>
                </a:ext>
              </a:extLst>
            </p:cNvPr>
            <p:cNvSpPr/>
            <p:nvPr/>
          </p:nvSpPr>
          <p:spPr>
            <a:xfrm rot="3274">
              <a:off x="5074899" y="3494546"/>
              <a:ext cx="1124762" cy="553998"/>
            </a:xfrm>
            <a:prstGeom prst="rect">
              <a:avLst/>
            </a:prstGeom>
          </p:spPr>
          <p:txBody>
            <a:bodyPr wrap="square">
              <a:spAutoFit/>
            </a:bodyPr>
            <a:lstStyle/>
            <a:p>
              <a:pPr algn="ctr"/>
              <a:r>
                <a:rPr lang="vi-VN" altLang="zh-CN" sz="3000" dirty="0">
                  <a:solidFill>
                    <a:srgbClr val="69050A"/>
                  </a:solidFill>
                  <a:cs typeface="+mn-ea"/>
                  <a:sym typeface="+mn-lt"/>
                </a:rPr>
                <a:t>04.</a:t>
              </a:r>
              <a:endParaRPr lang="zh-CN" altLang="en-US" sz="3000" dirty="0">
                <a:solidFill>
                  <a:srgbClr val="69050A"/>
                </a:solidFill>
                <a:cs typeface="+mn-ea"/>
                <a:sym typeface="+mn-lt"/>
              </a:endParaRPr>
            </a:p>
          </p:txBody>
        </p:sp>
      </p:grpSp>
      <p:sp>
        <p:nvSpPr>
          <p:cNvPr id="40" name="MH_SubTitle_1">
            <a:extLst>
              <a:ext uri="{FF2B5EF4-FFF2-40B4-BE49-F238E27FC236}">
                <a16:creationId xmlns:a16="http://schemas.microsoft.com/office/drawing/2014/main" id="{E340BBB4-E78A-44E0-B208-40759045F06A}"/>
              </a:ext>
            </a:extLst>
          </p:cNvPr>
          <p:cNvSpPr/>
          <p:nvPr/>
        </p:nvSpPr>
        <p:spPr>
          <a:xfrm>
            <a:off x="1185218" y="142668"/>
            <a:ext cx="5372237" cy="525010"/>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Bài học đường đời đầu tiên</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7C4419ED-A4EA-626F-E077-067DC1673CF6}"/>
              </a:ext>
            </a:extLst>
          </p:cNvPr>
          <p:cNvSpPr txBox="1"/>
          <p:nvPr/>
        </p:nvSpPr>
        <p:spPr>
          <a:xfrm>
            <a:off x="1555483" y="948840"/>
            <a:ext cx="3074645" cy="461665"/>
          </a:xfrm>
          <a:prstGeom prst="rect">
            <a:avLst/>
          </a:prstGeom>
          <a:noFill/>
        </p:spPr>
        <p:txBody>
          <a:bodyPr wrap="square" rtlCol="0">
            <a:spAutoFit/>
          </a:bodyPr>
          <a:lstStyle/>
          <a:p>
            <a:r>
              <a:rPr lang="vi-VN" sz="2400" b="1" dirty="0"/>
              <a:t>Phiếu học tập số 3</a:t>
            </a:r>
            <a:endParaRPr lang="en-US" sz="2400" b="1" dirty="0"/>
          </a:p>
        </p:txBody>
      </p:sp>
    </p:spTree>
    <p:custDataLst>
      <p:tags r:id="rId1"/>
    </p:custDataLst>
    <p:extLst>
      <p:ext uri="{BB962C8B-B14F-4D97-AF65-F5344CB8AC3E}">
        <p14:creationId xmlns:p14="http://schemas.microsoft.com/office/powerpoint/2010/main" val="4172482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872">
        <p15:prstTrans prst="wind"/>
      </p:transition>
    </mc:Choice>
    <mc:Fallback xmlns="">
      <p:transition spd="slow" advTm="9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style.rotation</p:attrName>
                                        </p:attrNameLst>
                                      </p:cBhvr>
                                      <p:tavLst>
                                        <p:tav tm="0">
                                          <p:val>
                                            <p:fltVal val="720"/>
                                          </p:val>
                                        </p:tav>
                                        <p:tav tm="100000">
                                          <p:val>
                                            <p:fltVal val="0"/>
                                          </p:val>
                                        </p:tav>
                                      </p:tavLst>
                                    </p:anim>
                                    <p:anim calcmode="lin" valueType="num">
                                      <p:cBhvr>
                                        <p:cTn id="9" dur="1000" fill="hold"/>
                                        <p:tgtEl>
                                          <p:spTgt spid="37"/>
                                        </p:tgtEl>
                                        <p:attrNameLst>
                                          <p:attrName>ppt_h</p:attrName>
                                        </p:attrNameLst>
                                      </p:cBhvr>
                                      <p:tavLst>
                                        <p:tav tm="0">
                                          <p:val>
                                            <p:fltVal val="0"/>
                                          </p:val>
                                        </p:tav>
                                        <p:tav tm="100000">
                                          <p:val>
                                            <p:strVal val="#ppt_h"/>
                                          </p:val>
                                        </p:tav>
                                      </p:tavLst>
                                    </p:anim>
                                    <p:anim calcmode="lin" valueType="num">
                                      <p:cBhvr>
                                        <p:cTn id="10" dur="1000" fill="hold"/>
                                        <p:tgtEl>
                                          <p:spTgt spid="37"/>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6" presetClass="entr" presetSubtype="3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out)">
                                      <p:cBhvr>
                                        <p:cTn id="17" dur="2000"/>
                                        <p:tgtEl>
                                          <p:spTgt spid="21"/>
                                        </p:tgtEl>
                                      </p:cBhvr>
                                    </p:animEffect>
                                  </p:childTnLst>
                                </p:cTn>
                              </p:par>
                              <p:par>
                                <p:cTn id="18" presetID="2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anim calcmode="lin" valueType="num">
                                      <p:cBhvr>
                                        <p:cTn id="32" dur="500" fill="hold"/>
                                        <p:tgtEl>
                                          <p:spTgt spid="31"/>
                                        </p:tgtEl>
                                        <p:attrNameLst>
                                          <p:attrName>ppt_x</p:attrName>
                                        </p:attrNameLst>
                                      </p:cBhvr>
                                      <p:tavLst>
                                        <p:tav tm="0">
                                          <p:val>
                                            <p:strVal val="#ppt_x"/>
                                          </p:val>
                                        </p:tav>
                                        <p:tav tm="100000">
                                          <p:val>
                                            <p:strVal val="#ppt_x"/>
                                          </p:val>
                                        </p:tav>
                                      </p:tavLst>
                                    </p:anim>
                                    <p:anim calcmode="lin" valueType="num">
                                      <p:cBhvr>
                                        <p:cTn id="33" dur="500" fill="hold"/>
                                        <p:tgtEl>
                                          <p:spTgt spid="31"/>
                                        </p:tgtEl>
                                        <p:attrNameLst>
                                          <p:attrName>ppt_y</p:attrName>
                                        </p:attrNameLst>
                                      </p:cBhvr>
                                      <p:tavLst>
                                        <p:tav tm="0">
                                          <p:val>
                                            <p:strVal val="#ppt_y+.1"/>
                                          </p:val>
                                        </p:tav>
                                        <p:tav tm="100000">
                                          <p:val>
                                            <p:strVal val="#ppt_y"/>
                                          </p:val>
                                        </p:tav>
                                      </p:tavLst>
                                    </p:anim>
                                  </p:childTnLst>
                                </p:cTn>
                              </p:par>
                              <p:par>
                                <p:cTn id="34" presetID="6" presetClass="entr" presetSubtype="16"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500"/>
                                        <p:tgtEl>
                                          <p:spTgt spid="34"/>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6" presetClass="entr" presetSubtype="16"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ircle(in)">
                                      <p:cBhvr>
                                        <p:cTn id="45" dur="1000"/>
                                        <p:tgtEl>
                                          <p:spTgt spid="35"/>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par>
                                <p:cTn id="52" presetID="6"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circle(in)">
                                      <p:cBhvr>
                                        <p:cTn id="54" dur="10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barn(inVertical)">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animBg="1"/>
      <p:bldP spid="35" grpId="0" animBg="1"/>
      <p:bldP spid="36" grpId="0" animBg="1"/>
      <p:bldP spid="40"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3">
            <a:extLst>
              <a:ext uri="{FF2B5EF4-FFF2-40B4-BE49-F238E27FC236}">
                <a16:creationId xmlns:a16="http://schemas.microsoft.com/office/drawing/2014/main" id="{6DD89A25-952D-3033-11A9-60D0FB8E1A96}"/>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19" name="Freeform 3">
            <a:extLst>
              <a:ext uri="{FF2B5EF4-FFF2-40B4-BE49-F238E27FC236}">
                <a16:creationId xmlns:a16="http://schemas.microsoft.com/office/drawing/2014/main" id="{9B699B3D-B649-3668-6574-125D12F3303D}"/>
              </a:ext>
            </a:extLst>
          </p:cNvPr>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0" name="Freeform 4">
            <a:extLst>
              <a:ext uri="{FF2B5EF4-FFF2-40B4-BE49-F238E27FC236}">
                <a16:creationId xmlns:a16="http://schemas.microsoft.com/office/drawing/2014/main" id="{34BA4ACC-464C-597D-B573-5888F0B92FCC}"/>
              </a:ext>
            </a:extLst>
          </p:cNvPr>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solidFill>
                <a:prstClr val="black"/>
              </a:solidFill>
              <a:latin typeface="Arial" panose="020B0604020202020204" pitchFamily="34" charset="0"/>
              <a:cs typeface="Arial" panose="020B0604020202020204" pitchFamily="34" charset="0"/>
            </a:endParaRPr>
          </a:p>
        </p:txBody>
      </p:sp>
      <p:sp>
        <p:nvSpPr>
          <p:cNvPr id="21" name="Freeform 5">
            <a:extLst>
              <a:ext uri="{FF2B5EF4-FFF2-40B4-BE49-F238E27FC236}">
                <a16:creationId xmlns:a16="http://schemas.microsoft.com/office/drawing/2014/main" id="{187A7F2F-98EF-3069-4479-4D8BCE851D05}"/>
              </a:ext>
            </a:extLst>
          </p:cNvPr>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2" name="Freeform 6">
            <a:extLst>
              <a:ext uri="{FF2B5EF4-FFF2-40B4-BE49-F238E27FC236}">
                <a16:creationId xmlns:a16="http://schemas.microsoft.com/office/drawing/2014/main" id="{4CA2F15D-CE3B-0027-965A-F29BED7A34C6}"/>
              </a:ext>
            </a:extLst>
          </p:cNvPr>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3" name="top sand">
            <a:extLst>
              <a:ext uri="{FF2B5EF4-FFF2-40B4-BE49-F238E27FC236}">
                <a16:creationId xmlns:a16="http://schemas.microsoft.com/office/drawing/2014/main" id="{C278FB4F-FEF8-398A-E4B4-9945C37615CC}"/>
              </a:ext>
            </a:extLst>
          </p:cNvPr>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4" name="bottom sand">
            <a:extLst>
              <a:ext uri="{FF2B5EF4-FFF2-40B4-BE49-F238E27FC236}">
                <a16:creationId xmlns:a16="http://schemas.microsoft.com/office/drawing/2014/main" id="{004344F0-936E-2B61-A09B-9116EE5E5AF3}"/>
              </a:ext>
            </a:extLst>
          </p:cNvPr>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5" name="straight connector">
            <a:extLst>
              <a:ext uri="{FF2B5EF4-FFF2-40B4-BE49-F238E27FC236}">
                <a16:creationId xmlns:a16="http://schemas.microsoft.com/office/drawing/2014/main" id="{0279E1B7-E660-2248-9306-E0986AD91602}"/>
              </a:ext>
            </a:extLst>
          </p:cNvP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grpSp>
        <p:nvGrpSpPr>
          <p:cNvPr id="26" name="button: start timer">
            <a:extLst>
              <a:ext uri="{FF2B5EF4-FFF2-40B4-BE49-F238E27FC236}">
                <a16:creationId xmlns:a16="http://schemas.microsoft.com/office/drawing/2014/main" id="{A7FD1933-8A7B-75B8-8144-5EC64ABC4CA8}"/>
              </a:ext>
            </a:extLst>
          </p:cNvPr>
          <p:cNvGrpSpPr/>
          <p:nvPr/>
        </p:nvGrpSpPr>
        <p:grpSpPr>
          <a:xfrm>
            <a:off x="1512000" y="185859"/>
            <a:ext cx="2636838" cy="799962"/>
            <a:chOff x="1332706" y="185859"/>
            <a:chExt cx="2636838" cy="799962"/>
          </a:xfrm>
        </p:grpSpPr>
        <p:sp>
          <p:nvSpPr>
            <p:cNvPr id="27" name="Rounded Rectangle 12">
              <a:extLst>
                <a:ext uri="{FF2B5EF4-FFF2-40B4-BE49-F238E27FC236}">
                  <a16:creationId xmlns:a16="http://schemas.microsoft.com/office/drawing/2014/main" id="{C225690A-F210-26D4-3CCE-9B006DD7F9FE}"/>
                </a:ext>
              </a:extLst>
            </p:cNvPr>
            <p:cNvSpPr/>
            <p:nvPr/>
          </p:nvSpPr>
          <p:spPr>
            <a:xfrm>
              <a:off x="1332706" y="288262"/>
              <a:ext cx="2636838" cy="697559"/>
            </a:xfrm>
            <a:prstGeom prst="round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ounded Rectangle 13">
              <a:extLst>
                <a:ext uri="{FF2B5EF4-FFF2-40B4-BE49-F238E27FC236}">
                  <a16:creationId xmlns:a16="http://schemas.microsoft.com/office/drawing/2014/main" id="{56A5E52D-6A14-82D2-DAD4-2A85677BD553}"/>
                </a:ext>
              </a:extLst>
            </p:cNvPr>
            <p:cNvSpPr/>
            <p:nvPr/>
          </p:nvSpPr>
          <p:spPr>
            <a:xfrm>
              <a:off x="1332706" y="185859"/>
              <a:ext cx="2636838" cy="697559"/>
            </a:xfrm>
            <a:prstGeom prst="round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START TIMER</a:t>
              </a:r>
            </a:p>
          </p:txBody>
        </p:sp>
      </p:grpSp>
      <p:grpSp>
        <p:nvGrpSpPr>
          <p:cNvPr id="29" name="times up">
            <a:extLst>
              <a:ext uri="{FF2B5EF4-FFF2-40B4-BE49-F238E27FC236}">
                <a16:creationId xmlns:a16="http://schemas.microsoft.com/office/drawing/2014/main" id="{DF791846-24C4-6A30-FF2A-F42D8309E337}"/>
              </a:ext>
            </a:extLst>
          </p:cNvPr>
          <p:cNvGrpSpPr/>
          <p:nvPr/>
        </p:nvGrpSpPr>
        <p:grpSpPr>
          <a:xfrm>
            <a:off x="1512000" y="185859"/>
            <a:ext cx="2636838" cy="799962"/>
            <a:chOff x="4321176" y="185859"/>
            <a:chExt cx="2636838" cy="799962"/>
          </a:xfrm>
        </p:grpSpPr>
        <p:sp>
          <p:nvSpPr>
            <p:cNvPr id="30" name="Rounded Rectangle 15">
              <a:extLst>
                <a:ext uri="{FF2B5EF4-FFF2-40B4-BE49-F238E27FC236}">
                  <a16:creationId xmlns:a16="http://schemas.microsoft.com/office/drawing/2014/main" id="{10A0CFCD-A8FF-B3AC-5990-47D287D091A3}"/>
                </a:ext>
              </a:extLst>
            </p:cNvPr>
            <p:cNvSpPr/>
            <p:nvPr/>
          </p:nvSpPr>
          <p:spPr>
            <a:xfrm>
              <a:off x="4321176" y="288262"/>
              <a:ext cx="2636838" cy="697559"/>
            </a:xfrm>
            <a:prstGeom prst="round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ounded Rectangle 16">
              <a:extLst>
                <a:ext uri="{FF2B5EF4-FFF2-40B4-BE49-F238E27FC236}">
                  <a16:creationId xmlns:a16="http://schemas.microsoft.com/office/drawing/2014/main" id="{5ABBB755-EF2C-2B96-E3AE-56D3BB7A5385}"/>
                </a:ext>
              </a:extLst>
            </p:cNvPr>
            <p:cNvSpPr/>
            <p:nvPr/>
          </p:nvSpPr>
          <p:spPr>
            <a:xfrm>
              <a:off x="4321176" y="185859"/>
              <a:ext cx="2636838" cy="697559"/>
            </a:xfrm>
            <a:prstGeom prst="round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TIME’S UP!</a:t>
              </a:r>
            </a:p>
          </p:txBody>
        </p:sp>
      </p:grpSp>
      <p:graphicFrame>
        <p:nvGraphicFramePr>
          <p:cNvPr id="32" name="Table 31">
            <a:extLst>
              <a:ext uri="{FF2B5EF4-FFF2-40B4-BE49-F238E27FC236}">
                <a16:creationId xmlns:a16="http://schemas.microsoft.com/office/drawing/2014/main" id="{5AD4810C-A53D-25AE-FBC0-63469175CC44}"/>
              </a:ext>
            </a:extLst>
          </p:cNvPr>
          <p:cNvGraphicFramePr>
            <a:graphicFrameLocks noGrp="1"/>
          </p:cNvGraphicFramePr>
          <p:nvPr>
            <p:extLst>
              <p:ext uri="{D42A27DB-BD31-4B8C-83A1-F6EECF244321}">
                <p14:modId xmlns:p14="http://schemas.microsoft.com/office/powerpoint/2010/main" val="3842599996"/>
              </p:ext>
            </p:extLst>
          </p:nvPr>
        </p:nvGraphicFramePr>
        <p:xfrm>
          <a:off x="5698434" y="1162545"/>
          <a:ext cx="6141602" cy="5109173"/>
        </p:xfrm>
        <a:graphic>
          <a:graphicData uri="http://schemas.openxmlformats.org/drawingml/2006/table">
            <a:tbl>
              <a:tblPr firstRow="1" firstCol="1" bandRow="1">
                <a:tableStyleId>{93296810-A885-4BE3-A3E7-6D5BEEA58F35}</a:tableStyleId>
              </a:tblPr>
              <a:tblGrid>
                <a:gridCol w="1004182">
                  <a:extLst>
                    <a:ext uri="{9D8B030D-6E8A-4147-A177-3AD203B41FA5}">
                      <a16:colId xmlns:a16="http://schemas.microsoft.com/office/drawing/2014/main" val="1802835236"/>
                    </a:ext>
                  </a:extLst>
                </a:gridCol>
                <a:gridCol w="2073554">
                  <a:extLst>
                    <a:ext uri="{9D8B030D-6E8A-4147-A177-3AD203B41FA5}">
                      <a16:colId xmlns:a16="http://schemas.microsoft.com/office/drawing/2014/main" val="2100343830"/>
                    </a:ext>
                  </a:extLst>
                </a:gridCol>
                <a:gridCol w="1531933">
                  <a:extLst>
                    <a:ext uri="{9D8B030D-6E8A-4147-A177-3AD203B41FA5}">
                      <a16:colId xmlns:a16="http://schemas.microsoft.com/office/drawing/2014/main" val="2037933205"/>
                    </a:ext>
                  </a:extLst>
                </a:gridCol>
                <a:gridCol w="1531933">
                  <a:extLst>
                    <a:ext uri="{9D8B030D-6E8A-4147-A177-3AD203B41FA5}">
                      <a16:colId xmlns:a16="http://schemas.microsoft.com/office/drawing/2014/main" val="991283526"/>
                    </a:ext>
                  </a:extLst>
                </a:gridCol>
              </a:tblGrid>
              <a:tr h="535464">
                <a:tc>
                  <a:txBody>
                    <a:bodyPr/>
                    <a:lstStyle/>
                    <a:p>
                      <a:pPr marL="0" marR="0" algn="ctr">
                        <a:lnSpc>
                          <a:spcPct val="115000"/>
                        </a:lnSpc>
                        <a:spcBef>
                          <a:spcPts val="0"/>
                        </a:spcBef>
                        <a:spcAft>
                          <a:spcPts val="0"/>
                        </a:spcAft>
                      </a:pPr>
                      <a:r>
                        <a:rPr lang="en-US" sz="2000" dirty="0">
                          <a:effectLst/>
                          <a:latin typeface="SVN-Sevillana" panose="02000500000000020002" pitchFamily="2" charset="0"/>
                          <a:ea typeface="Cambria Math" panose="02040503050406030204" pitchFamily="18" charset="0"/>
                        </a:rPr>
                        <a:t> </a:t>
                      </a: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2400" dirty="0" err="1">
                          <a:effectLst/>
                          <a:latin typeface="SVN-Sevillana" panose="02000500000000020002" pitchFamily="2" charset="0"/>
                          <a:ea typeface="Cambria Math" panose="02040503050406030204" pitchFamily="18" charset="0"/>
                        </a:rPr>
                        <a:t>Trước</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khi</a:t>
                      </a:r>
                      <a:r>
                        <a:rPr lang="en-US" sz="2400" dirty="0">
                          <a:effectLst/>
                          <a:latin typeface="SVN-Sevillana" panose="02000500000000020002" pitchFamily="2" charset="0"/>
                          <a:ea typeface="Cambria Math" panose="02040503050406030204" pitchFamily="18" charset="0"/>
                        </a:rPr>
                        <a:t> </a:t>
                      </a:r>
                    </a:p>
                    <a:p>
                      <a:pPr marL="0" marR="0" algn="ctr">
                        <a:lnSpc>
                          <a:spcPct val="115000"/>
                        </a:lnSpc>
                        <a:spcBef>
                          <a:spcPts val="0"/>
                        </a:spcBef>
                        <a:spcAft>
                          <a:spcPts val="0"/>
                        </a:spcAft>
                      </a:pPr>
                      <a:r>
                        <a:rPr lang="en-US" sz="2400" dirty="0" err="1">
                          <a:effectLst/>
                          <a:latin typeface="SVN-Sevillana" panose="02000500000000020002" pitchFamily="2" charset="0"/>
                          <a:ea typeface="Cambria Math" panose="02040503050406030204" pitchFamily="18" charset="0"/>
                        </a:rPr>
                        <a:t>trêu</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chị</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Cốc</a:t>
                      </a:r>
                      <a:endParaRPr lang="en-US" sz="24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2400" dirty="0">
                          <a:effectLst/>
                          <a:latin typeface="SVN-Sevillana" panose="02000500000000020002" pitchFamily="2" charset="0"/>
                          <a:ea typeface="Cambria Math" panose="02040503050406030204" pitchFamily="18" charset="0"/>
                        </a:rPr>
                        <a:t>Sau </a:t>
                      </a:r>
                      <a:r>
                        <a:rPr lang="en-US" sz="2400" dirty="0" err="1">
                          <a:effectLst/>
                          <a:latin typeface="SVN-Sevillana" panose="02000500000000020002" pitchFamily="2" charset="0"/>
                          <a:ea typeface="Cambria Math" panose="02040503050406030204" pitchFamily="18" charset="0"/>
                        </a:rPr>
                        <a:t>khi</a:t>
                      </a:r>
                      <a:r>
                        <a:rPr lang="en-US" sz="2400" dirty="0">
                          <a:effectLst/>
                          <a:latin typeface="SVN-Sevillana" panose="02000500000000020002" pitchFamily="2" charset="0"/>
                          <a:ea typeface="Cambria Math" panose="02040503050406030204" pitchFamily="18" charset="0"/>
                        </a:rPr>
                        <a:t> </a:t>
                      </a:r>
                    </a:p>
                    <a:p>
                      <a:pPr marL="0" marR="0" algn="ctr">
                        <a:lnSpc>
                          <a:spcPct val="115000"/>
                        </a:lnSpc>
                        <a:spcBef>
                          <a:spcPts val="0"/>
                        </a:spcBef>
                        <a:spcAft>
                          <a:spcPts val="0"/>
                        </a:spcAft>
                      </a:pPr>
                      <a:r>
                        <a:rPr lang="en-US" sz="2400" dirty="0" err="1">
                          <a:effectLst/>
                          <a:latin typeface="SVN-Sevillana" panose="02000500000000020002" pitchFamily="2" charset="0"/>
                          <a:ea typeface="Cambria Math" panose="02040503050406030204" pitchFamily="18" charset="0"/>
                        </a:rPr>
                        <a:t>trêu</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chị</a:t>
                      </a:r>
                      <a:r>
                        <a:rPr lang="en-US" sz="2400" dirty="0">
                          <a:effectLst/>
                          <a:latin typeface="SVN-Sevillana" panose="02000500000000020002" pitchFamily="2" charset="0"/>
                          <a:ea typeface="Cambria Math" panose="02040503050406030204" pitchFamily="18" charset="0"/>
                        </a:rPr>
                        <a:t> </a:t>
                      </a:r>
                      <a:r>
                        <a:rPr lang="en-US" sz="2400" dirty="0" err="1">
                          <a:effectLst/>
                          <a:latin typeface="SVN-Sevillana" panose="02000500000000020002" pitchFamily="2" charset="0"/>
                          <a:ea typeface="Cambria Math" panose="02040503050406030204" pitchFamily="18" charset="0"/>
                        </a:rPr>
                        <a:t>Cốc</a:t>
                      </a:r>
                      <a:endParaRPr lang="en-US" sz="24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2400">
                          <a:effectLst/>
                          <a:latin typeface="SVN-Sevillana" panose="02000500000000020002" pitchFamily="2" charset="0"/>
                          <a:ea typeface="Cambria Math" panose="02040503050406030204" pitchFamily="18" charset="0"/>
                        </a:rPr>
                        <a:t>Hậu quả</a:t>
                      </a:r>
                      <a:endParaRPr lang="en-US" sz="2400">
                        <a:effectLst/>
                        <a:latin typeface="SVN-Sevillana" panose="02000500000000020002" pitchFamily="2"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429382760"/>
                  </a:ext>
                </a:extLst>
              </a:tr>
              <a:tr h="1501316">
                <a:tc>
                  <a:txBody>
                    <a:bodyPr/>
                    <a:lstStyle/>
                    <a:p>
                      <a:pPr marL="0" marR="0" algn="ctr">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endParaRPr>
                    </a:p>
                    <a:p>
                      <a:pPr marL="0" marR="0" algn="ctr">
                        <a:lnSpc>
                          <a:spcPct val="115000"/>
                        </a:lnSpc>
                        <a:spcBef>
                          <a:spcPts val="0"/>
                        </a:spcBef>
                        <a:spcAft>
                          <a:spcPts val="0"/>
                        </a:spcAft>
                      </a:pPr>
                      <a:r>
                        <a:rPr lang="en-US" sz="2000">
                          <a:effectLst/>
                          <a:latin typeface="SVN-Sevillana" panose="02000500000000020002" pitchFamily="2" charset="0"/>
                          <a:ea typeface="Cambria Math" panose="02040503050406030204" pitchFamily="18" charset="0"/>
                        </a:rPr>
                        <a:t>Ngôn ngữ</a:t>
                      </a: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rowSpan="2">
                  <a:txBody>
                    <a:bodyPr/>
                    <a:lstStyle/>
                    <a:p>
                      <a:pPr marL="0" marR="0">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1817142135"/>
                  </a:ext>
                </a:extLst>
              </a:tr>
              <a:tr h="1715815">
                <a:tc>
                  <a:txBody>
                    <a:bodyPr/>
                    <a:lstStyle/>
                    <a:p>
                      <a:pPr marL="0" marR="0" algn="ctr">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endParaRPr>
                    </a:p>
                    <a:p>
                      <a:pPr marL="0" marR="0" algn="ctr">
                        <a:lnSpc>
                          <a:spcPct val="115000"/>
                        </a:lnSpc>
                        <a:spcBef>
                          <a:spcPts val="0"/>
                        </a:spcBef>
                        <a:spcAft>
                          <a:spcPts val="0"/>
                        </a:spcAft>
                      </a:pPr>
                      <a:r>
                        <a:rPr lang="en-US" sz="2000">
                          <a:effectLst/>
                          <a:latin typeface="SVN-Sevillana" panose="02000500000000020002" pitchFamily="2" charset="0"/>
                          <a:ea typeface="Cambria Math" panose="02040503050406030204" pitchFamily="18" charset="0"/>
                        </a:rPr>
                        <a:t>Hành động</a:t>
                      </a: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tabLst>
                          <a:tab pos="1186180" algn="l"/>
                        </a:tabLs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vMerge="1">
                  <a:txBody>
                    <a:bodyPr/>
                    <a:lstStyle/>
                    <a:p>
                      <a:endParaRPr lang="en-US"/>
                    </a:p>
                  </a:txBody>
                  <a:tcPr/>
                </a:tc>
                <a:extLst>
                  <a:ext uri="{0D108BD9-81ED-4DB2-BD59-A6C34878D82A}">
                    <a16:rowId xmlns:a16="http://schemas.microsoft.com/office/drawing/2014/main" val="4014631334"/>
                  </a:ext>
                </a:extLst>
              </a:tr>
              <a:tr h="1072384">
                <a:tc>
                  <a:txBody>
                    <a:bodyPr/>
                    <a:lstStyle/>
                    <a:p>
                      <a:pPr marL="0" marR="0" algn="ctr">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endParaRPr>
                    </a:p>
                    <a:p>
                      <a:pPr marL="0" marR="0" algn="ctr">
                        <a:lnSpc>
                          <a:spcPct val="115000"/>
                        </a:lnSpc>
                        <a:spcBef>
                          <a:spcPts val="0"/>
                        </a:spcBef>
                        <a:spcAft>
                          <a:spcPts val="0"/>
                        </a:spcAft>
                      </a:pPr>
                      <a:r>
                        <a:rPr lang="en-US" sz="2000">
                          <a:effectLst/>
                          <a:latin typeface="SVN-Sevillana" panose="02000500000000020002" pitchFamily="2" charset="0"/>
                          <a:ea typeface="Cambria Math" panose="02040503050406030204" pitchFamily="18" charset="0"/>
                        </a:rPr>
                        <a:t>Thái độ</a:t>
                      </a: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endParaRPr lang="en-US" sz="2000" dirty="0">
                        <a:effectLst/>
                        <a:latin typeface="SVN-Sevillana" panose="02000500000000020002" pitchFamily="2"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2399892714"/>
                  </a:ext>
                </a:extLst>
              </a:tr>
            </a:tbl>
          </a:graphicData>
        </a:graphic>
      </p:graphicFrame>
      <p:sp>
        <p:nvSpPr>
          <p:cNvPr id="33" name="TextBox 32">
            <a:extLst>
              <a:ext uri="{FF2B5EF4-FFF2-40B4-BE49-F238E27FC236}">
                <a16:creationId xmlns:a16="http://schemas.microsoft.com/office/drawing/2014/main" id="{F616CDAB-B024-B8D7-0A41-B1501C1C7CDB}"/>
              </a:ext>
            </a:extLst>
          </p:cNvPr>
          <p:cNvSpPr txBox="1"/>
          <p:nvPr/>
        </p:nvSpPr>
        <p:spPr>
          <a:xfrm>
            <a:off x="6096001" y="9743"/>
            <a:ext cx="5744036" cy="954107"/>
          </a:xfrm>
          <a:prstGeom prst="rect">
            <a:avLst/>
          </a:prstGeom>
          <a:noFill/>
        </p:spPr>
        <p:txBody>
          <a:bodyPr wrap="square" rtlCol="0">
            <a:spAutoFit/>
          </a:bodyPr>
          <a:lstStyle/>
          <a:p>
            <a:pPr algn="ctr"/>
            <a:r>
              <a:rPr lang="en-GB" sz="2800" b="1" dirty="0">
                <a:solidFill>
                  <a:srgbClr val="FF0000"/>
                </a:solidFill>
                <a:latin typeface="Arial" panose="020B0604020202020204" pitchFamily="34" charset="0"/>
                <a:cs typeface="Arial" panose="020B0604020202020204" pitchFamily="34" charset="0"/>
              </a:rPr>
              <a:t>TIME LIMIT: </a:t>
            </a:r>
          </a:p>
          <a:p>
            <a:pPr algn="ctr"/>
            <a:r>
              <a:rPr lang="en-GB" sz="2800" b="1" dirty="0">
                <a:solidFill>
                  <a:srgbClr val="FF0000"/>
                </a:solidFill>
                <a:latin typeface="Arial" panose="020B0604020202020204" pitchFamily="34" charset="0"/>
                <a:cs typeface="Arial" panose="020B0604020202020204" pitchFamily="34" charset="0"/>
              </a:rPr>
              <a:t>5 minutes</a:t>
            </a:r>
          </a:p>
        </p:txBody>
      </p:sp>
    </p:spTree>
    <p:extLst>
      <p:ext uri="{BB962C8B-B14F-4D97-AF65-F5344CB8AC3E}">
        <p14:creationId xmlns:p14="http://schemas.microsoft.com/office/powerpoint/2010/main" val="1138434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2" presetClass="exit" presetSubtype="1" fill="hold" grpId="0" nodeType="withEffect">
                                  <p:stCondLst>
                                    <p:cond delay="0"/>
                                  </p:stCondLst>
                                  <p:childTnLst>
                                    <p:animEffect transition="out" filter="wipe(up)">
                                      <p:cBhvr>
                                        <p:cTn id="9" dur="300000"/>
                                        <p:tgtEl>
                                          <p:spTgt spid="23"/>
                                        </p:tgtEl>
                                      </p:cBhvr>
                                    </p:animEffect>
                                    <p:set>
                                      <p:cBhvr>
                                        <p:cTn id="10" dur="1" fill="hold">
                                          <p:stCondLst>
                                            <p:cond delay="299999"/>
                                          </p:stCondLst>
                                        </p:cTn>
                                        <p:tgtEl>
                                          <p:spTgt spid="23"/>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300000"/>
                                        <p:tgtEl>
                                          <p:spTgt spid="24"/>
                                        </p:tgtEl>
                                      </p:cBhvr>
                                    </p:animEffect>
                                  </p:childTnLst>
                                </p:cTn>
                              </p:par>
                            </p:childTnLst>
                          </p:cTn>
                        </p:par>
                        <p:par>
                          <p:cTn id="14" fill="hold">
                            <p:stCondLst>
                              <p:cond delay="300000"/>
                            </p:stCondLst>
                            <p:childTnLst>
                              <p:par>
                                <p:cTn id="15" presetID="22" presetClass="exit" presetSubtype="1" fill="hold" grpId="1" nodeType="afterEffect">
                                  <p:stCondLst>
                                    <p:cond delay="0"/>
                                  </p:stCondLst>
                                  <p:childTnLst>
                                    <p:animEffect transition="out" filter="wipe(up)">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3" fill="hold">
                            <p:stCondLst>
                              <p:cond delay="300500"/>
                            </p:stCondLst>
                            <p:childTnLst>
                              <p:par>
                                <p:cTn id="24" presetID="1"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3" grpId="0" animBg="1"/>
      <p:bldP spid="24" grpId="0" animBg="1"/>
      <p:bldP spid="25" grpId="0" animBg="1"/>
      <p:bldP spid="2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7CF23D-408C-449C-951E-422E4CF2E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9" y="3273452"/>
            <a:ext cx="2939254" cy="3570033"/>
          </a:xfrm>
          <a:prstGeom prst="rect">
            <a:avLst/>
          </a:prstGeom>
        </p:spPr>
      </p:pic>
      <p:pic>
        <p:nvPicPr>
          <p:cNvPr id="10" name="Picture 9">
            <a:extLst>
              <a:ext uri="{FF2B5EF4-FFF2-40B4-BE49-F238E27FC236}">
                <a16:creationId xmlns:a16="http://schemas.microsoft.com/office/drawing/2014/main" id="{3D358370-4217-4040-9FD3-8553FDD40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1947" y="4634084"/>
            <a:ext cx="1518796" cy="2366210"/>
          </a:xfrm>
          <a:prstGeom prst="rect">
            <a:avLst/>
          </a:prstGeom>
        </p:spPr>
      </p:pic>
      <p:pic>
        <p:nvPicPr>
          <p:cNvPr id="14" name="Picture 13">
            <a:extLst>
              <a:ext uri="{FF2B5EF4-FFF2-40B4-BE49-F238E27FC236}">
                <a16:creationId xmlns:a16="http://schemas.microsoft.com/office/drawing/2014/main" id="{4B547BA9-F2C4-4CFC-AD45-15D400B86E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721" r="42733" b="24021"/>
          <a:stretch/>
        </p:blipFill>
        <p:spPr>
          <a:xfrm>
            <a:off x="9647828" y="4925073"/>
            <a:ext cx="2125194" cy="1865086"/>
          </a:xfrm>
          <a:prstGeom prst="rect">
            <a:avLst/>
          </a:prstGeom>
        </p:spPr>
      </p:pic>
      <p:pic>
        <p:nvPicPr>
          <p:cNvPr id="16" name="Picture 15">
            <a:extLst>
              <a:ext uri="{FF2B5EF4-FFF2-40B4-BE49-F238E27FC236}">
                <a16:creationId xmlns:a16="http://schemas.microsoft.com/office/drawing/2014/main" id="{E78A5D1F-90A9-407D-A416-46CE80F65E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3343" y="4876245"/>
            <a:ext cx="3446174" cy="1962742"/>
          </a:xfrm>
          <a:prstGeom prst="rect">
            <a:avLst/>
          </a:prstGeom>
          <a:ln>
            <a:noFill/>
          </a:ln>
          <a:effectLst>
            <a:softEdge rad="112500"/>
          </a:effectLst>
        </p:spPr>
      </p:pic>
      <p:graphicFrame>
        <p:nvGraphicFramePr>
          <p:cNvPr id="12" name="Content Placeholder 11">
            <a:extLst>
              <a:ext uri="{FF2B5EF4-FFF2-40B4-BE49-F238E27FC236}">
                <a16:creationId xmlns:a16="http://schemas.microsoft.com/office/drawing/2014/main" id="{92B017A5-AB2A-21E3-E3B7-1FD1E38DCE1A}"/>
              </a:ext>
            </a:extLst>
          </p:cNvPr>
          <p:cNvGraphicFramePr>
            <a:graphicFrameLocks noGrp="1"/>
          </p:cNvGraphicFramePr>
          <p:nvPr>
            <p:ph idx="1"/>
            <p:extLst>
              <p:ext uri="{D42A27DB-BD31-4B8C-83A1-F6EECF244321}">
                <p14:modId xmlns:p14="http://schemas.microsoft.com/office/powerpoint/2010/main" val="2495240676"/>
              </p:ext>
            </p:extLst>
          </p:nvPr>
        </p:nvGraphicFramePr>
        <p:xfrm>
          <a:off x="96151" y="111760"/>
          <a:ext cx="11999697" cy="6534782"/>
        </p:xfrm>
        <a:graphic>
          <a:graphicData uri="http://schemas.openxmlformats.org/drawingml/2006/table">
            <a:tbl>
              <a:tblPr firstRow="1" firstCol="1" bandRow="1">
                <a:tableStyleId>{5C22544A-7EE6-4342-B048-85BDC9FD1C3A}</a:tableStyleId>
              </a:tblPr>
              <a:tblGrid>
                <a:gridCol w="2330500">
                  <a:extLst>
                    <a:ext uri="{9D8B030D-6E8A-4147-A177-3AD203B41FA5}">
                      <a16:colId xmlns:a16="http://schemas.microsoft.com/office/drawing/2014/main" val="3252852070"/>
                    </a:ext>
                  </a:extLst>
                </a:gridCol>
                <a:gridCol w="3235341">
                  <a:extLst>
                    <a:ext uri="{9D8B030D-6E8A-4147-A177-3AD203B41FA5}">
                      <a16:colId xmlns:a16="http://schemas.microsoft.com/office/drawing/2014/main" val="2298642521"/>
                    </a:ext>
                  </a:extLst>
                </a:gridCol>
                <a:gridCol w="3216928">
                  <a:extLst>
                    <a:ext uri="{9D8B030D-6E8A-4147-A177-3AD203B41FA5}">
                      <a16:colId xmlns:a16="http://schemas.microsoft.com/office/drawing/2014/main" val="3502612419"/>
                    </a:ext>
                  </a:extLst>
                </a:gridCol>
                <a:gridCol w="3216928">
                  <a:extLst>
                    <a:ext uri="{9D8B030D-6E8A-4147-A177-3AD203B41FA5}">
                      <a16:colId xmlns:a16="http://schemas.microsoft.com/office/drawing/2014/main" val="1326127460"/>
                    </a:ext>
                  </a:extLst>
                </a:gridCol>
              </a:tblGrid>
              <a:tr h="1345294">
                <a:tc>
                  <a:txBody>
                    <a:bodyPr/>
                    <a:lstStyle/>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endParaRPr lang="en-US" sz="2000" dirty="0">
                        <a:solidFill>
                          <a:schemeClr val="tx1"/>
                        </a:solidFill>
                        <a:effectLst/>
                        <a:latin typeface="Cambria Math" panose="02040503050406030204" pitchFamily="18"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3600" dirty="0" err="1">
                          <a:solidFill>
                            <a:schemeClr val="tx1"/>
                          </a:solidFill>
                          <a:effectLst/>
                          <a:latin typeface="SVN-Sevillana" panose="02000500000000020002" pitchFamily="2" charset="0"/>
                          <a:ea typeface="Cambria Math" panose="02040503050406030204" pitchFamily="18" charset="0"/>
                        </a:rPr>
                        <a:t>Trước</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khi</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trêu</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chị</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Cốc</a:t>
                      </a:r>
                      <a:endParaRPr lang="en-US" sz="3600" dirty="0">
                        <a:solidFill>
                          <a:schemeClr val="tx1"/>
                        </a:solidFill>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3600" dirty="0">
                          <a:solidFill>
                            <a:schemeClr val="tx1"/>
                          </a:solidFill>
                          <a:effectLst/>
                          <a:latin typeface="SVN-Sevillana" panose="02000500000000020002" pitchFamily="2" charset="0"/>
                          <a:ea typeface="Cambria Math" panose="02040503050406030204" pitchFamily="18" charset="0"/>
                        </a:rPr>
                        <a:t>Sau </a:t>
                      </a:r>
                      <a:r>
                        <a:rPr lang="en-US" sz="3600" dirty="0" err="1">
                          <a:solidFill>
                            <a:schemeClr val="tx1"/>
                          </a:solidFill>
                          <a:effectLst/>
                          <a:latin typeface="SVN-Sevillana" panose="02000500000000020002" pitchFamily="2" charset="0"/>
                          <a:ea typeface="Cambria Math" panose="02040503050406030204" pitchFamily="18" charset="0"/>
                        </a:rPr>
                        <a:t>khi</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trêu</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chị</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Cốc</a:t>
                      </a:r>
                      <a:endParaRPr lang="en-US" sz="3600" dirty="0">
                        <a:solidFill>
                          <a:schemeClr val="tx1"/>
                        </a:solidFill>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gn="ctr">
                        <a:lnSpc>
                          <a:spcPct val="115000"/>
                        </a:lnSpc>
                        <a:spcBef>
                          <a:spcPts val="0"/>
                        </a:spcBef>
                        <a:spcAft>
                          <a:spcPts val="0"/>
                        </a:spcAft>
                      </a:pPr>
                      <a:r>
                        <a:rPr lang="en-US" sz="3600" dirty="0" err="1">
                          <a:solidFill>
                            <a:schemeClr val="tx1"/>
                          </a:solidFill>
                          <a:effectLst/>
                          <a:latin typeface="SVN-Sevillana" panose="02000500000000020002" pitchFamily="2" charset="0"/>
                          <a:ea typeface="Cambria Math" panose="02040503050406030204" pitchFamily="18" charset="0"/>
                        </a:rPr>
                        <a:t>Hậu</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quả</a:t>
                      </a:r>
                      <a:endParaRPr lang="en-US" sz="3600" dirty="0">
                        <a:solidFill>
                          <a:schemeClr val="tx1"/>
                        </a:solidFill>
                        <a:effectLst/>
                        <a:latin typeface="SVN-Sevillana" panose="02000500000000020002" pitchFamily="2"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730223904"/>
                  </a:ext>
                </a:extLst>
              </a:tr>
              <a:tr h="2441850">
                <a:tc>
                  <a:txBody>
                    <a:bodyPr/>
                    <a:lstStyle/>
                    <a:p>
                      <a:pPr marL="0" marR="0">
                        <a:lnSpc>
                          <a:spcPct val="115000"/>
                        </a:lnSpc>
                        <a:spcBef>
                          <a:spcPts val="0"/>
                        </a:spcBef>
                        <a:spcAft>
                          <a:spcPts val="0"/>
                        </a:spcAft>
                      </a:pPr>
                      <a:endParaRPr lang="en-US" sz="2000" dirty="0">
                        <a:solidFill>
                          <a:schemeClr val="tx1"/>
                        </a:solidFill>
                        <a:effectLst/>
                        <a:latin typeface="SVN-Sevillana" panose="02000500000000020002" pitchFamily="2" charset="0"/>
                        <a:ea typeface="Cambria Math" panose="02040503050406030204" pitchFamily="18" charset="0"/>
                      </a:endParaRPr>
                    </a:p>
                    <a:p>
                      <a:pPr marL="0" marR="0">
                        <a:lnSpc>
                          <a:spcPct val="115000"/>
                        </a:lnSpc>
                        <a:spcBef>
                          <a:spcPts val="0"/>
                        </a:spcBef>
                        <a:spcAft>
                          <a:spcPts val="0"/>
                        </a:spcAft>
                      </a:pPr>
                      <a:r>
                        <a:rPr lang="en-US" sz="3600" dirty="0" err="1">
                          <a:solidFill>
                            <a:schemeClr val="tx1"/>
                          </a:solidFill>
                          <a:effectLst/>
                          <a:latin typeface="SVN-Sevillana" panose="02000500000000020002" pitchFamily="2" charset="0"/>
                          <a:ea typeface="Cambria Math" panose="02040503050406030204" pitchFamily="18" charset="0"/>
                        </a:rPr>
                        <a:t>Ngôn</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ngữ</a:t>
                      </a:r>
                      <a:endParaRPr lang="en-US" sz="3600" dirty="0">
                        <a:solidFill>
                          <a:schemeClr val="tx1"/>
                        </a:solidFill>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Gọi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Dế</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Choắt</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là</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chú</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mày</a:t>
                      </a:r>
                      <a:r>
                        <a:rPr lang="en-US" sz="2000" dirty="0">
                          <a:solidFill>
                            <a:schemeClr val="tx1"/>
                          </a:solidFill>
                          <a:effectLst/>
                          <a:latin typeface="Cambria Math" panose="02040503050406030204" pitchFamily="18" charset="0"/>
                          <a:ea typeface="Cambria Math" panose="02040503050406030204" pitchFamily="18" charset="0"/>
                        </a:rPr>
                        <a:t>” – </a:t>
                      </a:r>
                      <a:r>
                        <a:rPr lang="en-US" sz="2000" dirty="0" err="1">
                          <a:solidFill>
                            <a:schemeClr val="tx1"/>
                          </a:solidFill>
                          <a:effectLst/>
                          <a:latin typeface="Cambria Math" panose="02040503050406030204" pitchFamily="18" charset="0"/>
                          <a:ea typeface="Cambria Math" panose="02040503050406030204" pitchFamily="18" charset="0"/>
                        </a:rPr>
                        <a:t>xưng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anh</a:t>
                      </a:r>
                      <a:r>
                        <a:rPr lang="en-US" sz="2000" dirty="0">
                          <a:solidFill>
                            <a:schemeClr val="tx1"/>
                          </a:solidFill>
                          <a:effectLst/>
                          <a:latin typeface="Cambria Math" panose="02040503050406030204" pitchFamily="18" charset="0"/>
                          <a:ea typeface="Cambria Math" panose="02040503050406030204" pitchFamily="18" charset="0"/>
                        </a:rPr>
                        <a:t>”</a:t>
                      </a:r>
                    </a:p>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Gọi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Cốc</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là</a:t>
                      </a:r>
                      <a:r>
                        <a:rPr lang="en-US" sz="2000" dirty="0">
                          <a:solidFill>
                            <a:schemeClr val="tx1"/>
                          </a:solidFill>
                          <a:effectLst/>
                          <a:latin typeface="Cambria Math" panose="02040503050406030204" pitchFamily="18" charset="0"/>
                          <a:ea typeface="Cambria Math" panose="02040503050406030204" pitchFamily="18" charset="0"/>
                        </a:rPr>
                        <a:t> “con </a:t>
                      </a:r>
                      <a:r>
                        <a:rPr lang="en-US" sz="2000" dirty="0" err="1">
                          <a:solidFill>
                            <a:schemeClr val="tx1"/>
                          </a:solidFill>
                          <a:effectLst/>
                          <a:latin typeface="Cambria Math" panose="02040503050406030204" pitchFamily="18" charset="0"/>
                          <a:ea typeface="Cambria Math" panose="02040503050406030204" pitchFamily="18" charset="0"/>
                        </a:rPr>
                        <a:t>mụ</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Cốc</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là</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mày</a:t>
                      </a:r>
                      <a:r>
                        <a:rPr lang="en-US" sz="2000" dirty="0">
                          <a:solidFill>
                            <a:schemeClr val="tx1"/>
                          </a:solidFill>
                          <a:effectLst/>
                          <a:latin typeface="Cambria Math" panose="02040503050406030204" pitchFamily="18" charset="0"/>
                          <a:ea typeface="Cambria Math" panose="02040503050406030204" pitchFamily="18" charset="0"/>
                        </a:rPr>
                        <a:t>” – </a:t>
                      </a:r>
                      <a:r>
                        <a:rPr lang="en-US" sz="2000" dirty="0" err="1">
                          <a:solidFill>
                            <a:schemeClr val="tx1"/>
                          </a:solidFill>
                          <a:effectLst/>
                          <a:latin typeface="Cambria Math" panose="02040503050406030204" pitchFamily="18" charset="0"/>
                          <a:ea typeface="Cambria Math" panose="02040503050406030204" pitchFamily="18" charset="0"/>
                        </a:rPr>
                        <a:t>xưng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tao</a:t>
                      </a:r>
                      <a:r>
                        <a:rPr lang="en-US" sz="2000" dirty="0">
                          <a:solidFill>
                            <a:schemeClr val="tx1"/>
                          </a:solidFill>
                          <a:effectLst/>
                          <a:latin typeface="Cambria Math" panose="02040503050406030204" pitchFamily="18" charset="0"/>
                          <a:ea typeface="Cambria Math" panose="02040503050406030204" pitchFamily="18" charset="0"/>
                        </a:rPr>
                        <a:t>”</a:t>
                      </a:r>
                      <a:endParaRPr lang="en-US" sz="2000" dirty="0">
                        <a:solidFill>
                          <a:schemeClr val="tx1"/>
                        </a:solidFill>
                        <a:effectLst/>
                        <a:latin typeface="Cambria Math" panose="02040503050406030204" pitchFamily="18"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Gọi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Dế</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Choắt</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là</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anh</a:t>
                      </a:r>
                      <a:r>
                        <a:rPr lang="en-US" sz="2000" dirty="0">
                          <a:solidFill>
                            <a:schemeClr val="tx1"/>
                          </a:solidFill>
                          <a:effectLst/>
                          <a:latin typeface="Cambria Math" panose="02040503050406030204" pitchFamily="18" charset="0"/>
                          <a:ea typeface="Cambria Math" panose="02040503050406030204" pitchFamily="18" charset="0"/>
                        </a:rPr>
                        <a:t>” – </a:t>
                      </a:r>
                      <a:r>
                        <a:rPr lang="en-US" sz="2000" dirty="0" err="1">
                          <a:solidFill>
                            <a:schemeClr val="tx1"/>
                          </a:solidFill>
                          <a:effectLst/>
                          <a:latin typeface="Cambria Math" panose="02040503050406030204" pitchFamily="18" charset="0"/>
                          <a:ea typeface="Cambria Math" panose="02040503050406030204" pitchFamily="18" charset="0"/>
                        </a:rPr>
                        <a:t>xưng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tôi</a:t>
                      </a:r>
                      <a:r>
                        <a:rPr lang="en-US" sz="2000" dirty="0">
                          <a:solidFill>
                            <a:schemeClr val="tx1"/>
                          </a:solidFill>
                          <a:effectLst/>
                          <a:latin typeface="Cambria Math" panose="02040503050406030204" pitchFamily="18" charset="0"/>
                          <a:ea typeface="Cambria Math" panose="02040503050406030204" pitchFamily="18" charset="0"/>
                        </a:rPr>
                        <a:t>”</a:t>
                      </a:r>
                      <a:endParaRPr lang="en-US" sz="2000" dirty="0">
                        <a:solidFill>
                          <a:schemeClr val="tx1"/>
                        </a:solidFill>
                        <a:effectLst/>
                        <a:latin typeface="Cambria Math" panose="02040503050406030204" pitchFamily="18" charset="0"/>
                        <a:ea typeface="Cambria Math" panose="02040503050406030204" pitchFamily="18" charset="0"/>
                        <a:cs typeface="Times New Roman"/>
                      </a:endParaRPr>
                    </a:p>
                  </a:txBody>
                  <a:tcPr marL="60811" marR="60811" marT="0" marB="0"/>
                </a:tc>
                <a:tc rowSpan="2">
                  <a:txBody>
                    <a:bodyPr/>
                    <a:lstStyle/>
                    <a:p>
                      <a:pPr marL="342900" marR="0" indent="-342900">
                        <a:lnSpc>
                          <a:spcPct val="115000"/>
                        </a:lnSpc>
                        <a:spcBef>
                          <a:spcPts val="0"/>
                        </a:spcBef>
                        <a:spcAft>
                          <a:spcPts val="0"/>
                        </a:spcAft>
                        <a:buFontTx/>
                        <a:buChar char="-"/>
                      </a:pPr>
                      <a:r>
                        <a:rPr lang="en-US" sz="2000" dirty="0" err="1">
                          <a:solidFill>
                            <a:schemeClr val="tx1"/>
                          </a:solidFill>
                          <a:effectLst/>
                          <a:latin typeface="Cambria Math" panose="02040503050406030204" pitchFamily="18" charset="0"/>
                          <a:ea typeface="Cambria Math" panose="02040503050406030204" pitchFamily="18" charset="0"/>
                        </a:rPr>
                        <a:t>Gây</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ra</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cái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chết</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đáng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thương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cho</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Dế</a:t>
                      </a:r>
                      <a:r>
                        <a:rPr lang="en-US" sz="2000" dirty="0">
                          <a:solidFill>
                            <a:schemeClr val="tx1"/>
                          </a:solidFill>
                          <a:effectLst/>
                          <a:latin typeface="Cambria Math" panose="02040503050406030204" pitchFamily="18" charset="0"/>
                          <a:ea typeface="Cambria Math" panose="02040503050406030204" pitchFamily="18" charset="0"/>
                        </a:rPr>
                        <a:t> </a:t>
                      </a:r>
                      <a:r>
                        <a:rPr lang="vi-VN" sz="2000" dirty="0">
                          <a:solidFill>
                            <a:schemeClr val="tx1"/>
                          </a:solidFill>
                          <a:effectLst/>
                          <a:latin typeface="Cambria Math" panose="02040503050406030204" pitchFamily="18" charset="0"/>
                          <a:ea typeface="Cambria Math" panose="02040503050406030204" pitchFamily="18" charset="0"/>
                        </a:rPr>
                        <a:t>Choắt.</a:t>
                      </a:r>
                    </a:p>
                    <a:p>
                      <a:pPr marL="342900" marR="0" indent="-342900">
                        <a:lnSpc>
                          <a:spcPct val="115000"/>
                        </a:lnSpc>
                        <a:spcBef>
                          <a:spcPts val="0"/>
                        </a:spcBef>
                        <a:spcAft>
                          <a:spcPts val="0"/>
                        </a:spcAft>
                        <a:buFontTx/>
                        <a:buChar char="-"/>
                      </a:pPr>
                      <a:r>
                        <a:rPr lang="vi-VN" sz="2000" dirty="0">
                          <a:solidFill>
                            <a:schemeClr val="tx1"/>
                          </a:solidFill>
                          <a:effectLst/>
                          <a:latin typeface="Cambria Math" panose="02040503050406030204" pitchFamily="18" charset="0"/>
                          <a:ea typeface="Cambria Math" panose="02040503050406030204" pitchFamily="18" charset="0"/>
                          <a:cs typeface="Times New Roman"/>
                        </a:rPr>
                        <a:t>Đem chôn xác Dế Choắt. </a:t>
                      </a:r>
                    </a:p>
                  </a:txBody>
                  <a:tcPr marL="60811" marR="60811" marT="0" marB="0"/>
                </a:tc>
                <a:extLst>
                  <a:ext uri="{0D108BD9-81ED-4DB2-BD59-A6C34878D82A}">
                    <a16:rowId xmlns:a16="http://schemas.microsoft.com/office/drawing/2014/main" val="758558824"/>
                  </a:ext>
                </a:extLst>
              </a:tr>
              <a:tr h="356057">
                <a:tc>
                  <a:txBody>
                    <a:bodyPr/>
                    <a:lstStyle/>
                    <a:p>
                      <a:pPr marL="0" marR="0">
                        <a:lnSpc>
                          <a:spcPct val="115000"/>
                        </a:lnSpc>
                        <a:spcBef>
                          <a:spcPts val="0"/>
                        </a:spcBef>
                        <a:spcAft>
                          <a:spcPts val="0"/>
                        </a:spcAft>
                      </a:pPr>
                      <a:endParaRPr lang="en-US" sz="2000" dirty="0">
                        <a:solidFill>
                          <a:schemeClr val="tx1"/>
                        </a:solidFill>
                        <a:effectLst/>
                        <a:latin typeface="SVN-Sevillana" panose="02000500000000020002" pitchFamily="2" charset="0"/>
                        <a:ea typeface="Cambria Math" panose="02040503050406030204" pitchFamily="18" charset="0"/>
                      </a:endParaRPr>
                    </a:p>
                    <a:p>
                      <a:pPr marL="0" marR="0">
                        <a:lnSpc>
                          <a:spcPct val="115000"/>
                        </a:lnSpc>
                        <a:spcBef>
                          <a:spcPts val="0"/>
                        </a:spcBef>
                        <a:spcAft>
                          <a:spcPts val="0"/>
                        </a:spcAft>
                      </a:pPr>
                      <a:r>
                        <a:rPr lang="en-US" sz="3600" dirty="0" err="1">
                          <a:solidFill>
                            <a:schemeClr val="tx1"/>
                          </a:solidFill>
                          <a:effectLst/>
                          <a:latin typeface="SVN-Sevillana" panose="02000500000000020002" pitchFamily="2" charset="0"/>
                          <a:ea typeface="Cambria Math" panose="02040503050406030204" pitchFamily="18" charset="0"/>
                        </a:rPr>
                        <a:t>Hành</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động</a:t>
                      </a:r>
                      <a:endParaRPr lang="en-US" sz="3600" dirty="0">
                        <a:solidFill>
                          <a:schemeClr val="tx1"/>
                        </a:solidFill>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tabLst>
                          <a:tab pos="1186180" algn="l"/>
                        </a:tabLst>
                      </a:pPr>
                      <a:endParaRPr lang="en-US" sz="2000" dirty="0">
                        <a:solidFill>
                          <a:schemeClr val="tx1"/>
                        </a:solidFill>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tabLst>
                          <a:tab pos="1186180" algn="l"/>
                        </a:tabLs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coi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thường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bắt</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nạt</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Choắt</a:t>
                      </a:r>
                      <a:r>
                        <a:rPr lang="en-US" sz="2000" dirty="0">
                          <a:solidFill>
                            <a:schemeClr val="tx1"/>
                          </a:solidFill>
                          <a:effectLst/>
                          <a:latin typeface="Cambria Math" panose="02040503050406030204" pitchFamily="18" charset="0"/>
                          <a:ea typeface="Cambria Math" panose="02040503050406030204" pitchFamily="18" charset="0"/>
                        </a:rPr>
                        <a:t>.</a:t>
                      </a:r>
                    </a:p>
                    <a:p>
                      <a:pPr marL="0" marR="0">
                        <a:lnSpc>
                          <a:spcPct val="115000"/>
                        </a:lnSpc>
                        <a:spcBef>
                          <a:spcPts val="0"/>
                        </a:spcBef>
                        <a:spcAft>
                          <a:spcPts val="0"/>
                        </a:spcAft>
                        <a:tabLst>
                          <a:tab pos="1186180" algn="l"/>
                        </a:tabLs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bày</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trò</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trêu</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chọc</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chị</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Cốc</a:t>
                      </a:r>
                      <a:endParaRPr lang="en-US" sz="2000" dirty="0">
                        <a:solidFill>
                          <a:schemeClr val="tx1"/>
                        </a:solidFill>
                        <a:effectLst/>
                        <a:latin typeface="Cambria Math" panose="02040503050406030204" pitchFamily="18"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chui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tọt</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vào</a:t>
                      </a:r>
                      <a:r>
                        <a:rPr lang="en-US" sz="2000" dirty="0">
                          <a:solidFill>
                            <a:schemeClr val="tx1"/>
                          </a:solidFill>
                          <a:effectLst/>
                          <a:latin typeface="Cambria Math" panose="02040503050406030204" pitchFamily="18" charset="0"/>
                          <a:ea typeface="Cambria Math" panose="02040503050406030204" pitchFamily="18" charset="0"/>
                        </a:rPr>
                        <a:t> hang.</a:t>
                      </a:r>
                    </a:p>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núp</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tận</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đáy</a:t>
                      </a:r>
                      <a:r>
                        <a:rPr lang="en-US" sz="2000" dirty="0">
                          <a:solidFill>
                            <a:schemeClr val="tx1"/>
                          </a:solidFill>
                          <a:effectLst/>
                          <a:latin typeface="Cambria Math" panose="02040503050406030204" pitchFamily="18" charset="0"/>
                          <a:ea typeface="Cambria Math" panose="02040503050406030204" pitchFamily="18" charset="0"/>
                        </a:rPr>
                        <a:t> hang, </a:t>
                      </a:r>
                    </a:p>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nằm</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im</a:t>
                      </a:r>
                      <a:r>
                        <a:rPr lang="en-US" sz="2000" dirty="0">
                          <a:solidFill>
                            <a:schemeClr val="tx1"/>
                          </a:solidFill>
                          <a:effectLst/>
                          <a:latin typeface="Cambria Math" panose="02040503050406030204" pitchFamily="18" charset="0"/>
                          <a:ea typeface="Cambria Math" panose="02040503050406030204" pitchFamily="18" charset="0"/>
                        </a:rPr>
                        <a:t> thin </a:t>
                      </a:r>
                      <a:r>
                        <a:rPr lang="en-US" sz="2000" dirty="0" err="1">
                          <a:solidFill>
                            <a:schemeClr val="tx1"/>
                          </a:solidFill>
                          <a:effectLst/>
                          <a:latin typeface="Cambria Math" panose="02040503050406030204" pitchFamily="18" charset="0"/>
                          <a:ea typeface="Cambria Math" panose="02040503050406030204" pitchFamily="18" charset="0"/>
                        </a:rPr>
                        <a:t>thít</a:t>
                      </a:r>
                      <a:r>
                        <a:rPr lang="en-US" sz="2000" dirty="0">
                          <a:solidFill>
                            <a:schemeClr val="tx1"/>
                          </a:solidFill>
                          <a:effectLst/>
                          <a:latin typeface="Cambria Math" panose="02040503050406030204" pitchFamily="18" charset="0"/>
                          <a:ea typeface="Cambria Math" panose="02040503050406030204" pitchFamily="18" charset="0"/>
                        </a:rPr>
                        <a:t>,</a:t>
                      </a:r>
                    </a:p>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mon</a:t>
                      </a:r>
                      <a:r>
                        <a:rPr lang="en-US" sz="2000" dirty="0">
                          <a:solidFill>
                            <a:schemeClr val="tx1"/>
                          </a:solidFill>
                          <a:effectLst/>
                          <a:latin typeface="Cambria Math" panose="02040503050406030204" pitchFamily="18" charset="0"/>
                          <a:ea typeface="Cambria Math" panose="02040503050406030204" pitchFamily="18" charset="0"/>
                        </a:rPr>
                        <a:t> men </a:t>
                      </a:r>
                      <a:r>
                        <a:rPr lang="en-US" sz="2000" dirty="0" err="1">
                          <a:solidFill>
                            <a:schemeClr val="tx1"/>
                          </a:solidFill>
                          <a:effectLst/>
                          <a:latin typeface="Cambria Math" panose="02040503050406030204" pitchFamily="18" charset="0"/>
                          <a:ea typeface="Cambria Math" panose="02040503050406030204" pitchFamily="18" charset="0"/>
                        </a:rPr>
                        <a:t>bò</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lên</a:t>
                      </a:r>
                      <a:endParaRPr lang="en-US" sz="2000" dirty="0">
                        <a:solidFill>
                          <a:schemeClr val="tx1"/>
                        </a:solidFill>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 …</a:t>
                      </a:r>
                      <a:endParaRPr lang="en-US" sz="2000" dirty="0">
                        <a:solidFill>
                          <a:schemeClr val="tx1"/>
                        </a:solidFill>
                        <a:effectLst/>
                        <a:latin typeface="Cambria Math" panose="02040503050406030204" pitchFamily="18" charset="0"/>
                        <a:ea typeface="Cambria Math" panose="02040503050406030204" pitchFamily="18" charset="0"/>
                        <a:cs typeface="Times New Roman"/>
                      </a:endParaRPr>
                    </a:p>
                  </a:txBody>
                  <a:tcPr marL="60811" marR="60811" marT="0" marB="0"/>
                </a:tc>
                <a:tc vMerge="1">
                  <a:txBody>
                    <a:bodyPr/>
                    <a:lstStyle/>
                    <a:p>
                      <a:endParaRPr lang="en-US"/>
                    </a:p>
                  </a:txBody>
                  <a:tcPr/>
                </a:tc>
                <a:extLst>
                  <a:ext uri="{0D108BD9-81ED-4DB2-BD59-A6C34878D82A}">
                    <a16:rowId xmlns:a16="http://schemas.microsoft.com/office/drawing/2014/main" val="851401252"/>
                  </a:ext>
                </a:extLst>
              </a:tr>
              <a:tr h="1024883">
                <a:tc>
                  <a:txBody>
                    <a:bodyPr/>
                    <a:lstStyle/>
                    <a:p>
                      <a:pPr marL="0" marR="0">
                        <a:lnSpc>
                          <a:spcPct val="115000"/>
                        </a:lnSpc>
                        <a:spcBef>
                          <a:spcPts val="0"/>
                        </a:spcBef>
                        <a:spcAft>
                          <a:spcPts val="0"/>
                        </a:spcAft>
                      </a:pPr>
                      <a:endParaRPr lang="en-US" sz="2000" dirty="0">
                        <a:solidFill>
                          <a:schemeClr val="tx1"/>
                        </a:solidFill>
                        <a:effectLst/>
                        <a:latin typeface="SVN-Sevillana" panose="02000500000000020002" pitchFamily="2" charset="0"/>
                        <a:ea typeface="Cambria Math" panose="02040503050406030204" pitchFamily="18" charset="0"/>
                      </a:endParaRPr>
                    </a:p>
                    <a:p>
                      <a:pPr marL="0" marR="0">
                        <a:lnSpc>
                          <a:spcPct val="115000"/>
                        </a:lnSpc>
                        <a:spcBef>
                          <a:spcPts val="0"/>
                        </a:spcBef>
                        <a:spcAft>
                          <a:spcPts val="0"/>
                        </a:spcAft>
                      </a:pPr>
                      <a:r>
                        <a:rPr lang="en-US" sz="3600" dirty="0" err="1">
                          <a:solidFill>
                            <a:schemeClr val="tx1"/>
                          </a:solidFill>
                          <a:effectLst/>
                          <a:latin typeface="SVN-Sevillana" panose="02000500000000020002" pitchFamily="2" charset="0"/>
                          <a:ea typeface="Cambria Math" panose="02040503050406030204" pitchFamily="18" charset="0"/>
                        </a:rPr>
                        <a:t>Thái</a:t>
                      </a:r>
                      <a:r>
                        <a:rPr lang="en-US" sz="3600" dirty="0">
                          <a:solidFill>
                            <a:schemeClr val="tx1"/>
                          </a:solidFill>
                          <a:effectLst/>
                          <a:latin typeface="SVN-Sevillana" panose="02000500000000020002" pitchFamily="2" charset="0"/>
                          <a:ea typeface="Cambria Math" panose="02040503050406030204" pitchFamily="18" charset="0"/>
                        </a:rPr>
                        <a:t> </a:t>
                      </a:r>
                      <a:r>
                        <a:rPr lang="en-US" sz="3600" dirty="0" err="1">
                          <a:solidFill>
                            <a:schemeClr val="tx1"/>
                          </a:solidFill>
                          <a:effectLst/>
                          <a:latin typeface="SVN-Sevillana" panose="02000500000000020002" pitchFamily="2" charset="0"/>
                          <a:ea typeface="Cambria Math" panose="02040503050406030204" pitchFamily="18" charset="0"/>
                        </a:rPr>
                        <a:t>độ</a:t>
                      </a:r>
                      <a:endParaRPr lang="en-US" sz="3600" dirty="0">
                        <a:solidFill>
                          <a:schemeClr val="tx1"/>
                        </a:solidFill>
                        <a:effectLst/>
                        <a:latin typeface="SVN-Sevillana" panose="02000500000000020002" pitchFamily="2"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r>
                        <a:rPr lang="en-US" sz="2000" dirty="0">
                          <a:solidFill>
                            <a:schemeClr val="tx1"/>
                          </a:solidFill>
                          <a:effectLst/>
                          <a:latin typeface="Cambria Math" panose="02040503050406030204" pitchFamily="18" charset="0"/>
                          <a:ea typeface="Cambria Math" panose="02040503050406030204" pitchFamily="18" charset="0"/>
                        </a:rPr>
                        <a:t>Hung </a:t>
                      </a:r>
                      <a:r>
                        <a:rPr lang="en-US" sz="2000" dirty="0" err="1">
                          <a:solidFill>
                            <a:schemeClr val="tx1"/>
                          </a:solidFill>
                          <a:effectLst/>
                          <a:latin typeface="Cambria Math" panose="02040503050406030204" pitchFamily="18" charset="0"/>
                          <a:ea typeface="Cambria Math" panose="02040503050406030204" pitchFamily="18" charset="0"/>
                        </a:rPr>
                        <a:t>hăng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xốc</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nổi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ngạo</a:t>
                      </a:r>
                      <a:r>
                        <a:rPr lang="en-US" sz="2000" dirty="0">
                          <a:solidFill>
                            <a:schemeClr val="tx1"/>
                          </a:solidFill>
                          <a:effectLst/>
                          <a:latin typeface="Cambria Math" panose="02040503050406030204" pitchFamily="18" charset="0"/>
                          <a:ea typeface="Cambria Math" panose="02040503050406030204" pitchFamily="18" charset="0"/>
                        </a:rPr>
                        <a:t> </a:t>
                      </a:r>
                      <a:r>
                        <a:rPr lang="vi-VN" sz="2000" dirty="0">
                          <a:solidFill>
                            <a:schemeClr val="tx1"/>
                          </a:solidFill>
                          <a:effectLst/>
                          <a:latin typeface="Cambria Math" panose="02040503050406030204" pitchFamily="18" charset="0"/>
                          <a:ea typeface="Cambria Math" panose="02040503050406030204" pitchFamily="18" charset="0"/>
                        </a:rPr>
                        <a:t>mạn.</a:t>
                      </a:r>
                      <a:endParaRPr lang="en-US" sz="2000" dirty="0">
                        <a:solidFill>
                          <a:schemeClr val="tx1"/>
                        </a:solidFill>
                        <a:effectLst/>
                        <a:latin typeface="Cambria Math" panose="02040503050406030204" pitchFamily="18" charset="0"/>
                        <a:ea typeface="Cambria Math" panose="02040503050406030204" pitchFamily="18" charset="0"/>
                      </a:endParaRPr>
                    </a:p>
                  </a:txBody>
                  <a:tcPr marL="60811" marR="60811" marT="0" marB="0"/>
                </a:tc>
                <a:tc>
                  <a:txBody>
                    <a:bodyPr/>
                    <a:lstStyle/>
                    <a:p>
                      <a:pPr marL="0" marR="0">
                        <a:lnSpc>
                          <a:spcPct val="115000"/>
                        </a:lnSpc>
                        <a:spcBef>
                          <a:spcPts val="0"/>
                        </a:spcBef>
                        <a:spcAft>
                          <a:spcPts val="0"/>
                        </a:spcAft>
                      </a:pPr>
                      <a:endParaRPr lang="en-US" sz="2000" dirty="0">
                        <a:solidFill>
                          <a:schemeClr val="tx1"/>
                        </a:solidFill>
                        <a:effectLst/>
                        <a:latin typeface="Cambria Math" panose="02040503050406030204" pitchFamily="18" charset="0"/>
                        <a:ea typeface="Cambria Math" panose="02040503050406030204" pitchFamily="18" charset="0"/>
                      </a:endParaRPr>
                    </a:p>
                    <a:p>
                      <a:pPr marL="0" marR="0">
                        <a:lnSpc>
                          <a:spcPct val="115000"/>
                        </a:lnSpc>
                        <a:spcBef>
                          <a:spcPts val="0"/>
                        </a:spcBef>
                        <a:spcAft>
                          <a:spcPts val="0"/>
                        </a:spcAft>
                      </a:pPr>
                      <a:r>
                        <a:rPr lang="en-US" sz="2000" dirty="0" err="1">
                          <a:solidFill>
                            <a:schemeClr val="tx1"/>
                          </a:solidFill>
                          <a:effectLst/>
                          <a:latin typeface="Cambria Math" panose="02040503050406030204" pitchFamily="18" charset="0"/>
                          <a:ea typeface="Cambria Math" panose="02040503050406030204" pitchFamily="18" charset="0"/>
                        </a:rPr>
                        <a:t>Sợ</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hãi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hèn</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nhát</a:t>
                      </a:r>
                      <a:endParaRPr lang="en-US" sz="2000" dirty="0">
                        <a:solidFill>
                          <a:schemeClr val="tx1"/>
                        </a:solidFill>
                        <a:effectLst/>
                        <a:latin typeface="Cambria Math" panose="02040503050406030204" pitchFamily="18" charset="0"/>
                        <a:ea typeface="Cambria Math" panose="02040503050406030204" pitchFamily="18" charset="0"/>
                        <a:cs typeface="Times New Roman"/>
                      </a:endParaRPr>
                    </a:p>
                  </a:txBody>
                  <a:tcPr marL="60811" marR="60811" marT="0" marB="0"/>
                </a:tc>
                <a:tc>
                  <a:txBody>
                    <a:bodyPr/>
                    <a:lstStyle/>
                    <a:p>
                      <a:pPr marL="0" marR="0">
                        <a:lnSpc>
                          <a:spcPct val="115000"/>
                        </a:lnSpc>
                        <a:spcBef>
                          <a:spcPts val="0"/>
                        </a:spcBef>
                        <a:spcAft>
                          <a:spcPts val="0"/>
                        </a:spcAft>
                      </a:pPr>
                      <a:r>
                        <a:rPr lang="en-US" sz="2000" dirty="0" err="1">
                          <a:solidFill>
                            <a:schemeClr val="tx1"/>
                          </a:solidFill>
                          <a:effectLst/>
                          <a:latin typeface="Cambria Math" panose="02040503050406030204" pitchFamily="18" charset="0"/>
                          <a:ea typeface="Cambria Math" panose="02040503050406030204" pitchFamily="18" charset="0"/>
                        </a:rPr>
                        <a:t>Hối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hận</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thấm</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thía</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bài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học</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đường</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đời</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đầu</a:t>
                      </a:r>
                      <a:r>
                        <a:rPr lang="en-US" sz="2000" dirty="0">
                          <a:solidFill>
                            <a:schemeClr val="tx1"/>
                          </a:solidFill>
                          <a:effectLst/>
                          <a:latin typeface="Cambria Math" panose="02040503050406030204" pitchFamily="18" charset="0"/>
                          <a:ea typeface="Cambria Math" panose="02040503050406030204" pitchFamily="18" charset="0"/>
                        </a:rPr>
                        <a:t> </a:t>
                      </a:r>
                      <a:r>
                        <a:rPr lang="en-US" sz="2000" dirty="0" err="1">
                          <a:solidFill>
                            <a:schemeClr val="tx1"/>
                          </a:solidFill>
                          <a:effectLst/>
                          <a:latin typeface="Cambria Math" panose="02040503050406030204" pitchFamily="18" charset="0"/>
                          <a:ea typeface="Cambria Math" panose="02040503050406030204" pitchFamily="18" charset="0"/>
                        </a:rPr>
                        <a:t>tiên</a:t>
                      </a:r>
                      <a:r>
                        <a:rPr lang="en-US" sz="2000" dirty="0">
                          <a:solidFill>
                            <a:schemeClr val="tx1"/>
                          </a:solidFill>
                          <a:effectLst/>
                          <a:latin typeface="Cambria Math" panose="02040503050406030204" pitchFamily="18" charset="0"/>
                          <a:ea typeface="Cambria Math" panose="02040503050406030204" pitchFamily="18" charset="0"/>
                        </a:rPr>
                        <a:t>.</a:t>
                      </a:r>
                      <a:endParaRPr lang="en-US" sz="2000" dirty="0">
                        <a:solidFill>
                          <a:schemeClr val="tx1"/>
                        </a:solidFill>
                        <a:effectLst/>
                        <a:latin typeface="Cambria Math" panose="02040503050406030204" pitchFamily="18" charset="0"/>
                        <a:ea typeface="Cambria Math" panose="02040503050406030204" pitchFamily="18" charset="0"/>
                        <a:cs typeface="Times New Roman"/>
                      </a:endParaRPr>
                    </a:p>
                  </a:txBody>
                  <a:tcPr marL="60811" marR="60811" marT="0" marB="0"/>
                </a:tc>
                <a:extLst>
                  <a:ext uri="{0D108BD9-81ED-4DB2-BD59-A6C34878D82A}">
                    <a16:rowId xmlns:a16="http://schemas.microsoft.com/office/drawing/2014/main" val="3225767512"/>
                  </a:ext>
                </a:extLst>
              </a:tr>
            </a:tbl>
          </a:graphicData>
        </a:graphic>
      </p:graphicFrame>
    </p:spTree>
    <p:custDataLst>
      <p:tags r:id="rId1"/>
    </p:custDataLst>
    <p:extLst>
      <p:ext uri="{BB962C8B-B14F-4D97-AF65-F5344CB8AC3E}">
        <p14:creationId xmlns:p14="http://schemas.microsoft.com/office/powerpoint/2010/main" val="1493887025"/>
      </p:ext>
    </p:extLst>
  </p:cSld>
  <p:clrMapOvr>
    <a:masterClrMapping/>
  </p:clrMapOvr>
  <mc:AlternateContent xmlns:mc="http://schemas.openxmlformats.org/markup-compatibility/2006" xmlns:p14="http://schemas.microsoft.com/office/powerpoint/2010/main">
    <mc:Choice Requires="p14">
      <p:transition spd="slow" p14:dur="900" advTm="64517">
        <p14:warp dir="in"/>
      </p:transition>
    </mc:Choice>
    <mc:Fallback xmlns="">
      <p:transition spd="slow" advTm="64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3"/>
          <p:cNvGrpSpPr/>
          <p:nvPr/>
        </p:nvGrpSpPr>
        <p:grpSpPr>
          <a:xfrm>
            <a:off x="4928788" y="2466673"/>
            <a:ext cx="2181191" cy="2181191"/>
            <a:chOff x="5018158" y="1690153"/>
            <a:chExt cx="2181191" cy="2181191"/>
          </a:xfrm>
        </p:grpSpPr>
        <p:sp>
          <p:nvSpPr>
            <p:cNvPr id="22" name="椭圆 1"/>
            <p:cNvSpPr/>
            <p:nvPr/>
          </p:nvSpPr>
          <p:spPr>
            <a:xfrm>
              <a:off x="5018158" y="1690153"/>
              <a:ext cx="2181191" cy="2181191"/>
            </a:xfrm>
            <a:prstGeom prst="ellipse">
              <a:avLst/>
            </a:prstGeom>
            <a:no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52"/>
            <p:cNvSpPr/>
            <p:nvPr/>
          </p:nvSpPr>
          <p:spPr>
            <a:xfrm>
              <a:off x="5145827" y="1817822"/>
              <a:ext cx="1925853" cy="1925853"/>
            </a:xfrm>
            <a:prstGeom prst="ellipse">
              <a:avLst/>
            </a:prstGeom>
            <a:solidFill>
              <a:srgbClr val="FFCCCC">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Rectangle 1"/>
          <p:cNvSpPr/>
          <p:nvPr/>
        </p:nvSpPr>
        <p:spPr>
          <a:xfrm>
            <a:off x="1088470" y="2679040"/>
            <a:ext cx="3176217" cy="1569660"/>
          </a:xfrm>
          <a:prstGeom prst="rect">
            <a:avLst/>
          </a:prstGeom>
        </p:spPr>
        <p:txBody>
          <a:bodyPr wrap="square">
            <a:spAutoFit/>
          </a:bodyPr>
          <a:lstStyle/>
          <a:p>
            <a:pPr lvl="0"/>
            <a:r>
              <a:rPr lang="en-US" sz="2400" dirty="0" err="1"/>
              <a:t>Bài</a:t>
            </a:r>
            <a:r>
              <a:rPr lang="en-US" sz="2400" dirty="0"/>
              <a:t> </a:t>
            </a:r>
            <a:r>
              <a:rPr lang="en-US" sz="2400" dirty="0" err="1"/>
              <a:t>học</a:t>
            </a:r>
            <a:r>
              <a:rPr lang="en-US" sz="2400" dirty="0"/>
              <a:t> </a:t>
            </a:r>
            <a:r>
              <a:rPr lang="en-US" sz="2400" dirty="0" err="1"/>
              <a:t>về</a:t>
            </a:r>
            <a:r>
              <a:rPr lang="en-US" sz="2400" dirty="0"/>
              <a:t> </a:t>
            </a:r>
            <a:r>
              <a:rPr lang="en-US" sz="2400" dirty="0" err="1"/>
              <a:t>cách</a:t>
            </a:r>
            <a:r>
              <a:rPr lang="en-US" sz="2400" dirty="0"/>
              <a:t> </a:t>
            </a:r>
            <a:r>
              <a:rPr lang="en-US" sz="2400" dirty="0" err="1"/>
              <a:t>ứng</a:t>
            </a:r>
            <a:r>
              <a:rPr lang="en-US" sz="2400" dirty="0"/>
              <a:t> </a:t>
            </a:r>
            <a:r>
              <a:rPr lang="en-US" sz="2400" dirty="0" err="1"/>
              <a:t>xử</a:t>
            </a:r>
            <a:r>
              <a:rPr lang="en-US" sz="2400" dirty="0"/>
              <a:t>, </a:t>
            </a:r>
            <a:r>
              <a:rPr lang="en-US" sz="2400" dirty="0" err="1"/>
              <a:t>sống</a:t>
            </a:r>
            <a:r>
              <a:rPr lang="en-US" sz="2400" dirty="0"/>
              <a:t> </a:t>
            </a:r>
            <a:r>
              <a:rPr lang="en-US" sz="2400" dirty="0" err="1"/>
              <a:t>khiêm</a:t>
            </a:r>
            <a:r>
              <a:rPr lang="en-US" sz="2400" dirty="0"/>
              <a:t> </a:t>
            </a:r>
            <a:r>
              <a:rPr lang="en-US" sz="2400" dirty="0" err="1"/>
              <a:t>tốn</a:t>
            </a:r>
            <a:r>
              <a:rPr lang="en-US" sz="2400" dirty="0"/>
              <a:t>, </a:t>
            </a:r>
            <a:r>
              <a:rPr lang="en-US" sz="2400" dirty="0" err="1"/>
              <a:t>biết</a:t>
            </a:r>
            <a:r>
              <a:rPr lang="en-US" sz="2400" dirty="0"/>
              <a:t> </a:t>
            </a:r>
            <a:r>
              <a:rPr lang="en-US" sz="2400" dirty="0" err="1"/>
              <a:t>tôn</a:t>
            </a:r>
            <a:r>
              <a:rPr lang="en-US" sz="2400" dirty="0"/>
              <a:t> </a:t>
            </a:r>
            <a:r>
              <a:rPr lang="en-US" sz="2400" dirty="0" err="1"/>
              <a:t>trọng</a:t>
            </a:r>
            <a:r>
              <a:rPr lang="en-US" sz="2400" dirty="0"/>
              <a:t> </a:t>
            </a:r>
            <a:r>
              <a:rPr lang="en-US" sz="2400" dirty="0" err="1"/>
              <a:t>người</a:t>
            </a:r>
            <a:r>
              <a:rPr lang="en-US" sz="2400" dirty="0"/>
              <a:t> </a:t>
            </a:r>
            <a:r>
              <a:rPr lang="en-US" sz="2400" dirty="0" err="1"/>
              <a:t>khác</a:t>
            </a:r>
            <a:r>
              <a:rPr lang="vi-VN" sz="2400" dirty="0"/>
              <a:t>.</a:t>
            </a:r>
            <a:endParaRPr lang="en-US" sz="2400" dirty="0"/>
          </a:p>
        </p:txBody>
      </p:sp>
      <p:sp>
        <p:nvSpPr>
          <p:cNvPr id="3" name="Rectangle 2"/>
          <p:cNvSpPr/>
          <p:nvPr/>
        </p:nvSpPr>
        <p:spPr>
          <a:xfrm>
            <a:off x="8370009" y="2564314"/>
            <a:ext cx="3380445" cy="830997"/>
          </a:xfrm>
          <a:prstGeom prst="rect">
            <a:avLst/>
          </a:prstGeom>
        </p:spPr>
        <p:txBody>
          <a:bodyPr wrap="square">
            <a:spAutoFit/>
          </a:bodyPr>
          <a:lstStyle/>
          <a:p>
            <a:pPr lvl="0"/>
            <a:r>
              <a:rPr lang="en-US" sz="2400" dirty="0" err="1"/>
              <a:t>Bài</a:t>
            </a:r>
            <a:r>
              <a:rPr lang="en-US" sz="2400" dirty="0"/>
              <a:t> </a:t>
            </a:r>
            <a:r>
              <a:rPr lang="en-US" sz="2400" dirty="0" err="1"/>
              <a:t>học</a:t>
            </a:r>
            <a:r>
              <a:rPr lang="en-US" sz="2400" dirty="0"/>
              <a:t> </a:t>
            </a:r>
            <a:r>
              <a:rPr lang="en-US" sz="2400" dirty="0" err="1"/>
              <a:t>về</a:t>
            </a:r>
            <a:r>
              <a:rPr lang="en-US" sz="2400" dirty="0"/>
              <a:t> </a:t>
            </a:r>
            <a:r>
              <a:rPr lang="en-US" sz="2400" dirty="0" err="1"/>
              <a:t>tình</a:t>
            </a:r>
            <a:r>
              <a:rPr lang="en-US" sz="2400" dirty="0"/>
              <a:t> </a:t>
            </a:r>
            <a:r>
              <a:rPr lang="en-US" sz="2400" dirty="0" err="1"/>
              <a:t>thân</a:t>
            </a:r>
            <a:r>
              <a:rPr lang="en-US" sz="2400" dirty="0"/>
              <a:t> </a:t>
            </a:r>
            <a:r>
              <a:rPr lang="en-US" sz="2400" dirty="0" err="1"/>
              <a:t>ái</a:t>
            </a:r>
            <a:r>
              <a:rPr lang="en-US" sz="2400" dirty="0"/>
              <a:t>, </a:t>
            </a:r>
            <a:r>
              <a:rPr lang="en-US" sz="2400" dirty="0" err="1"/>
              <a:t>chan</a:t>
            </a:r>
            <a:r>
              <a:rPr lang="en-US" sz="2400" dirty="0"/>
              <a:t> </a:t>
            </a:r>
            <a:r>
              <a:rPr lang="en-US" sz="2400" dirty="0" err="1"/>
              <a:t>hòa</a:t>
            </a:r>
            <a:r>
              <a:rPr lang="vi-VN" sz="2400" dirty="0"/>
              <a:t>.</a:t>
            </a:r>
            <a:endParaRPr lang="en-US" sz="2400" dirty="0"/>
          </a:p>
        </p:txBody>
      </p:sp>
      <p:sp>
        <p:nvSpPr>
          <p:cNvPr id="32" name="流程图: 终止 32">
            <a:extLst>
              <a:ext uri="{FF2B5EF4-FFF2-40B4-BE49-F238E27FC236}">
                <a16:creationId xmlns:a16="http://schemas.microsoft.com/office/drawing/2014/main" id="{6D7924B4-620C-4C6E-8BFA-4DEBB072FDD0}"/>
              </a:ext>
            </a:extLst>
          </p:cNvPr>
          <p:cNvSpPr/>
          <p:nvPr/>
        </p:nvSpPr>
        <p:spPr>
          <a:xfrm rot="16200000">
            <a:off x="2501836" y="1832092"/>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流程图: 终止 32">
            <a:extLst>
              <a:ext uri="{FF2B5EF4-FFF2-40B4-BE49-F238E27FC236}">
                <a16:creationId xmlns:a16="http://schemas.microsoft.com/office/drawing/2014/main" id="{67C392DC-9E62-4B27-B6CE-417A0AD3B857}"/>
              </a:ext>
            </a:extLst>
          </p:cNvPr>
          <p:cNvSpPr/>
          <p:nvPr/>
        </p:nvSpPr>
        <p:spPr>
          <a:xfrm rot="16200000">
            <a:off x="9958269" y="1779641"/>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MH_SubTitle_1">
            <a:extLst>
              <a:ext uri="{FF2B5EF4-FFF2-40B4-BE49-F238E27FC236}">
                <a16:creationId xmlns:a16="http://schemas.microsoft.com/office/drawing/2014/main" id="{166091F4-0352-4E01-A4D7-A155D053B500}"/>
              </a:ext>
            </a:extLst>
          </p:cNvPr>
          <p:cNvSpPr/>
          <p:nvPr/>
        </p:nvSpPr>
        <p:spPr>
          <a:xfrm>
            <a:off x="1527592" y="1443928"/>
            <a:ext cx="2343744" cy="476083"/>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Bài học 1</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5" name="MH_SubTitle_1">
            <a:extLst>
              <a:ext uri="{FF2B5EF4-FFF2-40B4-BE49-F238E27FC236}">
                <a16:creationId xmlns:a16="http://schemas.microsoft.com/office/drawing/2014/main" id="{9F9B8FD4-2A40-4CC6-84B0-5C651AB28D6C}"/>
              </a:ext>
            </a:extLst>
          </p:cNvPr>
          <p:cNvSpPr/>
          <p:nvPr/>
        </p:nvSpPr>
        <p:spPr>
          <a:xfrm>
            <a:off x="8515901" y="1443928"/>
            <a:ext cx="2409010" cy="476083"/>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Bài học 2</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37" name="Picture 36">
            <a:extLst>
              <a:ext uri="{FF2B5EF4-FFF2-40B4-BE49-F238E27FC236}">
                <a16:creationId xmlns:a16="http://schemas.microsoft.com/office/drawing/2014/main" id="{12D4FAE8-CA25-46DE-AA1A-E7E816532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37" y="343541"/>
            <a:ext cx="2725544" cy="4246264"/>
          </a:xfrm>
          <a:prstGeom prst="rect">
            <a:avLst/>
          </a:prstGeom>
        </p:spPr>
      </p:pic>
      <p:pic>
        <p:nvPicPr>
          <p:cNvPr id="24" name="Picture 23">
            <a:extLst>
              <a:ext uri="{FF2B5EF4-FFF2-40B4-BE49-F238E27FC236}">
                <a16:creationId xmlns:a16="http://schemas.microsoft.com/office/drawing/2014/main" id="{2A006E81-47CE-4683-B958-70B03EFDBFC0}"/>
              </a:ext>
            </a:extLst>
          </p:cNvPr>
          <p:cNvPicPr>
            <a:picLocks noChangeAspect="1"/>
          </p:cNvPicPr>
          <p:nvPr/>
        </p:nvPicPr>
        <p:blipFill>
          <a:blip r:embed="rId4"/>
          <a:stretch>
            <a:fillRect/>
          </a:stretch>
        </p:blipFill>
        <p:spPr>
          <a:xfrm>
            <a:off x="4888478" y="2412886"/>
            <a:ext cx="2261812" cy="2225233"/>
          </a:xfrm>
          <a:prstGeom prst="rect">
            <a:avLst/>
          </a:prstGeom>
        </p:spPr>
      </p:pic>
      <p:grpSp>
        <p:nvGrpSpPr>
          <p:cNvPr id="28" name="组合 3">
            <a:extLst>
              <a:ext uri="{FF2B5EF4-FFF2-40B4-BE49-F238E27FC236}">
                <a16:creationId xmlns:a16="http://schemas.microsoft.com/office/drawing/2014/main" id="{E5BD5F74-AAE5-F2A1-1A2B-89984EB78A8B}"/>
              </a:ext>
            </a:extLst>
          </p:cNvPr>
          <p:cNvGrpSpPr/>
          <p:nvPr/>
        </p:nvGrpSpPr>
        <p:grpSpPr>
          <a:xfrm>
            <a:off x="43830" y="41452"/>
            <a:ext cx="1129180" cy="1129180"/>
            <a:chOff x="5070744" y="3232582"/>
            <a:chExt cx="1129180" cy="1129180"/>
          </a:xfrm>
        </p:grpSpPr>
        <p:pic>
          <p:nvPicPr>
            <p:cNvPr id="30" name="图片 13">
              <a:extLst>
                <a:ext uri="{FF2B5EF4-FFF2-40B4-BE49-F238E27FC236}">
                  <a16:creationId xmlns:a16="http://schemas.microsoft.com/office/drawing/2014/main" id="{19607D60-F070-DA93-7E12-45E29BD3D7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0744" y="3232582"/>
              <a:ext cx="1129180" cy="1129180"/>
            </a:xfrm>
            <a:prstGeom prst="rect">
              <a:avLst/>
            </a:prstGeom>
          </p:spPr>
        </p:pic>
        <p:sp>
          <p:nvSpPr>
            <p:cNvPr id="38" name="矩形 16">
              <a:extLst>
                <a:ext uri="{FF2B5EF4-FFF2-40B4-BE49-F238E27FC236}">
                  <a16:creationId xmlns:a16="http://schemas.microsoft.com/office/drawing/2014/main" id="{96C61F86-F54C-E6DF-C7D9-313C190CD2EE}"/>
                </a:ext>
              </a:extLst>
            </p:cNvPr>
            <p:cNvSpPr/>
            <p:nvPr/>
          </p:nvSpPr>
          <p:spPr>
            <a:xfrm rot="3274">
              <a:off x="5074899" y="3494546"/>
              <a:ext cx="1124762" cy="553998"/>
            </a:xfrm>
            <a:prstGeom prst="rect">
              <a:avLst/>
            </a:prstGeom>
          </p:spPr>
          <p:txBody>
            <a:bodyPr wrap="square">
              <a:spAutoFit/>
            </a:bodyPr>
            <a:lstStyle/>
            <a:p>
              <a:pPr algn="ctr"/>
              <a:r>
                <a:rPr lang="vi-VN" altLang="zh-CN" sz="3000" dirty="0">
                  <a:solidFill>
                    <a:srgbClr val="69050A"/>
                  </a:solidFill>
                  <a:cs typeface="+mn-ea"/>
                  <a:sym typeface="+mn-lt"/>
                </a:rPr>
                <a:t>04.</a:t>
              </a:r>
              <a:endParaRPr lang="zh-CN" altLang="en-US" sz="3000" dirty="0">
                <a:solidFill>
                  <a:srgbClr val="69050A"/>
                </a:solidFill>
                <a:cs typeface="+mn-ea"/>
                <a:sym typeface="+mn-lt"/>
              </a:endParaRPr>
            </a:p>
          </p:txBody>
        </p:sp>
      </p:grpSp>
      <p:sp>
        <p:nvSpPr>
          <p:cNvPr id="39" name="MH_SubTitle_1">
            <a:extLst>
              <a:ext uri="{FF2B5EF4-FFF2-40B4-BE49-F238E27FC236}">
                <a16:creationId xmlns:a16="http://schemas.microsoft.com/office/drawing/2014/main" id="{1402FABA-473A-839E-87BE-9FB22617AA49}"/>
              </a:ext>
            </a:extLst>
          </p:cNvPr>
          <p:cNvSpPr/>
          <p:nvPr/>
        </p:nvSpPr>
        <p:spPr>
          <a:xfrm>
            <a:off x="1185218" y="142668"/>
            <a:ext cx="5372237" cy="525010"/>
          </a:xfrm>
          <a:prstGeom prst="roundRect">
            <a:avLst>
              <a:gd name="adj" fmla="val 21110"/>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Bài học đường đời đầu tiên</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0" name="Rectangle 39">
            <a:extLst>
              <a:ext uri="{FF2B5EF4-FFF2-40B4-BE49-F238E27FC236}">
                <a16:creationId xmlns:a16="http://schemas.microsoft.com/office/drawing/2014/main" id="{78ADF85A-1B7C-25E1-55CE-9EB7EA1B8B1B}"/>
              </a:ext>
            </a:extLst>
          </p:cNvPr>
          <p:cNvSpPr/>
          <p:nvPr/>
        </p:nvSpPr>
        <p:spPr>
          <a:xfrm>
            <a:off x="4264687" y="5812878"/>
            <a:ext cx="4859435" cy="830997"/>
          </a:xfrm>
          <a:prstGeom prst="rect">
            <a:avLst/>
          </a:prstGeom>
        </p:spPr>
        <p:txBody>
          <a:bodyPr wrap="square">
            <a:spAutoFit/>
          </a:bodyPr>
          <a:lstStyle/>
          <a:p>
            <a:pPr lvl="0"/>
            <a:r>
              <a:rPr lang="vi-VN" sz="2400" dirty="0"/>
              <a:t>Dũng cảm nhận lỗi, chịu trách nhiệm với lỗi lầm của bản thân.</a:t>
            </a:r>
            <a:endParaRPr lang="en-US" sz="2400" dirty="0"/>
          </a:p>
        </p:txBody>
      </p:sp>
      <p:sp>
        <p:nvSpPr>
          <p:cNvPr id="41" name="流程图: 终止 32">
            <a:extLst>
              <a:ext uri="{FF2B5EF4-FFF2-40B4-BE49-F238E27FC236}">
                <a16:creationId xmlns:a16="http://schemas.microsoft.com/office/drawing/2014/main" id="{80EC901D-10BB-2ADC-1AEA-67D539C775FF}"/>
              </a:ext>
            </a:extLst>
          </p:cNvPr>
          <p:cNvSpPr/>
          <p:nvPr/>
        </p:nvSpPr>
        <p:spPr>
          <a:xfrm rot="16200000">
            <a:off x="5936203" y="5059949"/>
            <a:ext cx="125855" cy="124820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MH_SubTitle_1">
            <a:extLst>
              <a:ext uri="{FF2B5EF4-FFF2-40B4-BE49-F238E27FC236}">
                <a16:creationId xmlns:a16="http://schemas.microsoft.com/office/drawing/2014/main" id="{88FBD730-78B5-C330-C3D2-750B08361E7D}"/>
              </a:ext>
            </a:extLst>
          </p:cNvPr>
          <p:cNvSpPr/>
          <p:nvPr/>
        </p:nvSpPr>
        <p:spPr>
          <a:xfrm>
            <a:off x="4573300" y="4892433"/>
            <a:ext cx="2409010" cy="476083"/>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Bài học 3</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3" name="Rectangle 42">
            <a:extLst>
              <a:ext uri="{FF2B5EF4-FFF2-40B4-BE49-F238E27FC236}">
                <a16:creationId xmlns:a16="http://schemas.microsoft.com/office/drawing/2014/main" id="{785F2BFF-14E9-E04E-17E9-8DA4E9A49623}"/>
              </a:ext>
            </a:extLst>
          </p:cNvPr>
          <p:cNvSpPr/>
          <p:nvPr/>
        </p:nvSpPr>
        <p:spPr>
          <a:xfrm>
            <a:off x="7949981" y="349582"/>
            <a:ext cx="3726540" cy="461665"/>
          </a:xfrm>
          <a:prstGeom prst="rect">
            <a:avLst/>
          </a:prstGeom>
          <a:ln>
            <a:solidFill>
              <a:schemeClr val="accent6">
                <a:lumMod val="75000"/>
              </a:schemeClr>
            </a:solidFill>
          </a:ln>
        </p:spPr>
        <p:txBody>
          <a:bodyPr wrap="square">
            <a:spAutoFit/>
          </a:bodyPr>
          <a:lstStyle/>
          <a:p>
            <a:pPr lvl="0" algn="ctr"/>
            <a:r>
              <a:rPr lang="vi-VN" sz="2400" b="1" dirty="0">
                <a:solidFill>
                  <a:srgbClr val="FF0000"/>
                </a:solidFill>
                <a:latin typeface="SVN-Sevillana" panose="02000500000000020002" pitchFamily="2" charset="0"/>
                <a:ea typeface="Cambria Math" panose="02040503050406030204" pitchFamily="18" charset="0"/>
              </a:rPr>
              <a:t>Bài học rút ra:</a:t>
            </a:r>
            <a:endParaRPr lang="en-US" sz="2400" b="1" dirty="0">
              <a:solidFill>
                <a:srgbClr val="FF0000"/>
              </a:solidFill>
              <a:latin typeface="SVN-Sevillana" panose="02000500000000020002" pitchFamily="2" charset="0"/>
              <a:ea typeface="Cambria Math" panose="02040503050406030204" pitchFamily="18" charset="0"/>
            </a:endParaRPr>
          </a:p>
        </p:txBody>
      </p:sp>
    </p:spTree>
    <p:custDataLst>
      <p:tags r:id="rId1"/>
    </p:custDataLst>
    <p:extLst>
      <p:ext uri="{BB962C8B-B14F-4D97-AF65-F5344CB8AC3E}">
        <p14:creationId xmlns:p14="http://schemas.microsoft.com/office/powerpoint/2010/main" val="60264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6008">
        <p15:prstTrans prst="fallOver"/>
      </p:transition>
    </mc:Choice>
    <mc:Fallback xmlns="">
      <p:transition spd="slow" advTm="360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4" grpId="0" animBg="1"/>
      <p:bldP spid="35" grpId="0" animBg="1"/>
      <p:bldP spid="40" grpId="0"/>
      <p:bldP spid="42"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7399D-CA46-40FB-A805-2611B4C464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03"/>
          <a:stretch/>
        </p:blipFill>
        <p:spPr>
          <a:xfrm>
            <a:off x="0" y="0"/>
            <a:ext cx="6096000" cy="6858000"/>
          </a:xfrm>
          <a:prstGeom prst="rect">
            <a:avLst/>
          </a:prstGeom>
          <a:ln>
            <a:noFill/>
          </a:ln>
          <a:effectLst>
            <a:softEdge rad="112500"/>
          </a:effectLst>
        </p:spPr>
      </p:pic>
      <p:grpSp>
        <p:nvGrpSpPr>
          <p:cNvPr id="4" name="组合 4"/>
          <p:cNvGrpSpPr/>
          <p:nvPr/>
        </p:nvGrpSpPr>
        <p:grpSpPr>
          <a:xfrm>
            <a:off x="6125153" y="33640"/>
            <a:ext cx="1154542" cy="1122733"/>
            <a:chOff x="9048006" y="3527899"/>
            <a:chExt cx="1154542" cy="1122733"/>
          </a:xfrm>
        </p:grpSpPr>
        <p:pic>
          <p:nvPicPr>
            <p:cNvPr id="5"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48006" y="3527899"/>
              <a:ext cx="1154542" cy="1122733"/>
            </a:xfrm>
            <a:prstGeom prst="rect">
              <a:avLst/>
            </a:prstGeom>
          </p:spPr>
        </p:pic>
        <p:sp>
          <p:nvSpPr>
            <p:cNvPr id="6" name="矩形 17"/>
            <p:cNvSpPr/>
            <p:nvPr/>
          </p:nvSpPr>
          <p:spPr>
            <a:xfrm rot="3274">
              <a:off x="9052301" y="3840314"/>
              <a:ext cx="1124762" cy="553998"/>
            </a:xfrm>
            <a:prstGeom prst="rect">
              <a:avLst/>
            </a:prstGeom>
          </p:spPr>
          <p:txBody>
            <a:bodyPr wrap="square">
              <a:spAutoFit/>
            </a:bodyPr>
            <a:lstStyle/>
            <a:p>
              <a:pPr algn="ctr"/>
              <a:r>
                <a:rPr lang="vi-VN" altLang="zh-CN" sz="3000" dirty="0">
                  <a:solidFill>
                    <a:srgbClr val="69050A"/>
                  </a:solidFill>
                  <a:cs typeface="+mn-ea"/>
                  <a:sym typeface="+mn-lt"/>
                </a:rPr>
                <a:t>04</a:t>
              </a:r>
              <a:endParaRPr lang="zh-CN" altLang="en-US" sz="3000" dirty="0">
                <a:solidFill>
                  <a:srgbClr val="69050A"/>
                </a:solidFill>
                <a:cs typeface="+mn-ea"/>
                <a:sym typeface="+mn-lt"/>
              </a:endParaRPr>
            </a:p>
          </p:txBody>
        </p:sp>
      </p:grpSp>
      <p:sp>
        <p:nvSpPr>
          <p:cNvPr id="7" name="MH_SubTitle_1">
            <a:extLst>
              <a:ext uri="{FF2B5EF4-FFF2-40B4-BE49-F238E27FC236}">
                <a16:creationId xmlns:a16="http://schemas.microsoft.com/office/drawing/2014/main" id="{4DBE19C2-C7D7-42A5-AD50-6DD639CBF316}"/>
              </a:ext>
            </a:extLst>
          </p:cNvPr>
          <p:cNvSpPr/>
          <p:nvPr/>
        </p:nvSpPr>
        <p:spPr>
          <a:xfrm>
            <a:off x="7341558" y="432875"/>
            <a:ext cx="3869059" cy="462749"/>
          </a:xfrm>
          <a:prstGeom prst="roundRect">
            <a:avLst>
              <a:gd name="adj" fmla="val 21110"/>
            </a:avLst>
          </a:prstGeom>
          <a:solidFill>
            <a:srgbClr val="CC99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Bài học đường đời đầu tiên</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 name="Rectangle 8"/>
          <p:cNvSpPr/>
          <p:nvPr/>
        </p:nvSpPr>
        <p:spPr>
          <a:xfrm>
            <a:off x="7366779" y="1859143"/>
            <a:ext cx="4093037" cy="1015663"/>
          </a:xfrm>
          <a:prstGeom prst="rect">
            <a:avLst/>
          </a:prstGeom>
          <a:solidFill>
            <a:srgbClr val="CC99FF"/>
          </a:solidFill>
          <a:scene3d>
            <a:camera prst="orthographicFront"/>
            <a:lightRig rig="threePt" dir="t"/>
          </a:scene3d>
          <a:sp3d>
            <a:bevelT/>
          </a:sp3d>
        </p:spPr>
        <p:txBody>
          <a:bodyPr wrap="square">
            <a:spAutoFit/>
          </a:bodyPr>
          <a:lstStyle/>
          <a:p>
            <a:pPr algn="ctr"/>
            <a:r>
              <a:rPr lang="en-US" sz="2000" dirty="0">
                <a:latin typeface="SVN-Sevillana" panose="02000500000000020002" pitchFamily="2" charset="0"/>
                <a:ea typeface="Cambria Math" panose="02040503050406030204" pitchFamily="18" charset="0"/>
              </a:rPr>
              <a:t>Ở </a:t>
            </a:r>
            <a:r>
              <a:rPr lang="en-US" sz="2000" dirty="0" err="1">
                <a:latin typeface="SVN-Sevillana" panose="02000500000000020002" pitchFamily="2" charset="0"/>
                <a:ea typeface="Cambria Math" panose="02040503050406030204" pitchFamily="18" charset="0"/>
              </a:rPr>
              <a:t>đời</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mà</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có</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thói</a:t>
            </a:r>
            <a:r>
              <a:rPr lang="en-US" sz="2000" dirty="0">
                <a:latin typeface="SVN-Sevillana" panose="02000500000000020002" pitchFamily="2" charset="0"/>
                <a:ea typeface="Cambria Math" panose="02040503050406030204" pitchFamily="18" charset="0"/>
              </a:rPr>
              <a:t> hung </a:t>
            </a:r>
            <a:r>
              <a:rPr lang="en-US" sz="2000" dirty="0" err="1">
                <a:latin typeface="SVN-Sevillana" panose="02000500000000020002" pitchFamily="2" charset="0"/>
                <a:ea typeface="Cambria Math" panose="02040503050406030204" pitchFamily="18" charset="0"/>
              </a:rPr>
              <a:t>hăng</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bậy</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bạ</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có</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óc</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mà</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không</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biết</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nghĩ</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sớm</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muộn</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rồi</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cũng</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mang</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vạ</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vào</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mình</a:t>
            </a:r>
            <a:r>
              <a:rPr lang="en-US" sz="2000" dirty="0">
                <a:latin typeface="SVN-Sevillana" panose="02000500000000020002" pitchFamily="2" charset="0"/>
                <a:ea typeface="Cambria Math" panose="02040503050406030204" pitchFamily="18" charset="0"/>
              </a:rPr>
              <a:t> </a:t>
            </a:r>
            <a:r>
              <a:rPr lang="en-US" sz="2000" dirty="0" err="1">
                <a:latin typeface="SVN-Sevillana" panose="02000500000000020002" pitchFamily="2" charset="0"/>
                <a:ea typeface="Cambria Math" panose="02040503050406030204" pitchFamily="18" charset="0"/>
              </a:rPr>
              <a:t>đấy</a:t>
            </a:r>
            <a:r>
              <a:rPr lang="en-US" sz="2000" dirty="0">
                <a:latin typeface="SVN-Sevillana" panose="02000500000000020002" pitchFamily="2" charset="0"/>
                <a:ea typeface="Cambria Math" panose="02040503050406030204" pitchFamily="18" charset="0"/>
              </a:rPr>
              <a:t>”.</a:t>
            </a:r>
          </a:p>
        </p:txBody>
      </p:sp>
      <p:sp>
        <p:nvSpPr>
          <p:cNvPr id="12" name="Rectangle 11"/>
          <p:cNvSpPr/>
          <p:nvPr/>
        </p:nvSpPr>
        <p:spPr>
          <a:xfrm>
            <a:off x="7341557" y="4324483"/>
            <a:ext cx="3869059" cy="1754326"/>
          </a:xfrm>
          <a:prstGeom prst="rect">
            <a:avLst/>
          </a:prstGeom>
          <a:solidFill>
            <a:srgbClr val="FFC000"/>
          </a:solidFill>
          <a:scene3d>
            <a:camera prst="orthographicFront"/>
            <a:lightRig rig="threePt" dir="t"/>
          </a:scene3d>
          <a:sp3d>
            <a:bevelT/>
          </a:sp3d>
        </p:spPr>
        <p:txBody>
          <a:bodyPr wrap="square">
            <a:spAutoFit/>
          </a:bodyPr>
          <a:lstStyle/>
          <a:p>
            <a:pPr lvl="0"/>
            <a:r>
              <a:rPr lang="vi-VN">
                <a:latin typeface="SVN-Sevillana" panose="02000500000000020002" pitchFamily="2" charset="0"/>
              </a:rPr>
              <a:t>Cách kể </a:t>
            </a:r>
            <a:r>
              <a:rPr lang="en-US">
                <a:latin typeface="SVN-Sevillana" panose="02000500000000020002" pitchFamily="2" charset="0"/>
              </a:rPr>
              <a:t>theo ngôi thứ nhất </a:t>
            </a:r>
            <a:r>
              <a:rPr lang="vi-VN">
                <a:latin typeface="SVN-Sevillana" panose="02000500000000020002" pitchFamily="2" charset="0"/>
              </a:rPr>
              <a:t>đã làm nổi bật sự tự nhận thức, sự hối hận của D</a:t>
            </a:r>
            <a:r>
              <a:rPr lang="en-US">
                <a:latin typeface="SVN-Sevillana" panose="02000500000000020002" pitchFamily="2" charset="0"/>
              </a:rPr>
              <a:t>ế </a:t>
            </a:r>
            <a:r>
              <a:rPr lang="vi-VN">
                <a:latin typeface="SVN-Sevillana" panose="02000500000000020002" pitchFamily="2" charset="0"/>
              </a:rPr>
              <a:t>M</a:t>
            </a:r>
            <a:r>
              <a:rPr lang="en-US">
                <a:latin typeface="SVN-Sevillana" panose="02000500000000020002" pitchFamily="2" charset="0"/>
              </a:rPr>
              <a:t>èn</a:t>
            </a:r>
            <a:r>
              <a:rPr lang="vi-VN">
                <a:latin typeface="SVN-Sevillana" panose="02000500000000020002" pitchFamily="2" charset="0"/>
              </a:rPr>
              <a:t>. Qua trải nghiệm lần này, chắc chắn D</a:t>
            </a:r>
            <a:r>
              <a:rPr lang="en-US">
                <a:latin typeface="SVN-Sevillana" panose="02000500000000020002" pitchFamily="2" charset="0"/>
              </a:rPr>
              <a:t>ế </a:t>
            </a:r>
            <a:r>
              <a:rPr lang="vi-VN">
                <a:latin typeface="SVN-Sevillana" panose="02000500000000020002" pitchFamily="2" charset="0"/>
              </a:rPr>
              <a:t>M</a:t>
            </a:r>
            <a:r>
              <a:rPr lang="en-US">
                <a:latin typeface="SVN-Sevillana" panose="02000500000000020002" pitchFamily="2" charset="0"/>
              </a:rPr>
              <a:t>èn</a:t>
            </a:r>
            <a:r>
              <a:rPr lang="vi-VN">
                <a:latin typeface="SVN-Sevillana" panose="02000500000000020002" pitchFamily="2" charset="0"/>
              </a:rPr>
              <a:t> sẽ có sự thay đổi trong tính cách, bớt đi tính kiêu căng hợm hĩnh và sẽ trưởng thành hơn.</a:t>
            </a:r>
          </a:p>
        </p:txBody>
      </p:sp>
      <p:pic>
        <p:nvPicPr>
          <p:cNvPr id="14" name="图片 23">
            <a:extLst>
              <a:ext uri="{FF2B5EF4-FFF2-40B4-BE49-F238E27FC236}">
                <a16:creationId xmlns:a16="http://schemas.microsoft.com/office/drawing/2014/main" id="{20627B9B-FDE6-4949-A042-6073D9F54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45755" y="3204600"/>
            <a:ext cx="660662" cy="437060"/>
          </a:xfrm>
          <a:prstGeom prst="rect">
            <a:avLst/>
          </a:prstGeom>
        </p:spPr>
      </p:pic>
      <p:sp>
        <p:nvSpPr>
          <p:cNvPr id="15" name="Thought Bubble: Cloud 14">
            <a:extLst>
              <a:ext uri="{FF2B5EF4-FFF2-40B4-BE49-F238E27FC236}">
                <a16:creationId xmlns:a16="http://schemas.microsoft.com/office/drawing/2014/main" id="{F7FC8834-695C-4DB4-9319-AC197BD15112}"/>
              </a:ext>
            </a:extLst>
          </p:cNvPr>
          <p:cNvSpPr/>
          <p:nvPr/>
        </p:nvSpPr>
        <p:spPr>
          <a:xfrm>
            <a:off x="193437" y="95137"/>
            <a:ext cx="3435133" cy="2076317"/>
          </a:xfrm>
          <a:prstGeom prst="cloudCallout">
            <a:avLst>
              <a:gd name="adj1" fmla="val -13362"/>
              <a:gd name="adj2" fmla="val 64194"/>
            </a:avLst>
          </a:prstGeom>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latin typeface="SVN-Sevillana" panose="02000500000000020002" pitchFamily="2" charset="0"/>
              <a:ea typeface="Cambria Math" panose="02040503050406030204" pitchFamily="18" charset="0"/>
            </a:endParaRPr>
          </a:p>
          <a:p>
            <a:pPr algn="ctr"/>
            <a:r>
              <a:rPr lang="vi-VN">
                <a:latin typeface="SVN-Sevillana" panose="02000500000000020002" pitchFamily="2" charset="0"/>
                <a:ea typeface="Cambria Math" panose="02040503050406030204" pitchFamily="18" charset="0"/>
              </a:rPr>
              <a:t>…vừa thươngvừa ăn năn tội của mình. Giá mà tôi không trêu chị Cốc thì đâu đến nỗi Choắt việc gì…</a:t>
            </a:r>
          </a:p>
        </p:txBody>
      </p:sp>
      <p:sp>
        <p:nvSpPr>
          <p:cNvPr id="16" name="Thought Bubble: Cloud 15">
            <a:extLst>
              <a:ext uri="{FF2B5EF4-FFF2-40B4-BE49-F238E27FC236}">
                <a16:creationId xmlns:a16="http://schemas.microsoft.com/office/drawing/2014/main" id="{DD2D5BA5-128C-42A5-A713-8BD0573958A3}"/>
              </a:ext>
            </a:extLst>
          </p:cNvPr>
          <p:cNvSpPr/>
          <p:nvPr/>
        </p:nvSpPr>
        <p:spPr>
          <a:xfrm>
            <a:off x="2992658" y="1411790"/>
            <a:ext cx="3059724" cy="2076317"/>
          </a:xfrm>
          <a:prstGeom prst="cloudCallout">
            <a:avLst>
              <a:gd name="adj1" fmla="val -62211"/>
              <a:gd name="adj2" fmla="val 24389"/>
            </a:avLst>
          </a:prstGeom>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000">
                <a:latin typeface="SVN-Sevillana" panose="02000500000000020002" pitchFamily="2" charset="0"/>
                <a:ea typeface="Cambria Math" panose="02040503050406030204" pitchFamily="18" charset="0"/>
              </a:rPr>
              <a:t>tôi đứng lặng giờ lâu, nghĩ về bài học đường đời đầu tiên.</a:t>
            </a:r>
            <a:endParaRPr lang="vi-VN" sz="2000">
              <a:latin typeface="Cambria Math" panose="02040503050406030204" pitchFamily="18" charset="0"/>
              <a:ea typeface="Cambria Math" panose="02040503050406030204" pitchFamily="18" charset="0"/>
            </a:endParaRPr>
          </a:p>
        </p:txBody>
      </p:sp>
      <p:pic>
        <p:nvPicPr>
          <p:cNvPr id="17" name="图片 23">
            <a:extLst>
              <a:ext uri="{FF2B5EF4-FFF2-40B4-BE49-F238E27FC236}">
                <a16:creationId xmlns:a16="http://schemas.microsoft.com/office/drawing/2014/main" id="{A753050E-5A32-486A-A512-5E55909A58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666140">
            <a:off x="5588476" y="3571716"/>
            <a:ext cx="1721556" cy="865291"/>
          </a:xfrm>
          <a:prstGeom prst="rect">
            <a:avLst/>
          </a:prstGeom>
        </p:spPr>
      </p:pic>
    </p:spTree>
    <p:custDataLst>
      <p:tags r:id="rId1"/>
    </p:custDataLst>
    <p:extLst>
      <p:ext uri="{BB962C8B-B14F-4D97-AF65-F5344CB8AC3E}">
        <p14:creationId xmlns:p14="http://schemas.microsoft.com/office/powerpoint/2010/main" val="1878368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5960">
        <p15:prstTrans prst="pageCurlDouble"/>
      </p:transition>
    </mc:Choice>
    <mc:Fallback xmlns="">
      <p:transition spd="slow" advTm="65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3721BA-318F-483A-B3D7-F52542925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428" y="14082"/>
            <a:ext cx="2646746" cy="3628394"/>
          </a:xfrm>
          <a:prstGeom prst="ellipse">
            <a:avLst/>
          </a:prstGeom>
          <a:ln>
            <a:noFill/>
          </a:ln>
          <a:effectLst>
            <a:softEdge rad="112500"/>
          </a:effectLst>
        </p:spPr>
      </p:pic>
      <p:pic>
        <p:nvPicPr>
          <p:cNvPr id="5" name="图片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423" y="590886"/>
            <a:ext cx="1470230" cy="683748"/>
          </a:xfrm>
          <a:prstGeom prst="rect">
            <a:avLst/>
          </a:prstGeom>
        </p:spPr>
      </p:pic>
      <p:sp>
        <p:nvSpPr>
          <p:cNvPr id="2" name="Rectangle: Rounded Corners 1">
            <a:extLst>
              <a:ext uri="{FF2B5EF4-FFF2-40B4-BE49-F238E27FC236}">
                <a16:creationId xmlns:a16="http://schemas.microsoft.com/office/drawing/2014/main" id="{DD4A3373-5F72-4E89-95D0-E623D1828D12}"/>
              </a:ext>
            </a:extLst>
          </p:cNvPr>
          <p:cNvSpPr/>
          <p:nvPr/>
        </p:nvSpPr>
        <p:spPr>
          <a:xfrm>
            <a:off x="2557968" y="2029699"/>
            <a:ext cx="5999491" cy="880159"/>
          </a:xfrm>
          <a:prstGeom prst="roundRect">
            <a:avLst/>
          </a:prstGeom>
          <a:solidFill>
            <a:srgbClr val="FFCCCC"/>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SVN-Sevillana" panose="02000500000000020002" pitchFamily="2" charset="0"/>
              </a:rPr>
              <a:t>- Nhận biết được một số yếu tố của truyện đồng thoại; </a:t>
            </a:r>
            <a:r>
              <a:rPr lang="vi-VN">
                <a:solidFill>
                  <a:schemeClr val="tx1"/>
                </a:solidFill>
                <a:latin typeface="SVN-Sevillana" panose="02000500000000020002" pitchFamily="2" charset="0"/>
              </a:rPr>
              <a:t>Nhân vật là loài vật được nhân hóa... </a:t>
            </a:r>
            <a:endParaRPr lang="en-US">
              <a:solidFill>
                <a:schemeClr val="tx1"/>
              </a:solidFill>
              <a:latin typeface="SVN-Sevillana" panose="02000500000000020002" pitchFamily="2" charset="0"/>
            </a:endParaRPr>
          </a:p>
        </p:txBody>
      </p:sp>
      <p:sp>
        <p:nvSpPr>
          <p:cNvPr id="14" name="Rectangle: Rounded Corners 13">
            <a:extLst>
              <a:ext uri="{FF2B5EF4-FFF2-40B4-BE49-F238E27FC236}">
                <a16:creationId xmlns:a16="http://schemas.microsoft.com/office/drawing/2014/main" id="{080528E9-3288-4933-A22D-9B3D5C696850}"/>
              </a:ext>
            </a:extLst>
          </p:cNvPr>
          <p:cNvSpPr/>
          <p:nvPr/>
        </p:nvSpPr>
        <p:spPr>
          <a:xfrm>
            <a:off x="3858034" y="2959546"/>
            <a:ext cx="5999491" cy="1279062"/>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atin typeface="SVN-Sevillana" panose="02000500000000020002" pitchFamily="2" charset="0"/>
              </a:rPr>
              <a:t>- Người kể chuyện ngôi thứ nhất: nhân vật Dế Mèn xưng tôi, tự kể lại câu chuyện của mình. Ưu điểm của ngôi kể này là giúp người đọc dễ dàng theo dõi mạch truyện, và dễ nắm bắt những diễn biến tâm lý cũng như suy nghĩ, tâm tư của nhân vật.</a:t>
            </a:r>
          </a:p>
        </p:txBody>
      </p:sp>
      <p:sp>
        <p:nvSpPr>
          <p:cNvPr id="15" name="Rectangle: Rounded Corners 14">
            <a:extLst>
              <a:ext uri="{FF2B5EF4-FFF2-40B4-BE49-F238E27FC236}">
                <a16:creationId xmlns:a16="http://schemas.microsoft.com/office/drawing/2014/main" id="{788FC0C6-24B3-4275-B932-5CB99ED7083D}"/>
              </a:ext>
            </a:extLst>
          </p:cNvPr>
          <p:cNvSpPr/>
          <p:nvPr/>
        </p:nvSpPr>
        <p:spPr>
          <a:xfrm>
            <a:off x="4920342" y="4333417"/>
            <a:ext cx="5999491" cy="1279062"/>
          </a:xfrm>
          <a:prstGeom prst="roundRect">
            <a:avLst/>
          </a:prstGeom>
          <a:solidFill>
            <a:srgbClr val="FFCCCC"/>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chemeClr val="tx1"/>
                </a:solidFill>
                <a:latin typeface="SVN-Sevillana" panose="02000500000000020002" pitchFamily="2" charset="0"/>
              </a:rPr>
              <a:t>- Nêu được bài học về cách nghĩ và cách ứng xử của cá nhân do văn bản gợi ra. Sống khiêm tốn,  biết quan tâm, yêu thương và khoan dung với người khác.</a:t>
            </a:r>
          </a:p>
        </p:txBody>
      </p:sp>
      <p:sp>
        <p:nvSpPr>
          <p:cNvPr id="16" name="Rectangle: Rounded Corners 15">
            <a:extLst>
              <a:ext uri="{FF2B5EF4-FFF2-40B4-BE49-F238E27FC236}">
                <a16:creationId xmlns:a16="http://schemas.microsoft.com/office/drawing/2014/main" id="{9DD7DD58-F942-478B-80D2-2BB4EFB49CB4}"/>
              </a:ext>
            </a:extLst>
          </p:cNvPr>
          <p:cNvSpPr/>
          <p:nvPr/>
        </p:nvSpPr>
        <p:spPr>
          <a:xfrm>
            <a:off x="5803112" y="5711855"/>
            <a:ext cx="5999491" cy="646331"/>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atin typeface="SVN-Sevillana" panose="02000500000000020002" pitchFamily="2" charset="0"/>
              </a:rPr>
              <a:t>- Biết cách đọc/kể tóm tắt một văn bản truyện.</a:t>
            </a:r>
          </a:p>
        </p:txBody>
      </p:sp>
      <p:grpSp>
        <p:nvGrpSpPr>
          <p:cNvPr id="17" name="组合 8">
            <a:extLst>
              <a:ext uri="{FF2B5EF4-FFF2-40B4-BE49-F238E27FC236}">
                <a16:creationId xmlns:a16="http://schemas.microsoft.com/office/drawing/2014/main" id="{CD732980-9018-4DE2-BF1B-96AEE4C7B51C}"/>
              </a:ext>
            </a:extLst>
          </p:cNvPr>
          <p:cNvGrpSpPr/>
          <p:nvPr/>
        </p:nvGrpSpPr>
        <p:grpSpPr>
          <a:xfrm>
            <a:off x="2093456" y="81071"/>
            <a:ext cx="2032110" cy="1703377"/>
            <a:chOff x="9428019" y="4748269"/>
            <a:chExt cx="950685" cy="764762"/>
          </a:xfrm>
        </p:grpSpPr>
        <p:sp>
          <p:nvSpPr>
            <p:cNvPr id="18" name="椭圆 20">
              <a:extLst>
                <a:ext uri="{FF2B5EF4-FFF2-40B4-BE49-F238E27FC236}">
                  <a16:creationId xmlns:a16="http://schemas.microsoft.com/office/drawing/2014/main" id="{FCD1C761-B299-4A1E-982D-FE2D403275AD}"/>
                </a:ext>
              </a:extLst>
            </p:cNvPr>
            <p:cNvSpPr/>
            <p:nvPr/>
          </p:nvSpPr>
          <p:spPr>
            <a:xfrm>
              <a:off x="9511297" y="4748269"/>
              <a:ext cx="764762" cy="764762"/>
            </a:xfrm>
            <a:prstGeom prst="ellipse">
              <a:avLst/>
            </a:prstGeom>
            <a:solidFill>
              <a:schemeClr val="accent2">
                <a:lumMod val="40000"/>
                <a:lumOff val="60000"/>
              </a:schemeClr>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45">
              <a:extLst>
                <a:ext uri="{FF2B5EF4-FFF2-40B4-BE49-F238E27FC236}">
                  <a16:creationId xmlns:a16="http://schemas.microsoft.com/office/drawing/2014/main" id="{3C093E14-CB9C-4C7B-9835-290C84C04700}"/>
                </a:ext>
              </a:extLst>
            </p:cNvPr>
            <p:cNvSpPr/>
            <p:nvPr/>
          </p:nvSpPr>
          <p:spPr>
            <a:xfrm rot="3274">
              <a:off x="9428019" y="4967466"/>
              <a:ext cx="950685" cy="373091"/>
            </a:xfrm>
            <a:prstGeom prst="rect">
              <a:avLst/>
            </a:prstGeom>
          </p:spPr>
          <p:txBody>
            <a:bodyPr wrap="square">
              <a:spAutoFit/>
            </a:bodyPr>
            <a:lstStyle/>
            <a:p>
              <a:pPr algn="ctr"/>
              <a:r>
                <a:rPr lang="en-US" altLang="zh-CN" sz="2400">
                  <a:solidFill>
                    <a:schemeClr val="bg1"/>
                  </a:solidFill>
                  <a:latin typeface="SVN-Swashington" pitchFamily="50" charset="0"/>
                  <a:cs typeface="+mn-ea"/>
                  <a:sym typeface="+mn-lt"/>
                </a:rPr>
                <a:t>Tổng kết</a:t>
              </a:r>
            </a:p>
            <a:p>
              <a:pPr algn="ctr"/>
              <a:r>
                <a:rPr lang="en-US" altLang="zh-CN" sz="2400">
                  <a:solidFill>
                    <a:schemeClr val="bg1"/>
                  </a:solidFill>
                  <a:latin typeface="SVN-Swashington" pitchFamily="50" charset="0"/>
                  <a:cs typeface="+mn-ea"/>
                  <a:sym typeface="+mn-lt"/>
                </a:rPr>
                <a:t>và củng cố</a:t>
              </a:r>
              <a:endParaRPr lang="zh-CN" altLang="en-US" sz="2400" dirty="0">
                <a:solidFill>
                  <a:schemeClr val="bg1"/>
                </a:solidFill>
                <a:latin typeface="SVN-Swashington" pitchFamily="50" charset="0"/>
                <a:cs typeface="+mn-ea"/>
                <a:sym typeface="+mn-lt"/>
              </a:endParaRPr>
            </a:p>
          </p:txBody>
        </p:sp>
      </p:grpSp>
      <p:pic>
        <p:nvPicPr>
          <p:cNvPr id="20" name="Picture 19">
            <a:extLst>
              <a:ext uri="{FF2B5EF4-FFF2-40B4-BE49-F238E27FC236}">
                <a16:creationId xmlns:a16="http://schemas.microsoft.com/office/drawing/2014/main" id="{70EF1345-FB02-4B03-B685-91A54476E82F}"/>
              </a:ext>
            </a:extLst>
          </p:cNvPr>
          <p:cNvPicPr>
            <a:picLocks noChangeAspect="1"/>
          </p:cNvPicPr>
          <p:nvPr/>
        </p:nvPicPr>
        <p:blipFill>
          <a:blip r:embed="rId5"/>
          <a:stretch>
            <a:fillRect/>
          </a:stretch>
        </p:blipFill>
        <p:spPr>
          <a:xfrm>
            <a:off x="2557968" y="2971544"/>
            <a:ext cx="6628391" cy="3406652"/>
          </a:xfrm>
          <a:prstGeom prst="rect">
            <a:avLst/>
          </a:prstGeom>
        </p:spPr>
      </p:pic>
      <p:pic>
        <p:nvPicPr>
          <p:cNvPr id="22" name="Picture 21">
            <a:extLst>
              <a:ext uri="{FF2B5EF4-FFF2-40B4-BE49-F238E27FC236}">
                <a16:creationId xmlns:a16="http://schemas.microsoft.com/office/drawing/2014/main" id="{37655134-B80D-450E-AB5E-1386F56D4187}"/>
              </a:ext>
            </a:extLst>
          </p:cNvPr>
          <p:cNvPicPr>
            <a:picLocks noChangeAspect="1"/>
          </p:cNvPicPr>
          <p:nvPr/>
        </p:nvPicPr>
        <p:blipFill>
          <a:blip r:embed="rId6"/>
          <a:stretch>
            <a:fillRect/>
          </a:stretch>
        </p:blipFill>
        <p:spPr>
          <a:xfrm>
            <a:off x="73343" y="3092351"/>
            <a:ext cx="1914310" cy="3706689"/>
          </a:xfrm>
          <a:prstGeom prst="rect">
            <a:avLst/>
          </a:prstGeom>
        </p:spPr>
      </p:pic>
    </p:spTree>
    <p:custDataLst>
      <p:tags r:id="rId1"/>
    </p:custDataLst>
    <p:extLst>
      <p:ext uri="{BB962C8B-B14F-4D97-AF65-F5344CB8AC3E}">
        <p14:creationId xmlns:p14="http://schemas.microsoft.com/office/powerpoint/2010/main" val="579618423"/>
      </p:ext>
    </p:extLst>
  </p:cSld>
  <p:clrMapOvr>
    <a:masterClrMapping/>
  </p:clrMapOvr>
  <mc:AlternateContent xmlns:mc="http://schemas.openxmlformats.org/markup-compatibility/2006" xmlns:p14="http://schemas.microsoft.com/office/powerpoint/2010/main">
    <mc:Choice Requires="p14">
      <p:transition spd="slow" p14:dur="4400" advTm="105414">
        <p14:honeycomb/>
      </p:transition>
    </mc:Choice>
    <mc:Fallback xmlns="">
      <p:transition spd="slow" advTm="105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600"/>
                                        <p:tgtEl>
                                          <p:spTgt spid="5"/>
                                        </p:tgtEl>
                                      </p:cBhvr>
                                    </p:animEffect>
                                  </p:childTnLst>
                                </p:cTn>
                              </p:par>
                            </p:childTnLst>
                          </p:cTn>
                        </p:par>
                        <p:par>
                          <p:cTn id="8" fill="hold">
                            <p:stCondLst>
                              <p:cond delay="6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6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88440" y="4318249"/>
            <a:ext cx="11809115" cy="2147443"/>
          </a:xfrm>
          <a:prstGeom prst="rect">
            <a:avLst/>
          </a:prstGeom>
          <a:solidFill>
            <a:schemeClr val="accent6">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8080" y="5057103"/>
            <a:ext cx="1470230" cy="683748"/>
          </a:xfrm>
          <a:prstGeom prst="rect">
            <a:avLst/>
          </a:prstGeom>
        </p:spPr>
      </p:pic>
      <p:pic>
        <p:nvPicPr>
          <p:cNvPr id="36" name="图片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690" y="5023490"/>
            <a:ext cx="1470230" cy="683748"/>
          </a:xfrm>
          <a:prstGeom prst="rect">
            <a:avLst/>
          </a:prstGeom>
        </p:spPr>
      </p:pic>
      <p:pic>
        <p:nvPicPr>
          <p:cNvPr id="38" name="图片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9001" y="5021001"/>
            <a:ext cx="1470230" cy="683748"/>
          </a:xfrm>
          <a:prstGeom prst="rect">
            <a:avLst/>
          </a:prstGeom>
        </p:spPr>
      </p:pic>
      <p:grpSp>
        <p:nvGrpSpPr>
          <p:cNvPr id="6" name="组合 5"/>
          <p:cNvGrpSpPr/>
          <p:nvPr/>
        </p:nvGrpSpPr>
        <p:grpSpPr>
          <a:xfrm>
            <a:off x="244474" y="4476549"/>
            <a:ext cx="2134494" cy="1703377"/>
            <a:chOff x="4020630" y="4748269"/>
            <a:chExt cx="998583" cy="764762"/>
          </a:xfrm>
        </p:grpSpPr>
        <p:sp>
          <p:nvSpPr>
            <p:cNvPr id="26" name="椭圆 25"/>
            <p:cNvSpPr/>
            <p:nvPr/>
          </p:nvSpPr>
          <p:spPr>
            <a:xfrm>
              <a:off x="4078561" y="4748269"/>
              <a:ext cx="855634" cy="764762"/>
            </a:xfrm>
            <a:prstGeom prst="ellipse">
              <a:avLst/>
            </a:prstGeom>
            <a:solidFill>
              <a:srgbClr val="F75B62"/>
            </a:solid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矩形 42"/>
            <p:cNvSpPr/>
            <p:nvPr/>
          </p:nvSpPr>
          <p:spPr>
            <a:xfrm rot="3274">
              <a:off x="4020630" y="4939631"/>
              <a:ext cx="998583" cy="428364"/>
            </a:xfrm>
            <a:prstGeom prst="rect">
              <a:avLst/>
            </a:prstGeom>
          </p:spPr>
          <p:txBody>
            <a:bodyPr wrap="square">
              <a:spAutoFit/>
            </a:bodyPr>
            <a:lstStyle/>
            <a:p>
              <a:pPr algn="ctr"/>
              <a:r>
                <a:rPr lang="vi-VN" altLang="zh-CN" sz="2800" dirty="0">
                  <a:solidFill>
                    <a:schemeClr val="bg1"/>
                  </a:solidFill>
                  <a:latin typeface="SVN-Swashington" pitchFamily="50" charset="0"/>
                  <a:cs typeface="+mn-ea"/>
                  <a:sym typeface="+mn-lt"/>
                </a:rPr>
                <a:t>I. Đọc – Tìm hiểu chung</a:t>
              </a:r>
              <a:endParaRPr lang="en-US" altLang="zh-CN" sz="2800" dirty="0">
                <a:solidFill>
                  <a:schemeClr val="bg1"/>
                </a:solidFill>
                <a:latin typeface="SVN-Swashington" pitchFamily="50" charset="0"/>
                <a:cs typeface="+mn-ea"/>
                <a:sym typeface="+mn-lt"/>
              </a:endParaRPr>
            </a:p>
          </p:txBody>
        </p:sp>
      </p:grpSp>
      <p:grpSp>
        <p:nvGrpSpPr>
          <p:cNvPr id="7" name="组合 6"/>
          <p:cNvGrpSpPr/>
          <p:nvPr/>
        </p:nvGrpSpPr>
        <p:grpSpPr>
          <a:xfrm>
            <a:off x="3516926" y="4460464"/>
            <a:ext cx="1975485" cy="1703377"/>
            <a:chOff x="5866176" y="4748269"/>
            <a:chExt cx="924195" cy="764762"/>
          </a:xfrm>
        </p:grpSpPr>
        <p:sp>
          <p:nvSpPr>
            <p:cNvPr id="29" name="椭圆 28"/>
            <p:cNvSpPr/>
            <p:nvPr/>
          </p:nvSpPr>
          <p:spPr>
            <a:xfrm>
              <a:off x="5950054" y="4748269"/>
              <a:ext cx="764762" cy="764762"/>
            </a:xfrm>
            <a:prstGeom prst="ellipse">
              <a:avLst/>
            </a:prstGeom>
            <a:solidFill>
              <a:srgbClr val="FFC000"/>
            </a:solidFill>
            <a:ln w="762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43"/>
            <p:cNvSpPr/>
            <p:nvPr/>
          </p:nvSpPr>
          <p:spPr>
            <a:xfrm rot="3274">
              <a:off x="5866176" y="4967423"/>
              <a:ext cx="924195" cy="373091"/>
            </a:xfrm>
            <a:prstGeom prst="rect">
              <a:avLst/>
            </a:prstGeom>
          </p:spPr>
          <p:txBody>
            <a:bodyPr wrap="square">
              <a:spAutoFit/>
            </a:bodyPr>
            <a:lstStyle/>
            <a:p>
              <a:pPr algn="ctr"/>
              <a:r>
                <a:rPr lang="vi-VN" altLang="zh-CN" sz="2400" dirty="0">
                  <a:solidFill>
                    <a:schemeClr val="bg1"/>
                  </a:solidFill>
                  <a:latin typeface="SVN-Swashington" pitchFamily="50" charset="0"/>
                  <a:cs typeface="+mn-ea"/>
                  <a:sym typeface="+mn-lt"/>
                </a:rPr>
                <a:t>II. Khám phá văn bản</a:t>
              </a:r>
              <a:endParaRPr lang="zh-CN" altLang="en-US" sz="2400" dirty="0">
                <a:solidFill>
                  <a:schemeClr val="bg1"/>
                </a:solidFill>
                <a:latin typeface="SVN-Swashington" pitchFamily="50" charset="0"/>
                <a:cs typeface="+mn-ea"/>
                <a:sym typeface="+mn-lt"/>
              </a:endParaRPr>
            </a:p>
          </p:txBody>
        </p:sp>
      </p:grpSp>
      <p:grpSp>
        <p:nvGrpSpPr>
          <p:cNvPr id="8" name="组合 7"/>
          <p:cNvGrpSpPr/>
          <p:nvPr/>
        </p:nvGrpSpPr>
        <p:grpSpPr>
          <a:xfrm>
            <a:off x="6669302" y="4476549"/>
            <a:ext cx="2082685" cy="1703377"/>
            <a:chOff x="7636335" y="4748269"/>
            <a:chExt cx="974346" cy="764762"/>
          </a:xfrm>
        </p:grpSpPr>
        <p:sp>
          <p:nvSpPr>
            <p:cNvPr id="31" name="椭圆 30"/>
            <p:cNvSpPr/>
            <p:nvPr/>
          </p:nvSpPr>
          <p:spPr>
            <a:xfrm>
              <a:off x="7730675" y="4748269"/>
              <a:ext cx="764762" cy="764762"/>
            </a:xfrm>
            <a:prstGeom prst="ellipse">
              <a:avLst/>
            </a:prstGeom>
            <a:solidFill>
              <a:srgbClr val="00B050"/>
            </a:solidFill>
            <a:ln w="762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44"/>
            <p:cNvSpPr/>
            <p:nvPr/>
          </p:nvSpPr>
          <p:spPr>
            <a:xfrm rot="3274">
              <a:off x="7636335" y="5041416"/>
              <a:ext cx="974346" cy="207273"/>
            </a:xfrm>
            <a:prstGeom prst="rect">
              <a:avLst/>
            </a:prstGeom>
          </p:spPr>
          <p:txBody>
            <a:bodyPr wrap="square">
              <a:spAutoFit/>
            </a:bodyPr>
            <a:lstStyle/>
            <a:p>
              <a:pPr algn="ctr"/>
              <a:r>
                <a:rPr lang="vi-VN" altLang="zh-CN" sz="2400" dirty="0">
                  <a:solidFill>
                    <a:schemeClr val="bg1"/>
                  </a:solidFill>
                  <a:latin typeface="SVN-Swashington" pitchFamily="50" charset="0"/>
                  <a:cs typeface="+mn-ea"/>
                  <a:sym typeface="+mn-lt"/>
                </a:rPr>
                <a:t>III. Tổng kết</a:t>
              </a:r>
              <a:endParaRPr lang="zh-CN" altLang="en-US" sz="2400" dirty="0">
                <a:solidFill>
                  <a:schemeClr val="bg1"/>
                </a:solidFill>
                <a:latin typeface="SVN-Swashington" pitchFamily="50" charset="0"/>
                <a:cs typeface="+mn-ea"/>
                <a:sym typeface="+mn-lt"/>
              </a:endParaRPr>
            </a:p>
          </p:txBody>
        </p:sp>
      </p:grpSp>
      <p:grpSp>
        <p:nvGrpSpPr>
          <p:cNvPr id="9" name="组合 8"/>
          <p:cNvGrpSpPr/>
          <p:nvPr/>
        </p:nvGrpSpPr>
        <p:grpSpPr>
          <a:xfrm>
            <a:off x="9791191" y="4461641"/>
            <a:ext cx="2032110" cy="1703377"/>
            <a:chOff x="9428019" y="4748269"/>
            <a:chExt cx="950685" cy="764762"/>
          </a:xfrm>
        </p:grpSpPr>
        <p:sp>
          <p:nvSpPr>
            <p:cNvPr id="21" name="椭圆 20"/>
            <p:cNvSpPr/>
            <p:nvPr/>
          </p:nvSpPr>
          <p:spPr>
            <a:xfrm>
              <a:off x="9511297" y="4748269"/>
              <a:ext cx="764762" cy="764762"/>
            </a:xfrm>
            <a:prstGeom prst="ellipse">
              <a:avLst/>
            </a:prstGeom>
            <a:solidFill>
              <a:srgbClr val="7030A0"/>
            </a:solidFill>
            <a:ln w="76200">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45"/>
            <p:cNvSpPr/>
            <p:nvPr/>
          </p:nvSpPr>
          <p:spPr>
            <a:xfrm rot="3274">
              <a:off x="9428019" y="5050375"/>
              <a:ext cx="950685" cy="207273"/>
            </a:xfrm>
            <a:prstGeom prst="rect">
              <a:avLst/>
            </a:prstGeom>
          </p:spPr>
          <p:txBody>
            <a:bodyPr wrap="square">
              <a:spAutoFit/>
            </a:bodyPr>
            <a:lstStyle/>
            <a:p>
              <a:pPr algn="ctr"/>
              <a:r>
                <a:rPr lang="vi-VN" altLang="zh-CN" sz="2400" dirty="0">
                  <a:solidFill>
                    <a:schemeClr val="bg1"/>
                  </a:solidFill>
                  <a:latin typeface="SVN-Swashington" pitchFamily="50" charset="0"/>
                  <a:cs typeface="+mn-ea"/>
                  <a:sym typeface="+mn-lt"/>
                </a:rPr>
                <a:t>IV. Luyện tập</a:t>
              </a:r>
              <a:endParaRPr lang="zh-CN" altLang="en-US" sz="2400" dirty="0">
                <a:solidFill>
                  <a:schemeClr val="bg1"/>
                </a:solidFill>
                <a:latin typeface="SVN-Swashington" pitchFamily="50" charset="0"/>
                <a:cs typeface="+mn-ea"/>
                <a:sym typeface="+mn-lt"/>
              </a:endParaRP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1292" y="2055487"/>
            <a:ext cx="1768017" cy="21474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354" y="2041528"/>
            <a:ext cx="1599289" cy="20968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3789" y="2134971"/>
            <a:ext cx="1327465" cy="2051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8" name="组合 1"/>
          <p:cNvGrpSpPr/>
          <p:nvPr/>
        </p:nvGrpSpPr>
        <p:grpSpPr>
          <a:xfrm rot="5400000">
            <a:off x="2518167" y="-2197485"/>
            <a:ext cx="1576964" cy="6125245"/>
            <a:chOff x="1728150" y="1453762"/>
            <a:chExt cx="792228" cy="3617060"/>
          </a:xfrm>
        </p:grpSpPr>
        <p:sp>
          <p:nvSpPr>
            <p:cNvPr id="30" name="流程图: 终止 32"/>
            <p:cNvSpPr/>
            <p:nvPr/>
          </p:nvSpPr>
          <p:spPr>
            <a:xfrm rot="10800000">
              <a:off x="1728150" y="1615133"/>
              <a:ext cx="792228" cy="314888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矩形 44"/>
            <p:cNvSpPr/>
            <p:nvPr/>
          </p:nvSpPr>
          <p:spPr>
            <a:xfrm rot="3274">
              <a:off x="1739643" y="1453762"/>
              <a:ext cx="677108" cy="3547865"/>
            </a:xfrm>
            <a:prstGeom prst="rect">
              <a:avLst/>
            </a:prstGeom>
          </p:spPr>
          <p:txBody>
            <a:bodyPr vert="eaVert" wrap="square">
              <a:spAutoFit/>
            </a:bodyPr>
            <a:lstStyle/>
            <a:p>
              <a:pPr algn="ctr"/>
              <a:endParaRPr lang="zh-CN" altLang="en-US" sz="3200" dirty="0">
                <a:solidFill>
                  <a:schemeClr val="bg1"/>
                </a:solidFill>
                <a:effectLst>
                  <a:outerShdw blurRad="38100" dist="38100" dir="2700000" algn="tl">
                    <a:srgbClr val="000000">
                      <a:alpha val="43137"/>
                    </a:srgbClr>
                  </a:outerShdw>
                </a:effectLst>
                <a:cs typeface="+mn-ea"/>
                <a:sym typeface="+mn-lt"/>
              </a:endParaRPr>
            </a:p>
          </p:txBody>
        </p:sp>
        <p:pic>
          <p:nvPicPr>
            <p:cNvPr id="33" name="图片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3477" y="4342647"/>
              <a:ext cx="552471" cy="728175"/>
            </a:xfrm>
            <a:prstGeom prst="rect">
              <a:avLst/>
            </a:prstGeom>
          </p:spPr>
        </p:pic>
      </p:grpSp>
      <p:sp>
        <p:nvSpPr>
          <p:cNvPr id="34" name="矩形 23"/>
          <p:cNvSpPr/>
          <p:nvPr/>
        </p:nvSpPr>
        <p:spPr>
          <a:xfrm rot="3274">
            <a:off x="1169621" y="476334"/>
            <a:ext cx="4640930" cy="707886"/>
          </a:xfrm>
          <a:prstGeom prst="rect">
            <a:avLst/>
          </a:prstGeom>
        </p:spPr>
        <p:txBody>
          <a:bodyPr wrap="square">
            <a:spAutoFit/>
          </a:bodyPr>
          <a:lstStyle/>
          <a:p>
            <a:r>
              <a:rPr lang="en-US" altLang="zh-CN" sz="4000">
                <a:solidFill>
                  <a:schemeClr val="accent6">
                    <a:lumMod val="75000"/>
                  </a:schemeClr>
                </a:solidFill>
                <a:latin typeface="SVN-Apple" panose="02040603050506020204" pitchFamily="18" charset="0"/>
                <a:cs typeface="+mn-ea"/>
                <a:sym typeface="+mn-lt"/>
              </a:rPr>
              <a:t>Bài học đường đời đầu tiên</a:t>
            </a:r>
            <a:endParaRPr lang="zh-CN" altLang="en-US" sz="4000" dirty="0">
              <a:solidFill>
                <a:schemeClr val="accent6">
                  <a:lumMod val="75000"/>
                </a:schemeClr>
              </a:solidFill>
              <a:latin typeface="SVN-Apple" panose="02040603050506020204" pitchFamily="18" charset="0"/>
              <a:cs typeface="+mn-ea"/>
              <a:sym typeface="+mn-lt"/>
            </a:endParaRP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11278" r="37574" b="5720"/>
          <a:stretch/>
        </p:blipFill>
        <p:spPr>
          <a:xfrm>
            <a:off x="9949231" y="1955357"/>
            <a:ext cx="1599289" cy="22636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290579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817">
        <p15:prstTrans prst="pageCurlDouble"/>
      </p:transition>
    </mc:Choice>
    <mc:Fallback xmlns="">
      <p:transition spd="slow" advTm="188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34"/>
                                        </p:tgtEl>
                                        <p:attrNameLst>
                                          <p:attrName>style.visibility</p:attrName>
                                        </p:attrNameLst>
                                      </p:cBhvr>
                                      <p:to>
                                        <p:strVal val="visible"/>
                                      </p:to>
                                    </p:set>
                                    <p:anim calcmode="lin" valueType="num">
                                      <p:cBhvr>
                                        <p:cTn id="12" dur="75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34"/>
                                        </p:tgtEl>
                                        <p:attrNameLst>
                                          <p:attrName>ppt_y</p:attrName>
                                        </p:attrNameLst>
                                      </p:cBhvr>
                                      <p:tavLst>
                                        <p:tav tm="0">
                                          <p:val>
                                            <p:strVal val="#ppt_y"/>
                                          </p:val>
                                        </p:tav>
                                        <p:tav tm="100000">
                                          <p:val>
                                            <p:strVal val="#ppt_y"/>
                                          </p:val>
                                        </p:tav>
                                      </p:tavLst>
                                    </p:anim>
                                    <p:anim calcmode="lin" valueType="num">
                                      <p:cBhvr>
                                        <p:cTn id="14" dur="75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6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600"/>
                                        <p:tgtEl>
                                          <p:spTgt spid="23"/>
                                        </p:tgtEl>
                                      </p:cBhvr>
                                    </p:animEffect>
                                  </p:childTnLst>
                                </p:cTn>
                              </p:par>
                            </p:childTnLst>
                          </p:cTn>
                        </p:par>
                        <p:par>
                          <p:cTn id="31" fill="hold">
                            <p:stCondLst>
                              <p:cond delay="600"/>
                            </p:stCondLst>
                            <p:childTnLst>
                              <p:par>
                                <p:cTn id="32" presetID="2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6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600"/>
                                        <p:tgtEl>
                                          <p:spTgt spid="36"/>
                                        </p:tgtEl>
                                      </p:cBhvr>
                                    </p:animEffect>
                                  </p:childTnLst>
                                </p:cTn>
                              </p:par>
                            </p:childTnLst>
                          </p:cTn>
                        </p:par>
                        <p:par>
                          <p:cTn id="43" fill="hold">
                            <p:stCondLst>
                              <p:cond delay="600"/>
                            </p:stCondLst>
                            <p:childTnLst>
                              <p:par>
                                <p:cTn id="44" presetID="16" presetClass="entr" presetSubtype="21"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par>
                                <p:cTn id="47" presetID="2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6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600"/>
                                        <p:tgtEl>
                                          <p:spTgt spid="38"/>
                                        </p:tgtEl>
                                      </p:cBhvr>
                                    </p:animEffect>
                                  </p:childTnLst>
                                </p:cTn>
                              </p:par>
                            </p:childTnLst>
                          </p:cTn>
                        </p:par>
                        <p:par>
                          <p:cTn id="55" fill="hold">
                            <p:stCondLst>
                              <p:cond delay="600"/>
                            </p:stCondLst>
                            <p:childTnLst>
                              <p:par>
                                <p:cTn id="56" presetID="10"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par>
                                <p:cTn id="59" presetID="22" presetClass="entr" presetSubtype="8"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600"/>
                                        <p:tgtEl>
                                          <p:spTgt spid="9"/>
                                        </p:tgtEl>
                                      </p:cBhvr>
                                    </p:animEffect>
                                  </p:childTnLst>
                                </p:cTn>
                              </p:par>
                              <p:par>
                                <p:cTn id="62" presetID="42"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F42A6-1544-4599-BB1B-C2E75FF929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29026" cy="6858000"/>
          </a:xfrm>
          <a:prstGeom prst="rect">
            <a:avLst/>
          </a:prstGeom>
          <a:ln>
            <a:noFill/>
          </a:ln>
          <a:effectLst>
            <a:softEdge rad="112500"/>
          </a:effectLst>
        </p:spPr>
      </p:pic>
      <p:sp>
        <p:nvSpPr>
          <p:cNvPr id="4" name="Rectangle 3"/>
          <p:cNvSpPr/>
          <p:nvPr/>
        </p:nvSpPr>
        <p:spPr>
          <a:xfrm>
            <a:off x="5534710" y="2384180"/>
            <a:ext cx="4529026" cy="1569660"/>
          </a:xfrm>
          <a:prstGeom prst="rect">
            <a:avLst/>
          </a:prstGeom>
          <a:solidFill>
            <a:srgbClr val="FFC000"/>
          </a:solidFill>
          <a:scene3d>
            <a:camera prst="orthographicFront"/>
            <a:lightRig rig="threePt" dir="t"/>
          </a:scene3d>
          <a:sp3d>
            <a:bevelT/>
          </a:sp3d>
        </p:spPr>
        <p:txBody>
          <a:bodyPr wrap="square">
            <a:spAutoFit/>
          </a:bodyPr>
          <a:lstStyle/>
          <a:p>
            <a:pPr lvl="0"/>
            <a:r>
              <a:rPr lang="vi-VN" sz="2400" dirty="0">
                <a:latin typeface="SVN-Sevillana" panose="02000500000000020002" pitchFamily="2" charset="0"/>
              </a:rPr>
              <a:t>Các em hãy kể lại một trải nghiệm của bản thân và bài học quý giá mà em đã nhận được qua trải nghiệm đó. </a:t>
            </a:r>
            <a:endParaRPr lang="en-US" sz="2400" dirty="0">
              <a:latin typeface="SVN-Sevillana" panose="02000500000000020002" pitchFamily="2" charset="0"/>
            </a:endParaRPr>
          </a:p>
        </p:txBody>
      </p:sp>
      <p:pic>
        <p:nvPicPr>
          <p:cNvPr id="6" name="图片 37">
            <a:extLst>
              <a:ext uri="{FF2B5EF4-FFF2-40B4-BE49-F238E27FC236}">
                <a16:creationId xmlns:a16="http://schemas.microsoft.com/office/drawing/2014/main" id="{DED9805D-029C-4B11-80D4-C0254ABD3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9652" y="960049"/>
            <a:ext cx="1470230" cy="683748"/>
          </a:xfrm>
          <a:prstGeom prst="rect">
            <a:avLst/>
          </a:prstGeom>
        </p:spPr>
      </p:pic>
      <p:grpSp>
        <p:nvGrpSpPr>
          <p:cNvPr id="7" name="组合 8">
            <a:extLst>
              <a:ext uri="{FF2B5EF4-FFF2-40B4-BE49-F238E27FC236}">
                <a16:creationId xmlns:a16="http://schemas.microsoft.com/office/drawing/2014/main" id="{46F3752A-6789-4DED-8990-C0A27F418D09}"/>
              </a:ext>
            </a:extLst>
          </p:cNvPr>
          <p:cNvGrpSpPr/>
          <p:nvPr/>
        </p:nvGrpSpPr>
        <p:grpSpPr>
          <a:xfrm>
            <a:off x="7333243" y="323608"/>
            <a:ext cx="2032110" cy="1703377"/>
            <a:chOff x="9428019" y="4748269"/>
            <a:chExt cx="950685" cy="764762"/>
          </a:xfrm>
        </p:grpSpPr>
        <p:sp>
          <p:nvSpPr>
            <p:cNvPr id="8" name="椭圆 20">
              <a:extLst>
                <a:ext uri="{FF2B5EF4-FFF2-40B4-BE49-F238E27FC236}">
                  <a16:creationId xmlns:a16="http://schemas.microsoft.com/office/drawing/2014/main" id="{34529FAF-3DB4-49F7-861A-BA7589C3F7B3}"/>
                </a:ext>
              </a:extLst>
            </p:cNvPr>
            <p:cNvSpPr/>
            <p:nvPr/>
          </p:nvSpPr>
          <p:spPr>
            <a:xfrm>
              <a:off x="9511297" y="4748269"/>
              <a:ext cx="764762" cy="764762"/>
            </a:xfrm>
            <a:prstGeom prst="ellipse">
              <a:avLst/>
            </a:prstGeom>
            <a:solidFill>
              <a:schemeClr val="accent2">
                <a:lumMod val="40000"/>
                <a:lumOff val="60000"/>
              </a:schemeClr>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45">
              <a:extLst>
                <a:ext uri="{FF2B5EF4-FFF2-40B4-BE49-F238E27FC236}">
                  <a16:creationId xmlns:a16="http://schemas.microsoft.com/office/drawing/2014/main" id="{ACFE4EB0-6FEE-4B7A-BFB9-9A3EABD6E050}"/>
                </a:ext>
              </a:extLst>
            </p:cNvPr>
            <p:cNvSpPr/>
            <p:nvPr/>
          </p:nvSpPr>
          <p:spPr>
            <a:xfrm rot="3274">
              <a:off x="9428019" y="5050375"/>
              <a:ext cx="950685" cy="207273"/>
            </a:xfrm>
            <a:prstGeom prst="rect">
              <a:avLst/>
            </a:prstGeom>
          </p:spPr>
          <p:txBody>
            <a:bodyPr wrap="square">
              <a:spAutoFit/>
            </a:bodyPr>
            <a:lstStyle/>
            <a:p>
              <a:pPr algn="ctr"/>
              <a:r>
                <a:rPr lang="vi-VN" altLang="zh-CN" sz="2400" dirty="0">
                  <a:solidFill>
                    <a:schemeClr val="bg1"/>
                  </a:solidFill>
                  <a:latin typeface="SVN-Swashington" pitchFamily="50" charset="0"/>
                  <a:cs typeface="+mn-ea"/>
                  <a:sym typeface="+mn-lt"/>
                </a:rPr>
                <a:t>Vận dụng</a:t>
              </a:r>
              <a:endParaRPr lang="zh-CN" altLang="en-US" sz="2400" dirty="0">
                <a:solidFill>
                  <a:schemeClr val="bg1"/>
                </a:solidFill>
                <a:latin typeface="SVN-Swashington" pitchFamily="50" charset="0"/>
                <a:cs typeface="+mn-ea"/>
                <a:sym typeface="+mn-lt"/>
              </a:endParaRPr>
            </a:p>
          </p:txBody>
        </p:sp>
      </p:grpSp>
      <p:grpSp>
        <p:nvGrpSpPr>
          <p:cNvPr id="11" name="Google Shape;1436;p35">
            <a:extLst>
              <a:ext uri="{FF2B5EF4-FFF2-40B4-BE49-F238E27FC236}">
                <a16:creationId xmlns:a16="http://schemas.microsoft.com/office/drawing/2014/main" id="{533F71C1-B886-4821-BC79-C220602FF2A9}"/>
              </a:ext>
            </a:extLst>
          </p:cNvPr>
          <p:cNvGrpSpPr/>
          <p:nvPr/>
        </p:nvGrpSpPr>
        <p:grpSpPr>
          <a:xfrm>
            <a:off x="9560992" y="3018971"/>
            <a:ext cx="2631008" cy="3839029"/>
            <a:chOff x="5358610" y="540000"/>
            <a:chExt cx="2992017" cy="4253495"/>
          </a:xfrm>
        </p:grpSpPr>
        <p:sp>
          <p:nvSpPr>
            <p:cNvPr id="12" name="Google Shape;1437;p35">
              <a:extLst>
                <a:ext uri="{FF2B5EF4-FFF2-40B4-BE49-F238E27FC236}">
                  <a16:creationId xmlns:a16="http://schemas.microsoft.com/office/drawing/2014/main" id="{CFFA177E-FAC3-4AE8-8753-78B63B67CF96}"/>
                </a:ext>
              </a:extLst>
            </p:cNvPr>
            <p:cNvSpPr/>
            <p:nvPr/>
          </p:nvSpPr>
          <p:spPr>
            <a:xfrm flipH="1">
              <a:off x="5358610" y="872474"/>
              <a:ext cx="2499448" cy="3695199"/>
            </a:xfrm>
            <a:custGeom>
              <a:avLst/>
              <a:gdLst/>
              <a:ahLst/>
              <a:cxnLst/>
              <a:rect l="l" t="t" r="r" b="b"/>
              <a:pathLst>
                <a:path w="39964" h="59083" extrusionOk="0">
                  <a:moveTo>
                    <a:pt x="15198" y="0"/>
                  </a:moveTo>
                  <a:cubicBezTo>
                    <a:pt x="13265" y="0"/>
                    <a:pt x="11368" y="533"/>
                    <a:pt x="9521" y="1110"/>
                  </a:cubicBezTo>
                  <a:cubicBezTo>
                    <a:pt x="7251" y="1816"/>
                    <a:pt x="4888" y="2673"/>
                    <a:pt x="3349" y="4486"/>
                  </a:cubicBezTo>
                  <a:cubicBezTo>
                    <a:pt x="1564" y="6588"/>
                    <a:pt x="1250" y="9548"/>
                    <a:pt x="1222" y="12306"/>
                  </a:cubicBezTo>
                  <a:cubicBezTo>
                    <a:pt x="1161" y="17853"/>
                    <a:pt x="1943" y="23394"/>
                    <a:pt x="3336" y="28763"/>
                  </a:cubicBezTo>
                  <a:cubicBezTo>
                    <a:pt x="3691" y="30139"/>
                    <a:pt x="4086" y="31604"/>
                    <a:pt x="3639" y="32951"/>
                  </a:cubicBezTo>
                  <a:cubicBezTo>
                    <a:pt x="3288" y="34003"/>
                    <a:pt x="2472" y="34826"/>
                    <a:pt x="1878" y="35761"/>
                  </a:cubicBezTo>
                  <a:cubicBezTo>
                    <a:pt x="428" y="38051"/>
                    <a:pt x="1" y="40748"/>
                    <a:pt x="7" y="43455"/>
                  </a:cubicBezTo>
                  <a:cubicBezTo>
                    <a:pt x="10" y="45204"/>
                    <a:pt x="410" y="47221"/>
                    <a:pt x="1308" y="48722"/>
                  </a:cubicBezTo>
                  <a:cubicBezTo>
                    <a:pt x="2441" y="50614"/>
                    <a:pt x="4667" y="51536"/>
                    <a:pt x="6179" y="53140"/>
                  </a:cubicBezTo>
                  <a:cubicBezTo>
                    <a:pt x="7879" y="54945"/>
                    <a:pt x="7770" y="57748"/>
                    <a:pt x="10002" y="58834"/>
                  </a:cubicBezTo>
                  <a:lnTo>
                    <a:pt x="24257" y="59083"/>
                  </a:lnTo>
                  <a:cubicBezTo>
                    <a:pt x="26152" y="57496"/>
                    <a:pt x="28828" y="54529"/>
                    <a:pt x="30361" y="52590"/>
                  </a:cubicBezTo>
                  <a:cubicBezTo>
                    <a:pt x="31897" y="50652"/>
                    <a:pt x="33047" y="48327"/>
                    <a:pt x="33187" y="45859"/>
                  </a:cubicBezTo>
                  <a:cubicBezTo>
                    <a:pt x="33255" y="44646"/>
                    <a:pt x="33102" y="43340"/>
                    <a:pt x="33734" y="42302"/>
                  </a:cubicBezTo>
                  <a:cubicBezTo>
                    <a:pt x="34038" y="41807"/>
                    <a:pt x="34495" y="41424"/>
                    <a:pt x="34932" y="41038"/>
                  </a:cubicBezTo>
                  <a:cubicBezTo>
                    <a:pt x="36786" y="39410"/>
                    <a:pt x="38472" y="37471"/>
                    <a:pt x="39220" y="35119"/>
                  </a:cubicBezTo>
                  <a:cubicBezTo>
                    <a:pt x="39964" y="32767"/>
                    <a:pt x="39595" y="29941"/>
                    <a:pt x="37810" y="28241"/>
                  </a:cubicBezTo>
                  <a:cubicBezTo>
                    <a:pt x="36287" y="26790"/>
                    <a:pt x="33761" y="26005"/>
                    <a:pt x="33454" y="23926"/>
                  </a:cubicBezTo>
                  <a:cubicBezTo>
                    <a:pt x="33301" y="22902"/>
                    <a:pt x="33785" y="21908"/>
                    <a:pt x="34167" y="20949"/>
                  </a:cubicBezTo>
                  <a:cubicBezTo>
                    <a:pt x="35850" y="16723"/>
                    <a:pt x="35567" y="11511"/>
                    <a:pt x="32597" y="8066"/>
                  </a:cubicBezTo>
                  <a:cubicBezTo>
                    <a:pt x="31133" y="6370"/>
                    <a:pt x="29153" y="5213"/>
                    <a:pt x="27169" y="4175"/>
                  </a:cubicBezTo>
                  <a:cubicBezTo>
                    <a:pt x="25599" y="3355"/>
                    <a:pt x="23998" y="2591"/>
                    <a:pt x="22373" y="1885"/>
                  </a:cubicBezTo>
                  <a:cubicBezTo>
                    <a:pt x="20114" y="902"/>
                    <a:pt x="17741" y="17"/>
                    <a:pt x="15273" y="0"/>
                  </a:cubicBezTo>
                  <a:cubicBezTo>
                    <a:pt x="15248" y="0"/>
                    <a:pt x="15223" y="0"/>
                    <a:pt x="15198"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38;p35">
              <a:extLst>
                <a:ext uri="{FF2B5EF4-FFF2-40B4-BE49-F238E27FC236}">
                  <a16:creationId xmlns:a16="http://schemas.microsoft.com/office/drawing/2014/main" id="{2C392BD3-4214-4309-8919-CB489F1F25F3}"/>
                </a:ext>
              </a:extLst>
            </p:cNvPr>
            <p:cNvSpPr/>
            <p:nvPr/>
          </p:nvSpPr>
          <p:spPr>
            <a:xfrm flipH="1">
              <a:off x="5371181" y="899555"/>
              <a:ext cx="2422584" cy="3616895"/>
            </a:xfrm>
            <a:custGeom>
              <a:avLst/>
              <a:gdLst/>
              <a:ahLst/>
              <a:cxnLst/>
              <a:rect l="l" t="t" r="r" b="b"/>
              <a:pathLst>
                <a:path w="38735" h="57831" extrusionOk="0">
                  <a:moveTo>
                    <a:pt x="14580" y="1"/>
                  </a:moveTo>
                  <a:cubicBezTo>
                    <a:pt x="12705" y="1"/>
                    <a:pt x="10838" y="537"/>
                    <a:pt x="9083" y="1083"/>
                  </a:cubicBezTo>
                  <a:cubicBezTo>
                    <a:pt x="6896" y="1762"/>
                    <a:pt x="4643" y="2571"/>
                    <a:pt x="3202" y="4268"/>
                  </a:cubicBezTo>
                  <a:cubicBezTo>
                    <a:pt x="1502" y="6268"/>
                    <a:pt x="1246" y="9142"/>
                    <a:pt x="1218" y="11688"/>
                  </a:cubicBezTo>
                  <a:cubicBezTo>
                    <a:pt x="1164" y="16929"/>
                    <a:pt x="1870" y="22411"/>
                    <a:pt x="3315" y="27985"/>
                  </a:cubicBezTo>
                  <a:lnTo>
                    <a:pt x="3335" y="28064"/>
                  </a:lnTo>
                  <a:cubicBezTo>
                    <a:pt x="3697" y="29454"/>
                    <a:pt x="4103" y="31027"/>
                    <a:pt x="3608" y="32526"/>
                  </a:cubicBezTo>
                  <a:cubicBezTo>
                    <a:pt x="3339" y="33328"/>
                    <a:pt x="2854" y="33987"/>
                    <a:pt x="2382" y="34618"/>
                  </a:cubicBezTo>
                  <a:cubicBezTo>
                    <a:pt x="2168" y="34911"/>
                    <a:pt x="1963" y="35188"/>
                    <a:pt x="1782" y="35475"/>
                  </a:cubicBezTo>
                  <a:cubicBezTo>
                    <a:pt x="580" y="37369"/>
                    <a:pt x="0" y="39776"/>
                    <a:pt x="7" y="42831"/>
                  </a:cubicBezTo>
                  <a:cubicBezTo>
                    <a:pt x="10" y="44668"/>
                    <a:pt x="465" y="46515"/>
                    <a:pt x="1218" y="47777"/>
                  </a:cubicBezTo>
                  <a:cubicBezTo>
                    <a:pt x="1826" y="48795"/>
                    <a:pt x="2813" y="49522"/>
                    <a:pt x="3854" y="50290"/>
                  </a:cubicBezTo>
                  <a:cubicBezTo>
                    <a:pt x="4594" y="50833"/>
                    <a:pt x="5356" y="51396"/>
                    <a:pt x="6008" y="52089"/>
                  </a:cubicBezTo>
                  <a:cubicBezTo>
                    <a:pt x="6800" y="52932"/>
                    <a:pt x="7219" y="53922"/>
                    <a:pt x="7626" y="54884"/>
                  </a:cubicBezTo>
                  <a:cubicBezTo>
                    <a:pt x="8114" y="56042"/>
                    <a:pt x="8538" y="57046"/>
                    <a:pt x="9531" y="57588"/>
                  </a:cubicBezTo>
                  <a:lnTo>
                    <a:pt x="23407" y="57831"/>
                  </a:lnTo>
                  <a:cubicBezTo>
                    <a:pt x="25230" y="56261"/>
                    <a:pt x="27749" y="53475"/>
                    <a:pt x="29248" y="51580"/>
                  </a:cubicBezTo>
                  <a:cubicBezTo>
                    <a:pt x="30392" y="50133"/>
                    <a:pt x="31788" y="47853"/>
                    <a:pt x="31937" y="45201"/>
                  </a:cubicBezTo>
                  <a:cubicBezTo>
                    <a:pt x="31951" y="44944"/>
                    <a:pt x="31955" y="44685"/>
                    <a:pt x="31961" y="44412"/>
                  </a:cubicBezTo>
                  <a:cubicBezTo>
                    <a:pt x="31978" y="43378"/>
                    <a:pt x="31996" y="42309"/>
                    <a:pt x="32576" y="41357"/>
                  </a:cubicBezTo>
                  <a:cubicBezTo>
                    <a:pt x="32903" y="40813"/>
                    <a:pt x="33358" y="40418"/>
                    <a:pt x="33795" y="40035"/>
                  </a:cubicBezTo>
                  <a:lnTo>
                    <a:pt x="33894" y="39947"/>
                  </a:lnTo>
                  <a:cubicBezTo>
                    <a:pt x="36054" y="38048"/>
                    <a:pt x="37396" y="36205"/>
                    <a:pt x="37997" y="34308"/>
                  </a:cubicBezTo>
                  <a:cubicBezTo>
                    <a:pt x="38734" y="31986"/>
                    <a:pt x="38233" y="29481"/>
                    <a:pt x="36754" y="28067"/>
                  </a:cubicBezTo>
                  <a:cubicBezTo>
                    <a:pt x="36297" y="27634"/>
                    <a:pt x="35737" y="27262"/>
                    <a:pt x="35147" y="26865"/>
                  </a:cubicBezTo>
                  <a:cubicBezTo>
                    <a:pt x="33825" y="25981"/>
                    <a:pt x="32457" y="25070"/>
                    <a:pt x="32211" y="23394"/>
                  </a:cubicBezTo>
                  <a:cubicBezTo>
                    <a:pt x="32051" y="22323"/>
                    <a:pt x="32463" y="21319"/>
                    <a:pt x="32826" y="20434"/>
                  </a:cubicBezTo>
                  <a:cubicBezTo>
                    <a:pt x="32870" y="20319"/>
                    <a:pt x="32917" y="20206"/>
                    <a:pt x="32962" y="20093"/>
                  </a:cubicBezTo>
                  <a:cubicBezTo>
                    <a:pt x="33771" y="18062"/>
                    <a:pt x="34099" y="15775"/>
                    <a:pt x="33880" y="13655"/>
                  </a:cubicBezTo>
                  <a:cubicBezTo>
                    <a:pt x="33648" y="11395"/>
                    <a:pt x="32826" y="9388"/>
                    <a:pt x="31498" y="7852"/>
                  </a:cubicBezTo>
                  <a:cubicBezTo>
                    <a:pt x="30187" y="6330"/>
                    <a:pt x="28452" y="5254"/>
                    <a:pt x="26254" y="4107"/>
                  </a:cubicBezTo>
                  <a:cubicBezTo>
                    <a:pt x="24704" y="3298"/>
                    <a:pt x="23103" y="2533"/>
                    <a:pt x="21499" y="1837"/>
                  </a:cubicBezTo>
                  <a:cubicBezTo>
                    <a:pt x="19331" y="891"/>
                    <a:pt x="17000" y="18"/>
                    <a:pt x="14644"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39;p35">
              <a:extLst>
                <a:ext uri="{FF2B5EF4-FFF2-40B4-BE49-F238E27FC236}">
                  <a16:creationId xmlns:a16="http://schemas.microsoft.com/office/drawing/2014/main" id="{49F7AF51-4EF3-45E4-9AB3-8C4861B50115}"/>
                </a:ext>
              </a:extLst>
            </p:cNvPr>
            <p:cNvSpPr/>
            <p:nvPr/>
          </p:nvSpPr>
          <p:spPr>
            <a:xfrm flipH="1">
              <a:off x="5799910" y="571834"/>
              <a:ext cx="2266540" cy="2171538"/>
            </a:xfrm>
            <a:custGeom>
              <a:avLst/>
              <a:gdLst/>
              <a:ahLst/>
              <a:cxnLst/>
              <a:rect l="l" t="t" r="r" b="b"/>
              <a:pathLst>
                <a:path w="36240" h="34721" extrusionOk="0">
                  <a:moveTo>
                    <a:pt x="24354" y="0"/>
                  </a:moveTo>
                  <a:cubicBezTo>
                    <a:pt x="22589" y="0"/>
                    <a:pt x="20147" y="492"/>
                    <a:pt x="17912" y="1022"/>
                  </a:cubicBezTo>
                  <a:cubicBezTo>
                    <a:pt x="14993" y="1711"/>
                    <a:pt x="12898" y="4121"/>
                    <a:pt x="12331" y="7067"/>
                  </a:cubicBezTo>
                  <a:cubicBezTo>
                    <a:pt x="12214" y="7671"/>
                    <a:pt x="11863" y="8214"/>
                    <a:pt x="10976" y="8712"/>
                  </a:cubicBezTo>
                  <a:cubicBezTo>
                    <a:pt x="9453" y="9559"/>
                    <a:pt x="7596" y="9504"/>
                    <a:pt x="5940" y="10040"/>
                  </a:cubicBezTo>
                  <a:cubicBezTo>
                    <a:pt x="2203" y="11255"/>
                    <a:pt x="1" y="15895"/>
                    <a:pt x="1425" y="19558"/>
                  </a:cubicBezTo>
                  <a:cubicBezTo>
                    <a:pt x="1896" y="20766"/>
                    <a:pt x="2694" y="21858"/>
                    <a:pt x="2940" y="23134"/>
                  </a:cubicBezTo>
                  <a:cubicBezTo>
                    <a:pt x="3141" y="24179"/>
                    <a:pt x="2950" y="25258"/>
                    <a:pt x="3039" y="26320"/>
                  </a:cubicBezTo>
                  <a:cubicBezTo>
                    <a:pt x="3251" y="28877"/>
                    <a:pt x="5132" y="31122"/>
                    <a:pt x="7477" y="32164"/>
                  </a:cubicBezTo>
                  <a:cubicBezTo>
                    <a:pt x="8724" y="32715"/>
                    <a:pt x="10079" y="32959"/>
                    <a:pt x="11445" y="32959"/>
                  </a:cubicBezTo>
                  <a:cubicBezTo>
                    <a:pt x="12649" y="32959"/>
                    <a:pt x="13862" y="32769"/>
                    <a:pt x="15017" y="32433"/>
                  </a:cubicBezTo>
                  <a:cubicBezTo>
                    <a:pt x="15722" y="32228"/>
                    <a:pt x="16433" y="31968"/>
                    <a:pt x="17159" y="31968"/>
                  </a:cubicBezTo>
                  <a:cubicBezTo>
                    <a:pt x="17243" y="31968"/>
                    <a:pt x="17326" y="31972"/>
                    <a:pt x="17410" y="31979"/>
                  </a:cubicBezTo>
                  <a:cubicBezTo>
                    <a:pt x="17977" y="32031"/>
                    <a:pt x="18510" y="32256"/>
                    <a:pt x="19035" y="32468"/>
                  </a:cubicBezTo>
                  <a:cubicBezTo>
                    <a:pt x="21824" y="33577"/>
                    <a:pt x="24760" y="34314"/>
                    <a:pt x="27739" y="34649"/>
                  </a:cubicBezTo>
                  <a:cubicBezTo>
                    <a:pt x="28087" y="34688"/>
                    <a:pt x="28442" y="34720"/>
                    <a:pt x="28794" y="34720"/>
                  </a:cubicBezTo>
                  <a:cubicBezTo>
                    <a:pt x="29307" y="34720"/>
                    <a:pt x="29813" y="34651"/>
                    <a:pt x="30273" y="34431"/>
                  </a:cubicBezTo>
                  <a:cubicBezTo>
                    <a:pt x="31266" y="33959"/>
                    <a:pt x="31843" y="32867"/>
                    <a:pt x="32020" y="31785"/>
                  </a:cubicBezTo>
                  <a:cubicBezTo>
                    <a:pt x="32198" y="30700"/>
                    <a:pt x="32048" y="29590"/>
                    <a:pt x="31963" y="28494"/>
                  </a:cubicBezTo>
                  <a:cubicBezTo>
                    <a:pt x="31922" y="27968"/>
                    <a:pt x="31901" y="27426"/>
                    <a:pt x="32072" y="26924"/>
                  </a:cubicBezTo>
                  <a:cubicBezTo>
                    <a:pt x="32290" y="26289"/>
                    <a:pt x="32795" y="25797"/>
                    <a:pt x="33228" y="25285"/>
                  </a:cubicBezTo>
                  <a:cubicBezTo>
                    <a:pt x="36239" y="21721"/>
                    <a:pt x="35926" y="15822"/>
                    <a:pt x="32553" y="12604"/>
                  </a:cubicBezTo>
                  <a:cubicBezTo>
                    <a:pt x="31914" y="11996"/>
                    <a:pt x="31177" y="11464"/>
                    <a:pt x="30744" y="10699"/>
                  </a:cubicBezTo>
                  <a:cubicBezTo>
                    <a:pt x="30115" y="9600"/>
                    <a:pt x="30225" y="8255"/>
                    <a:pt x="30099" y="6999"/>
                  </a:cubicBezTo>
                  <a:cubicBezTo>
                    <a:pt x="29842" y="4435"/>
                    <a:pt x="28477" y="2005"/>
                    <a:pt x="26422" y="455"/>
                  </a:cubicBezTo>
                  <a:cubicBezTo>
                    <a:pt x="25994" y="131"/>
                    <a:pt x="25264" y="0"/>
                    <a:pt x="24354"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40;p35">
              <a:extLst>
                <a:ext uri="{FF2B5EF4-FFF2-40B4-BE49-F238E27FC236}">
                  <a16:creationId xmlns:a16="http://schemas.microsoft.com/office/drawing/2014/main" id="{47F63719-CC2B-40E7-93E3-C55D93399E29}"/>
                </a:ext>
              </a:extLst>
            </p:cNvPr>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41;p35">
              <a:extLst>
                <a:ext uri="{FF2B5EF4-FFF2-40B4-BE49-F238E27FC236}">
                  <a16:creationId xmlns:a16="http://schemas.microsoft.com/office/drawing/2014/main" id="{0EE5E66E-70D6-43E7-AF37-E4FF02241B10}"/>
                </a:ext>
              </a:extLst>
            </p:cNvPr>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42;p35">
              <a:extLst>
                <a:ext uri="{FF2B5EF4-FFF2-40B4-BE49-F238E27FC236}">
                  <a16:creationId xmlns:a16="http://schemas.microsoft.com/office/drawing/2014/main" id="{738CE093-0252-4CB9-92E4-4AB7B5F34099}"/>
                </a:ext>
              </a:extLst>
            </p:cNvPr>
            <p:cNvSpPr/>
            <p:nvPr/>
          </p:nvSpPr>
          <p:spPr>
            <a:xfrm flipH="1">
              <a:off x="6045203" y="3022737"/>
              <a:ext cx="1195437" cy="931258"/>
            </a:xfrm>
            <a:custGeom>
              <a:avLst/>
              <a:gdLst/>
              <a:ahLst/>
              <a:cxnLst/>
              <a:rect l="l" t="t" r="r" b="b"/>
              <a:pathLst>
                <a:path w="19114" h="14890" extrusionOk="0">
                  <a:moveTo>
                    <a:pt x="6272" y="0"/>
                  </a:moveTo>
                  <a:cubicBezTo>
                    <a:pt x="6011" y="0"/>
                    <a:pt x="5769" y="20"/>
                    <a:pt x="5551" y="62"/>
                  </a:cubicBezTo>
                  <a:cubicBezTo>
                    <a:pt x="3103" y="541"/>
                    <a:pt x="1827" y="3629"/>
                    <a:pt x="1684" y="4965"/>
                  </a:cubicBezTo>
                  <a:cubicBezTo>
                    <a:pt x="1543" y="6303"/>
                    <a:pt x="1206" y="10700"/>
                    <a:pt x="1206" y="10700"/>
                  </a:cubicBezTo>
                  <a:cubicBezTo>
                    <a:pt x="1206" y="10700"/>
                    <a:pt x="1" y="11321"/>
                    <a:pt x="373" y="12010"/>
                  </a:cubicBezTo>
                  <a:cubicBezTo>
                    <a:pt x="745" y="12703"/>
                    <a:pt x="2424" y="13358"/>
                    <a:pt x="2312" y="13891"/>
                  </a:cubicBezTo>
                  <a:cubicBezTo>
                    <a:pt x="2222" y="14309"/>
                    <a:pt x="1883" y="14618"/>
                    <a:pt x="1607" y="14618"/>
                  </a:cubicBezTo>
                  <a:cubicBezTo>
                    <a:pt x="1590" y="14618"/>
                    <a:pt x="1574" y="14617"/>
                    <a:pt x="1557" y="14615"/>
                  </a:cubicBezTo>
                  <a:cubicBezTo>
                    <a:pt x="1555" y="14614"/>
                    <a:pt x="1552" y="14614"/>
                    <a:pt x="1550" y="14614"/>
                  </a:cubicBezTo>
                  <a:cubicBezTo>
                    <a:pt x="1517" y="14614"/>
                    <a:pt x="1501" y="14658"/>
                    <a:pt x="1526" y="14680"/>
                  </a:cubicBezTo>
                  <a:cubicBezTo>
                    <a:pt x="1642" y="14775"/>
                    <a:pt x="1841" y="14889"/>
                    <a:pt x="2134" y="14889"/>
                  </a:cubicBezTo>
                  <a:cubicBezTo>
                    <a:pt x="2248" y="14889"/>
                    <a:pt x="2377" y="14872"/>
                    <a:pt x="2520" y="14830"/>
                  </a:cubicBezTo>
                  <a:cubicBezTo>
                    <a:pt x="2949" y="14702"/>
                    <a:pt x="3072" y="14624"/>
                    <a:pt x="3096" y="14579"/>
                  </a:cubicBezTo>
                  <a:lnTo>
                    <a:pt x="3096" y="14579"/>
                  </a:lnTo>
                  <a:cubicBezTo>
                    <a:pt x="3122" y="14606"/>
                    <a:pt x="3172" y="14633"/>
                    <a:pt x="3271" y="14633"/>
                  </a:cubicBezTo>
                  <a:cubicBezTo>
                    <a:pt x="3460" y="14633"/>
                    <a:pt x="3827" y="14533"/>
                    <a:pt x="4540" y="14136"/>
                  </a:cubicBezTo>
                  <a:cubicBezTo>
                    <a:pt x="5160" y="13793"/>
                    <a:pt x="6266" y="13647"/>
                    <a:pt x="7380" y="13647"/>
                  </a:cubicBezTo>
                  <a:cubicBezTo>
                    <a:pt x="8845" y="13647"/>
                    <a:pt x="10323" y="13900"/>
                    <a:pt x="10726" y="14294"/>
                  </a:cubicBezTo>
                  <a:cubicBezTo>
                    <a:pt x="10953" y="14517"/>
                    <a:pt x="11490" y="14605"/>
                    <a:pt x="12150" y="14605"/>
                  </a:cubicBezTo>
                  <a:cubicBezTo>
                    <a:pt x="13551" y="14605"/>
                    <a:pt x="15505" y="14207"/>
                    <a:pt x="16229" y="13857"/>
                  </a:cubicBezTo>
                  <a:cubicBezTo>
                    <a:pt x="17291" y="13342"/>
                    <a:pt x="15690" y="14004"/>
                    <a:pt x="15850" y="12795"/>
                  </a:cubicBezTo>
                  <a:cubicBezTo>
                    <a:pt x="16010" y="11587"/>
                    <a:pt x="19113" y="9266"/>
                    <a:pt x="18953" y="8006"/>
                  </a:cubicBezTo>
                  <a:cubicBezTo>
                    <a:pt x="18792" y="6747"/>
                    <a:pt x="17554" y="3271"/>
                    <a:pt x="15512" y="2633"/>
                  </a:cubicBezTo>
                  <a:cubicBezTo>
                    <a:pt x="13656" y="2052"/>
                    <a:pt x="8944" y="0"/>
                    <a:pt x="627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43;p35">
              <a:extLst>
                <a:ext uri="{FF2B5EF4-FFF2-40B4-BE49-F238E27FC236}">
                  <a16:creationId xmlns:a16="http://schemas.microsoft.com/office/drawing/2014/main" id="{6C34C7B3-F96A-4793-A721-EC96D09D335A}"/>
                </a:ext>
              </a:extLst>
            </p:cNvPr>
            <p:cNvSpPr/>
            <p:nvPr/>
          </p:nvSpPr>
          <p:spPr>
            <a:xfrm flipH="1">
              <a:off x="6082791" y="3981884"/>
              <a:ext cx="909993" cy="589025"/>
            </a:xfrm>
            <a:custGeom>
              <a:avLst/>
              <a:gdLst/>
              <a:ahLst/>
              <a:cxnLst/>
              <a:rect l="l" t="t" r="r" b="b"/>
              <a:pathLst>
                <a:path w="14550" h="9418" extrusionOk="0">
                  <a:moveTo>
                    <a:pt x="9734" y="1"/>
                  </a:moveTo>
                  <a:cubicBezTo>
                    <a:pt x="8181" y="1"/>
                    <a:pt x="6896" y="1395"/>
                    <a:pt x="6896" y="1395"/>
                  </a:cubicBezTo>
                  <a:lnTo>
                    <a:pt x="1" y="3188"/>
                  </a:lnTo>
                  <a:lnTo>
                    <a:pt x="4978" y="9417"/>
                  </a:lnTo>
                  <a:cubicBezTo>
                    <a:pt x="4978" y="9417"/>
                    <a:pt x="7661" y="9366"/>
                    <a:pt x="10402" y="7639"/>
                  </a:cubicBezTo>
                  <a:cubicBezTo>
                    <a:pt x="13140" y="5915"/>
                    <a:pt x="14550" y="2679"/>
                    <a:pt x="11157" y="439"/>
                  </a:cubicBezTo>
                  <a:cubicBezTo>
                    <a:pt x="10676" y="123"/>
                    <a:pt x="10193" y="1"/>
                    <a:pt x="9734"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44;p35">
              <a:extLst>
                <a:ext uri="{FF2B5EF4-FFF2-40B4-BE49-F238E27FC236}">
                  <a16:creationId xmlns:a16="http://schemas.microsoft.com/office/drawing/2014/main" id="{E59CD4F0-7FF5-4C60-B66B-1BA862A882E5}"/>
                </a:ext>
              </a:extLst>
            </p:cNvPr>
            <p:cNvSpPr/>
            <p:nvPr/>
          </p:nvSpPr>
          <p:spPr>
            <a:xfrm flipH="1">
              <a:off x="6587071" y="3997144"/>
              <a:ext cx="747258" cy="697286"/>
            </a:xfrm>
            <a:custGeom>
              <a:avLst/>
              <a:gdLst/>
              <a:ahLst/>
              <a:cxnLst/>
              <a:rect l="l" t="t" r="r" b="b"/>
              <a:pathLst>
                <a:path w="11948" h="11149" extrusionOk="0">
                  <a:moveTo>
                    <a:pt x="10599" y="2988"/>
                  </a:moveTo>
                  <a:cubicBezTo>
                    <a:pt x="10594" y="2991"/>
                    <a:pt x="10589" y="2995"/>
                    <a:pt x="10584" y="2998"/>
                  </a:cubicBezTo>
                  <a:lnTo>
                    <a:pt x="10584" y="2998"/>
                  </a:lnTo>
                  <a:cubicBezTo>
                    <a:pt x="10615" y="3020"/>
                    <a:pt x="10633" y="3032"/>
                    <a:pt x="10638" y="3032"/>
                  </a:cubicBezTo>
                  <a:cubicBezTo>
                    <a:pt x="10642" y="3032"/>
                    <a:pt x="10630" y="3018"/>
                    <a:pt x="10599" y="2988"/>
                  </a:cubicBezTo>
                  <a:close/>
                  <a:moveTo>
                    <a:pt x="4562" y="1"/>
                  </a:moveTo>
                  <a:cubicBezTo>
                    <a:pt x="4311" y="1"/>
                    <a:pt x="4078" y="37"/>
                    <a:pt x="3867" y="117"/>
                  </a:cubicBezTo>
                  <a:cubicBezTo>
                    <a:pt x="1642" y="970"/>
                    <a:pt x="0" y="3442"/>
                    <a:pt x="2120" y="6821"/>
                  </a:cubicBezTo>
                  <a:cubicBezTo>
                    <a:pt x="4042" y="9890"/>
                    <a:pt x="9240" y="10037"/>
                    <a:pt x="10177" y="10037"/>
                  </a:cubicBezTo>
                  <a:cubicBezTo>
                    <a:pt x="10189" y="10037"/>
                    <a:pt x="10200" y="10037"/>
                    <a:pt x="10210" y="10037"/>
                  </a:cubicBezTo>
                  <a:cubicBezTo>
                    <a:pt x="10278" y="10037"/>
                    <a:pt x="10336" y="10081"/>
                    <a:pt x="10357" y="10146"/>
                  </a:cubicBezTo>
                  <a:lnTo>
                    <a:pt x="10626" y="11040"/>
                  </a:lnTo>
                  <a:cubicBezTo>
                    <a:pt x="10646" y="11112"/>
                    <a:pt x="10708" y="11149"/>
                    <a:pt x="10770" y="11149"/>
                  </a:cubicBezTo>
                  <a:cubicBezTo>
                    <a:pt x="10824" y="11149"/>
                    <a:pt x="10878" y="11121"/>
                    <a:pt x="10906" y="11064"/>
                  </a:cubicBezTo>
                  <a:lnTo>
                    <a:pt x="11907" y="9074"/>
                  </a:lnTo>
                  <a:cubicBezTo>
                    <a:pt x="11948" y="8999"/>
                    <a:pt x="11917" y="8907"/>
                    <a:pt x="11839" y="8869"/>
                  </a:cubicBezTo>
                  <a:cubicBezTo>
                    <a:pt x="11391" y="8654"/>
                    <a:pt x="9978" y="7931"/>
                    <a:pt x="9002" y="6941"/>
                  </a:cubicBezTo>
                  <a:cubicBezTo>
                    <a:pt x="7860" y="5786"/>
                    <a:pt x="8320" y="4506"/>
                    <a:pt x="10584" y="2998"/>
                  </a:cubicBezTo>
                  <a:lnTo>
                    <a:pt x="10584" y="2998"/>
                  </a:lnTo>
                  <a:cubicBezTo>
                    <a:pt x="10365" y="2843"/>
                    <a:pt x="9507" y="2180"/>
                    <a:pt x="8439" y="1517"/>
                  </a:cubicBezTo>
                  <a:cubicBezTo>
                    <a:pt x="7215" y="758"/>
                    <a:pt x="5710" y="1"/>
                    <a:pt x="4562"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45;p35">
              <a:extLst>
                <a:ext uri="{FF2B5EF4-FFF2-40B4-BE49-F238E27FC236}">
                  <a16:creationId xmlns:a16="http://schemas.microsoft.com/office/drawing/2014/main" id="{543439CB-C63E-4ABE-8DB0-3B679BFCACE0}"/>
                </a:ext>
              </a:extLst>
            </p:cNvPr>
            <p:cNvSpPr/>
            <p:nvPr/>
          </p:nvSpPr>
          <p:spPr>
            <a:xfrm flipH="1">
              <a:off x="6444663" y="4446572"/>
              <a:ext cx="355742" cy="346923"/>
            </a:xfrm>
            <a:custGeom>
              <a:avLst/>
              <a:gdLst/>
              <a:ahLst/>
              <a:cxnLst/>
              <a:rect l="l" t="t" r="r" b="b"/>
              <a:pathLst>
                <a:path w="5688" h="5547" extrusionOk="0">
                  <a:moveTo>
                    <a:pt x="1117" y="1"/>
                  </a:moveTo>
                  <a:lnTo>
                    <a:pt x="0" y="3193"/>
                  </a:lnTo>
                  <a:cubicBezTo>
                    <a:pt x="1273" y="4933"/>
                    <a:pt x="2120" y="5546"/>
                    <a:pt x="2726" y="5546"/>
                  </a:cubicBezTo>
                  <a:cubicBezTo>
                    <a:pt x="3830" y="5546"/>
                    <a:pt x="4132" y="3509"/>
                    <a:pt x="4742" y="2544"/>
                  </a:cubicBezTo>
                  <a:cubicBezTo>
                    <a:pt x="5687" y="1052"/>
                    <a:pt x="1117" y="1"/>
                    <a:pt x="1117"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46;p35">
              <a:extLst>
                <a:ext uri="{FF2B5EF4-FFF2-40B4-BE49-F238E27FC236}">
                  <a16:creationId xmlns:a16="http://schemas.microsoft.com/office/drawing/2014/main" id="{51E77F9C-293C-4B23-8981-5C35547ABF82}"/>
                </a:ext>
              </a:extLst>
            </p:cNvPr>
            <p:cNvSpPr/>
            <p:nvPr/>
          </p:nvSpPr>
          <p:spPr>
            <a:xfrm flipH="1">
              <a:off x="6224950" y="3789254"/>
              <a:ext cx="883538" cy="405025"/>
            </a:xfrm>
            <a:custGeom>
              <a:avLst/>
              <a:gdLst/>
              <a:ahLst/>
              <a:cxnLst/>
              <a:rect l="l" t="t" r="r" b="b"/>
              <a:pathLst>
                <a:path w="14127" h="6476" extrusionOk="0">
                  <a:moveTo>
                    <a:pt x="6899" y="0"/>
                  </a:moveTo>
                  <a:cubicBezTo>
                    <a:pt x="6488" y="0"/>
                    <a:pt x="6082" y="15"/>
                    <a:pt x="5715" y="31"/>
                  </a:cubicBezTo>
                  <a:cubicBezTo>
                    <a:pt x="5336" y="48"/>
                    <a:pt x="5000" y="63"/>
                    <a:pt x="4744" y="63"/>
                  </a:cubicBezTo>
                  <a:cubicBezTo>
                    <a:pt x="4700" y="63"/>
                    <a:pt x="4658" y="63"/>
                    <a:pt x="4619" y="62"/>
                  </a:cubicBezTo>
                  <a:cubicBezTo>
                    <a:pt x="4619" y="62"/>
                    <a:pt x="4517" y="43"/>
                    <a:pt x="4338" y="43"/>
                  </a:cubicBezTo>
                  <a:cubicBezTo>
                    <a:pt x="3889" y="43"/>
                    <a:pt x="2957" y="159"/>
                    <a:pt x="1953" y="969"/>
                  </a:cubicBezTo>
                  <a:cubicBezTo>
                    <a:pt x="786" y="1908"/>
                    <a:pt x="1" y="2638"/>
                    <a:pt x="677" y="4461"/>
                  </a:cubicBezTo>
                  <a:cubicBezTo>
                    <a:pt x="929" y="4967"/>
                    <a:pt x="2055" y="6281"/>
                    <a:pt x="5756" y="6468"/>
                  </a:cubicBezTo>
                  <a:cubicBezTo>
                    <a:pt x="5844" y="6473"/>
                    <a:pt x="5933" y="6475"/>
                    <a:pt x="6022" y="6475"/>
                  </a:cubicBezTo>
                  <a:cubicBezTo>
                    <a:pt x="9679" y="6475"/>
                    <a:pt x="14126" y="2764"/>
                    <a:pt x="9248" y="355"/>
                  </a:cubicBezTo>
                  <a:cubicBezTo>
                    <a:pt x="8668" y="69"/>
                    <a:pt x="7773" y="0"/>
                    <a:pt x="689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47;p35">
              <a:extLst>
                <a:ext uri="{FF2B5EF4-FFF2-40B4-BE49-F238E27FC236}">
                  <a16:creationId xmlns:a16="http://schemas.microsoft.com/office/drawing/2014/main" id="{7C9B3B42-5B37-4183-B671-83DF22EA6C6E}"/>
                </a:ext>
              </a:extLst>
            </p:cNvPr>
            <p:cNvSpPr/>
            <p:nvPr/>
          </p:nvSpPr>
          <p:spPr>
            <a:xfrm flipH="1">
              <a:off x="6520276" y="3979820"/>
              <a:ext cx="601221" cy="288696"/>
            </a:xfrm>
            <a:custGeom>
              <a:avLst/>
              <a:gdLst/>
              <a:ahLst/>
              <a:cxnLst/>
              <a:rect l="l" t="t" r="r" b="b"/>
              <a:pathLst>
                <a:path w="9613" h="4616" extrusionOk="0">
                  <a:moveTo>
                    <a:pt x="2000" y="1"/>
                  </a:moveTo>
                  <a:cubicBezTo>
                    <a:pt x="2000" y="1"/>
                    <a:pt x="308" y="1264"/>
                    <a:pt x="154" y="1414"/>
                  </a:cubicBezTo>
                  <a:cubicBezTo>
                    <a:pt x="1" y="1568"/>
                    <a:pt x="853" y="3234"/>
                    <a:pt x="3571" y="4265"/>
                  </a:cubicBezTo>
                  <a:cubicBezTo>
                    <a:pt x="4233" y="4516"/>
                    <a:pt x="4932" y="4615"/>
                    <a:pt x="5610" y="4615"/>
                  </a:cubicBezTo>
                  <a:cubicBezTo>
                    <a:pt x="7711" y="4615"/>
                    <a:pt x="9612" y="3660"/>
                    <a:pt x="9599" y="3289"/>
                  </a:cubicBezTo>
                  <a:cubicBezTo>
                    <a:pt x="9586" y="2797"/>
                    <a:pt x="8439" y="1916"/>
                    <a:pt x="8439" y="1916"/>
                  </a:cubicBezTo>
                  <a:lnTo>
                    <a:pt x="7787" y="2053"/>
                  </a:lnTo>
                  <a:lnTo>
                    <a:pt x="6988" y="2490"/>
                  </a:lnTo>
                  <a:cubicBezTo>
                    <a:pt x="6648" y="2676"/>
                    <a:pt x="6162" y="2766"/>
                    <a:pt x="5619" y="2766"/>
                  </a:cubicBezTo>
                  <a:cubicBezTo>
                    <a:pt x="4889" y="2766"/>
                    <a:pt x="4055" y="2603"/>
                    <a:pt x="3328" y="2292"/>
                  </a:cubicBezTo>
                  <a:cubicBezTo>
                    <a:pt x="2066" y="1749"/>
                    <a:pt x="2000" y="1"/>
                    <a:pt x="20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48;p35">
              <a:extLst>
                <a:ext uri="{FF2B5EF4-FFF2-40B4-BE49-F238E27FC236}">
                  <a16:creationId xmlns:a16="http://schemas.microsoft.com/office/drawing/2014/main" id="{9F0798BF-02E3-4787-BC59-BF0519284FF1}"/>
                </a:ext>
              </a:extLst>
            </p:cNvPr>
            <p:cNvSpPr/>
            <p:nvPr/>
          </p:nvSpPr>
          <p:spPr>
            <a:xfrm flipH="1">
              <a:off x="6212629" y="2943996"/>
              <a:ext cx="1096057" cy="920313"/>
            </a:xfrm>
            <a:custGeom>
              <a:avLst/>
              <a:gdLst/>
              <a:ahLst/>
              <a:cxnLst/>
              <a:rect l="l" t="t" r="r" b="b"/>
              <a:pathLst>
                <a:path w="17525" h="14715" extrusionOk="0">
                  <a:moveTo>
                    <a:pt x="9790" y="1"/>
                  </a:moveTo>
                  <a:cubicBezTo>
                    <a:pt x="4165" y="1"/>
                    <a:pt x="666" y="6768"/>
                    <a:pt x="3393" y="9166"/>
                  </a:cubicBezTo>
                  <a:lnTo>
                    <a:pt x="3342" y="9142"/>
                  </a:lnTo>
                  <a:cubicBezTo>
                    <a:pt x="3342" y="9142"/>
                    <a:pt x="2680" y="8747"/>
                    <a:pt x="1971" y="8747"/>
                  </a:cubicBezTo>
                  <a:cubicBezTo>
                    <a:pt x="1377" y="8747"/>
                    <a:pt x="750" y="9025"/>
                    <a:pt x="454" y="10050"/>
                  </a:cubicBezTo>
                  <a:cubicBezTo>
                    <a:pt x="0" y="11620"/>
                    <a:pt x="1116" y="12197"/>
                    <a:pt x="2696" y="12221"/>
                  </a:cubicBezTo>
                  <a:cubicBezTo>
                    <a:pt x="3260" y="12228"/>
                    <a:pt x="4215" y="12457"/>
                    <a:pt x="4694" y="12573"/>
                  </a:cubicBezTo>
                  <a:cubicBezTo>
                    <a:pt x="6172" y="12928"/>
                    <a:pt x="7489" y="13024"/>
                    <a:pt x="8339" y="14167"/>
                  </a:cubicBezTo>
                  <a:cubicBezTo>
                    <a:pt x="8490" y="14368"/>
                    <a:pt x="9029" y="14714"/>
                    <a:pt x="9806" y="14714"/>
                  </a:cubicBezTo>
                  <a:cubicBezTo>
                    <a:pt x="9835" y="14714"/>
                    <a:pt x="9864" y="14714"/>
                    <a:pt x="9893" y="14713"/>
                  </a:cubicBezTo>
                  <a:lnTo>
                    <a:pt x="10780" y="14522"/>
                  </a:lnTo>
                  <a:cubicBezTo>
                    <a:pt x="10780" y="14522"/>
                    <a:pt x="10821" y="14085"/>
                    <a:pt x="11732" y="13832"/>
                  </a:cubicBezTo>
                  <a:cubicBezTo>
                    <a:pt x="12817" y="13536"/>
                    <a:pt x="17525" y="12156"/>
                    <a:pt x="17446" y="9282"/>
                  </a:cubicBezTo>
                  <a:cubicBezTo>
                    <a:pt x="17385" y="7118"/>
                    <a:pt x="16453" y="7739"/>
                    <a:pt x="16747" y="5862"/>
                  </a:cubicBezTo>
                  <a:cubicBezTo>
                    <a:pt x="17037" y="3987"/>
                    <a:pt x="16706" y="748"/>
                    <a:pt x="10610" y="48"/>
                  </a:cubicBezTo>
                  <a:cubicBezTo>
                    <a:pt x="10332" y="16"/>
                    <a:pt x="10059" y="1"/>
                    <a:pt x="979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49;p35">
              <a:extLst>
                <a:ext uri="{FF2B5EF4-FFF2-40B4-BE49-F238E27FC236}">
                  <a16:creationId xmlns:a16="http://schemas.microsoft.com/office/drawing/2014/main" id="{73AC7D85-0F6D-4A69-B4BD-98286E71E928}"/>
                </a:ext>
              </a:extLst>
            </p:cNvPr>
            <p:cNvSpPr/>
            <p:nvPr/>
          </p:nvSpPr>
          <p:spPr>
            <a:xfrm flipH="1">
              <a:off x="5814609" y="2750929"/>
              <a:ext cx="1537232" cy="1166981"/>
            </a:xfrm>
            <a:custGeom>
              <a:avLst/>
              <a:gdLst/>
              <a:ahLst/>
              <a:cxnLst/>
              <a:rect l="l" t="t" r="r" b="b"/>
              <a:pathLst>
                <a:path w="24579" h="18659" extrusionOk="0">
                  <a:moveTo>
                    <a:pt x="15746" y="0"/>
                  </a:moveTo>
                  <a:cubicBezTo>
                    <a:pt x="14859" y="0"/>
                    <a:pt x="14186" y="338"/>
                    <a:pt x="13573" y="677"/>
                  </a:cubicBezTo>
                  <a:cubicBezTo>
                    <a:pt x="12957" y="1018"/>
                    <a:pt x="12400" y="1358"/>
                    <a:pt x="11744" y="1358"/>
                  </a:cubicBezTo>
                  <a:cubicBezTo>
                    <a:pt x="11644" y="1358"/>
                    <a:pt x="11541" y="1350"/>
                    <a:pt x="11436" y="1333"/>
                  </a:cubicBezTo>
                  <a:cubicBezTo>
                    <a:pt x="10019" y="1097"/>
                    <a:pt x="9255" y="167"/>
                    <a:pt x="7690" y="167"/>
                  </a:cubicBezTo>
                  <a:cubicBezTo>
                    <a:pt x="7052" y="167"/>
                    <a:pt x="6282" y="321"/>
                    <a:pt x="5281" y="739"/>
                  </a:cubicBezTo>
                  <a:cubicBezTo>
                    <a:pt x="2093" y="2073"/>
                    <a:pt x="3649" y="5081"/>
                    <a:pt x="3912" y="5542"/>
                  </a:cubicBezTo>
                  <a:cubicBezTo>
                    <a:pt x="3929" y="5572"/>
                    <a:pt x="3912" y="5610"/>
                    <a:pt x="3878" y="5620"/>
                  </a:cubicBezTo>
                  <a:cubicBezTo>
                    <a:pt x="3441" y="5743"/>
                    <a:pt x="1007" y="6538"/>
                    <a:pt x="509" y="9106"/>
                  </a:cubicBezTo>
                  <a:cubicBezTo>
                    <a:pt x="0" y="11724"/>
                    <a:pt x="1448" y="12133"/>
                    <a:pt x="1662" y="12178"/>
                  </a:cubicBezTo>
                  <a:cubicBezTo>
                    <a:pt x="1667" y="12179"/>
                    <a:pt x="1671" y="12179"/>
                    <a:pt x="1675" y="12179"/>
                  </a:cubicBezTo>
                  <a:cubicBezTo>
                    <a:pt x="1686" y="12179"/>
                    <a:pt x="1697" y="12176"/>
                    <a:pt x="1707" y="12168"/>
                  </a:cubicBezTo>
                  <a:cubicBezTo>
                    <a:pt x="1788" y="12099"/>
                    <a:pt x="2138" y="11829"/>
                    <a:pt x="2661" y="11829"/>
                  </a:cubicBezTo>
                  <a:cubicBezTo>
                    <a:pt x="2736" y="11829"/>
                    <a:pt x="2814" y="11834"/>
                    <a:pt x="2895" y="11846"/>
                  </a:cubicBezTo>
                  <a:cubicBezTo>
                    <a:pt x="3704" y="11966"/>
                    <a:pt x="4106" y="12219"/>
                    <a:pt x="4377" y="12612"/>
                  </a:cubicBezTo>
                  <a:cubicBezTo>
                    <a:pt x="4605" y="12952"/>
                    <a:pt x="4618" y="14165"/>
                    <a:pt x="4421" y="14652"/>
                  </a:cubicBezTo>
                  <a:cubicBezTo>
                    <a:pt x="4405" y="14693"/>
                    <a:pt x="4435" y="14729"/>
                    <a:pt x="4471" y="14729"/>
                  </a:cubicBezTo>
                  <a:cubicBezTo>
                    <a:pt x="4480" y="14729"/>
                    <a:pt x="4490" y="14727"/>
                    <a:pt x="4500" y="14721"/>
                  </a:cubicBezTo>
                  <a:cubicBezTo>
                    <a:pt x="4799" y="14534"/>
                    <a:pt x="5346" y="14090"/>
                    <a:pt x="5216" y="13390"/>
                  </a:cubicBezTo>
                  <a:cubicBezTo>
                    <a:pt x="5042" y="12437"/>
                    <a:pt x="4100" y="9946"/>
                    <a:pt x="5086" y="8082"/>
                  </a:cubicBezTo>
                  <a:cubicBezTo>
                    <a:pt x="5756" y="6815"/>
                    <a:pt x="5688" y="6508"/>
                    <a:pt x="5574" y="6443"/>
                  </a:cubicBezTo>
                  <a:cubicBezTo>
                    <a:pt x="5540" y="6423"/>
                    <a:pt x="5534" y="6382"/>
                    <a:pt x="5561" y="6354"/>
                  </a:cubicBezTo>
                  <a:cubicBezTo>
                    <a:pt x="5880" y="6065"/>
                    <a:pt x="6818" y="5086"/>
                    <a:pt x="8610" y="5086"/>
                  </a:cubicBezTo>
                  <a:cubicBezTo>
                    <a:pt x="9059" y="5086"/>
                    <a:pt x="9561" y="5147"/>
                    <a:pt x="10121" y="5296"/>
                  </a:cubicBezTo>
                  <a:cubicBezTo>
                    <a:pt x="13255" y="6129"/>
                    <a:pt x="11804" y="7477"/>
                    <a:pt x="14129" y="8082"/>
                  </a:cubicBezTo>
                  <a:cubicBezTo>
                    <a:pt x="16614" y="8727"/>
                    <a:pt x="20216" y="9696"/>
                    <a:pt x="19680" y="12369"/>
                  </a:cubicBezTo>
                  <a:cubicBezTo>
                    <a:pt x="19147" y="15042"/>
                    <a:pt x="17768" y="13444"/>
                    <a:pt x="17307" y="15919"/>
                  </a:cubicBezTo>
                  <a:cubicBezTo>
                    <a:pt x="16999" y="17565"/>
                    <a:pt x="18390" y="18659"/>
                    <a:pt x="19491" y="18659"/>
                  </a:cubicBezTo>
                  <a:cubicBezTo>
                    <a:pt x="19966" y="18659"/>
                    <a:pt x="20386" y="18455"/>
                    <a:pt x="20594" y="18005"/>
                  </a:cubicBezTo>
                  <a:cubicBezTo>
                    <a:pt x="20613" y="17964"/>
                    <a:pt x="20578" y="17927"/>
                    <a:pt x="20543" y="17927"/>
                  </a:cubicBezTo>
                  <a:cubicBezTo>
                    <a:pt x="20531" y="17927"/>
                    <a:pt x="20519" y="17931"/>
                    <a:pt x="20509" y="17940"/>
                  </a:cubicBezTo>
                  <a:cubicBezTo>
                    <a:pt x="20394" y="18045"/>
                    <a:pt x="20235" y="18155"/>
                    <a:pt x="20078" y="18155"/>
                  </a:cubicBezTo>
                  <a:cubicBezTo>
                    <a:pt x="19975" y="18155"/>
                    <a:pt x="19872" y="18107"/>
                    <a:pt x="19782" y="17978"/>
                  </a:cubicBezTo>
                  <a:cubicBezTo>
                    <a:pt x="19431" y="17472"/>
                    <a:pt x="19826" y="17274"/>
                    <a:pt x="21577" y="16708"/>
                  </a:cubicBezTo>
                  <a:cubicBezTo>
                    <a:pt x="23329" y="16138"/>
                    <a:pt x="24578" y="13727"/>
                    <a:pt x="23090" y="12369"/>
                  </a:cubicBezTo>
                  <a:cubicBezTo>
                    <a:pt x="22093" y="11462"/>
                    <a:pt x="21636" y="11311"/>
                    <a:pt x="21442" y="11311"/>
                  </a:cubicBezTo>
                  <a:cubicBezTo>
                    <a:pt x="21362" y="11311"/>
                    <a:pt x="21327" y="11337"/>
                    <a:pt x="21318" y="11346"/>
                  </a:cubicBezTo>
                  <a:lnTo>
                    <a:pt x="21318" y="11346"/>
                  </a:lnTo>
                  <a:cubicBezTo>
                    <a:pt x="21401" y="11261"/>
                    <a:pt x="23404" y="9215"/>
                    <a:pt x="22782" y="7156"/>
                  </a:cubicBezTo>
                  <a:cubicBezTo>
                    <a:pt x="22306" y="5581"/>
                    <a:pt x="21252" y="5382"/>
                    <a:pt x="20755" y="5382"/>
                  </a:cubicBezTo>
                  <a:cubicBezTo>
                    <a:pt x="20683" y="5382"/>
                    <a:pt x="20623" y="5387"/>
                    <a:pt x="20578" y="5391"/>
                  </a:cubicBezTo>
                  <a:cubicBezTo>
                    <a:pt x="20576" y="5392"/>
                    <a:pt x="20575" y="5392"/>
                    <a:pt x="20573" y="5392"/>
                  </a:cubicBezTo>
                  <a:cubicBezTo>
                    <a:pt x="20534" y="5392"/>
                    <a:pt x="20506" y="5352"/>
                    <a:pt x="20523" y="5317"/>
                  </a:cubicBezTo>
                  <a:cubicBezTo>
                    <a:pt x="20721" y="4838"/>
                    <a:pt x="21482" y="2480"/>
                    <a:pt x="18136" y="695"/>
                  </a:cubicBezTo>
                  <a:cubicBezTo>
                    <a:pt x="17179" y="186"/>
                    <a:pt x="16403" y="0"/>
                    <a:pt x="15746"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50;p35">
              <a:extLst>
                <a:ext uri="{FF2B5EF4-FFF2-40B4-BE49-F238E27FC236}">
                  <a16:creationId xmlns:a16="http://schemas.microsoft.com/office/drawing/2014/main" id="{7578D1F7-16EF-4668-B8C9-51BA742AD71B}"/>
                </a:ext>
              </a:extLst>
            </p:cNvPr>
            <p:cNvSpPr/>
            <p:nvPr/>
          </p:nvSpPr>
          <p:spPr>
            <a:xfrm flipH="1">
              <a:off x="6807596" y="3994330"/>
              <a:ext cx="125210" cy="59666"/>
            </a:xfrm>
            <a:custGeom>
              <a:avLst/>
              <a:gdLst/>
              <a:ahLst/>
              <a:cxnLst/>
              <a:rect l="l" t="t" r="r" b="b"/>
              <a:pathLst>
                <a:path w="2002" h="954" extrusionOk="0">
                  <a:moveTo>
                    <a:pt x="1612" y="0"/>
                  </a:moveTo>
                  <a:cubicBezTo>
                    <a:pt x="1586" y="0"/>
                    <a:pt x="1560" y="3"/>
                    <a:pt x="1534" y="8"/>
                  </a:cubicBezTo>
                  <a:lnTo>
                    <a:pt x="335" y="265"/>
                  </a:lnTo>
                  <a:cubicBezTo>
                    <a:pt x="135" y="306"/>
                    <a:pt x="1" y="490"/>
                    <a:pt x="39" y="678"/>
                  </a:cubicBezTo>
                  <a:cubicBezTo>
                    <a:pt x="72" y="842"/>
                    <a:pt x="222" y="954"/>
                    <a:pt x="394" y="954"/>
                  </a:cubicBezTo>
                  <a:cubicBezTo>
                    <a:pt x="419" y="954"/>
                    <a:pt x="444" y="952"/>
                    <a:pt x="469" y="947"/>
                  </a:cubicBezTo>
                  <a:lnTo>
                    <a:pt x="1667" y="687"/>
                  </a:lnTo>
                  <a:cubicBezTo>
                    <a:pt x="1868" y="650"/>
                    <a:pt x="2002" y="465"/>
                    <a:pt x="1964" y="278"/>
                  </a:cubicBezTo>
                  <a:cubicBezTo>
                    <a:pt x="1934" y="115"/>
                    <a:pt x="1783" y="0"/>
                    <a:pt x="161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51;p35">
              <a:extLst>
                <a:ext uri="{FF2B5EF4-FFF2-40B4-BE49-F238E27FC236}">
                  <a16:creationId xmlns:a16="http://schemas.microsoft.com/office/drawing/2014/main" id="{42FF6D6F-3529-4868-BB28-EB37F0150F41}"/>
                </a:ext>
              </a:extLst>
            </p:cNvPr>
            <p:cNvSpPr/>
            <p:nvPr/>
          </p:nvSpPr>
          <p:spPr>
            <a:xfrm flipH="1">
              <a:off x="6800342" y="4042174"/>
              <a:ext cx="124084" cy="49471"/>
            </a:xfrm>
            <a:custGeom>
              <a:avLst/>
              <a:gdLst/>
              <a:ahLst/>
              <a:cxnLst/>
              <a:rect l="l" t="t" r="r" b="b"/>
              <a:pathLst>
                <a:path w="1984" h="791" extrusionOk="0">
                  <a:moveTo>
                    <a:pt x="1611" y="0"/>
                  </a:moveTo>
                  <a:cubicBezTo>
                    <a:pt x="1602" y="0"/>
                    <a:pt x="1593" y="0"/>
                    <a:pt x="1584" y="1"/>
                  </a:cubicBezTo>
                  <a:lnTo>
                    <a:pt x="359" y="94"/>
                  </a:lnTo>
                  <a:cubicBezTo>
                    <a:pt x="154" y="107"/>
                    <a:pt x="1" y="271"/>
                    <a:pt x="10" y="462"/>
                  </a:cubicBezTo>
                  <a:cubicBezTo>
                    <a:pt x="21" y="647"/>
                    <a:pt x="184" y="790"/>
                    <a:pt x="380" y="790"/>
                  </a:cubicBezTo>
                  <a:cubicBezTo>
                    <a:pt x="387" y="790"/>
                    <a:pt x="393" y="790"/>
                    <a:pt x="399" y="790"/>
                  </a:cubicBezTo>
                  <a:lnTo>
                    <a:pt x="1622" y="694"/>
                  </a:lnTo>
                  <a:cubicBezTo>
                    <a:pt x="1827" y="683"/>
                    <a:pt x="1983" y="516"/>
                    <a:pt x="1973" y="325"/>
                  </a:cubicBezTo>
                  <a:cubicBezTo>
                    <a:pt x="1963" y="143"/>
                    <a:pt x="1804" y="0"/>
                    <a:pt x="161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52;p35">
              <a:extLst>
                <a:ext uri="{FF2B5EF4-FFF2-40B4-BE49-F238E27FC236}">
                  <a16:creationId xmlns:a16="http://schemas.microsoft.com/office/drawing/2014/main" id="{184780B5-76AF-4275-977A-66D77240E033}"/>
                </a:ext>
              </a:extLst>
            </p:cNvPr>
            <p:cNvSpPr/>
            <p:nvPr/>
          </p:nvSpPr>
          <p:spPr>
            <a:xfrm flipH="1">
              <a:off x="6807409" y="4069193"/>
              <a:ext cx="125585" cy="61855"/>
            </a:xfrm>
            <a:custGeom>
              <a:avLst/>
              <a:gdLst/>
              <a:ahLst/>
              <a:cxnLst/>
              <a:rect l="l" t="t" r="r" b="b"/>
              <a:pathLst>
                <a:path w="2008" h="989" extrusionOk="0">
                  <a:moveTo>
                    <a:pt x="397" y="0"/>
                  </a:moveTo>
                  <a:cubicBezTo>
                    <a:pt x="235" y="0"/>
                    <a:pt x="91" y="102"/>
                    <a:pt x="48" y="256"/>
                  </a:cubicBezTo>
                  <a:cubicBezTo>
                    <a:pt x="1" y="443"/>
                    <a:pt x="124" y="634"/>
                    <a:pt x="322" y="686"/>
                  </a:cubicBezTo>
                  <a:lnTo>
                    <a:pt x="1513" y="976"/>
                  </a:lnTo>
                  <a:cubicBezTo>
                    <a:pt x="1546" y="984"/>
                    <a:pt x="1579" y="988"/>
                    <a:pt x="1611" y="988"/>
                  </a:cubicBezTo>
                  <a:cubicBezTo>
                    <a:pt x="1773" y="988"/>
                    <a:pt x="1920" y="887"/>
                    <a:pt x="1960" y="733"/>
                  </a:cubicBezTo>
                  <a:cubicBezTo>
                    <a:pt x="2008" y="546"/>
                    <a:pt x="1888" y="354"/>
                    <a:pt x="1690" y="303"/>
                  </a:cubicBezTo>
                  <a:lnTo>
                    <a:pt x="496" y="13"/>
                  </a:lnTo>
                  <a:cubicBezTo>
                    <a:pt x="462" y="4"/>
                    <a:pt x="429" y="0"/>
                    <a:pt x="397"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53;p35">
              <a:extLst>
                <a:ext uri="{FF2B5EF4-FFF2-40B4-BE49-F238E27FC236}">
                  <a16:creationId xmlns:a16="http://schemas.microsoft.com/office/drawing/2014/main" id="{05AFF2CF-F084-44DD-8804-A4264B61E80C}"/>
                </a:ext>
              </a:extLst>
            </p:cNvPr>
            <p:cNvSpPr/>
            <p:nvPr/>
          </p:nvSpPr>
          <p:spPr>
            <a:xfrm flipH="1">
              <a:off x="6838305" y="4088643"/>
              <a:ext cx="120519" cy="79429"/>
            </a:xfrm>
            <a:custGeom>
              <a:avLst/>
              <a:gdLst/>
              <a:ahLst/>
              <a:cxnLst/>
              <a:rect l="l" t="t" r="r" b="b"/>
              <a:pathLst>
                <a:path w="1927" h="1270" extrusionOk="0">
                  <a:moveTo>
                    <a:pt x="400" y="1"/>
                  </a:moveTo>
                  <a:cubicBezTo>
                    <a:pt x="274" y="1"/>
                    <a:pt x="155" y="64"/>
                    <a:pt x="93" y="176"/>
                  </a:cubicBezTo>
                  <a:cubicBezTo>
                    <a:pt x="1" y="344"/>
                    <a:pt x="72" y="562"/>
                    <a:pt x="253" y="657"/>
                  </a:cubicBezTo>
                  <a:lnTo>
                    <a:pt x="1342" y="1221"/>
                  </a:lnTo>
                  <a:cubicBezTo>
                    <a:pt x="1402" y="1254"/>
                    <a:pt x="1466" y="1269"/>
                    <a:pt x="1529" y="1269"/>
                  </a:cubicBezTo>
                  <a:cubicBezTo>
                    <a:pt x="1654" y="1269"/>
                    <a:pt x="1772" y="1206"/>
                    <a:pt x="1833" y="1095"/>
                  </a:cubicBezTo>
                  <a:cubicBezTo>
                    <a:pt x="1926" y="924"/>
                    <a:pt x="1854" y="709"/>
                    <a:pt x="1673" y="610"/>
                  </a:cubicBezTo>
                  <a:lnTo>
                    <a:pt x="584" y="47"/>
                  </a:lnTo>
                  <a:cubicBezTo>
                    <a:pt x="525" y="16"/>
                    <a:pt x="462" y="1"/>
                    <a:pt x="4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54;p35">
              <a:extLst>
                <a:ext uri="{FF2B5EF4-FFF2-40B4-BE49-F238E27FC236}">
                  <a16:creationId xmlns:a16="http://schemas.microsoft.com/office/drawing/2014/main" id="{6AF544A8-CBD1-4176-8E59-7B4530938002}"/>
                </a:ext>
              </a:extLst>
            </p:cNvPr>
            <p:cNvSpPr/>
            <p:nvPr/>
          </p:nvSpPr>
          <p:spPr>
            <a:xfrm flipH="1">
              <a:off x="6852627" y="3999958"/>
              <a:ext cx="120707" cy="133653"/>
            </a:xfrm>
            <a:custGeom>
              <a:avLst/>
              <a:gdLst/>
              <a:ahLst/>
              <a:cxnLst/>
              <a:rect l="l" t="t" r="r" b="b"/>
              <a:pathLst>
                <a:path w="1930" h="2137" extrusionOk="0">
                  <a:moveTo>
                    <a:pt x="1179" y="0"/>
                  </a:moveTo>
                  <a:cubicBezTo>
                    <a:pt x="1142" y="0"/>
                    <a:pt x="1105" y="6"/>
                    <a:pt x="1069" y="17"/>
                  </a:cubicBezTo>
                  <a:cubicBezTo>
                    <a:pt x="649" y="147"/>
                    <a:pt x="233" y="488"/>
                    <a:pt x="82" y="932"/>
                  </a:cubicBezTo>
                  <a:lnTo>
                    <a:pt x="35" y="1396"/>
                  </a:lnTo>
                  <a:cubicBezTo>
                    <a:pt x="0" y="1738"/>
                    <a:pt x="250" y="2045"/>
                    <a:pt x="591" y="2079"/>
                  </a:cubicBezTo>
                  <a:lnTo>
                    <a:pt x="1147" y="2133"/>
                  </a:lnTo>
                  <a:cubicBezTo>
                    <a:pt x="1168" y="2136"/>
                    <a:pt x="1189" y="2137"/>
                    <a:pt x="1210" y="2137"/>
                  </a:cubicBezTo>
                  <a:cubicBezTo>
                    <a:pt x="1526" y="2137"/>
                    <a:pt x="1798" y="1898"/>
                    <a:pt x="1830" y="1577"/>
                  </a:cubicBezTo>
                  <a:lnTo>
                    <a:pt x="1905" y="813"/>
                  </a:lnTo>
                  <a:cubicBezTo>
                    <a:pt x="1929" y="577"/>
                    <a:pt x="1816" y="348"/>
                    <a:pt x="1615" y="222"/>
                  </a:cubicBezTo>
                  <a:lnTo>
                    <a:pt x="1421" y="82"/>
                  </a:lnTo>
                  <a:cubicBezTo>
                    <a:pt x="1349" y="29"/>
                    <a:pt x="1264" y="0"/>
                    <a:pt x="117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55;p35">
              <a:extLst>
                <a:ext uri="{FF2B5EF4-FFF2-40B4-BE49-F238E27FC236}">
                  <a16:creationId xmlns:a16="http://schemas.microsoft.com/office/drawing/2014/main" id="{141AD392-B498-43E1-86F3-F6FDC0C1C30E}"/>
                </a:ext>
              </a:extLst>
            </p:cNvPr>
            <p:cNvSpPr/>
            <p:nvPr/>
          </p:nvSpPr>
          <p:spPr>
            <a:xfrm flipH="1">
              <a:off x="5937819" y="4163131"/>
              <a:ext cx="328223" cy="378757"/>
            </a:xfrm>
            <a:custGeom>
              <a:avLst/>
              <a:gdLst/>
              <a:ahLst/>
              <a:cxnLst/>
              <a:rect l="l" t="t" r="r" b="b"/>
              <a:pathLst>
                <a:path w="5248" h="6056" extrusionOk="0">
                  <a:moveTo>
                    <a:pt x="3302" y="0"/>
                  </a:moveTo>
                  <a:cubicBezTo>
                    <a:pt x="2360" y="0"/>
                    <a:pt x="0" y="2709"/>
                    <a:pt x="543" y="5461"/>
                  </a:cubicBezTo>
                  <a:cubicBezTo>
                    <a:pt x="626" y="5878"/>
                    <a:pt x="795" y="6055"/>
                    <a:pt x="1016" y="6055"/>
                  </a:cubicBezTo>
                  <a:cubicBezTo>
                    <a:pt x="2281" y="6055"/>
                    <a:pt x="5248" y="223"/>
                    <a:pt x="3353" y="3"/>
                  </a:cubicBezTo>
                  <a:cubicBezTo>
                    <a:pt x="3336" y="1"/>
                    <a:pt x="3320" y="0"/>
                    <a:pt x="3302"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56;p35">
              <a:extLst>
                <a:ext uri="{FF2B5EF4-FFF2-40B4-BE49-F238E27FC236}">
                  <a16:creationId xmlns:a16="http://schemas.microsoft.com/office/drawing/2014/main" id="{5B6AA12F-1C14-4865-A5A1-54CB4E5EB9B3}"/>
                </a:ext>
              </a:extLst>
            </p:cNvPr>
            <p:cNvSpPr/>
            <p:nvPr/>
          </p:nvSpPr>
          <p:spPr>
            <a:xfrm flipH="1">
              <a:off x="6049270" y="4175202"/>
              <a:ext cx="165487" cy="320343"/>
            </a:xfrm>
            <a:custGeom>
              <a:avLst/>
              <a:gdLst/>
              <a:ahLst/>
              <a:cxnLst/>
              <a:rect l="l" t="t" r="r" b="b"/>
              <a:pathLst>
                <a:path w="2646" h="5122" extrusionOk="0">
                  <a:moveTo>
                    <a:pt x="2526" y="1"/>
                  </a:moveTo>
                  <a:lnTo>
                    <a:pt x="2526" y="1"/>
                  </a:lnTo>
                  <a:cubicBezTo>
                    <a:pt x="2260" y="393"/>
                    <a:pt x="2049" y="823"/>
                    <a:pt x="1823" y="1244"/>
                  </a:cubicBezTo>
                  <a:cubicBezTo>
                    <a:pt x="1601" y="1666"/>
                    <a:pt x="1389" y="2093"/>
                    <a:pt x="1181" y="2520"/>
                  </a:cubicBezTo>
                  <a:cubicBezTo>
                    <a:pt x="1178" y="2523"/>
                    <a:pt x="1178" y="2527"/>
                    <a:pt x="1174" y="2534"/>
                  </a:cubicBezTo>
                  <a:cubicBezTo>
                    <a:pt x="1140" y="2315"/>
                    <a:pt x="1102" y="2100"/>
                    <a:pt x="1058" y="1885"/>
                  </a:cubicBezTo>
                  <a:cubicBezTo>
                    <a:pt x="1004" y="1598"/>
                    <a:pt x="946" y="1312"/>
                    <a:pt x="877" y="1028"/>
                  </a:cubicBezTo>
                  <a:lnTo>
                    <a:pt x="877" y="1028"/>
                  </a:lnTo>
                  <a:cubicBezTo>
                    <a:pt x="894" y="1321"/>
                    <a:pt x="925" y="1608"/>
                    <a:pt x="959" y="1899"/>
                  </a:cubicBezTo>
                  <a:cubicBezTo>
                    <a:pt x="990" y="2182"/>
                    <a:pt x="1031" y="2462"/>
                    <a:pt x="1072" y="2745"/>
                  </a:cubicBezTo>
                  <a:cubicBezTo>
                    <a:pt x="966" y="2967"/>
                    <a:pt x="861" y="3189"/>
                    <a:pt x="754" y="3415"/>
                  </a:cubicBezTo>
                  <a:cubicBezTo>
                    <a:pt x="594" y="2967"/>
                    <a:pt x="423" y="2523"/>
                    <a:pt x="222" y="2090"/>
                  </a:cubicBezTo>
                  <a:lnTo>
                    <a:pt x="222" y="2090"/>
                  </a:lnTo>
                  <a:cubicBezTo>
                    <a:pt x="344" y="2599"/>
                    <a:pt x="505" y="3097"/>
                    <a:pt x="676" y="3588"/>
                  </a:cubicBezTo>
                  <a:cubicBezTo>
                    <a:pt x="642" y="3664"/>
                    <a:pt x="604" y="3738"/>
                    <a:pt x="574" y="3810"/>
                  </a:cubicBezTo>
                  <a:lnTo>
                    <a:pt x="280" y="4463"/>
                  </a:lnTo>
                  <a:cubicBezTo>
                    <a:pt x="185" y="4680"/>
                    <a:pt x="89" y="4899"/>
                    <a:pt x="0" y="5121"/>
                  </a:cubicBezTo>
                  <a:cubicBezTo>
                    <a:pt x="116" y="4913"/>
                    <a:pt x="226" y="4701"/>
                    <a:pt x="338" y="4493"/>
                  </a:cubicBezTo>
                  <a:lnTo>
                    <a:pt x="666" y="3858"/>
                  </a:lnTo>
                  <a:cubicBezTo>
                    <a:pt x="703" y="3783"/>
                    <a:pt x="741" y="3711"/>
                    <a:pt x="779" y="3636"/>
                  </a:cubicBezTo>
                  <a:cubicBezTo>
                    <a:pt x="1028" y="3517"/>
                    <a:pt x="1273" y="3390"/>
                    <a:pt x="1519" y="3257"/>
                  </a:cubicBezTo>
                  <a:cubicBezTo>
                    <a:pt x="1642" y="3193"/>
                    <a:pt x="1762" y="3124"/>
                    <a:pt x="1885" y="3059"/>
                  </a:cubicBezTo>
                  <a:cubicBezTo>
                    <a:pt x="2000" y="2988"/>
                    <a:pt x="2123" y="2919"/>
                    <a:pt x="2239" y="2848"/>
                  </a:cubicBezTo>
                  <a:lnTo>
                    <a:pt x="2239" y="2848"/>
                  </a:lnTo>
                  <a:cubicBezTo>
                    <a:pt x="2103" y="2895"/>
                    <a:pt x="1976" y="2950"/>
                    <a:pt x="1847" y="3001"/>
                  </a:cubicBezTo>
                  <a:cubicBezTo>
                    <a:pt x="1717" y="3056"/>
                    <a:pt x="1591" y="3111"/>
                    <a:pt x="1464" y="3165"/>
                  </a:cubicBezTo>
                  <a:cubicBezTo>
                    <a:pt x="1266" y="3254"/>
                    <a:pt x="1072" y="3346"/>
                    <a:pt x="877" y="3438"/>
                  </a:cubicBezTo>
                  <a:cubicBezTo>
                    <a:pt x="987" y="3223"/>
                    <a:pt x="1092" y="3008"/>
                    <a:pt x="1198" y="2793"/>
                  </a:cubicBezTo>
                  <a:lnTo>
                    <a:pt x="1908" y="2090"/>
                  </a:lnTo>
                  <a:lnTo>
                    <a:pt x="2266" y="1731"/>
                  </a:lnTo>
                  <a:cubicBezTo>
                    <a:pt x="2328" y="1674"/>
                    <a:pt x="2386" y="1612"/>
                    <a:pt x="2447" y="1557"/>
                  </a:cubicBezTo>
                  <a:cubicBezTo>
                    <a:pt x="2479" y="1526"/>
                    <a:pt x="2509" y="1499"/>
                    <a:pt x="2543" y="1472"/>
                  </a:cubicBezTo>
                  <a:cubicBezTo>
                    <a:pt x="2574" y="1448"/>
                    <a:pt x="2605" y="1414"/>
                    <a:pt x="2646" y="1407"/>
                  </a:cubicBezTo>
                  <a:lnTo>
                    <a:pt x="2646" y="1407"/>
                  </a:lnTo>
                  <a:cubicBezTo>
                    <a:pt x="2561" y="1417"/>
                    <a:pt x="2492" y="1482"/>
                    <a:pt x="2424" y="1526"/>
                  </a:cubicBezTo>
                  <a:cubicBezTo>
                    <a:pt x="2356" y="1578"/>
                    <a:pt x="2287" y="1629"/>
                    <a:pt x="2219" y="1680"/>
                  </a:cubicBezTo>
                  <a:cubicBezTo>
                    <a:pt x="2089" y="1789"/>
                    <a:pt x="1959" y="1899"/>
                    <a:pt x="1833" y="2008"/>
                  </a:cubicBezTo>
                  <a:cubicBezTo>
                    <a:pt x="1676" y="2148"/>
                    <a:pt x="1523" y="2291"/>
                    <a:pt x="1373" y="2435"/>
                  </a:cubicBezTo>
                  <a:cubicBezTo>
                    <a:pt x="1557" y="2056"/>
                    <a:pt x="1741" y="1674"/>
                    <a:pt x="1918" y="1291"/>
                  </a:cubicBezTo>
                  <a:lnTo>
                    <a:pt x="2219" y="642"/>
                  </a:lnTo>
                  <a:cubicBezTo>
                    <a:pt x="2318" y="428"/>
                    <a:pt x="2410" y="206"/>
                    <a:pt x="2526"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57;p35">
              <a:extLst>
                <a:ext uri="{FF2B5EF4-FFF2-40B4-BE49-F238E27FC236}">
                  <a16:creationId xmlns:a16="http://schemas.microsoft.com/office/drawing/2014/main" id="{E8B60901-56A0-4734-80D0-E65167749D2E}"/>
                </a:ext>
              </a:extLst>
            </p:cNvPr>
            <p:cNvSpPr/>
            <p:nvPr/>
          </p:nvSpPr>
          <p:spPr>
            <a:xfrm flipH="1">
              <a:off x="5754194" y="4212289"/>
              <a:ext cx="462752" cy="333789"/>
            </a:xfrm>
            <a:custGeom>
              <a:avLst/>
              <a:gdLst/>
              <a:ahLst/>
              <a:cxnLst/>
              <a:rect l="l" t="t" r="r" b="b"/>
              <a:pathLst>
                <a:path w="7399" h="5337" extrusionOk="0">
                  <a:moveTo>
                    <a:pt x="6145" y="1"/>
                  </a:moveTo>
                  <a:cubicBezTo>
                    <a:pt x="6104" y="1"/>
                    <a:pt x="6058" y="6"/>
                    <a:pt x="6005" y="16"/>
                  </a:cubicBezTo>
                  <a:cubicBezTo>
                    <a:pt x="4340" y="333"/>
                    <a:pt x="62" y="5204"/>
                    <a:pt x="1" y="5231"/>
                  </a:cubicBezTo>
                  <a:lnTo>
                    <a:pt x="127" y="5337"/>
                  </a:lnTo>
                  <a:cubicBezTo>
                    <a:pt x="3149" y="4659"/>
                    <a:pt x="7398" y="1"/>
                    <a:pt x="6145"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58;p35">
              <a:extLst>
                <a:ext uri="{FF2B5EF4-FFF2-40B4-BE49-F238E27FC236}">
                  <a16:creationId xmlns:a16="http://schemas.microsoft.com/office/drawing/2014/main" id="{07604E97-D0A7-4BCC-B1EF-FF2AD762D6F4}"/>
                </a:ext>
              </a:extLst>
            </p:cNvPr>
            <p:cNvSpPr/>
            <p:nvPr/>
          </p:nvSpPr>
          <p:spPr>
            <a:xfrm flipH="1">
              <a:off x="5835124" y="4224485"/>
              <a:ext cx="348299" cy="302893"/>
            </a:xfrm>
            <a:custGeom>
              <a:avLst/>
              <a:gdLst/>
              <a:ahLst/>
              <a:cxnLst/>
              <a:rect l="l" t="t" r="r" b="b"/>
              <a:pathLst>
                <a:path w="5569" h="4843" extrusionOk="0">
                  <a:moveTo>
                    <a:pt x="5568" y="1"/>
                  </a:moveTo>
                  <a:lnTo>
                    <a:pt x="5568" y="1"/>
                  </a:lnTo>
                  <a:cubicBezTo>
                    <a:pt x="5326" y="193"/>
                    <a:pt x="5091" y="390"/>
                    <a:pt x="4852" y="582"/>
                  </a:cubicBezTo>
                  <a:lnTo>
                    <a:pt x="4275" y="1066"/>
                  </a:lnTo>
                  <a:cubicBezTo>
                    <a:pt x="4278" y="998"/>
                    <a:pt x="4281" y="930"/>
                    <a:pt x="4281" y="861"/>
                  </a:cubicBezTo>
                  <a:cubicBezTo>
                    <a:pt x="4278" y="766"/>
                    <a:pt x="4275" y="670"/>
                    <a:pt x="4258" y="574"/>
                  </a:cubicBezTo>
                  <a:cubicBezTo>
                    <a:pt x="4223" y="667"/>
                    <a:pt x="4203" y="759"/>
                    <a:pt x="4182" y="851"/>
                  </a:cubicBezTo>
                  <a:cubicBezTo>
                    <a:pt x="4165" y="943"/>
                    <a:pt x="4152" y="1036"/>
                    <a:pt x="4141" y="1132"/>
                  </a:cubicBezTo>
                  <a:lnTo>
                    <a:pt x="4138" y="1179"/>
                  </a:lnTo>
                  <a:cubicBezTo>
                    <a:pt x="3913" y="1367"/>
                    <a:pt x="3691" y="1558"/>
                    <a:pt x="3469" y="1749"/>
                  </a:cubicBezTo>
                  <a:cubicBezTo>
                    <a:pt x="3465" y="1712"/>
                    <a:pt x="3459" y="1674"/>
                    <a:pt x="3452" y="1636"/>
                  </a:cubicBezTo>
                  <a:cubicBezTo>
                    <a:pt x="3438" y="1548"/>
                    <a:pt x="3418" y="1463"/>
                    <a:pt x="3380" y="1377"/>
                  </a:cubicBezTo>
                  <a:cubicBezTo>
                    <a:pt x="3360" y="1466"/>
                    <a:pt x="3353" y="1554"/>
                    <a:pt x="3350" y="1644"/>
                  </a:cubicBezTo>
                  <a:cubicBezTo>
                    <a:pt x="3346" y="1712"/>
                    <a:pt x="3350" y="1780"/>
                    <a:pt x="3353" y="1848"/>
                  </a:cubicBezTo>
                  <a:cubicBezTo>
                    <a:pt x="3152" y="2022"/>
                    <a:pt x="2947" y="2197"/>
                    <a:pt x="2742" y="2374"/>
                  </a:cubicBezTo>
                  <a:cubicBezTo>
                    <a:pt x="2708" y="2401"/>
                    <a:pt x="2674" y="2432"/>
                    <a:pt x="2640" y="2463"/>
                  </a:cubicBezTo>
                  <a:cubicBezTo>
                    <a:pt x="2619" y="2353"/>
                    <a:pt x="2592" y="2247"/>
                    <a:pt x="2547" y="2142"/>
                  </a:cubicBezTo>
                  <a:cubicBezTo>
                    <a:pt x="2523" y="2282"/>
                    <a:pt x="2523" y="2418"/>
                    <a:pt x="2534" y="2555"/>
                  </a:cubicBezTo>
                  <a:cubicBezTo>
                    <a:pt x="2277" y="2780"/>
                    <a:pt x="2025" y="3005"/>
                    <a:pt x="1769" y="3231"/>
                  </a:cubicBezTo>
                  <a:cubicBezTo>
                    <a:pt x="1762" y="3090"/>
                    <a:pt x="1745" y="2954"/>
                    <a:pt x="1707" y="2814"/>
                  </a:cubicBezTo>
                  <a:cubicBezTo>
                    <a:pt x="1660" y="2988"/>
                    <a:pt x="1650" y="3166"/>
                    <a:pt x="1646" y="3339"/>
                  </a:cubicBezTo>
                  <a:cubicBezTo>
                    <a:pt x="1551" y="3425"/>
                    <a:pt x="1455" y="3507"/>
                    <a:pt x="1359" y="3593"/>
                  </a:cubicBezTo>
                  <a:cubicBezTo>
                    <a:pt x="1233" y="3708"/>
                    <a:pt x="1103" y="3824"/>
                    <a:pt x="977" y="3941"/>
                  </a:cubicBezTo>
                  <a:cubicBezTo>
                    <a:pt x="967" y="3876"/>
                    <a:pt x="957" y="3807"/>
                    <a:pt x="933" y="3739"/>
                  </a:cubicBezTo>
                  <a:cubicBezTo>
                    <a:pt x="895" y="3838"/>
                    <a:pt x="878" y="3938"/>
                    <a:pt x="868" y="4033"/>
                  </a:cubicBezTo>
                  <a:lnTo>
                    <a:pt x="868" y="4036"/>
                  </a:lnTo>
                  <a:cubicBezTo>
                    <a:pt x="577" y="4302"/>
                    <a:pt x="287" y="4568"/>
                    <a:pt x="1" y="4842"/>
                  </a:cubicBezTo>
                  <a:lnTo>
                    <a:pt x="718" y="4258"/>
                  </a:lnTo>
                  <a:lnTo>
                    <a:pt x="916" y="4091"/>
                  </a:lnTo>
                  <a:lnTo>
                    <a:pt x="926" y="4091"/>
                  </a:lnTo>
                  <a:cubicBezTo>
                    <a:pt x="990" y="4100"/>
                    <a:pt x="1055" y="4103"/>
                    <a:pt x="1120" y="4103"/>
                  </a:cubicBezTo>
                  <a:cubicBezTo>
                    <a:pt x="1152" y="4103"/>
                    <a:pt x="1184" y="4102"/>
                    <a:pt x="1216" y="4101"/>
                  </a:cubicBezTo>
                  <a:cubicBezTo>
                    <a:pt x="1312" y="4094"/>
                    <a:pt x="1407" y="4084"/>
                    <a:pt x="1507" y="4050"/>
                  </a:cubicBezTo>
                  <a:cubicBezTo>
                    <a:pt x="1411" y="4012"/>
                    <a:pt x="1315" y="3999"/>
                    <a:pt x="1216" y="3985"/>
                  </a:cubicBezTo>
                  <a:cubicBezTo>
                    <a:pt x="1165" y="3979"/>
                    <a:pt x="1110" y="3974"/>
                    <a:pt x="1056" y="3974"/>
                  </a:cubicBezTo>
                  <a:lnTo>
                    <a:pt x="1425" y="3667"/>
                  </a:lnTo>
                  <a:cubicBezTo>
                    <a:pt x="1523" y="3585"/>
                    <a:pt x="1619" y="3500"/>
                    <a:pt x="1718" y="3418"/>
                  </a:cubicBezTo>
                  <a:cubicBezTo>
                    <a:pt x="1806" y="3425"/>
                    <a:pt x="1899" y="3432"/>
                    <a:pt x="1991" y="3432"/>
                  </a:cubicBezTo>
                  <a:cubicBezTo>
                    <a:pt x="2090" y="3432"/>
                    <a:pt x="2186" y="3425"/>
                    <a:pt x="2285" y="3408"/>
                  </a:cubicBezTo>
                  <a:cubicBezTo>
                    <a:pt x="2192" y="3371"/>
                    <a:pt x="2096" y="3347"/>
                    <a:pt x="2001" y="3330"/>
                  </a:cubicBezTo>
                  <a:cubicBezTo>
                    <a:pt x="1950" y="3319"/>
                    <a:pt x="1899" y="3312"/>
                    <a:pt x="1847" y="3306"/>
                  </a:cubicBezTo>
                  <a:cubicBezTo>
                    <a:pt x="2104" y="3087"/>
                    <a:pt x="2359" y="2868"/>
                    <a:pt x="2616" y="2650"/>
                  </a:cubicBezTo>
                  <a:cubicBezTo>
                    <a:pt x="2704" y="2668"/>
                    <a:pt x="2797" y="2681"/>
                    <a:pt x="2889" y="2688"/>
                  </a:cubicBezTo>
                  <a:cubicBezTo>
                    <a:pt x="2948" y="2692"/>
                    <a:pt x="3008" y="2696"/>
                    <a:pt x="3069" y="2696"/>
                  </a:cubicBezTo>
                  <a:cubicBezTo>
                    <a:pt x="3113" y="2696"/>
                    <a:pt x="3158" y="2694"/>
                    <a:pt x="3202" y="2688"/>
                  </a:cubicBezTo>
                  <a:cubicBezTo>
                    <a:pt x="3107" y="2640"/>
                    <a:pt x="3008" y="2610"/>
                    <a:pt x="2909" y="2582"/>
                  </a:cubicBezTo>
                  <a:cubicBezTo>
                    <a:pt x="2851" y="2569"/>
                    <a:pt x="2797" y="2555"/>
                    <a:pt x="2739" y="2545"/>
                  </a:cubicBezTo>
                  <a:cubicBezTo>
                    <a:pt x="2766" y="2520"/>
                    <a:pt x="2797" y="2493"/>
                    <a:pt x="2824" y="2469"/>
                  </a:cubicBezTo>
                  <a:cubicBezTo>
                    <a:pt x="3015" y="2299"/>
                    <a:pt x="3210" y="2131"/>
                    <a:pt x="3401" y="1964"/>
                  </a:cubicBezTo>
                  <a:lnTo>
                    <a:pt x="3407" y="1964"/>
                  </a:lnTo>
                  <a:cubicBezTo>
                    <a:pt x="3528" y="1989"/>
                    <a:pt x="3652" y="2008"/>
                    <a:pt x="3780" y="2008"/>
                  </a:cubicBezTo>
                  <a:cubicBezTo>
                    <a:pt x="3808" y="2008"/>
                    <a:pt x="3837" y="2007"/>
                    <a:pt x="3865" y="2005"/>
                  </a:cubicBezTo>
                  <a:cubicBezTo>
                    <a:pt x="3752" y="1940"/>
                    <a:pt x="3633" y="1896"/>
                    <a:pt x="3514" y="1865"/>
                  </a:cubicBezTo>
                  <a:cubicBezTo>
                    <a:pt x="3746" y="1660"/>
                    <a:pt x="3977" y="1455"/>
                    <a:pt x="4206" y="1247"/>
                  </a:cubicBezTo>
                  <a:lnTo>
                    <a:pt x="4251" y="1209"/>
                  </a:lnTo>
                  <a:cubicBezTo>
                    <a:pt x="4333" y="1223"/>
                    <a:pt x="4415" y="1237"/>
                    <a:pt x="4500" y="1244"/>
                  </a:cubicBezTo>
                  <a:cubicBezTo>
                    <a:pt x="4566" y="1251"/>
                    <a:pt x="4632" y="1256"/>
                    <a:pt x="4698" y="1256"/>
                  </a:cubicBezTo>
                  <a:cubicBezTo>
                    <a:pt x="4735" y="1256"/>
                    <a:pt x="4773" y="1254"/>
                    <a:pt x="4811" y="1250"/>
                  </a:cubicBezTo>
                  <a:cubicBezTo>
                    <a:pt x="4715" y="1206"/>
                    <a:pt x="4616" y="1173"/>
                    <a:pt x="4517" y="1145"/>
                  </a:cubicBezTo>
                  <a:cubicBezTo>
                    <a:pt x="4466" y="1127"/>
                    <a:pt x="4418" y="1118"/>
                    <a:pt x="4367" y="1104"/>
                  </a:cubicBezTo>
                  <a:lnTo>
                    <a:pt x="4893" y="629"/>
                  </a:lnTo>
                  <a:cubicBezTo>
                    <a:pt x="5118" y="421"/>
                    <a:pt x="5343" y="216"/>
                    <a:pt x="5568"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59;p35">
              <a:extLst>
                <a:ext uri="{FF2B5EF4-FFF2-40B4-BE49-F238E27FC236}">
                  <a16:creationId xmlns:a16="http://schemas.microsoft.com/office/drawing/2014/main" id="{2F6A44DE-C019-46BE-B5EB-CEE0EFDAE97C}"/>
                </a:ext>
              </a:extLst>
            </p:cNvPr>
            <p:cNvSpPr/>
            <p:nvPr/>
          </p:nvSpPr>
          <p:spPr>
            <a:xfrm flipH="1">
              <a:off x="7562296" y="2698893"/>
              <a:ext cx="73738" cy="49158"/>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60;p35">
              <a:extLst>
                <a:ext uri="{FF2B5EF4-FFF2-40B4-BE49-F238E27FC236}">
                  <a16:creationId xmlns:a16="http://schemas.microsoft.com/office/drawing/2014/main" id="{958961E8-D84C-40A8-9580-16DB44225165}"/>
                </a:ext>
              </a:extLst>
            </p:cNvPr>
            <p:cNvSpPr/>
            <p:nvPr/>
          </p:nvSpPr>
          <p:spPr>
            <a:xfrm flipH="1">
              <a:off x="6074848" y="3064953"/>
              <a:ext cx="1136335" cy="885414"/>
            </a:xfrm>
            <a:custGeom>
              <a:avLst/>
              <a:gdLst/>
              <a:ahLst/>
              <a:cxnLst/>
              <a:rect l="l" t="t" r="r" b="b"/>
              <a:pathLst>
                <a:path w="18169" h="14157" extrusionOk="0">
                  <a:moveTo>
                    <a:pt x="5960" y="1"/>
                  </a:moveTo>
                  <a:cubicBezTo>
                    <a:pt x="5712" y="1"/>
                    <a:pt x="5482" y="19"/>
                    <a:pt x="5275" y="60"/>
                  </a:cubicBezTo>
                  <a:cubicBezTo>
                    <a:pt x="2950" y="517"/>
                    <a:pt x="1734" y="3453"/>
                    <a:pt x="1602" y="4723"/>
                  </a:cubicBezTo>
                  <a:cubicBezTo>
                    <a:pt x="1465" y="5993"/>
                    <a:pt x="1148" y="10175"/>
                    <a:pt x="1148" y="10175"/>
                  </a:cubicBezTo>
                  <a:cubicBezTo>
                    <a:pt x="1148" y="10175"/>
                    <a:pt x="1" y="10762"/>
                    <a:pt x="352" y="11421"/>
                  </a:cubicBezTo>
                  <a:cubicBezTo>
                    <a:pt x="707" y="12079"/>
                    <a:pt x="2305" y="12700"/>
                    <a:pt x="2196" y="13206"/>
                  </a:cubicBezTo>
                  <a:cubicBezTo>
                    <a:pt x="2113" y="13604"/>
                    <a:pt x="1793" y="13899"/>
                    <a:pt x="1529" y="13899"/>
                  </a:cubicBezTo>
                  <a:cubicBezTo>
                    <a:pt x="1512" y="13899"/>
                    <a:pt x="1495" y="13898"/>
                    <a:pt x="1479" y="13896"/>
                  </a:cubicBezTo>
                  <a:cubicBezTo>
                    <a:pt x="1476" y="13895"/>
                    <a:pt x="1474" y="13895"/>
                    <a:pt x="1471" y="13895"/>
                  </a:cubicBezTo>
                  <a:cubicBezTo>
                    <a:pt x="1442" y="13895"/>
                    <a:pt x="1426" y="13934"/>
                    <a:pt x="1452" y="13957"/>
                  </a:cubicBezTo>
                  <a:cubicBezTo>
                    <a:pt x="1562" y="14048"/>
                    <a:pt x="1751" y="14157"/>
                    <a:pt x="2029" y="14157"/>
                  </a:cubicBezTo>
                  <a:cubicBezTo>
                    <a:pt x="2137" y="14157"/>
                    <a:pt x="2259" y="14141"/>
                    <a:pt x="2394" y="14101"/>
                  </a:cubicBezTo>
                  <a:cubicBezTo>
                    <a:pt x="2804" y="13980"/>
                    <a:pt x="2920" y="13905"/>
                    <a:pt x="2942" y="13862"/>
                  </a:cubicBezTo>
                  <a:lnTo>
                    <a:pt x="2942" y="13862"/>
                  </a:lnTo>
                  <a:cubicBezTo>
                    <a:pt x="2967" y="13887"/>
                    <a:pt x="3015" y="13913"/>
                    <a:pt x="3109" y="13913"/>
                  </a:cubicBezTo>
                  <a:cubicBezTo>
                    <a:pt x="3290" y="13913"/>
                    <a:pt x="3640" y="13818"/>
                    <a:pt x="4315" y="13441"/>
                  </a:cubicBezTo>
                  <a:cubicBezTo>
                    <a:pt x="4905" y="13114"/>
                    <a:pt x="5958" y="12973"/>
                    <a:pt x="7017" y="12973"/>
                  </a:cubicBezTo>
                  <a:cubicBezTo>
                    <a:pt x="8409" y="12973"/>
                    <a:pt x="9814" y="13215"/>
                    <a:pt x="10197" y="13592"/>
                  </a:cubicBezTo>
                  <a:cubicBezTo>
                    <a:pt x="10412" y="13802"/>
                    <a:pt x="10920" y="13885"/>
                    <a:pt x="11545" y="13885"/>
                  </a:cubicBezTo>
                  <a:cubicBezTo>
                    <a:pt x="12876" y="13885"/>
                    <a:pt x="14739" y="13507"/>
                    <a:pt x="15427" y="13175"/>
                  </a:cubicBezTo>
                  <a:cubicBezTo>
                    <a:pt x="16437" y="12687"/>
                    <a:pt x="14915" y="13315"/>
                    <a:pt x="15068" y="12165"/>
                  </a:cubicBezTo>
                  <a:cubicBezTo>
                    <a:pt x="15219" y="11018"/>
                    <a:pt x="18168" y="8812"/>
                    <a:pt x="18017" y="7614"/>
                  </a:cubicBezTo>
                  <a:cubicBezTo>
                    <a:pt x="17864" y="6416"/>
                    <a:pt x="16686" y="3112"/>
                    <a:pt x="14748" y="2504"/>
                  </a:cubicBezTo>
                  <a:cubicBezTo>
                    <a:pt x="12981" y="1951"/>
                    <a:pt x="8502" y="1"/>
                    <a:pt x="5960" y="1"/>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61;p35">
              <a:extLst>
                <a:ext uri="{FF2B5EF4-FFF2-40B4-BE49-F238E27FC236}">
                  <a16:creationId xmlns:a16="http://schemas.microsoft.com/office/drawing/2014/main" id="{89A934D3-C592-4FB1-A51A-AE4E037ACE7B}"/>
                </a:ext>
              </a:extLst>
            </p:cNvPr>
            <p:cNvSpPr/>
            <p:nvPr/>
          </p:nvSpPr>
          <p:spPr>
            <a:xfrm flipH="1">
              <a:off x="6138516" y="4435877"/>
              <a:ext cx="1107440" cy="152291"/>
            </a:xfrm>
            <a:custGeom>
              <a:avLst/>
              <a:gdLst/>
              <a:ahLst/>
              <a:cxnLst/>
              <a:rect l="l" t="t" r="r" b="b"/>
              <a:pathLst>
                <a:path w="17707" h="2435" extrusionOk="0">
                  <a:moveTo>
                    <a:pt x="8852" y="0"/>
                  </a:moveTo>
                  <a:cubicBezTo>
                    <a:pt x="3963" y="0"/>
                    <a:pt x="1" y="544"/>
                    <a:pt x="1" y="1216"/>
                  </a:cubicBezTo>
                  <a:cubicBezTo>
                    <a:pt x="1" y="1889"/>
                    <a:pt x="3963" y="2434"/>
                    <a:pt x="8852" y="2434"/>
                  </a:cubicBezTo>
                  <a:cubicBezTo>
                    <a:pt x="13744" y="2434"/>
                    <a:pt x="17707" y="1889"/>
                    <a:pt x="17707" y="1216"/>
                  </a:cubicBezTo>
                  <a:cubicBezTo>
                    <a:pt x="17707" y="544"/>
                    <a:pt x="13744" y="0"/>
                    <a:pt x="885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62;p35">
              <a:extLst>
                <a:ext uri="{FF2B5EF4-FFF2-40B4-BE49-F238E27FC236}">
                  <a16:creationId xmlns:a16="http://schemas.microsoft.com/office/drawing/2014/main" id="{3A14A507-1870-4670-B753-D15392F7A9E8}"/>
                </a:ext>
              </a:extLst>
            </p:cNvPr>
            <p:cNvSpPr/>
            <p:nvPr/>
          </p:nvSpPr>
          <p:spPr>
            <a:xfrm flipH="1">
              <a:off x="6635543" y="4466210"/>
              <a:ext cx="63" cy="63"/>
            </a:xfrm>
            <a:custGeom>
              <a:avLst/>
              <a:gdLst/>
              <a:ahLst/>
              <a:cxnLst/>
              <a:rect l="l" t="t" r="r" b="b"/>
              <a:pathLst>
                <a:path w="1" h="1" extrusionOk="0">
                  <a:moveTo>
                    <a:pt x="1" y="0"/>
                  </a:move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63;p35">
              <a:extLst>
                <a:ext uri="{FF2B5EF4-FFF2-40B4-BE49-F238E27FC236}">
                  <a16:creationId xmlns:a16="http://schemas.microsoft.com/office/drawing/2014/main" id="{C2F08DA9-91ED-4BE0-BF15-7B87FABB00E3}"/>
                </a:ext>
              </a:extLst>
            </p:cNvPr>
            <p:cNvSpPr/>
            <p:nvPr/>
          </p:nvSpPr>
          <p:spPr>
            <a:xfrm flipH="1">
              <a:off x="6524717" y="3608820"/>
              <a:ext cx="28895" cy="10320"/>
            </a:xfrm>
            <a:custGeom>
              <a:avLst/>
              <a:gdLst/>
              <a:ahLst/>
              <a:cxnLst/>
              <a:rect l="l" t="t" r="r" b="b"/>
              <a:pathLst>
                <a:path w="462" h="165" extrusionOk="0">
                  <a:moveTo>
                    <a:pt x="454" y="1"/>
                  </a:moveTo>
                  <a:cubicBezTo>
                    <a:pt x="386" y="38"/>
                    <a:pt x="308" y="42"/>
                    <a:pt x="232" y="42"/>
                  </a:cubicBezTo>
                  <a:cubicBezTo>
                    <a:pt x="218" y="42"/>
                    <a:pt x="203" y="42"/>
                    <a:pt x="188" y="42"/>
                  </a:cubicBezTo>
                  <a:cubicBezTo>
                    <a:pt x="126" y="42"/>
                    <a:pt x="64" y="38"/>
                    <a:pt x="1" y="34"/>
                  </a:cubicBezTo>
                  <a:lnTo>
                    <a:pt x="1" y="48"/>
                  </a:lnTo>
                  <a:cubicBezTo>
                    <a:pt x="69" y="137"/>
                    <a:pt x="150" y="164"/>
                    <a:pt x="236" y="164"/>
                  </a:cubicBezTo>
                  <a:cubicBezTo>
                    <a:pt x="277" y="164"/>
                    <a:pt x="322" y="154"/>
                    <a:pt x="366" y="130"/>
                  </a:cubicBezTo>
                  <a:cubicBezTo>
                    <a:pt x="407" y="106"/>
                    <a:pt x="448" y="69"/>
                    <a:pt x="462" y="10"/>
                  </a:cubicBezTo>
                  <a:lnTo>
                    <a:pt x="454"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64;p35">
              <a:extLst>
                <a:ext uri="{FF2B5EF4-FFF2-40B4-BE49-F238E27FC236}">
                  <a16:creationId xmlns:a16="http://schemas.microsoft.com/office/drawing/2014/main" id="{7A0350B3-B9E0-41EE-BFB0-CCBAFD9499C2}"/>
                </a:ext>
              </a:extLst>
            </p:cNvPr>
            <p:cNvSpPr/>
            <p:nvPr/>
          </p:nvSpPr>
          <p:spPr>
            <a:xfrm flipH="1">
              <a:off x="6107996" y="3976943"/>
              <a:ext cx="865338" cy="560006"/>
            </a:xfrm>
            <a:custGeom>
              <a:avLst/>
              <a:gdLst/>
              <a:ahLst/>
              <a:cxnLst/>
              <a:rect l="l" t="t" r="r" b="b"/>
              <a:pathLst>
                <a:path w="13836" h="8954" extrusionOk="0">
                  <a:moveTo>
                    <a:pt x="9253" y="1"/>
                  </a:moveTo>
                  <a:cubicBezTo>
                    <a:pt x="7778" y="1"/>
                    <a:pt x="6558" y="1324"/>
                    <a:pt x="6558" y="1324"/>
                  </a:cubicBezTo>
                  <a:lnTo>
                    <a:pt x="0" y="3027"/>
                  </a:lnTo>
                  <a:lnTo>
                    <a:pt x="4735" y="8953"/>
                  </a:lnTo>
                  <a:cubicBezTo>
                    <a:pt x="4735" y="8953"/>
                    <a:pt x="7285" y="8906"/>
                    <a:pt x="9889" y="7264"/>
                  </a:cubicBezTo>
                  <a:cubicBezTo>
                    <a:pt x="12491" y="5622"/>
                    <a:pt x="13836" y="2546"/>
                    <a:pt x="10610" y="420"/>
                  </a:cubicBezTo>
                  <a:cubicBezTo>
                    <a:pt x="10152" y="117"/>
                    <a:pt x="9691" y="1"/>
                    <a:pt x="9253" y="1"/>
                  </a:cubicBezTo>
                  <a:close/>
                </a:path>
              </a:pathLst>
            </a:custGeom>
            <a:solidFill>
              <a:srgbClr val="65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65;p35">
              <a:extLst>
                <a:ext uri="{FF2B5EF4-FFF2-40B4-BE49-F238E27FC236}">
                  <a16:creationId xmlns:a16="http://schemas.microsoft.com/office/drawing/2014/main" id="{F315E8EC-18A6-4033-AE53-BCAEE6E2900B}"/>
                </a:ext>
              </a:extLst>
            </p:cNvPr>
            <p:cNvSpPr/>
            <p:nvPr/>
          </p:nvSpPr>
          <p:spPr>
            <a:xfrm flipH="1">
              <a:off x="6517900" y="4257007"/>
              <a:ext cx="427478" cy="305332"/>
            </a:xfrm>
            <a:custGeom>
              <a:avLst/>
              <a:gdLst/>
              <a:ahLst/>
              <a:cxnLst/>
              <a:rect l="l" t="t" r="r" b="b"/>
              <a:pathLst>
                <a:path w="6835" h="4882" extrusionOk="0">
                  <a:moveTo>
                    <a:pt x="6835" y="0"/>
                  </a:moveTo>
                  <a:cubicBezTo>
                    <a:pt x="6835" y="0"/>
                    <a:pt x="6189" y="7"/>
                    <a:pt x="5145" y="355"/>
                  </a:cubicBezTo>
                  <a:cubicBezTo>
                    <a:pt x="4100" y="700"/>
                    <a:pt x="0" y="4882"/>
                    <a:pt x="0" y="4882"/>
                  </a:cubicBezTo>
                  <a:cubicBezTo>
                    <a:pt x="0" y="4882"/>
                    <a:pt x="5009" y="809"/>
                    <a:pt x="683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66;p35">
              <a:extLst>
                <a:ext uri="{FF2B5EF4-FFF2-40B4-BE49-F238E27FC236}">
                  <a16:creationId xmlns:a16="http://schemas.microsoft.com/office/drawing/2014/main" id="{5A8A82E6-F8F8-44C8-AB5B-066478373493}"/>
                </a:ext>
              </a:extLst>
            </p:cNvPr>
            <p:cNvSpPr/>
            <p:nvPr/>
          </p:nvSpPr>
          <p:spPr>
            <a:xfrm flipH="1">
              <a:off x="6587696" y="3991515"/>
              <a:ext cx="710358" cy="662888"/>
            </a:xfrm>
            <a:custGeom>
              <a:avLst/>
              <a:gdLst/>
              <a:ahLst/>
              <a:cxnLst/>
              <a:rect l="l" t="t" r="r" b="b"/>
              <a:pathLst>
                <a:path w="11358" h="10599" extrusionOk="0">
                  <a:moveTo>
                    <a:pt x="10077" y="2839"/>
                  </a:moveTo>
                  <a:cubicBezTo>
                    <a:pt x="10073" y="2842"/>
                    <a:pt x="10068" y="2845"/>
                    <a:pt x="10063" y="2848"/>
                  </a:cubicBezTo>
                  <a:lnTo>
                    <a:pt x="10063" y="2848"/>
                  </a:lnTo>
                  <a:cubicBezTo>
                    <a:pt x="10093" y="2869"/>
                    <a:pt x="10110" y="2880"/>
                    <a:pt x="10114" y="2880"/>
                  </a:cubicBezTo>
                  <a:cubicBezTo>
                    <a:pt x="10118" y="2880"/>
                    <a:pt x="10106" y="2867"/>
                    <a:pt x="10077" y="2839"/>
                  </a:cubicBezTo>
                  <a:close/>
                  <a:moveTo>
                    <a:pt x="4340" y="0"/>
                  </a:moveTo>
                  <a:cubicBezTo>
                    <a:pt x="4100" y="0"/>
                    <a:pt x="3877" y="35"/>
                    <a:pt x="3676" y="111"/>
                  </a:cubicBezTo>
                  <a:cubicBezTo>
                    <a:pt x="1564" y="920"/>
                    <a:pt x="0" y="3269"/>
                    <a:pt x="2014" y="6484"/>
                  </a:cubicBezTo>
                  <a:cubicBezTo>
                    <a:pt x="3844" y="9399"/>
                    <a:pt x="8780" y="9540"/>
                    <a:pt x="9676" y="9540"/>
                  </a:cubicBezTo>
                  <a:cubicBezTo>
                    <a:pt x="9687" y="9540"/>
                    <a:pt x="9698" y="9540"/>
                    <a:pt x="9709" y="9539"/>
                  </a:cubicBezTo>
                  <a:cubicBezTo>
                    <a:pt x="9773" y="9539"/>
                    <a:pt x="9828" y="9584"/>
                    <a:pt x="9849" y="9645"/>
                  </a:cubicBezTo>
                  <a:lnTo>
                    <a:pt x="10101" y="10496"/>
                  </a:lnTo>
                  <a:cubicBezTo>
                    <a:pt x="10121" y="10564"/>
                    <a:pt x="10181" y="10599"/>
                    <a:pt x="10241" y="10599"/>
                  </a:cubicBezTo>
                  <a:cubicBezTo>
                    <a:pt x="10292" y="10599"/>
                    <a:pt x="10344" y="10573"/>
                    <a:pt x="10371" y="10519"/>
                  </a:cubicBezTo>
                  <a:lnTo>
                    <a:pt x="11323" y="8625"/>
                  </a:lnTo>
                  <a:cubicBezTo>
                    <a:pt x="11357" y="8553"/>
                    <a:pt x="11330" y="8465"/>
                    <a:pt x="11255" y="8430"/>
                  </a:cubicBezTo>
                  <a:cubicBezTo>
                    <a:pt x="10832" y="8225"/>
                    <a:pt x="9487" y="7540"/>
                    <a:pt x="8558" y="6597"/>
                  </a:cubicBezTo>
                  <a:cubicBezTo>
                    <a:pt x="7475" y="5497"/>
                    <a:pt x="7911" y="4281"/>
                    <a:pt x="10063" y="2848"/>
                  </a:cubicBezTo>
                  <a:lnTo>
                    <a:pt x="10063" y="2848"/>
                  </a:lnTo>
                  <a:cubicBezTo>
                    <a:pt x="9856" y="2702"/>
                    <a:pt x="9042" y="2071"/>
                    <a:pt x="8023" y="1439"/>
                  </a:cubicBezTo>
                  <a:cubicBezTo>
                    <a:pt x="6860" y="720"/>
                    <a:pt x="5432" y="0"/>
                    <a:pt x="4340" y="0"/>
                  </a:cubicBezTo>
                  <a:close/>
                </a:path>
              </a:pathLst>
            </a:custGeom>
            <a:solidFill>
              <a:srgbClr val="7F7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67;p35">
              <a:extLst>
                <a:ext uri="{FF2B5EF4-FFF2-40B4-BE49-F238E27FC236}">
                  <a16:creationId xmlns:a16="http://schemas.microsoft.com/office/drawing/2014/main" id="{124E6EEB-E71E-4ED6-BC46-A67C24BFB3D1}"/>
                </a:ext>
              </a:extLst>
            </p:cNvPr>
            <p:cNvSpPr/>
            <p:nvPr/>
          </p:nvSpPr>
          <p:spPr>
            <a:xfrm flipH="1">
              <a:off x="6452168" y="4418616"/>
              <a:ext cx="338230" cy="329974"/>
            </a:xfrm>
            <a:custGeom>
              <a:avLst/>
              <a:gdLst/>
              <a:ahLst/>
              <a:cxnLst/>
              <a:rect l="l" t="t" r="r" b="b"/>
              <a:pathLst>
                <a:path w="5408" h="5276" extrusionOk="0">
                  <a:moveTo>
                    <a:pt x="1062" y="0"/>
                  </a:moveTo>
                  <a:lnTo>
                    <a:pt x="1" y="3038"/>
                  </a:lnTo>
                  <a:cubicBezTo>
                    <a:pt x="1210" y="4692"/>
                    <a:pt x="2015" y="5275"/>
                    <a:pt x="2591" y="5275"/>
                  </a:cubicBezTo>
                  <a:cubicBezTo>
                    <a:pt x="3640" y="5275"/>
                    <a:pt x="3927" y="3337"/>
                    <a:pt x="4507" y="2420"/>
                  </a:cubicBezTo>
                  <a:cubicBezTo>
                    <a:pt x="5408" y="1001"/>
                    <a:pt x="1062" y="0"/>
                    <a:pt x="1062" y="0"/>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68;p35">
              <a:extLst>
                <a:ext uri="{FF2B5EF4-FFF2-40B4-BE49-F238E27FC236}">
                  <a16:creationId xmlns:a16="http://schemas.microsoft.com/office/drawing/2014/main" id="{4E62946C-337E-47EA-9149-7862D5688DFD}"/>
                </a:ext>
              </a:extLst>
            </p:cNvPr>
            <p:cNvSpPr/>
            <p:nvPr/>
          </p:nvSpPr>
          <p:spPr>
            <a:xfrm flipH="1">
              <a:off x="6239022" y="3790880"/>
              <a:ext cx="840008" cy="385012"/>
            </a:xfrm>
            <a:custGeom>
              <a:avLst/>
              <a:gdLst/>
              <a:ahLst/>
              <a:cxnLst/>
              <a:rect l="l" t="t" r="r" b="b"/>
              <a:pathLst>
                <a:path w="13431" h="6156" extrusionOk="0">
                  <a:moveTo>
                    <a:pt x="6544" y="0"/>
                  </a:moveTo>
                  <a:cubicBezTo>
                    <a:pt x="6158" y="0"/>
                    <a:pt x="5777" y="14"/>
                    <a:pt x="5432" y="28"/>
                  </a:cubicBezTo>
                  <a:cubicBezTo>
                    <a:pt x="5096" y="45"/>
                    <a:pt x="4795" y="59"/>
                    <a:pt x="4556" y="59"/>
                  </a:cubicBezTo>
                  <a:cubicBezTo>
                    <a:pt x="4497" y="59"/>
                    <a:pt x="4442" y="58"/>
                    <a:pt x="4390" y="56"/>
                  </a:cubicBezTo>
                  <a:cubicBezTo>
                    <a:pt x="4390" y="56"/>
                    <a:pt x="4294" y="39"/>
                    <a:pt x="4126" y="39"/>
                  </a:cubicBezTo>
                  <a:cubicBezTo>
                    <a:pt x="3700" y="39"/>
                    <a:pt x="2813" y="148"/>
                    <a:pt x="1858" y="920"/>
                  </a:cubicBezTo>
                  <a:cubicBezTo>
                    <a:pt x="748" y="1818"/>
                    <a:pt x="1" y="2507"/>
                    <a:pt x="642" y="4241"/>
                  </a:cubicBezTo>
                  <a:cubicBezTo>
                    <a:pt x="885" y="4722"/>
                    <a:pt x="1953" y="5971"/>
                    <a:pt x="5473" y="6149"/>
                  </a:cubicBezTo>
                  <a:cubicBezTo>
                    <a:pt x="5556" y="6153"/>
                    <a:pt x="5639" y="6155"/>
                    <a:pt x="5723" y="6155"/>
                  </a:cubicBezTo>
                  <a:cubicBezTo>
                    <a:pt x="9199" y="6155"/>
                    <a:pt x="13430" y="2626"/>
                    <a:pt x="8791" y="339"/>
                  </a:cubicBezTo>
                  <a:cubicBezTo>
                    <a:pt x="8238" y="66"/>
                    <a:pt x="7380" y="0"/>
                    <a:pt x="65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69;p35">
              <a:extLst>
                <a:ext uri="{FF2B5EF4-FFF2-40B4-BE49-F238E27FC236}">
                  <a16:creationId xmlns:a16="http://schemas.microsoft.com/office/drawing/2014/main" id="{FE7C5895-C2F7-4961-A98A-B4AD1977B743}"/>
                </a:ext>
              </a:extLst>
            </p:cNvPr>
            <p:cNvSpPr/>
            <p:nvPr/>
          </p:nvSpPr>
          <p:spPr>
            <a:xfrm flipH="1">
              <a:off x="6231642" y="2990090"/>
              <a:ext cx="1042083" cy="875095"/>
            </a:xfrm>
            <a:custGeom>
              <a:avLst/>
              <a:gdLst/>
              <a:ahLst/>
              <a:cxnLst/>
              <a:rect l="l" t="t" r="r" b="b"/>
              <a:pathLst>
                <a:path w="16662" h="13992" extrusionOk="0">
                  <a:moveTo>
                    <a:pt x="9315" y="0"/>
                  </a:moveTo>
                  <a:cubicBezTo>
                    <a:pt x="3965" y="0"/>
                    <a:pt x="633" y="6435"/>
                    <a:pt x="3226" y="8716"/>
                  </a:cubicBezTo>
                  <a:lnTo>
                    <a:pt x="3179" y="8692"/>
                  </a:lnTo>
                  <a:cubicBezTo>
                    <a:pt x="3179" y="8692"/>
                    <a:pt x="2550" y="8315"/>
                    <a:pt x="1877" y="8315"/>
                  </a:cubicBezTo>
                  <a:cubicBezTo>
                    <a:pt x="1312" y="8315"/>
                    <a:pt x="716" y="8580"/>
                    <a:pt x="434" y="9555"/>
                  </a:cubicBezTo>
                  <a:cubicBezTo>
                    <a:pt x="1" y="11050"/>
                    <a:pt x="1062" y="11600"/>
                    <a:pt x="2567" y="11621"/>
                  </a:cubicBezTo>
                  <a:cubicBezTo>
                    <a:pt x="3100" y="11627"/>
                    <a:pt x="4008" y="11843"/>
                    <a:pt x="4462" y="11952"/>
                  </a:cubicBezTo>
                  <a:cubicBezTo>
                    <a:pt x="5868" y="12293"/>
                    <a:pt x="7122" y="12385"/>
                    <a:pt x="7930" y="13467"/>
                  </a:cubicBezTo>
                  <a:cubicBezTo>
                    <a:pt x="8075" y="13662"/>
                    <a:pt x="8591" y="13991"/>
                    <a:pt x="9332" y="13991"/>
                  </a:cubicBezTo>
                  <a:cubicBezTo>
                    <a:pt x="9357" y="13991"/>
                    <a:pt x="9382" y="13991"/>
                    <a:pt x="9408" y="13990"/>
                  </a:cubicBezTo>
                  <a:lnTo>
                    <a:pt x="10251" y="13809"/>
                  </a:lnTo>
                  <a:cubicBezTo>
                    <a:pt x="10251" y="13809"/>
                    <a:pt x="10289" y="13393"/>
                    <a:pt x="11157" y="13153"/>
                  </a:cubicBezTo>
                  <a:cubicBezTo>
                    <a:pt x="12190" y="12870"/>
                    <a:pt x="16662" y="11559"/>
                    <a:pt x="16587" y="8829"/>
                  </a:cubicBezTo>
                  <a:cubicBezTo>
                    <a:pt x="16533" y="6766"/>
                    <a:pt x="15642" y="7357"/>
                    <a:pt x="15921" y="5575"/>
                  </a:cubicBezTo>
                  <a:cubicBezTo>
                    <a:pt x="16202" y="3793"/>
                    <a:pt x="15884" y="715"/>
                    <a:pt x="10091" y="45"/>
                  </a:cubicBezTo>
                  <a:cubicBezTo>
                    <a:pt x="9828" y="15"/>
                    <a:pt x="9569" y="0"/>
                    <a:pt x="931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70;p35">
              <a:extLst>
                <a:ext uri="{FF2B5EF4-FFF2-40B4-BE49-F238E27FC236}">
                  <a16:creationId xmlns:a16="http://schemas.microsoft.com/office/drawing/2014/main" id="{AFBB960C-1A6B-4EAC-95B5-0048F2498D98}"/>
                </a:ext>
              </a:extLst>
            </p:cNvPr>
            <p:cNvSpPr/>
            <p:nvPr/>
          </p:nvSpPr>
          <p:spPr>
            <a:xfrm flipH="1">
              <a:off x="6415643" y="3109045"/>
              <a:ext cx="561757" cy="219337"/>
            </a:xfrm>
            <a:custGeom>
              <a:avLst/>
              <a:gdLst/>
              <a:ahLst/>
              <a:cxnLst/>
              <a:rect l="l" t="t" r="r" b="b"/>
              <a:pathLst>
                <a:path w="8982" h="3507" extrusionOk="0">
                  <a:moveTo>
                    <a:pt x="2797" y="0"/>
                  </a:moveTo>
                  <a:cubicBezTo>
                    <a:pt x="1257" y="0"/>
                    <a:pt x="383" y="758"/>
                    <a:pt x="0" y="1110"/>
                  </a:cubicBezTo>
                  <a:cubicBezTo>
                    <a:pt x="495" y="803"/>
                    <a:pt x="1595" y="201"/>
                    <a:pt x="2595" y="201"/>
                  </a:cubicBezTo>
                  <a:cubicBezTo>
                    <a:pt x="2718" y="201"/>
                    <a:pt x="2834" y="209"/>
                    <a:pt x="2950" y="229"/>
                  </a:cubicBezTo>
                  <a:cubicBezTo>
                    <a:pt x="5186" y="590"/>
                    <a:pt x="6083" y="1434"/>
                    <a:pt x="6603" y="2533"/>
                  </a:cubicBezTo>
                  <a:cubicBezTo>
                    <a:pt x="6852" y="3062"/>
                    <a:pt x="7511" y="3352"/>
                    <a:pt x="8207" y="3506"/>
                  </a:cubicBezTo>
                  <a:cubicBezTo>
                    <a:pt x="8432" y="3355"/>
                    <a:pt x="8692" y="3212"/>
                    <a:pt x="8982" y="3100"/>
                  </a:cubicBezTo>
                  <a:cubicBezTo>
                    <a:pt x="8658" y="3007"/>
                    <a:pt x="8344" y="2925"/>
                    <a:pt x="8043" y="2847"/>
                  </a:cubicBezTo>
                  <a:cubicBezTo>
                    <a:pt x="5831" y="2274"/>
                    <a:pt x="7210" y="990"/>
                    <a:pt x="4234" y="198"/>
                  </a:cubicBezTo>
                  <a:cubicBezTo>
                    <a:pt x="3701" y="58"/>
                    <a:pt x="3223" y="0"/>
                    <a:pt x="2797" y="0"/>
                  </a:cubicBezTo>
                  <a:close/>
                </a:path>
              </a:pathLst>
            </a:custGeom>
            <a:solidFill>
              <a:srgbClr val="F2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71;p35">
              <a:extLst>
                <a:ext uri="{FF2B5EF4-FFF2-40B4-BE49-F238E27FC236}">
                  <a16:creationId xmlns:a16="http://schemas.microsoft.com/office/drawing/2014/main" id="{65AC7DFC-D581-4C7A-82C3-2D2A5215C057}"/>
                </a:ext>
              </a:extLst>
            </p:cNvPr>
            <p:cNvSpPr/>
            <p:nvPr/>
          </p:nvSpPr>
          <p:spPr>
            <a:xfrm flipH="1">
              <a:off x="6782830" y="3418942"/>
              <a:ext cx="119644" cy="99192"/>
            </a:xfrm>
            <a:custGeom>
              <a:avLst/>
              <a:gdLst/>
              <a:ahLst/>
              <a:cxnLst/>
              <a:rect l="l" t="t" r="r" b="b"/>
              <a:pathLst>
                <a:path w="1913" h="1586" extrusionOk="0">
                  <a:moveTo>
                    <a:pt x="1059" y="1"/>
                  </a:moveTo>
                  <a:cubicBezTo>
                    <a:pt x="891" y="1"/>
                    <a:pt x="722" y="48"/>
                    <a:pt x="581" y="125"/>
                  </a:cubicBezTo>
                  <a:cubicBezTo>
                    <a:pt x="516" y="155"/>
                    <a:pt x="461" y="203"/>
                    <a:pt x="403" y="244"/>
                  </a:cubicBezTo>
                  <a:cubicBezTo>
                    <a:pt x="376" y="268"/>
                    <a:pt x="349" y="295"/>
                    <a:pt x="325" y="319"/>
                  </a:cubicBezTo>
                  <a:cubicBezTo>
                    <a:pt x="298" y="343"/>
                    <a:pt x="271" y="371"/>
                    <a:pt x="250" y="401"/>
                  </a:cubicBezTo>
                  <a:cubicBezTo>
                    <a:pt x="157" y="510"/>
                    <a:pt x="83" y="640"/>
                    <a:pt x="52" y="776"/>
                  </a:cubicBezTo>
                  <a:cubicBezTo>
                    <a:pt x="14" y="913"/>
                    <a:pt x="1" y="1053"/>
                    <a:pt x="4" y="1190"/>
                  </a:cubicBezTo>
                  <a:cubicBezTo>
                    <a:pt x="18" y="1326"/>
                    <a:pt x="42" y="1463"/>
                    <a:pt x="89" y="1586"/>
                  </a:cubicBezTo>
                  <a:lnTo>
                    <a:pt x="100" y="1586"/>
                  </a:lnTo>
                  <a:cubicBezTo>
                    <a:pt x="55" y="1326"/>
                    <a:pt x="55" y="1056"/>
                    <a:pt x="141" y="811"/>
                  </a:cubicBezTo>
                  <a:cubicBezTo>
                    <a:pt x="226" y="562"/>
                    <a:pt x="411" y="354"/>
                    <a:pt x="642" y="234"/>
                  </a:cubicBezTo>
                  <a:cubicBezTo>
                    <a:pt x="774" y="157"/>
                    <a:pt x="929" y="113"/>
                    <a:pt x="1083" y="113"/>
                  </a:cubicBezTo>
                  <a:cubicBezTo>
                    <a:pt x="1188" y="113"/>
                    <a:pt x="1293" y="133"/>
                    <a:pt x="1390" y="179"/>
                  </a:cubicBezTo>
                  <a:cubicBezTo>
                    <a:pt x="1626" y="285"/>
                    <a:pt x="1816" y="497"/>
                    <a:pt x="1898" y="743"/>
                  </a:cubicBezTo>
                  <a:lnTo>
                    <a:pt x="1912" y="739"/>
                  </a:lnTo>
                  <a:cubicBezTo>
                    <a:pt x="1895" y="603"/>
                    <a:pt x="1830" y="480"/>
                    <a:pt x="1752" y="363"/>
                  </a:cubicBezTo>
                  <a:cubicBezTo>
                    <a:pt x="1667" y="254"/>
                    <a:pt x="1558" y="159"/>
                    <a:pt x="1427" y="91"/>
                  </a:cubicBezTo>
                  <a:cubicBezTo>
                    <a:pt x="1315" y="28"/>
                    <a:pt x="1188" y="1"/>
                    <a:pt x="1059"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72;p35">
              <a:extLst>
                <a:ext uri="{FF2B5EF4-FFF2-40B4-BE49-F238E27FC236}">
                  <a16:creationId xmlns:a16="http://schemas.microsoft.com/office/drawing/2014/main" id="{1B3BB1BD-CF14-4E9A-BB21-4CBC992C232D}"/>
                </a:ext>
              </a:extLst>
            </p:cNvPr>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3" y="127"/>
                    <a:pt x="828" y="120"/>
                    <a:pt x="892" y="120"/>
                  </a:cubicBezTo>
                  <a:cubicBezTo>
                    <a:pt x="1031" y="120"/>
                    <a:pt x="1170" y="153"/>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73;p35">
              <a:extLst>
                <a:ext uri="{FF2B5EF4-FFF2-40B4-BE49-F238E27FC236}">
                  <a16:creationId xmlns:a16="http://schemas.microsoft.com/office/drawing/2014/main" id="{20BB0DAA-2F03-4E3B-9C8D-3C0AE48256E4}"/>
                </a:ext>
              </a:extLst>
            </p:cNvPr>
            <p:cNvSpPr/>
            <p:nvPr/>
          </p:nvSpPr>
          <p:spPr>
            <a:xfrm flipH="1">
              <a:off x="6463488" y="3560975"/>
              <a:ext cx="155230" cy="24579"/>
            </a:xfrm>
            <a:custGeom>
              <a:avLst/>
              <a:gdLst/>
              <a:ahLst/>
              <a:cxnLst/>
              <a:rect l="l" t="t" r="r" b="b"/>
              <a:pathLst>
                <a:path w="2482" h="393" extrusionOk="0">
                  <a:moveTo>
                    <a:pt x="2475" y="0"/>
                  </a:moveTo>
                  <a:cubicBezTo>
                    <a:pt x="2376" y="45"/>
                    <a:pt x="2277" y="82"/>
                    <a:pt x="2175" y="107"/>
                  </a:cubicBezTo>
                  <a:cubicBezTo>
                    <a:pt x="2076" y="137"/>
                    <a:pt x="1974" y="161"/>
                    <a:pt x="1871" y="181"/>
                  </a:cubicBezTo>
                  <a:cubicBezTo>
                    <a:pt x="1667" y="216"/>
                    <a:pt x="1462" y="250"/>
                    <a:pt x="1257" y="263"/>
                  </a:cubicBezTo>
                  <a:cubicBezTo>
                    <a:pt x="1161" y="270"/>
                    <a:pt x="1065" y="273"/>
                    <a:pt x="968" y="273"/>
                  </a:cubicBezTo>
                  <a:cubicBezTo>
                    <a:pt x="857" y="273"/>
                    <a:pt x="746" y="269"/>
                    <a:pt x="635" y="263"/>
                  </a:cubicBezTo>
                  <a:cubicBezTo>
                    <a:pt x="427" y="246"/>
                    <a:pt x="219" y="230"/>
                    <a:pt x="4" y="199"/>
                  </a:cubicBezTo>
                  <a:lnTo>
                    <a:pt x="0" y="213"/>
                  </a:lnTo>
                  <a:cubicBezTo>
                    <a:pt x="202" y="284"/>
                    <a:pt x="410" y="328"/>
                    <a:pt x="622" y="363"/>
                  </a:cubicBezTo>
                  <a:cubicBezTo>
                    <a:pt x="773" y="382"/>
                    <a:pt x="924" y="392"/>
                    <a:pt x="1074" y="392"/>
                  </a:cubicBezTo>
                  <a:cubicBezTo>
                    <a:pt x="1137" y="392"/>
                    <a:pt x="1201" y="390"/>
                    <a:pt x="1264" y="386"/>
                  </a:cubicBezTo>
                  <a:cubicBezTo>
                    <a:pt x="1478" y="369"/>
                    <a:pt x="1690" y="332"/>
                    <a:pt x="1898" y="274"/>
                  </a:cubicBezTo>
                  <a:cubicBezTo>
                    <a:pt x="2103" y="213"/>
                    <a:pt x="2308" y="137"/>
                    <a:pt x="2482" y="11"/>
                  </a:cubicBezTo>
                  <a:lnTo>
                    <a:pt x="2475" y="0"/>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74;p35">
              <a:extLst>
                <a:ext uri="{FF2B5EF4-FFF2-40B4-BE49-F238E27FC236}">
                  <a16:creationId xmlns:a16="http://schemas.microsoft.com/office/drawing/2014/main" id="{7B27C6A9-9C93-4B2B-932B-01F82A48A45F}"/>
                </a:ext>
              </a:extLst>
            </p:cNvPr>
            <p:cNvSpPr/>
            <p:nvPr/>
          </p:nvSpPr>
          <p:spPr>
            <a:xfrm flipH="1">
              <a:off x="6731983" y="3512442"/>
              <a:ext cx="221088" cy="159734"/>
            </a:xfrm>
            <a:custGeom>
              <a:avLst/>
              <a:gdLst/>
              <a:ahLst/>
              <a:cxnLst/>
              <a:rect l="l" t="t" r="r" b="b"/>
              <a:pathLst>
                <a:path w="3535" h="2554" extrusionOk="0">
                  <a:moveTo>
                    <a:pt x="1817" y="0"/>
                  </a:moveTo>
                  <a:cubicBezTo>
                    <a:pt x="1783" y="0"/>
                    <a:pt x="1749" y="1"/>
                    <a:pt x="1714" y="2"/>
                  </a:cubicBezTo>
                  <a:cubicBezTo>
                    <a:pt x="755" y="43"/>
                    <a:pt x="1" y="647"/>
                    <a:pt x="32" y="1350"/>
                  </a:cubicBezTo>
                  <a:cubicBezTo>
                    <a:pt x="61" y="2028"/>
                    <a:pt x="805" y="2554"/>
                    <a:pt x="1718" y="2554"/>
                  </a:cubicBezTo>
                  <a:cubicBezTo>
                    <a:pt x="1752" y="2554"/>
                    <a:pt x="1786" y="2553"/>
                    <a:pt x="1820" y="2552"/>
                  </a:cubicBezTo>
                  <a:cubicBezTo>
                    <a:pt x="2779" y="2511"/>
                    <a:pt x="3534" y="1907"/>
                    <a:pt x="3503" y="1200"/>
                  </a:cubicBezTo>
                  <a:cubicBezTo>
                    <a:pt x="3474" y="522"/>
                    <a:pt x="2730" y="0"/>
                    <a:pt x="181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75;p35">
              <a:extLst>
                <a:ext uri="{FF2B5EF4-FFF2-40B4-BE49-F238E27FC236}">
                  <a16:creationId xmlns:a16="http://schemas.microsoft.com/office/drawing/2014/main" id="{77B52F25-A139-47A1-8AE8-5D0B4EAB87DB}"/>
                </a:ext>
              </a:extLst>
            </p:cNvPr>
            <p:cNvSpPr/>
            <p:nvPr/>
          </p:nvSpPr>
          <p:spPr>
            <a:xfrm flipH="1">
              <a:off x="6253596" y="3480421"/>
              <a:ext cx="181498" cy="131339"/>
            </a:xfrm>
            <a:custGeom>
              <a:avLst/>
              <a:gdLst/>
              <a:ahLst/>
              <a:cxnLst/>
              <a:rect l="l" t="t" r="r" b="b"/>
              <a:pathLst>
                <a:path w="2902" h="2100" extrusionOk="0">
                  <a:moveTo>
                    <a:pt x="1485" y="1"/>
                  </a:moveTo>
                  <a:cubicBezTo>
                    <a:pt x="1459" y="1"/>
                    <a:pt x="1433" y="1"/>
                    <a:pt x="1406" y="2"/>
                  </a:cubicBezTo>
                  <a:cubicBezTo>
                    <a:pt x="618" y="36"/>
                    <a:pt x="0" y="531"/>
                    <a:pt x="24" y="1111"/>
                  </a:cubicBezTo>
                  <a:cubicBezTo>
                    <a:pt x="47" y="1669"/>
                    <a:pt x="664" y="2099"/>
                    <a:pt x="1419" y="2099"/>
                  </a:cubicBezTo>
                  <a:cubicBezTo>
                    <a:pt x="1444" y="2099"/>
                    <a:pt x="1470" y="2099"/>
                    <a:pt x="1496" y="2098"/>
                  </a:cubicBezTo>
                  <a:cubicBezTo>
                    <a:pt x="2284" y="2063"/>
                    <a:pt x="2902" y="1565"/>
                    <a:pt x="2874" y="989"/>
                  </a:cubicBezTo>
                  <a:cubicBezTo>
                    <a:pt x="2852" y="431"/>
                    <a:pt x="2235" y="1"/>
                    <a:pt x="1485"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76;p35">
              <a:extLst>
                <a:ext uri="{FF2B5EF4-FFF2-40B4-BE49-F238E27FC236}">
                  <a16:creationId xmlns:a16="http://schemas.microsoft.com/office/drawing/2014/main" id="{3A0CADFF-DEB9-414E-8923-C43A0C12EFBA}"/>
                </a:ext>
              </a:extLst>
            </p:cNvPr>
            <p:cNvSpPr/>
            <p:nvPr/>
          </p:nvSpPr>
          <p:spPr>
            <a:xfrm flipH="1">
              <a:off x="5853260" y="2806654"/>
              <a:ext cx="1461431" cy="1109441"/>
            </a:xfrm>
            <a:custGeom>
              <a:avLst/>
              <a:gdLst/>
              <a:ahLst/>
              <a:cxnLst/>
              <a:rect l="l" t="t" r="r" b="b"/>
              <a:pathLst>
                <a:path w="23367" h="17739" extrusionOk="0">
                  <a:moveTo>
                    <a:pt x="14973" y="0"/>
                  </a:moveTo>
                  <a:cubicBezTo>
                    <a:pt x="14128" y="0"/>
                    <a:pt x="13488" y="323"/>
                    <a:pt x="12904" y="647"/>
                  </a:cubicBezTo>
                  <a:cubicBezTo>
                    <a:pt x="12322" y="968"/>
                    <a:pt x="11795" y="1289"/>
                    <a:pt x="11176" y="1289"/>
                  </a:cubicBezTo>
                  <a:cubicBezTo>
                    <a:pt x="11078" y="1289"/>
                    <a:pt x="10978" y="1281"/>
                    <a:pt x="10876" y="1264"/>
                  </a:cubicBezTo>
                  <a:cubicBezTo>
                    <a:pt x="9527" y="1044"/>
                    <a:pt x="8801" y="160"/>
                    <a:pt x="7313" y="160"/>
                  </a:cubicBezTo>
                  <a:cubicBezTo>
                    <a:pt x="6707" y="160"/>
                    <a:pt x="5974" y="306"/>
                    <a:pt x="5021" y="705"/>
                  </a:cubicBezTo>
                  <a:cubicBezTo>
                    <a:pt x="1990" y="1971"/>
                    <a:pt x="3468" y="4828"/>
                    <a:pt x="3721" y="5269"/>
                  </a:cubicBezTo>
                  <a:cubicBezTo>
                    <a:pt x="3734" y="5299"/>
                    <a:pt x="3721" y="5334"/>
                    <a:pt x="3690" y="5343"/>
                  </a:cubicBezTo>
                  <a:cubicBezTo>
                    <a:pt x="3274" y="5460"/>
                    <a:pt x="956" y="6214"/>
                    <a:pt x="485" y="8658"/>
                  </a:cubicBezTo>
                  <a:cubicBezTo>
                    <a:pt x="0" y="11147"/>
                    <a:pt x="1379" y="11536"/>
                    <a:pt x="1581" y="11577"/>
                  </a:cubicBezTo>
                  <a:cubicBezTo>
                    <a:pt x="1585" y="11578"/>
                    <a:pt x="1589" y="11578"/>
                    <a:pt x="1593" y="11578"/>
                  </a:cubicBezTo>
                  <a:cubicBezTo>
                    <a:pt x="1605" y="11578"/>
                    <a:pt x="1615" y="11575"/>
                    <a:pt x="1625" y="11567"/>
                  </a:cubicBezTo>
                  <a:cubicBezTo>
                    <a:pt x="1703" y="11501"/>
                    <a:pt x="2035" y="11246"/>
                    <a:pt x="2532" y="11246"/>
                  </a:cubicBezTo>
                  <a:cubicBezTo>
                    <a:pt x="2602" y="11246"/>
                    <a:pt x="2675" y="11251"/>
                    <a:pt x="2751" y="11263"/>
                  </a:cubicBezTo>
                  <a:cubicBezTo>
                    <a:pt x="3523" y="11376"/>
                    <a:pt x="3909" y="11615"/>
                    <a:pt x="4161" y="11990"/>
                  </a:cubicBezTo>
                  <a:cubicBezTo>
                    <a:pt x="4380" y="12315"/>
                    <a:pt x="4393" y="13468"/>
                    <a:pt x="4205" y="13933"/>
                  </a:cubicBezTo>
                  <a:cubicBezTo>
                    <a:pt x="4189" y="13970"/>
                    <a:pt x="4217" y="14003"/>
                    <a:pt x="4250" y="14003"/>
                  </a:cubicBezTo>
                  <a:cubicBezTo>
                    <a:pt x="4259" y="14003"/>
                    <a:pt x="4269" y="14000"/>
                    <a:pt x="4278" y="13994"/>
                  </a:cubicBezTo>
                  <a:cubicBezTo>
                    <a:pt x="4564" y="13816"/>
                    <a:pt x="5083" y="13393"/>
                    <a:pt x="4960" y="12727"/>
                  </a:cubicBezTo>
                  <a:cubicBezTo>
                    <a:pt x="4793" y="11823"/>
                    <a:pt x="3898" y="9457"/>
                    <a:pt x="4837" y="7682"/>
                  </a:cubicBezTo>
                  <a:cubicBezTo>
                    <a:pt x="5472" y="6481"/>
                    <a:pt x="5407" y="6187"/>
                    <a:pt x="5302" y="6126"/>
                  </a:cubicBezTo>
                  <a:cubicBezTo>
                    <a:pt x="5270" y="6109"/>
                    <a:pt x="5261" y="6068"/>
                    <a:pt x="5288" y="6044"/>
                  </a:cubicBezTo>
                  <a:cubicBezTo>
                    <a:pt x="5594" y="5765"/>
                    <a:pt x="6485" y="4833"/>
                    <a:pt x="8191" y="4833"/>
                  </a:cubicBezTo>
                  <a:cubicBezTo>
                    <a:pt x="8617" y="4833"/>
                    <a:pt x="9095" y="4892"/>
                    <a:pt x="9627" y="5033"/>
                  </a:cubicBezTo>
                  <a:cubicBezTo>
                    <a:pt x="12603" y="5825"/>
                    <a:pt x="11224" y="7109"/>
                    <a:pt x="13436" y="7682"/>
                  </a:cubicBezTo>
                  <a:cubicBezTo>
                    <a:pt x="15798" y="8297"/>
                    <a:pt x="19218" y="9219"/>
                    <a:pt x="18710" y="11762"/>
                  </a:cubicBezTo>
                  <a:cubicBezTo>
                    <a:pt x="18205" y="14301"/>
                    <a:pt x="16891" y="12778"/>
                    <a:pt x="16453" y="15134"/>
                  </a:cubicBezTo>
                  <a:cubicBezTo>
                    <a:pt x="16163" y="16699"/>
                    <a:pt x="17485" y="17739"/>
                    <a:pt x="18532" y="17739"/>
                  </a:cubicBezTo>
                  <a:cubicBezTo>
                    <a:pt x="18983" y="17739"/>
                    <a:pt x="19383" y="17545"/>
                    <a:pt x="19581" y="17117"/>
                  </a:cubicBezTo>
                  <a:cubicBezTo>
                    <a:pt x="19598" y="17079"/>
                    <a:pt x="19566" y="17042"/>
                    <a:pt x="19532" y="17042"/>
                  </a:cubicBezTo>
                  <a:cubicBezTo>
                    <a:pt x="19521" y="17042"/>
                    <a:pt x="19509" y="17046"/>
                    <a:pt x="19499" y="17056"/>
                  </a:cubicBezTo>
                  <a:cubicBezTo>
                    <a:pt x="19390" y="17156"/>
                    <a:pt x="19241" y="17260"/>
                    <a:pt x="19092" y="17260"/>
                  </a:cubicBezTo>
                  <a:cubicBezTo>
                    <a:pt x="18992" y="17260"/>
                    <a:pt x="18893" y="17214"/>
                    <a:pt x="18806" y="17090"/>
                  </a:cubicBezTo>
                  <a:cubicBezTo>
                    <a:pt x="18475" y="16612"/>
                    <a:pt x="18850" y="16424"/>
                    <a:pt x="20516" y="15882"/>
                  </a:cubicBezTo>
                  <a:cubicBezTo>
                    <a:pt x="22182" y="15343"/>
                    <a:pt x="23366" y="13052"/>
                    <a:pt x="21953" y="11762"/>
                  </a:cubicBezTo>
                  <a:cubicBezTo>
                    <a:pt x="21006" y="10896"/>
                    <a:pt x="20570" y="10753"/>
                    <a:pt x="20385" y="10753"/>
                  </a:cubicBezTo>
                  <a:cubicBezTo>
                    <a:pt x="20307" y="10753"/>
                    <a:pt x="20273" y="10779"/>
                    <a:pt x="20265" y="10786"/>
                  </a:cubicBezTo>
                  <a:lnTo>
                    <a:pt x="20265" y="10786"/>
                  </a:lnTo>
                  <a:cubicBezTo>
                    <a:pt x="20338" y="10713"/>
                    <a:pt x="22252" y="8764"/>
                    <a:pt x="21659" y="6805"/>
                  </a:cubicBezTo>
                  <a:cubicBezTo>
                    <a:pt x="21208" y="5304"/>
                    <a:pt x="20201" y="5117"/>
                    <a:pt x="19729" y="5117"/>
                  </a:cubicBezTo>
                  <a:cubicBezTo>
                    <a:pt x="19662" y="5117"/>
                    <a:pt x="19606" y="5121"/>
                    <a:pt x="19563" y="5125"/>
                  </a:cubicBezTo>
                  <a:cubicBezTo>
                    <a:pt x="19562" y="5126"/>
                    <a:pt x="19560" y="5126"/>
                    <a:pt x="19559" y="5126"/>
                  </a:cubicBezTo>
                  <a:cubicBezTo>
                    <a:pt x="19523" y="5126"/>
                    <a:pt x="19496" y="5090"/>
                    <a:pt x="19513" y="5057"/>
                  </a:cubicBezTo>
                  <a:cubicBezTo>
                    <a:pt x="19700" y="4600"/>
                    <a:pt x="20427" y="2357"/>
                    <a:pt x="17242" y="660"/>
                  </a:cubicBezTo>
                  <a:cubicBezTo>
                    <a:pt x="16334" y="177"/>
                    <a:pt x="15597" y="0"/>
                    <a:pt x="14973" y="0"/>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77;p35">
              <a:extLst>
                <a:ext uri="{FF2B5EF4-FFF2-40B4-BE49-F238E27FC236}">
                  <a16:creationId xmlns:a16="http://schemas.microsoft.com/office/drawing/2014/main" id="{F8640A4A-F2F3-46EE-B74C-8D16F3AC580C}"/>
                </a:ext>
              </a:extLst>
            </p:cNvPr>
            <p:cNvSpPr/>
            <p:nvPr/>
          </p:nvSpPr>
          <p:spPr>
            <a:xfrm flipH="1">
              <a:off x="6144521" y="3287165"/>
              <a:ext cx="910994" cy="370127"/>
            </a:xfrm>
            <a:custGeom>
              <a:avLst/>
              <a:gdLst/>
              <a:ahLst/>
              <a:cxnLst/>
              <a:rect l="l" t="t" r="r" b="b"/>
              <a:pathLst>
                <a:path w="14566" h="5918" extrusionOk="0">
                  <a:moveTo>
                    <a:pt x="11546" y="819"/>
                  </a:moveTo>
                  <a:cubicBezTo>
                    <a:pt x="11549" y="819"/>
                    <a:pt x="11552" y="819"/>
                    <a:pt x="11555" y="819"/>
                  </a:cubicBezTo>
                  <a:cubicBezTo>
                    <a:pt x="12586" y="822"/>
                    <a:pt x="13190" y="1549"/>
                    <a:pt x="13187" y="2447"/>
                  </a:cubicBezTo>
                  <a:cubicBezTo>
                    <a:pt x="13184" y="3346"/>
                    <a:pt x="12575" y="4079"/>
                    <a:pt x="11549" y="4079"/>
                  </a:cubicBezTo>
                  <a:cubicBezTo>
                    <a:pt x="11546" y="4079"/>
                    <a:pt x="11544" y="4079"/>
                    <a:pt x="11542" y="4079"/>
                  </a:cubicBezTo>
                  <a:cubicBezTo>
                    <a:pt x="10510" y="4071"/>
                    <a:pt x="9675" y="3341"/>
                    <a:pt x="9678" y="2440"/>
                  </a:cubicBezTo>
                  <a:cubicBezTo>
                    <a:pt x="9681" y="1545"/>
                    <a:pt x="10516" y="819"/>
                    <a:pt x="11546" y="819"/>
                  </a:cubicBezTo>
                  <a:close/>
                  <a:moveTo>
                    <a:pt x="3795" y="1395"/>
                  </a:moveTo>
                  <a:cubicBezTo>
                    <a:pt x="3800" y="1395"/>
                    <a:pt x="3805" y="1395"/>
                    <a:pt x="3810" y="1395"/>
                  </a:cubicBezTo>
                  <a:cubicBezTo>
                    <a:pt x="4919" y="1399"/>
                    <a:pt x="5814" y="2252"/>
                    <a:pt x="5810" y="3300"/>
                  </a:cubicBezTo>
                  <a:cubicBezTo>
                    <a:pt x="5807" y="4344"/>
                    <a:pt x="4913" y="5191"/>
                    <a:pt x="3809" y="5191"/>
                  </a:cubicBezTo>
                  <a:cubicBezTo>
                    <a:pt x="3805" y="5191"/>
                    <a:pt x="3801" y="5191"/>
                    <a:pt x="3796" y="5191"/>
                  </a:cubicBezTo>
                  <a:cubicBezTo>
                    <a:pt x="2690" y="5188"/>
                    <a:pt x="1793" y="4334"/>
                    <a:pt x="1796" y="3286"/>
                  </a:cubicBezTo>
                  <a:cubicBezTo>
                    <a:pt x="1802" y="2240"/>
                    <a:pt x="2696" y="1395"/>
                    <a:pt x="3795" y="1395"/>
                  </a:cubicBezTo>
                  <a:close/>
                  <a:moveTo>
                    <a:pt x="11539" y="0"/>
                  </a:moveTo>
                  <a:cubicBezTo>
                    <a:pt x="9585" y="0"/>
                    <a:pt x="8401" y="1627"/>
                    <a:pt x="8401" y="1627"/>
                  </a:cubicBezTo>
                  <a:cubicBezTo>
                    <a:pt x="8401" y="1627"/>
                    <a:pt x="7896" y="1459"/>
                    <a:pt x="7439" y="1459"/>
                  </a:cubicBezTo>
                  <a:cubicBezTo>
                    <a:pt x="7396" y="1459"/>
                    <a:pt x="7353" y="1460"/>
                    <a:pt x="7312" y="1463"/>
                  </a:cubicBezTo>
                  <a:cubicBezTo>
                    <a:pt x="6831" y="1501"/>
                    <a:pt x="6401" y="1781"/>
                    <a:pt x="6401" y="1781"/>
                  </a:cubicBezTo>
                  <a:cubicBezTo>
                    <a:pt x="6401" y="1781"/>
                    <a:pt x="5845" y="401"/>
                    <a:pt x="3991" y="401"/>
                  </a:cubicBezTo>
                  <a:cubicBezTo>
                    <a:pt x="3933" y="401"/>
                    <a:pt x="3873" y="402"/>
                    <a:pt x="3813" y="405"/>
                  </a:cubicBezTo>
                  <a:cubicBezTo>
                    <a:pt x="1939" y="491"/>
                    <a:pt x="1052" y="1750"/>
                    <a:pt x="765" y="2232"/>
                  </a:cubicBezTo>
                  <a:cubicBezTo>
                    <a:pt x="687" y="2365"/>
                    <a:pt x="556" y="2457"/>
                    <a:pt x="406" y="2491"/>
                  </a:cubicBezTo>
                  <a:lnTo>
                    <a:pt x="208" y="2532"/>
                  </a:lnTo>
                  <a:cubicBezTo>
                    <a:pt x="82" y="2560"/>
                    <a:pt x="0" y="2678"/>
                    <a:pt x="20" y="2801"/>
                  </a:cubicBezTo>
                  <a:lnTo>
                    <a:pt x="126" y="3515"/>
                  </a:lnTo>
                  <a:cubicBezTo>
                    <a:pt x="143" y="3628"/>
                    <a:pt x="233" y="3720"/>
                    <a:pt x="348" y="3740"/>
                  </a:cubicBezTo>
                  <a:cubicBezTo>
                    <a:pt x="560" y="3778"/>
                    <a:pt x="877" y="3846"/>
                    <a:pt x="922" y="3925"/>
                  </a:cubicBezTo>
                  <a:cubicBezTo>
                    <a:pt x="984" y="4036"/>
                    <a:pt x="1311" y="5917"/>
                    <a:pt x="3693" y="5917"/>
                  </a:cubicBezTo>
                  <a:cubicBezTo>
                    <a:pt x="3804" y="5917"/>
                    <a:pt x="3919" y="5913"/>
                    <a:pt x="4038" y="5905"/>
                  </a:cubicBezTo>
                  <a:cubicBezTo>
                    <a:pt x="5984" y="5765"/>
                    <a:pt x="6565" y="4225"/>
                    <a:pt x="6738" y="3379"/>
                  </a:cubicBezTo>
                  <a:cubicBezTo>
                    <a:pt x="6844" y="2856"/>
                    <a:pt x="7288" y="2453"/>
                    <a:pt x="7821" y="2423"/>
                  </a:cubicBezTo>
                  <a:cubicBezTo>
                    <a:pt x="7840" y="2422"/>
                    <a:pt x="7859" y="2421"/>
                    <a:pt x="7879" y="2421"/>
                  </a:cubicBezTo>
                  <a:cubicBezTo>
                    <a:pt x="8000" y="2421"/>
                    <a:pt x="8123" y="2440"/>
                    <a:pt x="8241" y="2484"/>
                  </a:cubicBezTo>
                  <a:cubicBezTo>
                    <a:pt x="8903" y="2744"/>
                    <a:pt x="9111" y="4703"/>
                    <a:pt x="11081" y="4809"/>
                  </a:cubicBezTo>
                  <a:cubicBezTo>
                    <a:pt x="11168" y="4813"/>
                    <a:pt x="11252" y="4816"/>
                    <a:pt x="11334" y="4816"/>
                  </a:cubicBezTo>
                  <a:cubicBezTo>
                    <a:pt x="13108" y="4816"/>
                    <a:pt x="13683" y="3714"/>
                    <a:pt x="13771" y="2982"/>
                  </a:cubicBezTo>
                  <a:cubicBezTo>
                    <a:pt x="13801" y="2719"/>
                    <a:pt x="13825" y="2549"/>
                    <a:pt x="13839" y="2433"/>
                  </a:cubicBezTo>
                  <a:cubicBezTo>
                    <a:pt x="13856" y="2300"/>
                    <a:pt x="13965" y="2194"/>
                    <a:pt x="14099" y="2180"/>
                  </a:cubicBezTo>
                  <a:lnTo>
                    <a:pt x="14304" y="2163"/>
                  </a:lnTo>
                  <a:cubicBezTo>
                    <a:pt x="14450" y="2150"/>
                    <a:pt x="14566" y="2023"/>
                    <a:pt x="14566" y="1873"/>
                  </a:cubicBezTo>
                  <a:lnTo>
                    <a:pt x="14566" y="1474"/>
                  </a:lnTo>
                  <a:cubicBezTo>
                    <a:pt x="14566" y="1337"/>
                    <a:pt x="14471" y="1218"/>
                    <a:pt x="14334" y="1187"/>
                  </a:cubicBezTo>
                  <a:lnTo>
                    <a:pt x="14006" y="1122"/>
                  </a:lnTo>
                  <a:cubicBezTo>
                    <a:pt x="13938" y="1109"/>
                    <a:pt x="13880" y="1071"/>
                    <a:pt x="13836" y="1016"/>
                  </a:cubicBezTo>
                  <a:cubicBezTo>
                    <a:pt x="13641" y="774"/>
                    <a:pt x="12982" y="77"/>
                    <a:pt x="11743" y="6"/>
                  </a:cubicBezTo>
                  <a:cubicBezTo>
                    <a:pt x="11674" y="2"/>
                    <a:pt x="11606" y="0"/>
                    <a:pt x="11539" y="0"/>
                  </a:cubicBezTo>
                  <a:close/>
                </a:path>
              </a:pathLst>
            </a:custGeom>
            <a:solidFill>
              <a:srgbClr val="493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78;p35">
              <a:extLst>
                <a:ext uri="{FF2B5EF4-FFF2-40B4-BE49-F238E27FC236}">
                  <a16:creationId xmlns:a16="http://schemas.microsoft.com/office/drawing/2014/main" id="{78724C03-D9BD-49A8-9E26-167DCCB51944}"/>
                </a:ext>
              </a:extLst>
            </p:cNvPr>
            <p:cNvSpPr/>
            <p:nvPr/>
          </p:nvSpPr>
          <p:spPr>
            <a:xfrm flipH="1">
              <a:off x="7058016" y="3568230"/>
              <a:ext cx="119644" cy="69047"/>
            </a:xfrm>
            <a:custGeom>
              <a:avLst/>
              <a:gdLst/>
              <a:ahLst/>
              <a:cxnLst/>
              <a:rect l="l" t="t" r="r" b="b"/>
              <a:pathLst>
                <a:path w="1913" h="1104" extrusionOk="0">
                  <a:moveTo>
                    <a:pt x="849" y="0"/>
                  </a:moveTo>
                  <a:cubicBezTo>
                    <a:pt x="793" y="0"/>
                    <a:pt x="736" y="5"/>
                    <a:pt x="680" y="15"/>
                  </a:cubicBezTo>
                  <a:cubicBezTo>
                    <a:pt x="560" y="45"/>
                    <a:pt x="451" y="100"/>
                    <a:pt x="355" y="171"/>
                  </a:cubicBezTo>
                  <a:cubicBezTo>
                    <a:pt x="264" y="247"/>
                    <a:pt x="188" y="335"/>
                    <a:pt x="130" y="434"/>
                  </a:cubicBezTo>
                  <a:cubicBezTo>
                    <a:pt x="72" y="530"/>
                    <a:pt x="24" y="632"/>
                    <a:pt x="1" y="741"/>
                  </a:cubicBezTo>
                  <a:lnTo>
                    <a:pt x="15" y="745"/>
                  </a:lnTo>
                  <a:cubicBezTo>
                    <a:pt x="97" y="547"/>
                    <a:pt x="226" y="363"/>
                    <a:pt x="404" y="240"/>
                  </a:cubicBezTo>
                  <a:cubicBezTo>
                    <a:pt x="492" y="179"/>
                    <a:pt x="591" y="138"/>
                    <a:pt x="697" y="117"/>
                  </a:cubicBezTo>
                  <a:cubicBezTo>
                    <a:pt x="743" y="112"/>
                    <a:pt x="789" y="109"/>
                    <a:pt x="835" y="109"/>
                  </a:cubicBezTo>
                  <a:cubicBezTo>
                    <a:pt x="896" y="109"/>
                    <a:pt x="958" y="115"/>
                    <a:pt x="1018" y="130"/>
                  </a:cubicBezTo>
                  <a:cubicBezTo>
                    <a:pt x="1226" y="175"/>
                    <a:pt x="1431" y="274"/>
                    <a:pt x="1584" y="424"/>
                  </a:cubicBezTo>
                  <a:cubicBezTo>
                    <a:pt x="1660" y="499"/>
                    <a:pt x="1721" y="591"/>
                    <a:pt x="1759" y="691"/>
                  </a:cubicBezTo>
                  <a:cubicBezTo>
                    <a:pt x="1779" y="738"/>
                    <a:pt x="1792" y="793"/>
                    <a:pt x="1800" y="844"/>
                  </a:cubicBezTo>
                  <a:cubicBezTo>
                    <a:pt x="1803" y="872"/>
                    <a:pt x="1806" y="899"/>
                    <a:pt x="1806" y="926"/>
                  </a:cubicBezTo>
                  <a:cubicBezTo>
                    <a:pt x="1806" y="943"/>
                    <a:pt x="1802" y="973"/>
                    <a:pt x="1798" y="988"/>
                  </a:cubicBezTo>
                  <a:lnTo>
                    <a:pt x="1798" y="988"/>
                  </a:lnTo>
                  <a:cubicBezTo>
                    <a:pt x="1694" y="870"/>
                    <a:pt x="1563" y="781"/>
                    <a:pt x="1417" y="728"/>
                  </a:cubicBezTo>
                  <a:cubicBezTo>
                    <a:pt x="1342" y="700"/>
                    <a:pt x="1264" y="691"/>
                    <a:pt x="1182" y="691"/>
                  </a:cubicBezTo>
                  <a:cubicBezTo>
                    <a:pt x="1103" y="691"/>
                    <a:pt x="1025" y="711"/>
                    <a:pt x="949" y="738"/>
                  </a:cubicBezTo>
                  <a:lnTo>
                    <a:pt x="957" y="749"/>
                  </a:lnTo>
                  <a:cubicBezTo>
                    <a:pt x="1010" y="739"/>
                    <a:pt x="1066" y="730"/>
                    <a:pt x="1120" y="730"/>
                  </a:cubicBezTo>
                  <a:cubicBezTo>
                    <a:pt x="1142" y="730"/>
                    <a:pt x="1164" y="732"/>
                    <a:pt x="1185" y="735"/>
                  </a:cubicBezTo>
                  <a:cubicBezTo>
                    <a:pt x="1257" y="741"/>
                    <a:pt x="1329" y="762"/>
                    <a:pt x="1397" y="793"/>
                  </a:cubicBezTo>
                  <a:cubicBezTo>
                    <a:pt x="1461" y="820"/>
                    <a:pt x="1523" y="861"/>
                    <a:pt x="1581" y="905"/>
                  </a:cubicBezTo>
                  <a:cubicBezTo>
                    <a:pt x="1636" y="949"/>
                    <a:pt x="1690" y="1008"/>
                    <a:pt x="1728" y="1059"/>
                  </a:cubicBezTo>
                  <a:lnTo>
                    <a:pt x="1759" y="1103"/>
                  </a:lnTo>
                  <a:lnTo>
                    <a:pt x="1820" y="1090"/>
                  </a:lnTo>
                  <a:cubicBezTo>
                    <a:pt x="1841" y="1086"/>
                    <a:pt x="1868" y="1066"/>
                    <a:pt x="1874" y="1056"/>
                  </a:cubicBezTo>
                  <a:cubicBezTo>
                    <a:pt x="1878" y="1049"/>
                    <a:pt x="1885" y="1042"/>
                    <a:pt x="1888" y="1035"/>
                  </a:cubicBezTo>
                  <a:cubicBezTo>
                    <a:pt x="1895" y="1025"/>
                    <a:pt x="1895" y="1022"/>
                    <a:pt x="1899" y="1011"/>
                  </a:cubicBezTo>
                  <a:cubicBezTo>
                    <a:pt x="1902" y="1001"/>
                    <a:pt x="1905" y="987"/>
                    <a:pt x="1905" y="981"/>
                  </a:cubicBezTo>
                  <a:cubicBezTo>
                    <a:pt x="1909" y="960"/>
                    <a:pt x="1912" y="943"/>
                    <a:pt x="1912" y="926"/>
                  </a:cubicBezTo>
                  <a:cubicBezTo>
                    <a:pt x="1912" y="892"/>
                    <a:pt x="1912" y="861"/>
                    <a:pt x="1909" y="831"/>
                  </a:cubicBezTo>
                  <a:cubicBezTo>
                    <a:pt x="1899" y="769"/>
                    <a:pt x="1885" y="708"/>
                    <a:pt x="1865" y="650"/>
                  </a:cubicBezTo>
                  <a:cubicBezTo>
                    <a:pt x="1820" y="533"/>
                    <a:pt x="1756" y="428"/>
                    <a:pt x="1670" y="339"/>
                  </a:cubicBezTo>
                  <a:cubicBezTo>
                    <a:pt x="1584" y="250"/>
                    <a:pt x="1485" y="179"/>
                    <a:pt x="1376" y="130"/>
                  </a:cubicBezTo>
                  <a:cubicBezTo>
                    <a:pt x="1267" y="79"/>
                    <a:pt x="1162" y="42"/>
                    <a:pt x="1042" y="21"/>
                  </a:cubicBezTo>
                  <a:cubicBezTo>
                    <a:pt x="980" y="7"/>
                    <a:pt x="915" y="0"/>
                    <a:pt x="84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79;p35">
              <a:extLst>
                <a:ext uri="{FF2B5EF4-FFF2-40B4-BE49-F238E27FC236}">
                  <a16:creationId xmlns:a16="http://schemas.microsoft.com/office/drawing/2014/main" id="{BF539146-B56F-4CAC-8648-B88572B9C4B6}"/>
                </a:ext>
              </a:extLst>
            </p:cNvPr>
            <p:cNvSpPr/>
            <p:nvPr/>
          </p:nvSpPr>
          <p:spPr>
            <a:xfrm flipH="1">
              <a:off x="6048457" y="4090645"/>
              <a:ext cx="132152" cy="426227"/>
            </a:xfrm>
            <a:custGeom>
              <a:avLst/>
              <a:gdLst/>
              <a:ahLst/>
              <a:cxnLst/>
              <a:rect l="l" t="t" r="r" b="b"/>
              <a:pathLst>
                <a:path w="2113" h="6815" extrusionOk="0">
                  <a:moveTo>
                    <a:pt x="1286" y="1"/>
                  </a:moveTo>
                  <a:cubicBezTo>
                    <a:pt x="664" y="1"/>
                    <a:pt x="577" y="1023"/>
                    <a:pt x="567" y="1449"/>
                  </a:cubicBezTo>
                  <a:cubicBezTo>
                    <a:pt x="564" y="1551"/>
                    <a:pt x="642" y="1636"/>
                    <a:pt x="745" y="1640"/>
                  </a:cubicBezTo>
                  <a:lnTo>
                    <a:pt x="1301" y="1663"/>
                  </a:lnTo>
                  <a:cubicBezTo>
                    <a:pt x="1249" y="1926"/>
                    <a:pt x="1290" y="2216"/>
                    <a:pt x="1273" y="2473"/>
                  </a:cubicBezTo>
                  <a:cubicBezTo>
                    <a:pt x="1246" y="2971"/>
                    <a:pt x="1175" y="3462"/>
                    <a:pt x="1065" y="3947"/>
                  </a:cubicBezTo>
                  <a:cubicBezTo>
                    <a:pt x="847" y="4896"/>
                    <a:pt x="441" y="5763"/>
                    <a:pt x="41" y="6644"/>
                  </a:cubicBezTo>
                  <a:cubicBezTo>
                    <a:pt x="1" y="6733"/>
                    <a:pt x="79" y="6814"/>
                    <a:pt x="150" y="6814"/>
                  </a:cubicBezTo>
                  <a:cubicBezTo>
                    <a:pt x="183" y="6814"/>
                    <a:pt x="214" y="6797"/>
                    <a:pt x="233" y="6757"/>
                  </a:cubicBezTo>
                  <a:cubicBezTo>
                    <a:pt x="601" y="5941"/>
                    <a:pt x="986" y="5135"/>
                    <a:pt x="1216" y="4261"/>
                  </a:cubicBezTo>
                  <a:cubicBezTo>
                    <a:pt x="1314" y="3869"/>
                    <a:pt x="1389" y="3469"/>
                    <a:pt x="1441" y="3067"/>
                  </a:cubicBezTo>
                  <a:cubicBezTo>
                    <a:pt x="1471" y="2824"/>
                    <a:pt x="1489" y="2585"/>
                    <a:pt x="1503" y="2342"/>
                  </a:cubicBezTo>
                  <a:cubicBezTo>
                    <a:pt x="1509" y="2138"/>
                    <a:pt x="1475" y="1875"/>
                    <a:pt x="1530" y="1660"/>
                  </a:cubicBezTo>
                  <a:cubicBezTo>
                    <a:pt x="1703" y="1657"/>
                    <a:pt x="1830" y="1657"/>
                    <a:pt x="1919" y="1657"/>
                  </a:cubicBezTo>
                  <a:cubicBezTo>
                    <a:pt x="1921" y="1657"/>
                    <a:pt x="1922" y="1657"/>
                    <a:pt x="1924" y="1657"/>
                  </a:cubicBezTo>
                  <a:cubicBezTo>
                    <a:pt x="2031" y="1657"/>
                    <a:pt x="2113" y="1566"/>
                    <a:pt x="2106" y="1459"/>
                  </a:cubicBezTo>
                  <a:cubicBezTo>
                    <a:pt x="2072" y="1019"/>
                    <a:pt x="1929" y="25"/>
                    <a:pt x="1304" y="1"/>
                  </a:cubicBezTo>
                  <a:cubicBezTo>
                    <a:pt x="1298" y="1"/>
                    <a:pt x="1292" y="1"/>
                    <a:pt x="1286"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80;p35">
              <a:extLst>
                <a:ext uri="{FF2B5EF4-FFF2-40B4-BE49-F238E27FC236}">
                  <a16:creationId xmlns:a16="http://schemas.microsoft.com/office/drawing/2014/main" id="{8523B62F-2536-41DC-B380-DC5F10E179CA}"/>
                </a:ext>
              </a:extLst>
            </p:cNvPr>
            <p:cNvSpPr/>
            <p:nvPr/>
          </p:nvSpPr>
          <p:spPr>
            <a:xfrm flipH="1">
              <a:off x="6171603" y="4271517"/>
              <a:ext cx="28019" cy="265868"/>
            </a:xfrm>
            <a:custGeom>
              <a:avLst/>
              <a:gdLst/>
              <a:ahLst/>
              <a:cxnLst/>
              <a:rect l="l" t="t" r="r" b="b"/>
              <a:pathLst>
                <a:path w="448" h="4251" extrusionOk="0">
                  <a:moveTo>
                    <a:pt x="187" y="1"/>
                  </a:moveTo>
                  <a:cubicBezTo>
                    <a:pt x="119" y="1"/>
                    <a:pt x="45" y="57"/>
                    <a:pt x="61" y="144"/>
                  </a:cubicBezTo>
                  <a:cubicBezTo>
                    <a:pt x="192" y="830"/>
                    <a:pt x="219" y="1513"/>
                    <a:pt x="154" y="2209"/>
                  </a:cubicBezTo>
                  <a:cubicBezTo>
                    <a:pt x="96" y="2854"/>
                    <a:pt x="0" y="3493"/>
                    <a:pt x="66" y="4141"/>
                  </a:cubicBezTo>
                  <a:cubicBezTo>
                    <a:pt x="72" y="4214"/>
                    <a:pt x="133" y="4251"/>
                    <a:pt x="190" y="4251"/>
                  </a:cubicBezTo>
                  <a:cubicBezTo>
                    <a:pt x="247" y="4251"/>
                    <a:pt x="301" y="4214"/>
                    <a:pt x="294" y="4141"/>
                  </a:cubicBezTo>
                  <a:cubicBezTo>
                    <a:pt x="225" y="3441"/>
                    <a:pt x="342" y="2759"/>
                    <a:pt x="397" y="2062"/>
                  </a:cubicBezTo>
                  <a:cubicBezTo>
                    <a:pt x="447" y="1396"/>
                    <a:pt x="406" y="738"/>
                    <a:pt x="283" y="82"/>
                  </a:cubicBezTo>
                  <a:cubicBezTo>
                    <a:pt x="273" y="25"/>
                    <a:pt x="231" y="1"/>
                    <a:pt x="187"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81;p35">
              <a:extLst>
                <a:ext uri="{FF2B5EF4-FFF2-40B4-BE49-F238E27FC236}">
                  <a16:creationId xmlns:a16="http://schemas.microsoft.com/office/drawing/2014/main" id="{BB9BBBDE-7BF7-47E6-9484-1B40BDFC4ACF}"/>
                </a:ext>
              </a:extLst>
            </p:cNvPr>
            <p:cNvSpPr/>
            <p:nvPr/>
          </p:nvSpPr>
          <p:spPr>
            <a:xfrm flipH="1">
              <a:off x="6141958" y="4184395"/>
              <a:ext cx="96941" cy="104008"/>
            </a:xfrm>
            <a:custGeom>
              <a:avLst/>
              <a:gdLst/>
              <a:ahLst/>
              <a:cxnLst/>
              <a:rect l="l" t="t" r="r" b="b"/>
              <a:pathLst>
                <a:path w="1550" h="1663" extrusionOk="0">
                  <a:moveTo>
                    <a:pt x="720" y="0"/>
                  </a:moveTo>
                  <a:cubicBezTo>
                    <a:pt x="101" y="0"/>
                    <a:pt x="13" y="1023"/>
                    <a:pt x="4" y="1448"/>
                  </a:cubicBezTo>
                  <a:cubicBezTo>
                    <a:pt x="0" y="1551"/>
                    <a:pt x="79" y="1632"/>
                    <a:pt x="182" y="1639"/>
                  </a:cubicBezTo>
                  <a:lnTo>
                    <a:pt x="741" y="1663"/>
                  </a:lnTo>
                  <a:cubicBezTo>
                    <a:pt x="1038" y="1656"/>
                    <a:pt x="1233" y="1656"/>
                    <a:pt x="1356" y="1656"/>
                  </a:cubicBezTo>
                  <a:cubicBezTo>
                    <a:pt x="1357" y="1656"/>
                    <a:pt x="1359" y="1656"/>
                    <a:pt x="1361" y="1656"/>
                  </a:cubicBezTo>
                  <a:cubicBezTo>
                    <a:pt x="1467" y="1656"/>
                    <a:pt x="1550" y="1566"/>
                    <a:pt x="1543" y="1458"/>
                  </a:cubicBezTo>
                  <a:cubicBezTo>
                    <a:pt x="1509" y="1018"/>
                    <a:pt x="1365" y="24"/>
                    <a:pt x="741" y="0"/>
                  </a:cubicBezTo>
                  <a:cubicBezTo>
                    <a:pt x="734" y="0"/>
                    <a:pt x="727" y="0"/>
                    <a:pt x="720"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82;p35">
              <a:extLst>
                <a:ext uri="{FF2B5EF4-FFF2-40B4-BE49-F238E27FC236}">
                  <a16:creationId xmlns:a16="http://schemas.microsoft.com/office/drawing/2014/main" id="{C9036AF8-769F-4877-925F-961DCCE8FC12}"/>
                </a:ext>
              </a:extLst>
            </p:cNvPr>
            <p:cNvSpPr/>
            <p:nvPr/>
          </p:nvSpPr>
          <p:spPr>
            <a:xfrm flipH="1">
              <a:off x="6103932" y="4329556"/>
              <a:ext cx="89936" cy="185001"/>
            </a:xfrm>
            <a:custGeom>
              <a:avLst/>
              <a:gdLst/>
              <a:ahLst/>
              <a:cxnLst/>
              <a:rect l="l" t="t" r="r" b="b"/>
              <a:pathLst>
                <a:path w="1438" h="2958" extrusionOk="0">
                  <a:moveTo>
                    <a:pt x="517" y="2204"/>
                  </a:moveTo>
                  <a:cubicBezTo>
                    <a:pt x="516" y="2205"/>
                    <a:pt x="515" y="2206"/>
                    <a:pt x="516" y="2206"/>
                  </a:cubicBezTo>
                  <a:cubicBezTo>
                    <a:pt x="516" y="2206"/>
                    <a:pt x="517" y="2205"/>
                    <a:pt x="517" y="2204"/>
                  </a:cubicBezTo>
                  <a:close/>
                  <a:moveTo>
                    <a:pt x="994" y="0"/>
                  </a:moveTo>
                  <a:lnTo>
                    <a:pt x="994" y="0"/>
                  </a:lnTo>
                  <a:cubicBezTo>
                    <a:pt x="943" y="257"/>
                    <a:pt x="899" y="512"/>
                    <a:pt x="840" y="769"/>
                  </a:cubicBezTo>
                  <a:cubicBezTo>
                    <a:pt x="806" y="892"/>
                    <a:pt x="782" y="1021"/>
                    <a:pt x="748" y="1144"/>
                  </a:cubicBezTo>
                  <a:cubicBezTo>
                    <a:pt x="738" y="1182"/>
                    <a:pt x="727" y="1220"/>
                    <a:pt x="721" y="1257"/>
                  </a:cubicBezTo>
                  <a:cubicBezTo>
                    <a:pt x="618" y="1106"/>
                    <a:pt x="516" y="957"/>
                    <a:pt x="410" y="813"/>
                  </a:cubicBezTo>
                  <a:cubicBezTo>
                    <a:pt x="287" y="643"/>
                    <a:pt x="158" y="472"/>
                    <a:pt x="21" y="312"/>
                  </a:cubicBezTo>
                  <a:lnTo>
                    <a:pt x="21" y="312"/>
                  </a:lnTo>
                  <a:cubicBezTo>
                    <a:pt x="123" y="496"/>
                    <a:pt x="232" y="676"/>
                    <a:pt x="349" y="854"/>
                  </a:cubicBezTo>
                  <a:cubicBezTo>
                    <a:pt x="458" y="1029"/>
                    <a:pt x="574" y="1196"/>
                    <a:pt x="690" y="1363"/>
                  </a:cubicBezTo>
                  <a:cubicBezTo>
                    <a:pt x="676" y="1414"/>
                    <a:pt x="663" y="1469"/>
                    <a:pt x="645" y="1520"/>
                  </a:cubicBezTo>
                  <a:cubicBezTo>
                    <a:pt x="591" y="1708"/>
                    <a:pt x="530" y="1892"/>
                    <a:pt x="461" y="2076"/>
                  </a:cubicBezTo>
                  <a:lnTo>
                    <a:pt x="281" y="1766"/>
                  </a:lnTo>
                  <a:cubicBezTo>
                    <a:pt x="212" y="1650"/>
                    <a:pt x="141" y="1537"/>
                    <a:pt x="65" y="1428"/>
                  </a:cubicBezTo>
                  <a:lnTo>
                    <a:pt x="65" y="1428"/>
                  </a:lnTo>
                  <a:cubicBezTo>
                    <a:pt x="110" y="1554"/>
                    <a:pt x="164" y="1677"/>
                    <a:pt x="219" y="1796"/>
                  </a:cubicBezTo>
                  <a:cubicBezTo>
                    <a:pt x="277" y="1916"/>
                    <a:pt x="338" y="2036"/>
                    <a:pt x="407" y="2151"/>
                  </a:cubicBezTo>
                  <a:cubicBezTo>
                    <a:pt x="414" y="2162"/>
                    <a:pt x="417" y="2168"/>
                    <a:pt x="424" y="2179"/>
                  </a:cubicBezTo>
                  <a:cubicBezTo>
                    <a:pt x="414" y="2203"/>
                    <a:pt x="407" y="2230"/>
                    <a:pt x="396" y="2258"/>
                  </a:cubicBezTo>
                  <a:cubicBezTo>
                    <a:pt x="349" y="2376"/>
                    <a:pt x="297" y="2496"/>
                    <a:pt x="243" y="2612"/>
                  </a:cubicBezTo>
                  <a:cubicBezTo>
                    <a:pt x="236" y="2626"/>
                    <a:pt x="232" y="2636"/>
                    <a:pt x="226" y="2647"/>
                  </a:cubicBezTo>
                  <a:cubicBezTo>
                    <a:pt x="199" y="2578"/>
                    <a:pt x="171" y="2510"/>
                    <a:pt x="141" y="2445"/>
                  </a:cubicBezTo>
                  <a:cubicBezTo>
                    <a:pt x="120" y="2401"/>
                    <a:pt x="100" y="2360"/>
                    <a:pt x="76" y="2315"/>
                  </a:cubicBezTo>
                  <a:cubicBezTo>
                    <a:pt x="51" y="2274"/>
                    <a:pt x="31" y="2230"/>
                    <a:pt x="1" y="2196"/>
                  </a:cubicBezTo>
                  <a:lnTo>
                    <a:pt x="1" y="2196"/>
                  </a:lnTo>
                  <a:cubicBezTo>
                    <a:pt x="18" y="2240"/>
                    <a:pt x="24" y="2285"/>
                    <a:pt x="38" y="2332"/>
                  </a:cubicBezTo>
                  <a:cubicBezTo>
                    <a:pt x="51" y="2376"/>
                    <a:pt x="65" y="2421"/>
                    <a:pt x="79" y="2469"/>
                  </a:cubicBezTo>
                  <a:cubicBezTo>
                    <a:pt x="106" y="2557"/>
                    <a:pt x="137" y="2647"/>
                    <a:pt x="168" y="2738"/>
                  </a:cubicBezTo>
                  <a:lnTo>
                    <a:pt x="174" y="2752"/>
                  </a:lnTo>
                  <a:cubicBezTo>
                    <a:pt x="141" y="2824"/>
                    <a:pt x="103" y="2892"/>
                    <a:pt x="62" y="2957"/>
                  </a:cubicBezTo>
                  <a:cubicBezTo>
                    <a:pt x="113" y="2896"/>
                    <a:pt x="158" y="2831"/>
                    <a:pt x="199" y="2765"/>
                  </a:cubicBezTo>
                  <a:lnTo>
                    <a:pt x="212" y="2765"/>
                  </a:lnTo>
                  <a:cubicBezTo>
                    <a:pt x="318" y="2756"/>
                    <a:pt x="420" y="2742"/>
                    <a:pt x="527" y="2729"/>
                  </a:cubicBezTo>
                  <a:cubicBezTo>
                    <a:pt x="629" y="2711"/>
                    <a:pt x="731" y="2691"/>
                    <a:pt x="834" y="2663"/>
                  </a:cubicBezTo>
                  <a:cubicBezTo>
                    <a:pt x="766" y="2657"/>
                    <a:pt x="700" y="2655"/>
                    <a:pt x="634" y="2655"/>
                  </a:cubicBezTo>
                  <a:cubicBezTo>
                    <a:pt x="596" y="2655"/>
                    <a:pt x="558" y="2655"/>
                    <a:pt x="519" y="2657"/>
                  </a:cubicBezTo>
                  <a:cubicBezTo>
                    <a:pt x="431" y="2660"/>
                    <a:pt x="342" y="2667"/>
                    <a:pt x="253" y="2677"/>
                  </a:cubicBezTo>
                  <a:cubicBezTo>
                    <a:pt x="328" y="2548"/>
                    <a:pt x="396" y="2417"/>
                    <a:pt x="458" y="2281"/>
                  </a:cubicBezTo>
                  <a:cubicBezTo>
                    <a:pt x="465" y="2261"/>
                    <a:pt x="475" y="2240"/>
                    <a:pt x="482" y="2220"/>
                  </a:cubicBezTo>
                  <a:cubicBezTo>
                    <a:pt x="489" y="2220"/>
                    <a:pt x="495" y="2220"/>
                    <a:pt x="506" y="2212"/>
                  </a:cubicBezTo>
                  <a:cubicBezTo>
                    <a:pt x="513" y="2209"/>
                    <a:pt x="519" y="2196"/>
                    <a:pt x="519" y="2196"/>
                  </a:cubicBezTo>
                  <a:lnTo>
                    <a:pt x="519" y="2199"/>
                  </a:lnTo>
                  <a:cubicBezTo>
                    <a:pt x="519" y="2201"/>
                    <a:pt x="518" y="2203"/>
                    <a:pt x="517" y="2204"/>
                  </a:cubicBezTo>
                  <a:lnTo>
                    <a:pt x="517" y="2204"/>
                  </a:lnTo>
                  <a:cubicBezTo>
                    <a:pt x="521" y="2202"/>
                    <a:pt x="528" y="2199"/>
                    <a:pt x="530" y="2199"/>
                  </a:cubicBezTo>
                  <a:cubicBezTo>
                    <a:pt x="557" y="2185"/>
                    <a:pt x="588" y="2176"/>
                    <a:pt x="618" y="2162"/>
                  </a:cubicBezTo>
                  <a:lnTo>
                    <a:pt x="803" y="2094"/>
                  </a:lnTo>
                  <a:cubicBezTo>
                    <a:pt x="929" y="2045"/>
                    <a:pt x="1052" y="1995"/>
                    <a:pt x="1171" y="1940"/>
                  </a:cubicBezTo>
                  <a:lnTo>
                    <a:pt x="1171" y="1940"/>
                  </a:lnTo>
                  <a:cubicBezTo>
                    <a:pt x="1042" y="1963"/>
                    <a:pt x="912" y="1991"/>
                    <a:pt x="782" y="2028"/>
                  </a:cubicBezTo>
                  <a:cubicBezTo>
                    <a:pt x="717" y="2045"/>
                    <a:pt x="656" y="2066"/>
                    <a:pt x="591" y="2086"/>
                  </a:cubicBezTo>
                  <a:cubicBezTo>
                    <a:pt x="571" y="2094"/>
                    <a:pt x="550" y="2100"/>
                    <a:pt x="533" y="2107"/>
                  </a:cubicBezTo>
                  <a:cubicBezTo>
                    <a:pt x="608" y="1922"/>
                    <a:pt x="670" y="1735"/>
                    <a:pt x="727" y="1544"/>
                  </a:cubicBezTo>
                  <a:cubicBezTo>
                    <a:pt x="744" y="1492"/>
                    <a:pt x="758" y="1438"/>
                    <a:pt x="772" y="1383"/>
                  </a:cubicBezTo>
                  <a:cubicBezTo>
                    <a:pt x="1001" y="1247"/>
                    <a:pt x="1223" y="1103"/>
                    <a:pt x="1438" y="947"/>
                  </a:cubicBezTo>
                  <a:lnTo>
                    <a:pt x="1438" y="947"/>
                  </a:lnTo>
                  <a:cubicBezTo>
                    <a:pt x="1219" y="1045"/>
                    <a:pt x="1007" y="1158"/>
                    <a:pt x="799" y="1274"/>
                  </a:cubicBezTo>
                  <a:cubicBezTo>
                    <a:pt x="840" y="1111"/>
                    <a:pt x="875" y="947"/>
                    <a:pt x="905" y="779"/>
                  </a:cubicBezTo>
                  <a:cubicBezTo>
                    <a:pt x="926" y="653"/>
                    <a:pt x="943" y="523"/>
                    <a:pt x="960" y="394"/>
                  </a:cubicBezTo>
                  <a:cubicBezTo>
                    <a:pt x="973" y="263"/>
                    <a:pt x="987" y="134"/>
                    <a:pt x="994"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83;p35">
              <a:extLst>
                <a:ext uri="{FF2B5EF4-FFF2-40B4-BE49-F238E27FC236}">
                  <a16:creationId xmlns:a16="http://schemas.microsoft.com/office/drawing/2014/main" id="{390A4422-33AD-4698-AE68-A815F5795EF8}"/>
                </a:ext>
              </a:extLst>
            </p:cNvPr>
            <p:cNvSpPr/>
            <p:nvPr/>
          </p:nvSpPr>
          <p:spPr>
            <a:xfrm flipH="1">
              <a:off x="6112876" y="4300724"/>
              <a:ext cx="41966" cy="36775"/>
            </a:xfrm>
            <a:custGeom>
              <a:avLst/>
              <a:gdLst/>
              <a:ahLst/>
              <a:cxnLst/>
              <a:rect l="l" t="t" r="r" b="b"/>
              <a:pathLst>
                <a:path w="671" h="588" extrusionOk="0">
                  <a:moveTo>
                    <a:pt x="332" y="1"/>
                  </a:moveTo>
                  <a:cubicBezTo>
                    <a:pt x="228" y="1"/>
                    <a:pt x="128" y="56"/>
                    <a:pt x="76" y="154"/>
                  </a:cubicBezTo>
                  <a:cubicBezTo>
                    <a:pt x="1" y="298"/>
                    <a:pt x="52" y="475"/>
                    <a:pt x="196" y="554"/>
                  </a:cubicBezTo>
                  <a:cubicBezTo>
                    <a:pt x="239" y="577"/>
                    <a:pt x="286" y="588"/>
                    <a:pt x="332" y="588"/>
                  </a:cubicBezTo>
                  <a:cubicBezTo>
                    <a:pt x="438" y="588"/>
                    <a:pt x="540" y="531"/>
                    <a:pt x="592" y="431"/>
                  </a:cubicBezTo>
                  <a:cubicBezTo>
                    <a:pt x="670" y="291"/>
                    <a:pt x="615" y="110"/>
                    <a:pt x="472" y="35"/>
                  </a:cubicBezTo>
                  <a:cubicBezTo>
                    <a:pt x="427" y="12"/>
                    <a:pt x="379" y="1"/>
                    <a:pt x="33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84;p35">
              <a:extLst>
                <a:ext uri="{FF2B5EF4-FFF2-40B4-BE49-F238E27FC236}">
                  <a16:creationId xmlns:a16="http://schemas.microsoft.com/office/drawing/2014/main" id="{12BD4237-836B-471D-9DF0-001DAFEC4F06}"/>
                </a:ext>
              </a:extLst>
            </p:cNvPr>
            <p:cNvSpPr/>
            <p:nvPr/>
          </p:nvSpPr>
          <p:spPr>
            <a:xfrm flipH="1">
              <a:off x="6168413" y="4335560"/>
              <a:ext cx="41716" cy="36775"/>
            </a:xfrm>
            <a:custGeom>
              <a:avLst/>
              <a:gdLst/>
              <a:ahLst/>
              <a:cxnLst/>
              <a:rect l="l" t="t" r="r" b="b"/>
              <a:pathLst>
                <a:path w="667" h="588" extrusionOk="0">
                  <a:moveTo>
                    <a:pt x="335" y="1"/>
                  </a:moveTo>
                  <a:cubicBezTo>
                    <a:pt x="230" y="1"/>
                    <a:pt x="129" y="57"/>
                    <a:pt x="76" y="154"/>
                  </a:cubicBezTo>
                  <a:cubicBezTo>
                    <a:pt x="1" y="298"/>
                    <a:pt x="53" y="475"/>
                    <a:pt x="196" y="553"/>
                  </a:cubicBezTo>
                  <a:cubicBezTo>
                    <a:pt x="240" y="576"/>
                    <a:pt x="287" y="587"/>
                    <a:pt x="333" y="587"/>
                  </a:cubicBezTo>
                  <a:cubicBezTo>
                    <a:pt x="438" y="587"/>
                    <a:pt x="539" y="531"/>
                    <a:pt x="592" y="434"/>
                  </a:cubicBezTo>
                  <a:cubicBezTo>
                    <a:pt x="667" y="290"/>
                    <a:pt x="615" y="113"/>
                    <a:pt x="472" y="35"/>
                  </a:cubicBezTo>
                  <a:cubicBezTo>
                    <a:pt x="428" y="12"/>
                    <a:pt x="381" y="1"/>
                    <a:pt x="33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85;p35">
              <a:extLst>
                <a:ext uri="{FF2B5EF4-FFF2-40B4-BE49-F238E27FC236}">
                  <a16:creationId xmlns:a16="http://schemas.microsoft.com/office/drawing/2014/main" id="{3A77B526-B975-409D-BF0F-F98E99A0CFF3}"/>
                </a:ext>
              </a:extLst>
            </p:cNvPr>
            <p:cNvSpPr/>
            <p:nvPr/>
          </p:nvSpPr>
          <p:spPr>
            <a:xfrm flipH="1">
              <a:off x="6173479" y="4395288"/>
              <a:ext cx="38526" cy="33710"/>
            </a:xfrm>
            <a:custGeom>
              <a:avLst/>
              <a:gdLst/>
              <a:ahLst/>
              <a:cxnLst/>
              <a:rect l="l" t="t" r="r" b="b"/>
              <a:pathLst>
                <a:path w="616" h="539" extrusionOk="0">
                  <a:moveTo>
                    <a:pt x="307" y="1"/>
                  </a:moveTo>
                  <a:cubicBezTo>
                    <a:pt x="210" y="1"/>
                    <a:pt x="118" y="51"/>
                    <a:pt x="69" y="141"/>
                  </a:cubicBezTo>
                  <a:cubicBezTo>
                    <a:pt x="1" y="274"/>
                    <a:pt x="48" y="435"/>
                    <a:pt x="182" y="506"/>
                  </a:cubicBezTo>
                  <a:cubicBezTo>
                    <a:pt x="222" y="528"/>
                    <a:pt x="265" y="539"/>
                    <a:pt x="308" y="539"/>
                  </a:cubicBezTo>
                  <a:cubicBezTo>
                    <a:pt x="403" y="539"/>
                    <a:pt x="496" y="487"/>
                    <a:pt x="543" y="397"/>
                  </a:cubicBezTo>
                  <a:cubicBezTo>
                    <a:pt x="615" y="264"/>
                    <a:pt x="563" y="104"/>
                    <a:pt x="434" y="32"/>
                  </a:cubicBezTo>
                  <a:cubicBezTo>
                    <a:pt x="393" y="11"/>
                    <a:pt x="349" y="1"/>
                    <a:pt x="30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86;p35">
              <a:extLst>
                <a:ext uri="{FF2B5EF4-FFF2-40B4-BE49-F238E27FC236}">
                  <a16:creationId xmlns:a16="http://schemas.microsoft.com/office/drawing/2014/main" id="{2D3B8556-A3D6-439F-9845-93E836833EC5}"/>
                </a:ext>
              </a:extLst>
            </p:cNvPr>
            <p:cNvSpPr/>
            <p:nvPr/>
          </p:nvSpPr>
          <p:spPr>
            <a:xfrm flipH="1">
              <a:off x="6101368" y="4434001"/>
              <a:ext cx="38276" cy="33773"/>
            </a:xfrm>
            <a:custGeom>
              <a:avLst/>
              <a:gdLst/>
              <a:ahLst/>
              <a:cxnLst/>
              <a:rect l="l" t="t" r="r" b="b"/>
              <a:pathLst>
                <a:path w="612" h="540" extrusionOk="0">
                  <a:moveTo>
                    <a:pt x="304" y="1"/>
                  </a:moveTo>
                  <a:cubicBezTo>
                    <a:pt x="209" y="1"/>
                    <a:pt x="118" y="52"/>
                    <a:pt x="69" y="143"/>
                  </a:cubicBezTo>
                  <a:cubicBezTo>
                    <a:pt x="0" y="273"/>
                    <a:pt x="49" y="437"/>
                    <a:pt x="178" y="509"/>
                  </a:cubicBezTo>
                  <a:cubicBezTo>
                    <a:pt x="219" y="530"/>
                    <a:pt x="262" y="540"/>
                    <a:pt x="305" y="540"/>
                  </a:cubicBezTo>
                  <a:cubicBezTo>
                    <a:pt x="401" y="540"/>
                    <a:pt x="494" y="488"/>
                    <a:pt x="544" y="396"/>
                  </a:cubicBezTo>
                  <a:cubicBezTo>
                    <a:pt x="612" y="266"/>
                    <a:pt x="564" y="103"/>
                    <a:pt x="434" y="35"/>
                  </a:cubicBezTo>
                  <a:cubicBezTo>
                    <a:pt x="392" y="12"/>
                    <a:pt x="347" y="1"/>
                    <a:pt x="30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87;p35">
              <a:extLst>
                <a:ext uri="{FF2B5EF4-FFF2-40B4-BE49-F238E27FC236}">
                  <a16:creationId xmlns:a16="http://schemas.microsoft.com/office/drawing/2014/main" id="{CA1DAAAF-A687-4F6D-97DB-9DD85975BB63}"/>
                </a:ext>
              </a:extLst>
            </p:cNvPr>
            <p:cNvSpPr/>
            <p:nvPr/>
          </p:nvSpPr>
          <p:spPr>
            <a:xfrm flipH="1">
              <a:off x="6131701" y="4485098"/>
              <a:ext cx="26518" cy="23266"/>
            </a:xfrm>
            <a:custGeom>
              <a:avLst/>
              <a:gdLst/>
              <a:ahLst/>
              <a:cxnLst/>
              <a:rect l="l" t="t" r="r" b="b"/>
              <a:pathLst>
                <a:path w="424" h="372" extrusionOk="0">
                  <a:moveTo>
                    <a:pt x="212" y="1"/>
                  </a:moveTo>
                  <a:cubicBezTo>
                    <a:pt x="143" y="1"/>
                    <a:pt x="77" y="39"/>
                    <a:pt x="45" y="105"/>
                  </a:cubicBezTo>
                  <a:cubicBezTo>
                    <a:pt x="1" y="197"/>
                    <a:pt x="38" y="310"/>
                    <a:pt x="130" y="354"/>
                  </a:cubicBezTo>
                  <a:cubicBezTo>
                    <a:pt x="156" y="366"/>
                    <a:pt x="183" y="372"/>
                    <a:pt x="210" y="372"/>
                  </a:cubicBezTo>
                  <a:cubicBezTo>
                    <a:pt x="280" y="372"/>
                    <a:pt x="347" y="333"/>
                    <a:pt x="379" y="269"/>
                  </a:cubicBezTo>
                  <a:cubicBezTo>
                    <a:pt x="424" y="176"/>
                    <a:pt x="383" y="64"/>
                    <a:pt x="294" y="20"/>
                  </a:cubicBezTo>
                  <a:cubicBezTo>
                    <a:pt x="268" y="7"/>
                    <a:pt x="240" y="1"/>
                    <a:pt x="21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88;p35">
              <a:extLst>
                <a:ext uri="{FF2B5EF4-FFF2-40B4-BE49-F238E27FC236}">
                  <a16:creationId xmlns:a16="http://schemas.microsoft.com/office/drawing/2014/main" id="{FA62113F-94DB-477C-AD11-3F6B0A593594}"/>
                </a:ext>
              </a:extLst>
            </p:cNvPr>
            <p:cNvSpPr/>
            <p:nvPr/>
          </p:nvSpPr>
          <p:spPr>
            <a:xfrm flipH="1">
              <a:off x="6180984" y="4451826"/>
              <a:ext cx="26581" cy="23266"/>
            </a:xfrm>
            <a:custGeom>
              <a:avLst/>
              <a:gdLst/>
              <a:ahLst/>
              <a:cxnLst/>
              <a:rect l="l" t="t" r="r" b="b"/>
              <a:pathLst>
                <a:path w="425" h="372" extrusionOk="0">
                  <a:moveTo>
                    <a:pt x="213" y="0"/>
                  </a:moveTo>
                  <a:cubicBezTo>
                    <a:pt x="144" y="0"/>
                    <a:pt x="77" y="38"/>
                    <a:pt x="45" y="104"/>
                  </a:cubicBezTo>
                  <a:cubicBezTo>
                    <a:pt x="1" y="196"/>
                    <a:pt x="42" y="306"/>
                    <a:pt x="131" y="353"/>
                  </a:cubicBezTo>
                  <a:cubicBezTo>
                    <a:pt x="156" y="365"/>
                    <a:pt x="183" y="371"/>
                    <a:pt x="210" y="371"/>
                  </a:cubicBezTo>
                  <a:cubicBezTo>
                    <a:pt x="280" y="371"/>
                    <a:pt x="348" y="331"/>
                    <a:pt x="380" y="265"/>
                  </a:cubicBezTo>
                  <a:cubicBezTo>
                    <a:pt x="424" y="172"/>
                    <a:pt x="387" y="63"/>
                    <a:pt x="295" y="19"/>
                  </a:cubicBezTo>
                  <a:cubicBezTo>
                    <a:pt x="269" y="6"/>
                    <a:pt x="241" y="0"/>
                    <a:pt x="21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89;p35">
              <a:extLst>
                <a:ext uri="{FF2B5EF4-FFF2-40B4-BE49-F238E27FC236}">
                  <a16:creationId xmlns:a16="http://schemas.microsoft.com/office/drawing/2014/main" id="{BBEAF0BE-668C-4C77-AA7A-81A8766B9882}"/>
                </a:ext>
              </a:extLst>
            </p:cNvPr>
            <p:cNvSpPr/>
            <p:nvPr/>
          </p:nvSpPr>
          <p:spPr>
            <a:xfrm flipH="1">
              <a:off x="6080666" y="4365768"/>
              <a:ext cx="41841" cy="36838"/>
            </a:xfrm>
            <a:custGeom>
              <a:avLst/>
              <a:gdLst/>
              <a:ahLst/>
              <a:cxnLst/>
              <a:rect l="l" t="t" r="r" b="b"/>
              <a:pathLst>
                <a:path w="669" h="589" extrusionOk="0">
                  <a:moveTo>
                    <a:pt x="335" y="0"/>
                  </a:moveTo>
                  <a:cubicBezTo>
                    <a:pt x="230" y="0"/>
                    <a:pt x="130" y="57"/>
                    <a:pt x="78" y="156"/>
                  </a:cubicBezTo>
                  <a:cubicBezTo>
                    <a:pt x="0" y="299"/>
                    <a:pt x="54" y="477"/>
                    <a:pt x="197" y="555"/>
                  </a:cubicBezTo>
                  <a:cubicBezTo>
                    <a:pt x="241" y="578"/>
                    <a:pt x="288" y="589"/>
                    <a:pt x="334" y="589"/>
                  </a:cubicBezTo>
                  <a:cubicBezTo>
                    <a:pt x="439" y="589"/>
                    <a:pt x="542" y="532"/>
                    <a:pt x="594" y="432"/>
                  </a:cubicBezTo>
                  <a:cubicBezTo>
                    <a:pt x="669" y="289"/>
                    <a:pt x="614" y="111"/>
                    <a:pt x="474" y="36"/>
                  </a:cubicBezTo>
                  <a:cubicBezTo>
                    <a:pt x="430" y="12"/>
                    <a:pt x="382" y="0"/>
                    <a:pt x="33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90;p35">
              <a:extLst>
                <a:ext uri="{FF2B5EF4-FFF2-40B4-BE49-F238E27FC236}">
                  <a16:creationId xmlns:a16="http://schemas.microsoft.com/office/drawing/2014/main" id="{E925F389-DE51-416E-A557-1E9970E63E88}"/>
                </a:ext>
              </a:extLst>
            </p:cNvPr>
            <p:cNvSpPr/>
            <p:nvPr/>
          </p:nvSpPr>
          <p:spPr>
            <a:xfrm flipH="1">
              <a:off x="6192492" y="4455516"/>
              <a:ext cx="12508" cy="11007"/>
            </a:xfrm>
            <a:custGeom>
              <a:avLst/>
              <a:gdLst/>
              <a:ahLst/>
              <a:cxnLst/>
              <a:rect l="l" t="t" r="r" b="b"/>
              <a:pathLst>
                <a:path w="200" h="176" extrusionOk="0">
                  <a:moveTo>
                    <a:pt x="99" y="0"/>
                  </a:moveTo>
                  <a:cubicBezTo>
                    <a:pt x="67" y="0"/>
                    <a:pt x="38" y="17"/>
                    <a:pt x="21" y="45"/>
                  </a:cubicBezTo>
                  <a:cubicBezTo>
                    <a:pt x="1" y="90"/>
                    <a:pt x="15" y="141"/>
                    <a:pt x="59" y="165"/>
                  </a:cubicBezTo>
                  <a:cubicBezTo>
                    <a:pt x="72" y="172"/>
                    <a:pt x="85" y="176"/>
                    <a:pt x="99" y="176"/>
                  </a:cubicBezTo>
                  <a:cubicBezTo>
                    <a:pt x="130" y="176"/>
                    <a:pt x="161" y="158"/>
                    <a:pt x="175" y="127"/>
                  </a:cubicBezTo>
                  <a:cubicBezTo>
                    <a:pt x="199" y="86"/>
                    <a:pt x="182" y="31"/>
                    <a:pt x="141" y="11"/>
                  </a:cubicBezTo>
                  <a:cubicBezTo>
                    <a:pt x="127" y="3"/>
                    <a:pt x="113"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91;p35">
              <a:extLst>
                <a:ext uri="{FF2B5EF4-FFF2-40B4-BE49-F238E27FC236}">
                  <a16:creationId xmlns:a16="http://schemas.microsoft.com/office/drawing/2014/main" id="{8A64C804-EA26-48A8-A6BA-C9E673C9E4E1}"/>
                </a:ext>
              </a:extLst>
            </p:cNvPr>
            <p:cNvSpPr/>
            <p:nvPr/>
          </p:nvSpPr>
          <p:spPr>
            <a:xfrm flipH="1">
              <a:off x="6135266" y="4488663"/>
              <a:ext cx="9069" cy="7818"/>
            </a:xfrm>
            <a:custGeom>
              <a:avLst/>
              <a:gdLst/>
              <a:ahLst/>
              <a:cxnLst/>
              <a:rect l="l" t="t" r="r" b="b"/>
              <a:pathLst>
                <a:path w="145" h="125" extrusionOk="0">
                  <a:moveTo>
                    <a:pt x="75" y="1"/>
                  </a:moveTo>
                  <a:cubicBezTo>
                    <a:pt x="52" y="1"/>
                    <a:pt x="29" y="12"/>
                    <a:pt x="17" y="34"/>
                  </a:cubicBezTo>
                  <a:cubicBezTo>
                    <a:pt x="1" y="65"/>
                    <a:pt x="14" y="103"/>
                    <a:pt x="45" y="116"/>
                  </a:cubicBezTo>
                  <a:cubicBezTo>
                    <a:pt x="54" y="121"/>
                    <a:pt x="64" y="124"/>
                    <a:pt x="74" y="124"/>
                  </a:cubicBezTo>
                  <a:cubicBezTo>
                    <a:pt x="95" y="124"/>
                    <a:pt x="115" y="113"/>
                    <a:pt x="127" y="92"/>
                  </a:cubicBezTo>
                  <a:cubicBezTo>
                    <a:pt x="144" y="62"/>
                    <a:pt x="130" y="24"/>
                    <a:pt x="103" y="7"/>
                  </a:cubicBezTo>
                  <a:cubicBezTo>
                    <a:pt x="94" y="3"/>
                    <a:pt x="85" y="1"/>
                    <a:pt x="7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92;p35">
              <a:extLst>
                <a:ext uri="{FF2B5EF4-FFF2-40B4-BE49-F238E27FC236}">
                  <a16:creationId xmlns:a16="http://schemas.microsoft.com/office/drawing/2014/main" id="{8837C62F-02B0-4DC3-8B73-A7E072B9DC9E}"/>
                </a:ext>
              </a:extLst>
            </p:cNvPr>
            <p:cNvSpPr/>
            <p:nvPr/>
          </p:nvSpPr>
          <p:spPr>
            <a:xfrm flipH="1">
              <a:off x="6105808" y="4439755"/>
              <a:ext cx="14635" cy="12759"/>
            </a:xfrm>
            <a:custGeom>
              <a:avLst/>
              <a:gdLst/>
              <a:ahLst/>
              <a:cxnLst/>
              <a:rect l="l" t="t" r="r" b="b"/>
              <a:pathLst>
                <a:path w="234" h="204" extrusionOk="0">
                  <a:moveTo>
                    <a:pt x="120" y="0"/>
                  </a:moveTo>
                  <a:cubicBezTo>
                    <a:pt x="83" y="0"/>
                    <a:pt x="47" y="19"/>
                    <a:pt x="28" y="55"/>
                  </a:cubicBezTo>
                  <a:cubicBezTo>
                    <a:pt x="1" y="102"/>
                    <a:pt x="21" y="164"/>
                    <a:pt x="69" y="192"/>
                  </a:cubicBezTo>
                  <a:cubicBezTo>
                    <a:pt x="85" y="200"/>
                    <a:pt x="101" y="204"/>
                    <a:pt x="117" y="204"/>
                  </a:cubicBezTo>
                  <a:cubicBezTo>
                    <a:pt x="154" y="204"/>
                    <a:pt x="189" y="184"/>
                    <a:pt x="205" y="151"/>
                  </a:cubicBezTo>
                  <a:cubicBezTo>
                    <a:pt x="233" y="99"/>
                    <a:pt x="216" y="38"/>
                    <a:pt x="164" y="11"/>
                  </a:cubicBezTo>
                  <a:cubicBezTo>
                    <a:pt x="150" y="3"/>
                    <a:pt x="135" y="0"/>
                    <a:pt x="120"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93;p35">
              <a:extLst>
                <a:ext uri="{FF2B5EF4-FFF2-40B4-BE49-F238E27FC236}">
                  <a16:creationId xmlns:a16="http://schemas.microsoft.com/office/drawing/2014/main" id="{892E7D1A-AF60-4C85-8388-AE769D99208D}"/>
                </a:ext>
              </a:extLst>
            </p:cNvPr>
            <p:cNvSpPr/>
            <p:nvPr/>
          </p:nvSpPr>
          <p:spPr>
            <a:xfrm flipH="1">
              <a:off x="6085607" y="4370771"/>
              <a:ext cx="17074" cy="15010"/>
            </a:xfrm>
            <a:custGeom>
              <a:avLst/>
              <a:gdLst/>
              <a:ahLst/>
              <a:cxnLst/>
              <a:rect l="l" t="t" r="r" b="b"/>
              <a:pathLst>
                <a:path w="273" h="240" extrusionOk="0">
                  <a:moveTo>
                    <a:pt x="138" y="1"/>
                  </a:moveTo>
                  <a:cubicBezTo>
                    <a:pt x="95" y="1"/>
                    <a:pt x="53" y="25"/>
                    <a:pt x="31" y="66"/>
                  </a:cubicBezTo>
                  <a:cubicBezTo>
                    <a:pt x="0" y="124"/>
                    <a:pt x="24" y="195"/>
                    <a:pt x="82" y="226"/>
                  </a:cubicBezTo>
                  <a:cubicBezTo>
                    <a:pt x="99" y="235"/>
                    <a:pt x="118" y="239"/>
                    <a:pt x="136" y="239"/>
                  </a:cubicBezTo>
                  <a:cubicBezTo>
                    <a:pt x="179" y="239"/>
                    <a:pt x="221" y="216"/>
                    <a:pt x="243" y="175"/>
                  </a:cubicBezTo>
                  <a:cubicBezTo>
                    <a:pt x="273" y="116"/>
                    <a:pt x="249" y="45"/>
                    <a:pt x="191" y="14"/>
                  </a:cubicBezTo>
                  <a:cubicBezTo>
                    <a:pt x="174" y="5"/>
                    <a:pt x="156" y="1"/>
                    <a:pt x="13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94;p35">
              <a:extLst>
                <a:ext uri="{FF2B5EF4-FFF2-40B4-BE49-F238E27FC236}">
                  <a16:creationId xmlns:a16="http://schemas.microsoft.com/office/drawing/2014/main" id="{6AE6ED7C-2381-4729-9F8D-A322A81F49FC}"/>
                </a:ext>
              </a:extLst>
            </p:cNvPr>
            <p:cNvSpPr/>
            <p:nvPr/>
          </p:nvSpPr>
          <p:spPr>
            <a:xfrm flipH="1">
              <a:off x="6127886" y="4304977"/>
              <a:ext cx="16449" cy="14635"/>
            </a:xfrm>
            <a:custGeom>
              <a:avLst/>
              <a:gdLst/>
              <a:ahLst/>
              <a:cxnLst/>
              <a:rect l="l" t="t" r="r" b="b"/>
              <a:pathLst>
                <a:path w="263" h="234" extrusionOk="0">
                  <a:moveTo>
                    <a:pt x="132" y="0"/>
                  </a:moveTo>
                  <a:cubicBezTo>
                    <a:pt x="91" y="0"/>
                    <a:pt x="52" y="23"/>
                    <a:pt x="31" y="62"/>
                  </a:cubicBezTo>
                  <a:cubicBezTo>
                    <a:pt x="1" y="117"/>
                    <a:pt x="21" y="189"/>
                    <a:pt x="79" y="220"/>
                  </a:cubicBezTo>
                  <a:cubicBezTo>
                    <a:pt x="95" y="229"/>
                    <a:pt x="113" y="233"/>
                    <a:pt x="131" y="233"/>
                  </a:cubicBezTo>
                  <a:cubicBezTo>
                    <a:pt x="173" y="233"/>
                    <a:pt x="215" y="210"/>
                    <a:pt x="236" y="172"/>
                  </a:cubicBezTo>
                  <a:cubicBezTo>
                    <a:pt x="263" y="114"/>
                    <a:pt x="243" y="45"/>
                    <a:pt x="188" y="15"/>
                  </a:cubicBezTo>
                  <a:cubicBezTo>
                    <a:pt x="170" y="5"/>
                    <a:pt x="151" y="0"/>
                    <a:pt x="132"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95;p35">
              <a:extLst>
                <a:ext uri="{FF2B5EF4-FFF2-40B4-BE49-F238E27FC236}">
                  <a16:creationId xmlns:a16="http://schemas.microsoft.com/office/drawing/2014/main" id="{13B3B0BA-10A1-4989-91CF-31C38B220DE9}"/>
                </a:ext>
              </a:extLst>
            </p:cNvPr>
            <p:cNvSpPr/>
            <p:nvPr/>
          </p:nvSpPr>
          <p:spPr>
            <a:xfrm flipH="1">
              <a:off x="6192930" y="4343002"/>
              <a:ext cx="12696" cy="11133"/>
            </a:xfrm>
            <a:custGeom>
              <a:avLst/>
              <a:gdLst/>
              <a:ahLst/>
              <a:cxnLst/>
              <a:rect l="l" t="t" r="r" b="b"/>
              <a:pathLst>
                <a:path w="203" h="178" extrusionOk="0">
                  <a:moveTo>
                    <a:pt x="103" y="0"/>
                  </a:moveTo>
                  <a:cubicBezTo>
                    <a:pt x="71" y="0"/>
                    <a:pt x="41" y="18"/>
                    <a:pt x="25" y="48"/>
                  </a:cubicBezTo>
                  <a:cubicBezTo>
                    <a:pt x="1" y="89"/>
                    <a:pt x="18" y="144"/>
                    <a:pt x="59" y="168"/>
                  </a:cubicBezTo>
                  <a:cubicBezTo>
                    <a:pt x="73" y="174"/>
                    <a:pt x="87" y="177"/>
                    <a:pt x="101" y="177"/>
                  </a:cubicBezTo>
                  <a:cubicBezTo>
                    <a:pt x="133" y="177"/>
                    <a:pt x="164" y="161"/>
                    <a:pt x="178" y="130"/>
                  </a:cubicBezTo>
                  <a:cubicBezTo>
                    <a:pt x="203" y="86"/>
                    <a:pt x="185" y="35"/>
                    <a:pt x="144" y="11"/>
                  </a:cubicBezTo>
                  <a:cubicBezTo>
                    <a:pt x="131" y="3"/>
                    <a:pt x="117" y="0"/>
                    <a:pt x="103"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96;p35">
              <a:extLst>
                <a:ext uri="{FF2B5EF4-FFF2-40B4-BE49-F238E27FC236}">
                  <a16:creationId xmlns:a16="http://schemas.microsoft.com/office/drawing/2014/main" id="{A594B063-C2E3-42F5-9DAD-72A3F2634AAD}"/>
                </a:ext>
              </a:extLst>
            </p:cNvPr>
            <p:cNvSpPr/>
            <p:nvPr/>
          </p:nvSpPr>
          <p:spPr>
            <a:xfrm flipH="1">
              <a:off x="6193368" y="4400916"/>
              <a:ext cx="13322" cy="11758"/>
            </a:xfrm>
            <a:custGeom>
              <a:avLst/>
              <a:gdLst/>
              <a:ahLst/>
              <a:cxnLst/>
              <a:rect l="l" t="t" r="r" b="b"/>
              <a:pathLst>
                <a:path w="213" h="188" extrusionOk="0">
                  <a:moveTo>
                    <a:pt x="105" y="0"/>
                  </a:moveTo>
                  <a:cubicBezTo>
                    <a:pt x="72" y="0"/>
                    <a:pt x="41" y="19"/>
                    <a:pt x="25" y="51"/>
                  </a:cubicBezTo>
                  <a:cubicBezTo>
                    <a:pt x="1" y="96"/>
                    <a:pt x="18" y="150"/>
                    <a:pt x="62" y="174"/>
                  </a:cubicBezTo>
                  <a:cubicBezTo>
                    <a:pt x="78" y="183"/>
                    <a:pt x="94" y="187"/>
                    <a:pt x="109" y="187"/>
                  </a:cubicBezTo>
                  <a:cubicBezTo>
                    <a:pt x="142" y="187"/>
                    <a:pt x="172" y="169"/>
                    <a:pt x="188" y="137"/>
                  </a:cubicBezTo>
                  <a:cubicBezTo>
                    <a:pt x="212" y="92"/>
                    <a:pt x="195" y="38"/>
                    <a:pt x="151" y="14"/>
                  </a:cubicBezTo>
                  <a:cubicBezTo>
                    <a:pt x="136" y="5"/>
                    <a:pt x="120" y="0"/>
                    <a:pt x="10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97;p35">
              <a:extLst>
                <a:ext uri="{FF2B5EF4-FFF2-40B4-BE49-F238E27FC236}">
                  <a16:creationId xmlns:a16="http://schemas.microsoft.com/office/drawing/2014/main" id="{E39DD030-FA7F-48EF-BB5E-066909B5C387}"/>
                </a:ext>
              </a:extLst>
            </p:cNvPr>
            <p:cNvSpPr/>
            <p:nvPr/>
          </p:nvSpPr>
          <p:spPr>
            <a:xfrm flipH="1">
              <a:off x="7411131" y="4149997"/>
              <a:ext cx="73925" cy="15016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98;p35">
              <a:extLst>
                <a:ext uri="{FF2B5EF4-FFF2-40B4-BE49-F238E27FC236}">
                  <a16:creationId xmlns:a16="http://schemas.microsoft.com/office/drawing/2014/main" id="{F69B1C3D-E98D-432E-B0C1-5100156CB095}"/>
                </a:ext>
              </a:extLst>
            </p:cNvPr>
            <p:cNvSpPr/>
            <p:nvPr/>
          </p:nvSpPr>
          <p:spPr>
            <a:xfrm flipH="1">
              <a:off x="7438024" y="4127607"/>
              <a:ext cx="33148" cy="28957"/>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99;p35">
              <a:extLst>
                <a:ext uri="{FF2B5EF4-FFF2-40B4-BE49-F238E27FC236}">
                  <a16:creationId xmlns:a16="http://schemas.microsoft.com/office/drawing/2014/main" id="{C5722F8A-8A41-4118-B1B7-60F16A6B686D}"/>
                </a:ext>
              </a:extLst>
            </p:cNvPr>
            <p:cNvSpPr/>
            <p:nvPr/>
          </p:nvSpPr>
          <p:spPr>
            <a:xfrm flipH="1">
              <a:off x="7397684" y="4160129"/>
              <a:ext cx="33210" cy="28957"/>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00;p35">
              <a:extLst>
                <a:ext uri="{FF2B5EF4-FFF2-40B4-BE49-F238E27FC236}">
                  <a16:creationId xmlns:a16="http://schemas.microsoft.com/office/drawing/2014/main" id="{4866470B-B830-4BB0-A4F6-D4D57B7BFBF7}"/>
                </a:ext>
              </a:extLst>
            </p:cNvPr>
            <p:cNvSpPr/>
            <p:nvPr/>
          </p:nvSpPr>
          <p:spPr>
            <a:xfrm flipH="1">
              <a:off x="7401749" y="4207098"/>
              <a:ext cx="30396" cy="26581"/>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01;p35">
              <a:extLst>
                <a:ext uri="{FF2B5EF4-FFF2-40B4-BE49-F238E27FC236}">
                  <a16:creationId xmlns:a16="http://schemas.microsoft.com/office/drawing/2014/main" id="{C4132002-7E09-4A09-8995-E38496596C53}"/>
                </a:ext>
              </a:extLst>
            </p:cNvPr>
            <p:cNvSpPr/>
            <p:nvPr/>
          </p:nvSpPr>
          <p:spPr>
            <a:xfrm flipH="1">
              <a:off x="7462853" y="4230551"/>
              <a:ext cx="30333" cy="26518"/>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02;p35">
              <a:extLst>
                <a:ext uri="{FF2B5EF4-FFF2-40B4-BE49-F238E27FC236}">
                  <a16:creationId xmlns:a16="http://schemas.microsoft.com/office/drawing/2014/main" id="{B8651259-463B-4B32-8F58-DBC1C0B689C7}"/>
                </a:ext>
              </a:extLst>
            </p:cNvPr>
            <p:cNvSpPr/>
            <p:nvPr/>
          </p:nvSpPr>
          <p:spPr>
            <a:xfrm flipH="1">
              <a:off x="7452784" y="4272767"/>
              <a:ext cx="20764" cy="18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03;p35">
              <a:extLst>
                <a:ext uri="{FF2B5EF4-FFF2-40B4-BE49-F238E27FC236}">
                  <a16:creationId xmlns:a16="http://schemas.microsoft.com/office/drawing/2014/main" id="{7B134140-27E2-4708-8CF1-7414087129C8}"/>
                </a:ext>
              </a:extLst>
            </p:cNvPr>
            <p:cNvSpPr/>
            <p:nvPr/>
          </p:nvSpPr>
          <p:spPr>
            <a:xfrm flipH="1">
              <a:off x="7410505" y="4251441"/>
              <a:ext cx="20764" cy="18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04;p35">
              <a:extLst>
                <a:ext uri="{FF2B5EF4-FFF2-40B4-BE49-F238E27FC236}">
                  <a16:creationId xmlns:a16="http://schemas.microsoft.com/office/drawing/2014/main" id="{041AAF87-6EC9-4851-9736-6220B1E0C643}"/>
                </a:ext>
              </a:extLst>
            </p:cNvPr>
            <p:cNvSpPr/>
            <p:nvPr/>
          </p:nvSpPr>
          <p:spPr>
            <a:xfrm flipH="1">
              <a:off x="7470046" y="4175389"/>
              <a:ext cx="33148" cy="28895"/>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05;p35">
              <a:extLst>
                <a:ext uri="{FF2B5EF4-FFF2-40B4-BE49-F238E27FC236}">
                  <a16:creationId xmlns:a16="http://schemas.microsoft.com/office/drawing/2014/main" id="{3157BA70-6EE0-4DB5-8414-9343F2A5D57B}"/>
                </a:ext>
              </a:extLst>
            </p:cNvPr>
            <p:cNvSpPr/>
            <p:nvPr/>
          </p:nvSpPr>
          <p:spPr>
            <a:xfrm flipH="1">
              <a:off x="7412006" y="4254755"/>
              <a:ext cx="10132" cy="8756"/>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06;p35">
              <a:extLst>
                <a:ext uri="{FF2B5EF4-FFF2-40B4-BE49-F238E27FC236}">
                  <a16:creationId xmlns:a16="http://schemas.microsoft.com/office/drawing/2014/main" id="{E50F7D92-CF2D-4234-9EEA-FB473B84A523}"/>
                </a:ext>
              </a:extLst>
            </p:cNvPr>
            <p:cNvSpPr/>
            <p:nvPr/>
          </p:nvSpPr>
          <p:spPr>
            <a:xfrm flipH="1">
              <a:off x="7463229" y="4275144"/>
              <a:ext cx="7130" cy="6192"/>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07;p35">
              <a:extLst>
                <a:ext uri="{FF2B5EF4-FFF2-40B4-BE49-F238E27FC236}">
                  <a16:creationId xmlns:a16="http://schemas.microsoft.com/office/drawing/2014/main" id="{B3E81485-3D17-4092-9859-5C1002D00DA3}"/>
                </a:ext>
              </a:extLst>
            </p:cNvPr>
            <p:cNvSpPr/>
            <p:nvPr/>
          </p:nvSpPr>
          <p:spPr>
            <a:xfrm flipH="1">
              <a:off x="7477738" y="4234304"/>
              <a:ext cx="11383" cy="10069"/>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08;p35">
              <a:extLst>
                <a:ext uri="{FF2B5EF4-FFF2-40B4-BE49-F238E27FC236}">
                  <a16:creationId xmlns:a16="http://schemas.microsoft.com/office/drawing/2014/main" id="{23280EDD-E04D-48D4-84A1-73436351571E}"/>
                </a:ext>
              </a:extLst>
            </p:cNvPr>
            <p:cNvSpPr/>
            <p:nvPr/>
          </p:nvSpPr>
          <p:spPr>
            <a:xfrm flipH="1">
              <a:off x="7485244" y="4178579"/>
              <a:ext cx="13509" cy="11758"/>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09;p35">
              <a:extLst>
                <a:ext uri="{FF2B5EF4-FFF2-40B4-BE49-F238E27FC236}">
                  <a16:creationId xmlns:a16="http://schemas.microsoft.com/office/drawing/2014/main" id="{C8451ADE-587C-47F1-9E76-039F1F6A873D}"/>
                </a:ext>
              </a:extLst>
            </p:cNvPr>
            <p:cNvSpPr/>
            <p:nvPr/>
          </p:nvSpPr>
          <p:spPr>
            <a:xfrm flipH="1">
              <a:off x="7445717" y="4131297"/>
              <a:ext cx="13134" cy="11445"/>
            </a:xfrm>
            <a:custGeom>
              <a:avLst/>
              <a:gdLst/>
              <a:ahLst/>
              <a:cxnLst/>
              <a:rect l="l" t="t" r="r" b="b"/>
              <a:pathLst>
                <a:path w="210" h="183" extrusionOk="0">
                  <a:moveTo>
                    <a:pt x="104" y="0"/>
                  </a:moveTo>
                  <a:cubicBezTo>
                    <a:pt x="92" y="0"/>
                    <a:pt x="81" y="2"/>
                    <a:pt x="69" y="6"/>
                  </a:cubicBezTo>
                  <a:cubicBezTo>
                    <a:pt x="25" y="24"/>
                    <a:pt x="1" y="78"/>
                    <a:pt x="18" y="123"/>
                  </a:cubicBezTo>
                  <a:cubicBezTo>
                    <a:pt x="31" y="160"/>
                    <a:pt x="68" y="182"/>
                    <a:pt x="105" y="182"/>
                  </a:cubicBezTo>
                  <a:cubicBezTo>
                    <a:pt x="116" y="182"/>
                    <a:pt x="127" y="181"/>
                    <a:pt x="137" y="177"/>
                  </a:cubicBezTo>
                  <a:cubicBezTo>
                    <a:pt x="185" y="156"/>
                    <a:pt x="209" y="106"/>
                    <a:pt x="189" y="57"/>
                  </a:cubicBezTo>
                  <a:cubicBezTo>
                    <a:pt x="176" y="21"/>
                    <a:pt x="141" y="0"/>
                    <a:pt x="104"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10;p35">
              <a:extLst>
                <a:ext uri="{FF2B5EF4-FFF2-40B4-BE49-F238E27FC236}">
                  <a16:creationId xmlns:a16="http://schemas.microsoft.com/office/drawing/2014/main" id="{1DA496EC-A2F7-4F95-B23C-193FAE97DB26}"/>
                </a:ext>
              </a:extLst>
            </p:cNvPr>
            <p:cNvSpPr/>
            <p:nvPr/>
          </p:nvSpPr>
          <p:spPr>
            <a:xfrm flipH="1">
              <a:off x="7400874" y="4167009"/>
              <a:ext cx="9882" cy="8756"/>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11;p35">
              <a:extLst>
                <a:ext uri="{FF2B5EF4-FFF2-40B4-BE49-F238E27FC236}">
                  <a16:creationId xmlns:a16="http://schemas.microsoft.com/office/drawing/2014/main" id="{78303EDF-1029-4D0B-9C7C-0594F4EDF39D}"/>
                </a:ext>
              </a:extLst>
            </p:cNvPr>
            <p:cNvSpPr/>
            <p:nvPr/>
          </p:nvSpPr>
          <p:spPr>
            <a:xfrm flipH="1">
              <a:off x="7405627" y="4212289"/>
              <a:ext cx="10507" cy="9194"/>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12;p35">
              <a:extLst>
                <a:ext uri="{FF2B5EF4-FFF2-40B4-BE49-F238E27FC236}">
                  <a16:creationId xmlns:a16="http://schemas.microsoft.com/office/drawing/2014/main" id="{F1238503-786C-4783-BDF2-3342F681D4C7}"/>
                </a:ext>
              </a:extLst>
            </p:cNvPr>
            <p:cNvSpPr/>
            <p:nvPr/>
          </p:nvSpPr>
          <p:spPr>
            <a:xfrm flipH="1">
              <a:off x="7289048" y="4266888"/>
              <a:ext cx="169303" cy="229531"/>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13;p35">
              <a:extLst>
                <a:ext uri="{FF2B5EF4-FFF2-40B4-BE49-F238E27FC236}">
                  <a16:creationId xmlns:a16="http://schemas.microsoft.com/office/drawing/2014/main" id="{4476498A-16EB-42BA-AB16-01230CB91A4D}"/>
                </a:ext>
              </a:extLst>
            </p:cNvPr>
            <p:cNvSpPr/>
            <p:nvPr/>
          </p:nvSpPr>
          <p:spPr>
            <a:xfrm flipH="1">
              <a:off x="7337268" y="4273831"/>
              <a:ext cx="106197" cy="2030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14;p35">
              <a:extLst>
                <a:ext uri="{FF2B5EF4-FFF2-40B4-BE49-F238E27FC236}">
                  <a16:creationId xmlns:a16="http://schemas.microsoft.com/office/drawing/2014/main" id="{41AE352B-78DA-49DE-8A32-97DBF9715FB2}"/>
                </a:ext>
              </a:extLst>
            </p:cNvPr>
            <p:cNvSpPr/>
            <p:nvPr/>
          </p:nvSpPr>
          <p:spPr>
            <a:xfrm flipH="1">
              <a:off x="7202990" y="4344628"/>
              <a:ext cx="32272" cy="190192"/>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15;p35">
              <a:extLst>
                <a:ext uri="{FF2B5EF4-FFF2-40B4-BE49-F238E27FC236}">
                  <a16:creationId xmlns:a16="http://schemas.microsoft.com/office/drawing/2014/main" id="{53D5C484-186F-42BB-8F70-A4C4471AF964}"/>
                </a:ext>
              </a:extLst>
            </p:cNvPr>
            <p:cNvSpPr/>
            <p:nvPr/>
          </p:nvSpPr>
          <p:spPr>
            <a:xfrm flipH="1">
              <a:off x="7226693" y="4366768"/>
              <a:ext cx="79742" cy="167989"/>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16;p35">
              <a:extLst>
                <a:ext uri="{FF2B5EF4-FFF2-40B4-BE49-F238E27FC236}">
                  <a16:creationId xmlns:a16="http://schemas.microsoft.com/office/drawing/2014/main" id="{E22B0E21-0DC8-40C3-9481-30BFBFA29C61}"/>
                </a:ext>
              </a:extLst>
            </p:cNvPr>
            <p:cNvSpPr/>
            <p:nvPr/>
          </p:nvSpPr>
          <p:spPr>
            <a:xfrm flipH="1">
              <a:off x="7226693" y="4483722"/>
              <a:ext cx="144348" cy="52973"/>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17;p35">
              <a:extLst>
                <a:ext uri="{FF2B5EF4-FFF2-40B4-BE49-F238E27FC236}">
                  <a16:creationId xmlns:a16="http://schemas.microsoft.com/office/drawing/2014/main" id="{2AEB32F9-4FB4-4230-B382-1C2257564ADE}"/>
                </a:ext>
              </a:extLst>
            </p:cNvPr>
            <p:cNvSpPr/>
            <p:nvPr/>
          </p:nvSpPr>
          <p:spPr>
            <a:xfrm flipH="1">
              <a:off x="7235199" y="4489476"/>
              <a:ext cx="128212" cy="40840"/>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18;p35">
              <a:extLst>
                <a:ext uri="{FF2B5EF4-FFF2-40B4-BE49-F238E27FC236}">
                  <a16:creationId xmlns:a16="http://schemas.microsoft.com/office/drawing/2014/main" id="{EF753D54-69CD-4B33-A956-A7E7EE6B18FE}"/>
                </a:ext>
              </a:extLst>
            </p:cNvPr>
            <p:cNvSpPr/>
            <p:nvPr/>
          </p:nvSpPr>
          <p:spPr>
            <a:xfrm flipH="1">
              <a:off x="7248458" y="4278584"/>
              <a:ext cx="110450" cy="97629"/>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19;p35">
              <a:extLst>
                <a:ext uri="{FF2B5EF4-FFF2-40B4-BE49-F238E27FC236}">
                  <a16:creationId xmlns:a16="http://schemas.microsoft.com/office/drawing/2014/main" id="{CCDD9EB1-9B09-48E1-9F4C-51F191E1944B}"/>
                </a:ext>
              </a:extLst>
            </p:cNvPr>
            <p:cNvSpPr/>
            <p:nvPr/>
          </p:nvSpPr>
          <p:spPr>
            <a:xfrm flipH="1">
              <a:off x="7283732" y="4290529"/>
              <a:ext cx="44468" cy="20326"/>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20;p35">
              <a:extLst>
                <a:ext uri="{FF2B5EF4-FFF2-40B4-BE49-F238E27FC236}">
                  <a16:creationId xmlns:a16="http://schemas.microsoft.com/office/drawing/2014/main" id="{D550B59E-8392-4BD8-A758-30A8DF4CE0EA}"/>
                </a:ext>
              </a:extLst>
            </p:cNvPr>
            <p:cNvSpPr/>
            <p:nvPr/>
          </p:nvSpPr>
          <p:spPr>
            <a:xfrm flipH="1">
              <a:off x="7315941" y="4325115"/>
              <a:ext cx="31459" cy="13697"/>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21;p35">
              <a:extLst>
                <a:ext uri="{FF2B5EF4-FFF2-40B4-BE49-F238E27FC236}">
                  <a16:creationId xmlns:a16="http://schemas.microsoft.com/office/drawing/2014/main" id="{3B483E4B-98B0-4814-BDC9-49C5BC4C1574}"/>
                </a:ext>
              </a:extLst>
            </p:cNvPr>
            <p:cNvSpPr/>
            <p:nvPr/>
          </p:nvSpPr>
          <p:spPr>
            <a:xfrm flipH="1">
              <a:off x="7274726" y="4343002"/>
              <a:ext cx="31209" cy="14572"/>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22;p35">
              <a:extLst>
                <a:ext uri="{FF2B5EF4-FFF2-40B4-BE49-F238E27FC236}">
                  <a16:creationId xmlns:a16="http://schemas.microsoft.com/office/drawing/2014/main" id="{0DCC572C-5117-440F-B8B0-BC5E4E6D3A4E}"/>
                </a:ext>
              </a:extLst>
            </p:cNvPr>
            <p:cNvSpPr/>
            <p:nvPr/>
          </p:nvSpPr>
          <p:spPr>
            <a:xfrm flipH="1">
              <a:off x="7253399" y="4310668"/>
              <a:ext cx="26518" cy="14072"/>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23;p35">
              <a:extLst>
                <a:ext uri="{FF2B5EF4-FFF2-40B4-BE49-F238E27FC236}">
                  <a16:creationId xmlns:a16="http://schemas.microsoft.com/office/drawing/2014/main" id="{E2211AC6-4218-4B42-BAD1-0CBE5B476AB8}"/>
                </a:ext>
              </a:extLst>
            </p:cNvPr>
            <p:cNvSpPr/>
            <p:nvPr/>
          </p:nvSpPr>
          <p:spPr>
            <a:xfrm flipH="1">
              <a:off x="7168028" y="4305977"/>
              <a:ext cx="61041" cy="49659"/>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24;p35">
              <a:extLst>
                <a:ext uri="{FF2B5EF4-FFF2-40B4-BE49-F238E27FC236}">
                  <a16:creationId xmlns:a16="http://schemas.microsoft.com/office/drawing/2014/main" id="{1688170C-C4AE-4417-AF6A-B253D788843D}"/>
                </a:ext>
              </a:extLst>
            </p:cNvPr>
            <p:cNvSpPr/>
            <p:nvPr/>
          </p:nvSpPr>
          <p:spPr>
            <a:xfrm flipH="1">
              <a:off x="7183789" y="4311794"/>
              <a:ext cx="22703" cy="12071"/>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25;p35">
              <a:extLst>
                <a:ext uri="{FF2B5EF4-FFF2-40B4-BE49-F238E27FC236}">
                  <a16:creationId xmlns:a16="http://schemas.microsoft.com/office/drawing/2014/main" id="{7F02EFB5-5B8A-433D-B9F9-960D3454A231}"/>
                </a:ext>
              </a:extLst>
            </p:cNvPr>
            <p:cNvSpPr/>
            <p:nvPr/>
          </p:nvSpPr>
          <p:spPr>
            <a:xfrm flipH="1">
              <a:off x="7205554" y="4322864"/>
              <a:ext cx="13759" cy="10882"/>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26;p35">
              <a:extLst>
                <a:ext uri="{FF2B5EF4-FFF2-40B4-BE49-F238E27FC236}">
                  <a16:creationId xmlns:a16="http://schemas.microsoft.com/office/drawing/2014/main" id="{AF18058E-06BD-4AFD-8EE1-4D206887D87A}"/>
                </a:ext>
              </a:extLst>
            </p:cNvPr>
            <p:cNvSpPr/>
            <p:nvPr/>
          </p:nvSpPr>
          <p:spPr>
            <a:xfrm flipH="1">
              <a:off x="7187854" y="4342439"/>
              <a:ext cx="16699" cy="3627"/>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27;p35">
              <a:extLst>
                <a:ext uri="{FF2B5EF4-FFF2-40B4-BE49-F238E27FC236}">
                  <a16:creationId xmlns:a16="http://schemas.microsoft.com/office/drawing/2014/main" id="{41956DDD-7882-41FD-880E-DF8AE018B35B}"/>
                </a:ext>
              </a:extLst>
            </p:cNvPr>
            <p:cNvSpPr/>
            <p:nvPr/>
          </p:nvSpPr>
          <p:spPr>
            <a:xfrm flipH="1">
              <a:off x="7174846" y="4329493"/>
              <a:ext cx="13071" cy="3315"/>
            </a:xfrm>
            <a:custGeom>
              <a:avLst/>
              <a:gdLst/>
              <a:ahLst/>
              <a:cxnLst/>
              <a:rect l="l" t="t" r="r" b="b"/>
              <a:pathLst>
                <a:path w="209" h="53" extrusionOk="0">
                  <a:moveTo>
                    <a:pt x="190" y="0"/>
                  </a:moveTo>
                  <a:cubicBezTo>
                    <a:pt x="186" y="0"/>
                    <a:pt x="182" y="2"/>
                    <a:pt x="179" y="6"/>
                  </a:cubicBezTo>
                  <a:cubicBezTo>
                    <a:pt x="173" y="10"/>
                    <a:pt x="155" y="19"/>
                    <a:pt x="101" y="19"/>
                  </a:cubicBezTo>
                  <a:cubicBezTo>
                    <a:pt x="81" y="19"/>
                    <a:pt x="57" y="18"/>
                    <a:pt x="28" y="15"/>
                  </a:cubicBezTo>
                  <a:lnTo>
                    <a:pt x="21" y="15"/>
                  </a:lnTo>
                  <a:cubicBezTo>
                    <a:pt x="11" y="15"/>
                    <a:pt x="4" y="22"/>
                    <a:pt x="1" y="33"/>
                  </a:cubicBezTo>
                  <a:cubicBezTo>
                    <a:pt x="1" y="39"/>
                    <a:pt x="7" y="47"/>
                    <a:pt x="15" y="47"/>
                  </a:cubicBezTo>
                  <a:cubicBezTo>
                    <a:pt x="15" y="50"/>
                    <a:pt x="18" y="50"/>
                    <a:pt x="18" y="50"/>
                  </a:cubicBezTo>
                  <a:lnTo>
                    <a:pt x="25" y="50"/>
                  </a:lnTo>
                  <a:cubicBezTo>
                    <a:pt x="48" y="51"/>
                    <a:pt x="70" y="52"/>
                    <a:pt x="89" y="52"/>
                  </a:cubicBezTo>
                  <a:cubicBezTo>
                    <a:pt x="147" y="52"/>
                    <a:pt x="185" y="45"/>
                    <a:pt x="202" y="29"/>
                  </a:cubicBezTo>
                  <a:cubicBezTo>
                    <a:pt x="209" y="22"/>
                    <a:pt x="209" y="12"/>
                    <a:pt x="202" y="6"/>
                  </a:cubicBezTo>
                  <a:cubicBezTo>
                    <a:pt x="199" y="2"/>
                    <a:pt x="194" y="0"/>
                    <a:pt x="190"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28;p35">
              <a:extLst>
                <a:ext uri="{FF2B5EF4-FFF2-40B4-BE49-F238E27FC236}">
                  <a16:creationId xmlns:a16="http://schemas.microsoft.com/office/drawing/2014/main" id="{8B93E9F4-D9E3-4D39-B453-347B8D7C0185}"/>
                </a:ext>
              </a:extLst>
            </p:cNvPr>
            <p:cNvSpPr/>
            <p:nvPr/>
          </p:nvSpPr>
          <p:spPr>
            <a:xfrm flipH="1">
              <a:off x="7231384" y="4288591"/>
              <a:ext cx="149039" cy="244729"/>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29;p35">
              <a:extLst>
                <a:ext uri="{FF2B5EF4-FFF2-40B4-BE49-F238E27FC236}">
                  <a16:creationId xmlns:a16="http://schemas.microsoft.com/office/drawing/2014/main" id="{9BAB71C3-2D43-4CC3-80B6-7DDD02AA8891}"/>
                </a:ext>
              </a:extLst>
            </p:cNvPr>
            <p:cNvSpPr/>
            <p:nvPr/>
          </p:nvSpPr>
          <p:spPr>
            <a:xfrm flipH="1">
              <a:off x="7348338" y="4271329"/>
              <a:ext cx="68672" cy="50847"/>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30;p35">
              <a:extLst>
                <a:ext uri="{FF2B5EF4-FFF2-40B4-BE49-F238E27FC236}">
                  <a16:creationId xmlns:a16="http://schemas.microsoft.com/office/drawing/2014/main" id="{DAB6FAE8-36C8-482F-9313-0D5D3F87DBED}"/>
                </a:ext>
              </a:extLst>
            </p:cNvPr>
            <p:cNvSpPr/>
            <p:nvPr/>
          </p:nvSpPr>
          <p:spPr>
            <a:xfrm flipH="1">
              <a:off x="7375919" y="4278209"/>
              <a:ext cx="25705" cy="13196"/>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31;p35">
              <a:extLst>
                <a:ext uri="{FF2B5EF4-FFF2-40B4-BE49-F238E27FC236}">
                  <a16:creationId xmlns:a16="http://schemas.microsoft.com/office/drawing/2014/main" id="{B6945133-7608-4256-9CF7-0FD02AD805A6}"/>
                </a:ext>
              </a:extLst>
            </p:cNvPr>
            <p:cNvSpPr/>
            <p:nvPr/>
          </p:nvSpPr>
          <p:spPr>
            <a:xfrm flipH="1">
              <a:off x="7387240" y="4302788"/>
              <a:ext cx="18638" cy="4628"/>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32;p35">
              <a:extLst>
                <a:ext uri="{FF2B5EF4-FFF2-40B4-BE49-F238E27FC236}">
                  <a16:creationId xmlns:a16="http://schemas.microsoft.com/office/drawing/2014/main" id="{BE5AFB4E-017B-46D0-B023-206D1FAB97FD}"/>
                </a:ext>
              </a:extLst>
            </p:cNvPr>
            <p:cNvSpPr/>
            <p:nvPr/>
          </p:nvSpPr>
          <p:spPr>
            <a:xfrm flipH="1">
              <a:off x="7363974" y="4298535"/>
              <a:ext cx="15010" cy="12383"/>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33;p35">
              <a:extLst>
                <a:ext uri="{FF2B5EF4-FFF2-40B4-BE49-F238E27FC236}">
                  <a16:creationId xmlns:a16="http://schemas.microsoft.com/office/drawing/2014/main" id="{48B6F33C-58A2-48AC-9474-774320A1997A}"/>
                </a:ext>
              </a:extLst>
            </p:cNvPr>
            <p:cNvSpPr/>
            <p:nvPr/>
          </p:nvSpPr>
          <p:spPr>
            <a:xfrm flipH="1">
              <a:off x="7358595" y="4278959"/>
              <a:ext cx="12509" cy="11258"/>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34;p35">
              <a:extLst>
                <a:ext uri="{FF2B5EF4-FFF2-40B4-BE49-F238E27FC236}">
                  <a16:creationId xmlns:a16="http://schemas.microsoft.com/office/drawing/2014/main" id="{73273CED-587D-406B-A7BE-061AB067FC09}"/>
                </a:ext>
              </a:extLst>
            </p:cNvPr>
            <p:cNvSpPr/>
            <p:nvPr/>
          </p:nvSpPr>
          <p:spPr>
            <a:xfrm flipH="1">
              <a:off x="7144200" y="4424620"/>
              <a:ext cx="84870" cy="112076"/>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35;p35">
              <a:extLst>
                <a:ext uri="{FF2B5EF4-FFF2-40B4-BE49-F238E27FC236}">
                  <a16:creationId xmlns:a16="http://schemas.microsoft.com/office/drawing/2014/main" id="{E101E5F3-CEA5-4FDC-8B19-7545E42B347F}"/>
                </a:ext>
              </a:extLst>
            </p:cNvPr>
            <p:cNvSpPr/>
            <p:nvPr/>
          </p:nvSpPr>
          <p:spPr>
            <a:xfrm flipH="1">
              <a:off x="7160336" y="4428185"/>
              <a:ext cx="61542" cy="101944"/>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36;p35">
              <a:extLst>
                <a:ext uri="{FF2B5EF4-FFF2-40B4-BE49-F238E27FC236}">
                  <a16:creationId xmlns:a16="http://schemas.microsoft.com/office/drawing/2014/main" id="{3D4C671F-60A2-4A58-B0D6-0E589A77E2DC}"/>
                </a:ext>
              </a:extLst>
            </p:cNvPr>
            <p:cNvSpPr/>
            <p:nvPr/>
          </p:nvSpPr>
          <p:spPr>
            <a:xfrm flipH="1">
              <a:off x="6823857" y="3235693"/>
              <a:ext cx="142034" cy="71549"/>
            </a:xfrm>
            <a:custGeom>
              <a:avLst/>
              <a:gdLst/>
              <a:ahLst/>
              <a:cxnLst/>
              <a:rect l="l" t="t" r="r" b="b"/>
              <a:pathLst>
                <a:path w="2271" h="1144" extrusionOk="0">
                  <a:moveTo>
                    <a:pt x="2005" y="1"/>
                  </a:moveTo>
                  <a:cubicBezTo>
                    <a:pt x="1810" y="1"/>
                    <a:pt x="1501" y="88"/>
                    <a:pt x="1076" y="249"/>
                  </a:cubicBezTo>
                  <a:cubicBezTo>
                    <a:pt x="308" y="539"/>
                    <a:pt x="1" y="1112"/>
                    <a:pt x="315" y="1143"/>
                  </a:cubicBezTo>
                  <a:cubicBezTo>
                    <a:pt x="318" y="1143"/>
                    <a:pt x="321" y="1143"/>
                    <a:pt x="324" y="1143"/>
                  </a:cubicBezTo>
                  <a:cubicBezTo>
                    <a:pt x="472" y="1143"/>
                    <a:pt x="801" y="825"/>
                    <a:pt x="1469" y="624"/>
                  </a:cubicBezTo>
                  <a:cubicBezTo>
                    <a:pt x="2151" y="419"/>
                    <a:pt x="2271" y="454"/>
                    <a:pt x="2254" y="180"/>
                  </a:cubicBezTo>
                  <a:cubicBezTo>
                    <a:pt x="2246" y="58"/>
                    <a:pt x="2163" y="1"/>
                    <a:pt x="2005"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37;p35">
              <a:extLst>
                <a:ext uri="{FF2B5EF4-FFF2-40B4-BE49-F238E27FC236}">
                  <a16:creationId xmlns:a16="http://schemas.microsoft.com/office/drawing/2014/main" id="{DF0C949C-8CA9-433D-995F-4B0C2CE2AA04}"/>
                </a:ext>
              </a:extLst>
            </p:cNvPr>
            <p:cNvSpPr/>
            <p:nvPr/>
          </p:nvSpPr>
          <p:spPr>
            <a:xfrm flipH="1">
              <a:off x="6249280" y="3193415"/>
              <a:ext cx="151415" cy="50222"/>
            </a:xfrm>
            <a:custGeom>
              <a:avLst/>
              <a:gdLst/>
              <a:ahLst/>
              <a:cxnLst/>
              <a:rect l="l" t="t" r="r" b="b"/>
              <a:pathLst>
                <a:path w="2421" h="803" extrusionOk="0">
                  <a:moveTo>
                    <a:pt x="463" y="1"/>
                  </a:moveTo>
                  <a:cubicBezTo>
                    <a:pt x="148" y="1"/>
                    <a:pt x="0" y="75"/>
                    <a:pt x="24" y="245"/>
                  </a:cubicBezTo>
                  <a:cubicBezTo>
                    <a:pt x="65" y="519"/>
                    <a:pt x="174" y="460"/>
                    <a:pt x="884" y="522"/>
                  </a:cubicBezTo>
                  <a:cubicBezTo>
                    <a:pt x="1544" y="582"/>
                    <a:pt x="1921" y="802"/>
                    <a:pt x="2084" y="802"/>
                  </a:cubicBezTo>
                  <a:cubicBezTo>
                    <a:pt x="2097" y="802"/>
                    <a:pt x="2109" y="801"/>
                    <a:pt x="2120" y="798"/>
                  </a:cubicBezTo>
                  <a:cubicBezTo>
                    <a:pt x="2420" y="703"/>
                    <a:pt x="2007" y="204"/>
                    <a:pt x="1195" y="75"/>
                  </a:cubicBezTo>
                  <a:cubicBezTo>
                    <a:pt x="893" y="27"/>
                    <a:pt x="649" y="1"/>
                    <a:pt x="463"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38;p35">
              <a:extLst>
                <a:ext uri="{FF2B5EF4-FFF2-40B4-BE49-F238E27FC236}">
                  <a16:creationId xmlns:a16="http://schemas.microsoft.com/office/drawing/2014/main" id="{A388FFAD-7AA0-4A5E-9DBF-24169BFA5932}"/>
                </a:ext>
              </a:extLst>
            </p:cNvPr>
            <p:cNvSpPr/>
            <p:nvPr/>
          </p:nvSpPr>
          <p:spPr>
            <a:xfrm flipH="1">
              <a:off x="6692080" y="3374412"/>
              <a:ext cx="251171" cy="207766"/>
            </a:xfrm>
            <a:custGeom>
              <a:avLst/>
              <a:gdLst/>
              <a:ahLst/>
              <a:cxnLst/>
              <a:rect l="l" t="t" r="r" b="b"/>
              <a:pathLst>
                <a:path w="4016" h="3322" extrusionOk="0">
                  <a:moveTo>
                    <a:pt x="1715" y="714"/>
                  </a:moveTo>
                  <a:cubicBezTo>
                    <a:pt x="1841" y="714"/>
                    <a:pt x="1967" y="741"/>
                    <a:pt x="2079" y="803"/>
                  </a:cubicBezTo>
                  <a:cubicBezTo>
                    <a:pt x="2210" y="871"/>
                    <a:pt x="2319" y="966"/>
                    <a:pt x="2404" y="1075"/>
                  </a:cubicBezTo>
                  <a:cubicBezTo>
                    <a:pt x="2482" y="1192"/>
                    <a:pt x="2547" y="1315"/>
                    <a:pt x="2564" y="1451"/>
                  </a:cubicBezTo>
                  <a:lnTo>
                    <a:pt x="2550" y="1455"/>
                  </a:lnTo>
                  <a:cubicBezTo>
                    <a:pt x="2468" y="1209"/>
                    <a:pt x="2278" y="997"/>
                    <a:pt x="2042" y="891"/>
                  </a:cubicBezTo>
                  <a:cubicBezTo>
                    <a:pt x="1943" y="847"/>
                    <a:pt x="1841" y="826"/>
                    <a:pt x="1735" y="826"/>
                  </a:cubicBezTo>
                  <a:cubicBezTo>
                    <a:pt x="1581" y="826"/>
                    <a:pt x="1428" y="871"/>
                    <a:pt x="1294" y="946"/>
                  </a:cubicBezTo>
                  <a:cubicBezTo>
                    <a:pt x="1063" y="1066"/>
                    <a:pt x="878" y="1274"/>
                    <a:pt x="793" y="1523"/>
                  </a:cubicBezTo>
                  <a:cubicBezTo>
                    <a:pt x="707" y="1768"/>
                    <a:pt x="707" y="2038"/>
                    <a:pt x="752" y="2298"/>
                  </a:cubicBezTo>
                  <a:lnTo>
                    <a:pt x="741" y="2298"/>
                  </a:lnTo>
                  <a:cubicBezTo>
                    <a:pt x="694" y="2175"/>
                    <a:pt x="670" y="2038"/>
                    <a:pt x="656" y="1902"/>
                  </a:cubicBezTo>
                  <a:cubicBezTo>
                    <a:pt x="653" y="1765"/>
                    <a:pt x="666" y="1625"/>
                    <a:pt x="704" y="1488"/>
                  </a:cubicBezTo>
                  <a:cubicBezTo>
                    <a:pt x="735" y="1352"/>
                    <a:pt x="809" y="1222"/>
                    <a:pt x="902" y="1113"/>
                  </a:cubicBezTo>
                  <a:cubicBezTo>
                    <a:pt x="923" y="1083"/>
                    <a:pt x="950" y="1055"/>
                    <a:pt x="977" y="1031"/>
                  </a:cubicBezTo>
                  <a:cubicBezTo>
                    <a:pt x="1001" y="1007"/>
                    <a:pt x="1028" y="980"/>
                    <a:pt x="1055" y="956"/>
                  </a:cubicBezTo>
                  <a:cubicBezTo>
                    <a:pt x="1113" y="915"/>
                    <a:pt x="1168" y="867"/>
                    <a:pt x="1233" y="837"/>
                  </a:cubicBezTo>
                  <a:cubicBezTo>
                    <a:pt x="1376" y="762"/>
                    <a:pt x="1544" y="714"/>
                    <a:pt x="1715" y="714"/>
                  </a:cubicBezTo>
                  <a:close/>
                  <a:moveTo>
                    <a:pt x="2588" y="338"/>
                  </a:moveTo>
                  <a:cubicBezTo>
                    <a:pt x="2605" y="338"/>
                    <a:pt x="2622" y="338"/>
                    <a:pt x="2643" y="345"/>
                  </a:cubicBezTo>
                  <a:cubicBezTo>
                    <a:pt x="3677" y="635"/>
                    <a:pt x="3626" y="1803"/>
                    <a:pt x="3472" y="2652"/>
                  </a:cubicBezTo>
                  <a:cubicBezTo>
                    <a:pt x="3456" y="2748"/>
                    <a:pt x="3387" y="2789"/>
                    <a:pt x="3316" y="2789"/>
                  </a:cubicBezTo>
                  <a:cubicBezTo>
                    <a:pt x="3206" y="2789"/>
                    <a:pt x="3087" y="2693"/>
                    <a:pt x="3111" y="2553"/>
                  </a:cubicBezTo>
                  <a:cubicBezTo>
                    <a:pt x="3223" y="1922"/>
                    <a:pt x="3349" y="932"/>
                    <a:pt x="2544" y="707"/>
                  </a:cubicBezTo>
                  <a:cubicBezTo>
                    <a:pt x="2329" y="645"/>
                    <a:pt x="2397" y="338"/>
                    <a:pt x="2588" y="338"/>
                  </a:cubicBezTo>
                  <a:close/>
                  <a:moveTo>
                    <a:pt x="2008" y="0"/>
                  </a:moveTo>
                  <a:cubicBezTo>
                    <a:pt x="902" y="0"/>
                    <a:pt x="7" y="843"/>
                    <a:pt x="1" y="1891"/>
                  </a:cubicBezTo>
                  <a:lnTo>
                    <a:pt x="1" y="1898"/>
                  </a:lnTo>
                  <a:cubicBezTo>
                    <a:pt x="1" y="2202"/>
                    <a:pt x="79" y="2492"/>
                    <a:pt x="215" y="2748"/>
                  </a:cubicBezTo>
                  <a:cubicBezTo>
                    <a:pt x="519" y="2441"/>
                    <a:pt x="1004" y="2233"/>
                    <a:pt x="1557" y="2209"/>
                  </a:cubicBezTo>
                  <a:cubicBezTo>
                    <a:pt x="1592" y="2205"/>
                    <a:pt x="1625" y="2205"/>
                    <a:pt x="1660" y="2205"/>
                  </a:cubicBezTo>
                  <a:cubicBezTo>
                    <a:pt x="2530" y="2205"/>
                    <a:pt x="3254" y="2684"/>
                    <a:pt x="3339" y="3322"/>
                  </a:cubicBezTo>
                  <a:cubicBezTo>
                    <a:pt x="3752" y="2974"/>
                    <a:pt x="4012" y="2468"/>
                    <a:pt x="4015" y="1905"/>
                  </a:cubicBezTo>
                  <a:lnTo>
                    <a:pt x="4015" y="1898"/>
                  </a:lnTo>
                  <a:cubicBezTo>
                    <a:pt x="4015" y="853"/>
                    <a:pt x="3121" y="4"/>
                    <a:pt x="2015" y="0"/>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39;p35">
              <a:extLst>
                <a:ext uri="{FF2B5EF4-FFF2-40B4-BE49-F238E27FC236}">
                  <a16:creationId xmlns:a16="http://schemas.microsoft.com/office/drawing/2014/main" id="{402D91AD-E254-4A73-AB45-A8C9A1F25988}"/>
                </a:ext>
              </a:extLst>
            </p:cNvPr>
            <p:cNvSpPr/>
            <p:nvPr/>
          </p:nvSpPr>
          <p:spPr>
            <a:xfrm flipH="1">
              <a:off x="6782830" y="3419067"/>
              <a:ext cx="119644" cy="99067"/>
            </a:xfrm>
            <a:custGeom>
              <a:avLst/>
              <a:gdLst/>
              <a:ahLst/>
              <a:cxnLst/>
              <a:rect l="l" t="t" r="r" b="b"/>
              <a:pathLst>
                <a:path w="1913" h="1584" extrusionOk="0">
                  <a:moveTo>
                    <a:pt x="1063" y="0"/>
                  </a:moveTo>
                  <a:cubicBezTo>
                    <a:pt x="892" y="0"/>
                    <a:pt x="724" y="48"/>
                    <a:pt x="581" y="123"/>
                  </a:cubicBezTo>
                  <a:cubicBezTo>
                    <a:pt x="516" y="153"/>
                    <a:pt x="461" y="201"/>
                    <a:pt x="403" y="242"/>
                  </a:cubicBezTo>
                  <a:cubicBezTo>
                    <a:pt x="376" y="266"/>
                    <a:pt x="349" y="293"/>
                    <a:pt x="325" y="317"/>
                  </a:cubicBezTo>
                  <a:cubicBezTo>
                    <a:pt x="298" y="341"/>
                    <a:pt x="271" y="369"/>
                    <a:pt x="250" y="399"/>
                  </a:cubicBezTo>
                  <a:cubicBezTo>
                    <a:pt x="157" y="508"/>
                    <a:pt x="83" y="638"/>
                    <a:pt x="52" y="774"/>
                  </a:cubicBezTo>
                  <a:cubicBezTo>
                    <a:pt x="14" y="911"/>
                    <a:pt x="1" y="1051"/>
                    <a:pt x="4" y="1188"/>
                  </a:cubicBezTo>
                  <a:cubicBezTo>
                    <a:pt x="18" y="1324"/>
                    <a:pt x="42" y="1461"/>
                    <a:pt x="89" y="1584"/>
                  </a:cubicBezTo>
                  <a:lnTo>
                    <a:pt x="100" y="1584"/>
                  </a:lnTo>
                  <a:cubicBezTo>
                    <a:pt x="55" y="1324"/>
                    <a:pt x="55" y="1054"/>
                    <a:pt x="141" y="809"/>
                  </a:cubicBezTo>
                  <a:cubicBezTo>
                    <a:pt x="226" y="560"/>
                    <a:pt x="411" y="352"/>
                    <a:pt x="642" y="232"/>
                  </a:cubicBezTo>
                  <a:cubicBezTo>
                    <a:pt x="776" y="157"/>
                    <a:pt x="929" y="112"/>
                    <a:pt x="1083" y="112"/>
                  </a:cubicBezTo>
                  <a:cubicBezTo>
                    <a:pt x="1189" y="112"/>
                    <a:pt x="1291" y="133"/>
                    <a:pt x="1390" y="177"/>
                  </a:cubicBezTo>
                  <a:cubicBezTo>
                    <a:pt x="1626" y="283"/>
                    <a:pt x="1816" y="495"/>
                    <a:pt x="1898" y="741"/>
                  </a:cubicBezTo>
                  <a:lnTo>
                    <a:pt x="1912" y="737"/>
                  </a:lnTo>
                  <a:cubicBezTo>
                    <a:pt x="1895" y="601"/>
                    <a:pt x="1830" y="478"/>
                    <a:pt x="1752" y="361"/>
                  </a:cubicBezTo>
                  <a:cubicBezTo>
                    <a:pt x="1667" y="252"/>
                    <a:pt x="1558" y="157"/>
                    <a:pt x="1427" y="89"/>
                  </a:cubicBezTo>
                  <a:cubicBezTo>
                    <a:pt x="1315" y="27"/>
                    <a:pt x="1189" y="0"/>
                    <a:pt x="1063"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40;p35">
              <a:extLst>
                <a:ext uri="{FF2B5EF4-FFF2-40B4-BE49-F238E27FC236}">
                  <a16:creationId xmlns:a16="http://schemas.microsoft.com/office/drawing/2014/main" id="{36CE248C-0646-47EA-ABC1-D3A136E83E32}"/>
                </a:ext>
              </a:extLst>
            </p:cNvPr>
            <p:cNvSpPr/>
            <p:nvPr/>
          </p:nvSpPr>
          <p:spPr>
            <a:xfrm flipH="1">
              <a:off x="6734359" y="3512317"/>
              <a:ext cx="195445" cy="99568"/>
            </a:xfrm>
            <a:custGeom>
              <a:avLst/>
              <a:gdLst/>
              <a:ahLst/>
              <a:cxnLst/>
              <a:rect l="l" t="t" r="r" b="b"/>
              <a:pathLst>
                <a:path w="3125" h="1592" extrusionOk="0">
                  <a:moveTo>
                    <a:pt x="1445" y="0"/>
                  </a:moveTo>
                  <a:cubicBezTo>
                    <a:pt x="1410" y="0"/>
                    <a:pt x="1377" y="0"/>
                    <a:pt x="1342" y="4"/>
                  </a:cubicBezTo>
                  <a:cubicBezTo>
                    <a:pt x="789" y="28"/>
                    <a:pt x="304" y="236"/>
                    <a:pt x="0" y="543"/>
                  </a:cubicBezTo>
                  <a:cubicBezTo>
                    <a:pt x="328" y="1164"/>
                    <a:pt x="1004" y="1591"/>
                    <a:pt x="1786" y="1591"/>
                  </a:cubicBezTo>
                  <a:lnTo>
                    <a:pt x="1793" y="1591"/>
                  </a:lnTo>
                  <a:cubicBezTo>
                    <a:pt x="2305" y="1591"/>
                    <a:pt x="2770" y="1413"/>
                    <a:pt x="3124" y="1117"/>
                  </a:cubicBezTo>
                  <a:cubicBezTo>
                    <a:pt x="3039" y="479"/>
                    <a:pt x="2315" y="0"/>
                    <a:pt x="144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41;p35">
              <a:extLst>
                <a:ext uri="{FF2B5EF4-FFF2-40B4-BE49-F238E27FC236}">
                  <a16:creationId xmlns:a16="http://schemas.microsoft.com/office/drawing/2014/main" id="{B7AB2D0F-04C0-4624-85F4-72D9AF299986}"/>
                </a:ext>
              </a:extLst>
            </p:cNvPr>
            <p:cNvSpPr/>
            <p:nvPr/>
          </p:nvSpPr>
          <p:spPr>
            <a:xfrm flipH="1">
              <a:off x="6230518" y="3351146"/>
              <a:ext cx="50659" cy="138407"/>
            </a:xfrm>
            <a:custGeom>
              <a:avLst/>
              <a:gdLst/>
              <a:ahLst/>
              <a:cxnLst/>
              <a:rect l="l" t="t" r="r" b="b"/>
              <a:pathLst>
                <a:path w="810" h="2213" extrusionOk="0">
                  <a:moveTo>
                    <a:pt x="24" y="1"/>
                  </a:moveTo>
                  <a:cubicBezTo>
                    <a:pt x="14" y="96"/>
                    <a:pt x="7" y="185"/>
                    <a:pt x="1" y="267"/>
                  </a:cubicBezTo>
                  <a:cubicBezTo>
                    <a:pt x="407" y="652"/>
                    <a:pt x="499" y="1219"/>
                    <a:pt x="499" y="1786"/>
                  </a:cubicBezTo>
                  <a:cubicBezTo>
                    <a:pt x="546" y="1905"/>
                    <a:pt x="591" y="2041"/>
                    <a:pt x="628" y="2213"/>
                  </a:cubicBezTo>
                  <a:cubicBezTo>
                    <a:pt x="744" y="1977"/>
                    <a:pt x="806" y="1710"/>
                    <a:pt x="806" y="1424"/>
                  </a:cubicBezTo>
                  <a:lnTo>
                    <a:pt x="806" y="1420"/>
                  </a:lnTo>
                  <a:cubicBezTo>
                    <a:pt x="809" y="809"/>
                    <a:pt x="530" y="280"/>
                    <a:pt x="24" y="1"/>
                  </a:cubicBezTo>
                  <a:close/>
                </a:path>
              </a:pathLst>
            </a:custGeom>
            <a:solidFill>
              <a:srgbClr val="D0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42;p35">
              <a:extLst>
                <a:ext uri="{FF2B5EF4-FFF2-40B4-BE49-F238E27FC236}">
                  <a16:creationId xmlns:a16="http://schemas.microsoft.com/office/drawing/2014/main" id="{67FF6DDA-E67C-4D89-8937-EA4CAB0BB5F2}"/>
                </a:ext>
              </a:extLst>
            </p:cNvPr>
            <p:cNvSpPr/>
            <p:nvPr/>
          </p:nvSpPr>
          <p:spPr>
            <a:xfrm flipH="1">
              <a:off x="6241838" y="3338512"/>
              <a:ext cx="208454" cy="178746"/>
            </a:xfrm>
            <a:custGeom>
              <a:avLst/>
              <a:gdLst/>
              <a:ahLst/>
              <a:cxnLst/>
              <a:rect l="l" t="t" r="r" b="b"/>
              <a:pathLst>
                <a:path w="3333" h="2858" extrusionOk="0">
                  <a:moveTo>
                    <a:pt x="1414" y="837"/>
                  </a:moveTo>
                  <a:cubicBezTo>
                    <a:pt x="1428" y="838"/>
                    <a:pt x="1442" y="838"/>
                    <a:pt x="1456" y="838"/>
                  </a:cubicBezTo>
                  <a:cubicBezTo>
                    <a:pt x="1467" y="838"/>
                    <a:pt x="1478" y="838"/>
                    <a:pt x="1488" y="838"/>
                  </a:cubicBezTo>
                  <a:cubicBezTo>
                    <a:pt x="1521" y="838"/>
                    <a:pt x="1555" y="839"/>
                    <a:pt x="1588" y="847"/>
                  </a:cubicBezTo>
                  <a:cubicBezTo>
                    <a:pt x="1701" y="864"/>
                    <a:pt x="1816" y="915"/>
                    <a:pt x="1909" y="991"/>
                  </a:cubicBezTo>
                  <a:cubicBezTo>
                    <a:pt x="1998" y="1066"/>
                    <a:pt x="2066" y="1165"/>
                    <a:pt x="2107" y="1268"/>
                  </a:cubicBezTo>
                  <a:cubicBezTo>
                    <a:pt x="2141" y="1373"/>
                    <a:pt x="2165" y="1479"/>
                    <a:pt x="2155" y="1585"/>
                  </a:cubicBezTo>
                  <a:cubicBezTo>
                    <a:pt x="2155" y="1588"/>
                    <a:pt x="2152" y="1591"/>
                    <a:pt x="2148" y="1591"/>
                  </a:cubicBezTo>
                  <a:cubicBezTo>
                    <a:pt x="2144" y="1591"/>
                    <a:pt x="2141" y="1588"/>
                    <a:pt x="2141" y="1585"/>
                  </a:cubicBezTo>
                  <a:cubicBezTo>
                    <a:pt x="2114" y="1386"/>
                    <a:pt x="2018" y="1186"/>
                    <a:pt x="1851" y="1069"/>
                  </a:cubicBezTo>
                  <a:cubicBezTo>
                    <a:pt x="1739" y="991"/>
                    <a:pt x="1599" y="956"/>
                    <a:pt x="1458" y="956"/>
                  </a:cubicBezTo>
                  <a:cubicBezTo>
                    <a:pt x="1394" y="956"/>
                    <a:pt x="1329" y="964"/>
                    <a:pt x="1268" y="977"/>
                  </a:cubicBezTo>
                  <a:cubicBezTo>
                    <a:pt x="1069" y="1011"/>
                    <a:pt x="868" y="1096"/>
                    <a:pt x="748" y="1263"/>
                  </a:cubicBezTo>
                  <a:cubicBezTo>
                    <a:pt x="690" y="1342"/>
                    <a:pt x="653" y="1441"/>
                    <a:pt x="636" y="1540"/>
                  </a:cubicBezTo>
                  <a:cubicBezTo>
                    <a:pt x="615" y="1643"/>
                    <a:pt x="625" y="1742"/>
                    <a:pt x="625" y="1851"/>
                  </a:cubicBezTo>
                  <a:cubicBezTo>
                    <a:pt x="625" y="1851"/>
                    <a:pt x="622" y="1854"/>
                    <a:pt x="619" y="1854"/>
                  </a:cubicBezTo>
                  <a:cubicBezTo>
                    <a:pt x="619" y="1854"/>
                    <a:pt x="615" y="1854"/>
                    <a:pt x="615" y="1851"/>
                  </a:cubicBezTo>
                  <a:lnTo>
                    <a:pt x="612" y="1844"/>
                  </a:lnTo>
                  <a:cubicBezTo>
                    <a:pt x="588" y="1752"/>
                    <a:pt x="567" y="1640"/>
                    <a:pt x="571" y="1530"/>
                  </a:cubicBezTo>
                  <a:cubicBezTo>
                    <a:pt x="578" y="1421"/>
                    <a:pt x="605" y="1304"/>
                    <a:pt x="670" y="1206"/>
                  </a:cubicBezTo>
                  <a:cubicBezTo>
                    <a:pt x="731" y="1104"/>
                    <a:pt x="824" y="1022"/>
                    <a:pt x="926" y="967"/>
                  </a:cubicBezTo>
                  <a:cubicBezTo>
                    <a:pt x="1028" y="905"/>
                    <a:pt x="1137" y="878"/>
                    <a:pt x="1247" y="854"/>
                  </a:cubicBezTo>
                  <a:cubicBezTo>
                    <a:pt x="1301" y="847"/>
                    <a:pt x="1356" y="841"/>
                    <a:pt x="1414" y="837"/>
                  </a:cubicBezTo>
                  <a:close/>
                  <a:moveTo>
                    <a:pt x="1988" y="1"/>
                  </a:moveTo>
                  <a:cubicBezTo>
                    <a:pt x="1988" y="1"/>
                    <a:pt x="1851" y="8"/>
                    <a:pt x="1629" y="11"/>
                  </a:cubicBezTo>
                  <a:cubicBezTo>
                    <a:pt x="715" y="113"/>
                    <a:pt x="4" y="792"/>
                    <a:pt x="1" y="1619"/>
                  </a:cubicBezTo>
                  <a:lnTo>
                    <a:pt x="1" y="1626"/>
                  </a:lnTo>
                  <a:cubicBezTo>
                    <a:pt x="1" y="2059"/>
                    <a:pt x="198" y="2456"/>
                    <a:pt x="516" y="2749"/>
                  </a:cubicBezTo>
                  <a:cubicBezTo>
                    <a:pt x="765" y="2479"/>
                    <a:pt x="1175" y="2292"/>
                    <a:pt x="1649" y="2271"/>
                  </a:cubicBezTo>
                  <a:lnTo>
                    <a:pt x="1731" y="2271"/>
                  </a:lnTo>
                  <a:cubicBezTo>
                    <a:pt x="2292" y="2271"/>
                    <a:pt x="2773" y="2510"/>
                    <a:pt x="2991" y="2858"/>
                  </a:cubicBezTo>
                  <a:cubicBezTo>
                    <a:pt x="3131" y="2735"/>
                    <a:pt x="3247" y="2582"/>
                    <a:pt x="3332" y="2415"/>
                  </a:cubicBezTo>
                  <a:cubicBezTo>
                    <a:pt x="3295" y="2243"/>
                    <a:pt x="3250" y="2107"/>
                    <a:pt x="3203" y="1988"/>
                  </a:cubicBezTo>
                  <a:cubicBezTo>
                    <a:pt x="3203" y="2134"/>
                    <a:pt x="3196" y="2284"/>
                    <a:pt x="3185" y="2431"/>
                  </a:cubicBezTo>
                  <a:cubicBezTo>
                    <a:pt x="3176" y="2551"/>
                    <a:pt x="3080" y="2612"/>
                    <a:pt x="2984" y="2612"/>
                  </a:cubicBezTo>
                  <a:cubicBezTo>
                    <a:pt x="2892" y="2612"/>
                    <a:pt x="2804" y="2551"/>
                    <a:pt x="2810" y="2431"/>
                  </a:cubicBezTo>
                  <a:cubicBezTo>
                    <a:pt x="2854" y="1776"/>
                    <a:pt x="2895" y="970"/>
                    <a:pt x="2247" y="588"/>
                  </a:cubicBezTo>
                  <a:cubicBezTo>
                    <a:pt x="2070" y="485"/>
                    <a:pt x="2179" y="239"/>
                    <a:pt x="2342" y="239"/>
                  </a:cubicBezTo>
                  <a:cubicBezTo>
                    <a:pt x="2374" y="239"/>
                    <a:pt x="2404" y="247"/>
                    <a:pt x="2435" y="267"/>
                  </a:cubicBezTo>
                  <a:cubicBezTo>
                    <a:pt x="2537" y="325"/>
                    <a:pt x="2629" y="393"/>
                    <a:pt x="2705" y="469"/>
                  </a:cubicBezTo>
                  <a:cubicBezTo>
                    <a:pt x="2711" y="387"/>
                    <a:pt x="2718" y="298"/>
                    <a:pt x="2728" y="203"/>
                  </a:cubicBezTo>
                  <a:cubicBezTo>
                    <a:pt x="2520" y="89"/>
                    <a:pt x="2271" y="14"/>
                    <a:pt x="1988" y="1"/>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43;p35">
              <a:extLst>
                <a:ext uri="{FF2B5EF4-FFF2-40B4-BE49-F238E27FC236}">
                  <a16:creationId xmlns:a16="http://schemas.microsoft.com/office/drawing/2014/main" id="{9A43CA84-62D5-41F7-878A-3D03060A8431}"/>
                </a:ext>
              </a:extLst>
            </p:cNvPr>
            <p:cNvSpPr/>
            <p:nvPr/>
          </p:nvSpPr>
          <p:spPr>
            <a:xfrm flipH="1">
              <a:off x="6325958" y="3338325"/>
              <a:ext cx="22515" cy="876"/>
            </a:xfrm>
            <a:custGeom>
              <a:avLst/>
              <a:gdLst/>
              <a:ahLst/>
              <a:cxnLst/>
              <a:rect l="l" t="t" r="r" b="b"/>
              <a:pathLst>
                <a:path w="360" h="14" extrusionOk="0">
                  <a:moveTo>
                    <a:pt x="240" y="1"/>
                  </a:moveTo>
                  <a:cubicBezTo>
                    <a:pt x="158" y="1"/>
                    <a:pt x="80" y="4"/>
                    <a:pt x="1" y="14"/>
                  </a:cubicBezTo>
                  <a:cubicBezTo>
                    <a:pt x="223" y="11"/>
                    <a:pt x="360" y="4"/>
                    <a:pt x="360" y="4"/>
                  </a:cubicBezTo>
                  <a:cubicBezTo>
                    <a:pt x="322" y="1"/>
                    <a:pt x="284" y="1"/>
                    <a:pt x="250" y="1"/>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44;p35">
              <a:extLst>
                <a:ext uri="{FF2B5EF4-FFF2-40B4-BE49-F238E27FC236}">
                  <a16:creationId xmlns:a16="http://schemas.microsoft.com/office/drawing/2014/main" id="{854684A4-0C27-4D01-A05D-346C97118380}"/>
                </a:ext>
              </a:extLst>
            </p:cNvPr>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2" y="127"/>
                    <a:pt x="827" y="119"/>
                    <a:pt x="891" y="119"/>
                  </a:cubicBezTo>
                  <a:cubicBezTo>
                    <a:pt x="1032" y="119"/>
                    <a:pt x="1172" y="154"/>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45;p35">
              <a:extLst>
                <a:ext uri="{FF2B5EF4-FFF2-40B4-BE49-F238E27FC236}">
                  <a16:creationId xmlns:a16="http://schemas.microsoft.com/office/drawing/2014/main" id="{D41198B5-D38A-4DB7-B131-E67A603AA3C4}"/>
                </a:ext>
              </a:extLst>
            </p:cNvPr>
            <p:cNvSpPr/>
            <p:nvPr/>
          </p:nvSpPr>
          <p:spPr>
            <a:xfrm flipH="1">
              <a:off x="6263165" y="3480546"/>
              <a:ext cx="154855" cy="61729"/>
            </a:xfrm>
            <a:custGeom>
              <a:avLst/>
              <a:gdLst/>
              <a:ahLst/>
              <a:cxnLst/>
              <a:rect l="l" t="t" r="r" b="b"/>
              <a:pathLst>
                <a:path w="2476" h="987" extrusionOk="0">
                  <a:moveTo>
                    <a:pt x="1133" y="0"/>
                  </a:moveTo>
                  <a:cubicBezTo>
                    <a:pt x="659" y="21"/>
                    <a:pt x="249" y="208"/>
                    <a:pt x="0" y="478"/>
                  </a:cubicBezTo>
                  <a:cubicBezTo>
                    <a:pt x="338" y="788"/>
                    <a:pt x="820" y="983"/>
                    <a:pt x="1349" y="987"/>
                  </a:cubicBezTo>
                  <a:lnTo>
                    <a:pt x="1355" y="987"/>
                  </a:lnTo>
                  <a:cubicBezTo>
                    <a:pt x="1820" y="987"/>
                    <a:pt x="2198" y="836"/>
                    <a:pt x="2475" y="587"/>
                  </a:cubicBezTo>
                  <a:cubicBezTo>
                    <a:pt x="2257" y="239"/>
                    <a:pt x="1776" y="0"/>
                    <a:pt x="121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46;p35">
              <a:extLst>
                <a:ext uri="{FF2B5EF4-FFF2-40B4-BE49-F238E27FC236}">
                  <a16:creationId xmlns:a16="http://schemas.microsoft.com/office/drawing/2014/main" id="{36D1490B-F300-4444-889D-6E7D3AD9A564}"/>
                </a:ext>
              </a:extLst>
            </p:cNvPr>
            <p:cNvSpPr/>
            <p:nvPr/>
          </p:nvSpPr>
          <p:spPr>
            <a:xfrm flipH="1">
              <a:off x="6230518" y="3338325"/>
              <a:ext cx="219774" cy="101694"/>
            </a:xfrm>
            <a:custGeom>
              <a:avLst/>
              <a:gdLst/>
              <a:ahLst/>
              <a:cxnLst/>
              <a:rect l="l" t="t" r="r" b="b"/>
              <a:pathLst>
                <a:path w="3514" h="1626" extrusionOk="0">
                  <a:moveTo>
                    <a:pt x="1878" y="1"/>
                  </a:moveTo>
                  <a:cubicBezTo>
                    <a:pt x="1914" y="1"/>
                    <a:pt x="1949" y="2"/>
                    <a:pt x="1983" y="4"/>
                  </a:cubicBezTo>
                  <a:lnTo>
                    <a:pt x="1983" y="4"/>
                  </a:lnTo>
                  <a:cubicBezTo>
                    <a:pt x="1947" y="1"/>
                    <a:pt x="1911" y="1"/>
                    <a:pt x="1878" y="1"/>
                  </a:cubicBezTo>
                  <a:close/>
                  <a:moveTo>
                    <a:pt x="1983" y="4"/>
                  </a:moveTo>
                  <a:cubicBezTo>
                    <a:pt x="1985" y="4"/>
                    <a:pt x="1986" y="4"/>
                    <a:pt x="1988" y="4"/>
                  </a:cubicBezTo>
                  <a:cubicBezTo>
                    <a:pt x="1993" y="4"/>
                    <a:pt x="1998" y="4"/>
                    <a:pt x="2003" y="5"/>
                  </a:cubicBezTo>
                  <a:lnTo>
                    <a:pt x="2003" y="5"/>
                  </a:lnTo>
                  <a:cubicBezTo>
                    <a:pt x="1997" y="4"/>
                    <a:pt x="1990" y="4"/>
                    <a:pt x="1983" y="4"/>
                  </a:cubicBezTo>
                  <a:close/>
                  <a:moveTo>
                    <a:pt x="1868" y="1"/>
                  </a:moveTo>
                  <a:cubicBezTo>
                    <a:pt x="1786" y="1"/>
                    <a:pt x="1708" y="4"/>
                    <a:pt x="1629" y="14"/>
                  </a:cubicBezTo>
                  <a:cubicBezTo>
                    <a:pt x="1557" y="22"/>
                    <a:pt x="1486" y="34"/>
                    <a:pt x="1416" y="49"/>
                  </a:cubicBezTo>
                  <a:lnTo>
                    <a:pt x="1416" y="49"/>
                  </a:lnTo>
                  <a:cubicBezTo>
                    <a:pt x="1561" y="17"/>
                    <a:pt x="1712" y="1"/>
                    <a:pt x="1868" y="1"/>
                  </a:cubicBezTo>
                  <a:close/>
                  <a:moveTo>
                    <a:pt x="1416" y="49"/>
                  </a:moveTo>
                  <a:cubicBezTo>
                    <a:pt x="606" y="224"/>
                    <a:pt x="4" y="860"/>
                    <a:pt x="1" y="1622"/>
                  </a:cubicBezTo>
                  <a:cubicBezTo>
                    <a:pt x="4" y="861"/>
                    <a:pt x="607" y="225"/>
                    <a:pt x="1416" y="49"/>
                  </a:cubicBezTo>
                  <a:close/>
                  <a:moveTo>
                    <a:pt x="2003" y="5"/>
                  </a:moveTo>
                  <a:lnTo>
                    <a:pt x="2003" y="5"/>
                  </a:lnTo>
                  <a:cubicBezTo>
                    <a:pt x="2955" y="64"/>
                    <a:pt x="3513" y="765"/>
                    <a:pt x="3510" y="1625"/>
                  </a:cubicBezTo>
                  <a:cubicBezTo>
                    <a:pt x="3513" y="1014"/>
                    <a:pt x="3234" y="485"/>
                    <a:pt x="2728" y="206"/>
                  </a:cubicBezTo>
                  <a:cubicBezTo>
                    <a:pt x="2524" y="95"/>
                    <a:pt x="2280" y="20"/>
                    <a:pt x="2003" y="5"/>
                  </a:cubicBezTo>
                  <a:close/>
                </a:path>
              </a:pathLst>
            </a:custGeom>
            <a:solidFill>
              <a:srgbClr val="3B3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47;p35">
              <a:extLst>
                <a:ext uri="{FF2B5EF4-FFF2-40B4-BE49-F238E27FC236}">
                  <a16:creationId xmlns:a16="http://schemas.microsoft.com/office/drawing/2014/main" id="{21BEA06A-15E0-4CE9-A99D-79ED65117071}"/>
                </a:ext>
              </a:extLst>
            </p:cNvPr>
            <p:cNvSpPr/>
            <p:nvPr/>
          </p:nvSpPr>
          <p:spPr>
            <a:xfrm flipH="1">
              <a:off x="6249969" y="3367782"/>
              <a:ext cx="33773" cy="95065"/>
            </a:xfrm>
            <a:custGeom>
              <a:avLst/>
              <a:gdLst/>
              <a:ahLst/>
              <a:cxnLst/>
              <a:rect l="l" t="t" r="r" b="b"/>
              <a:pathLst>
                <a:path w="540" h="1520" extrusionOk="0">
                  <a:moveTo>
                    <a:pt x="42" y="1"/>
                  </a:moveTo>
                  <a:cubicBezTo>
                    <a:pt x="1" y="820"/>
                    <a:pt x="314" y="959"/>
                    <a:pt x="540" y="1520"/>
                  </a:cubicBezTo>
                  <a:cubicBezTo>
                    <a:pt x="540" y="953"/>
                    <a:pt x="448" y="386"/>
                    <a:pt x="42" y="1"/>
                  </a:cubicBezTo>
                  <a:close/>
                </a:path>
              </a:pathLst>
            </a:custGeom>
            <a:solidFill>
              <a:srgbClr val="E1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48;p35">
              <a:extLst>
                <a:ext uri="{FF2B5EF4-FFF2-40B4-BE49-F238E27FC236}">
                  <a16:creationId xmlns:a16="http://schemas.microsoft.com/office/drawing/2014/main" id="{57F21BB5-0370-4E4B-91C3-07E6E9BE6C5E}"/>
                </a:ext>
              </a:extLst>
            </p:cNvPr>
            <p:cNvSpPr/>
            <p:nvPr/>
          </p:nvSpPr>
          <p:spPr>
            <a:xfrm flipH="1">
              <a:off x="6249969" y="3353460"/>
              <a:ext cx="70923" cy="148413"/>
            </a:xfrm>
            <a:custGeom>
              <a:avLst/>
              <a:gdLst/>
              <a:ahLst/>
              <a:cxnLst/>
              <a:rect l="l" t="t" r="r" b="b"/>
              <a:pathLst>
                <a:path w="1134" h="2373" extrusionOk="0">
                  <a:moveTo>
                    <a:pt x="273" y="0"/>
                  </a:moveTo>
                  <a:cubicBezTo>
                    <a:pt x="110" y="0"/>
                    <a:pt x="1" y="246"/>
                    <a:pt x="178" y="349"/>
                  </a:cubicBezTo>
                  <a:cubicBezTo>
                    <a:pt x="826" y="731"/>
                    <a:pt x="785" y="1537"/>
                    <a:pt x="741" y="2192"/>
                  </a:cubicBezTo>
                  <a:cubicBezTo>
                    <a:pt x="735" y="2312"/>
                    <a:pt x="823" y="2373"/>
                    <a:pt x="915" y="2373"/>
                  </a:cubicBezTo>
                  <a:cubicBezTo>
                    <a:pt x="1011" y="2373"/>
                    <a:pt x="1107" y="2312"/>
                    <a:pt x="1116" y="2192"/>
                  </a:cubicBezTo>
                  <a:cubicBezTo>
                    <a:pt x="1127" y="2045"/>
                    <a:pt x="1134" y="1895"/>
                    <a:pt x="1134" y="1749"/>
                  </a:cubicBezTo>
                  <a:cubicBezTo>
                    <a:pt x="908" y="1188"/>
                    <a:pt x="595" y="1049"/>
                    <a:pt x="636" y="230"/>
                  </a:cubicBezTo>
                  <a:cubicBezTo>
                    <a:pt x="560" y="154"/>
                    <a:pt x="468" y="86"/>
                    <a:pt x="366" y="28"/>
                  </a:cubicBezTo>
                  <a:cubicBezTo>
                    <a:pt x="335" y="8"/>
                    <a:pt x="305" y="0"/>
                    <a:pt x="273"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49;p35">
              <a:extLst>
                <a:ext uri="{FF2B5EF4-FFF2-40B4-BE49-F238E27FC236}">
                  <a16:creationId xmlns:a16="http://schemas.microsoft.com/office/drawing/2014/main" id="{6AFBE829-16BD-43FD-87CB-344415923E01}"/>
                </a:ext>
              </a:extLst>
            </p:cNvPr>
            <p:cNvSpPr/>
            <p:nvPr/>
          </p:nvSpPr>
          <p:spPr>
            <a:xfrm flipH="1">
              <a:off x="6713283" y="3395551"/>
              <a:ext cx="84307" cy="153354"/>
            </a:xfrm>
            <a:custGeom>
              <a:avLst/>
              <a:gdLst/>
              <a:ahLst/>
              <a:cxnLst/>
              <a:rect l="l" t="t" r="r" b="b"/>
              <a:pathLst>
                <a:path w="1348" h="2452" extrusionOk="0">
                  <a:moveTo>
                    <a:pt x="259" y="0"/>
                  </a:moveTo>
                  <a:cubicBezTo>
                    <a:pt x="68" y="0"/>
                    <a:pt x="0" y="307"/>
                    <a:pt x="215" y="369"/>
                  </a:cubicBezTo>
                  <a:cubicBezTo>
                    <a:pt x="1020" y="594"/>
                    <a:pt x="894" y="1584"/>
                    <a:pt x="782" y="2215"/>
                  </a:cubicBezTo>
                  <a:cubicBezTo>
                    <a:pt x="758" y="2355"/>
                    <a:pt x="877" y="2451"/>
                    <a:pt x="987" y="2451"/>
                  </a:cubicBezTo>
                  <a:cubicBezTo>
                    <a:pt x="1058" y="2451"/>
                    <a:pt x="1127" y="2410"/>
                    <a:pt x="1143" y="2314"/>
                  </a:cubicBezTo>
                  <a:cubicBezTo>
                    <a:pt x="1297" y="1465"/>
                    <a:pt x="1348" y="297"/>
                    <a:pt x="314" y="7"/>
                  </a:cubicBezTo>
                  <a:cubicBezTo>
                    <a:pt x="293" y="0"/>
                    <a:pt x="276" y="0"/>
                    <a:pt x="259"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550;p35">
              <a:extLst>
                <a:ext uri="{FF2B5EF4-FFF2-40B4-BE49-F238E27FC236}">
                  <a16:creationId xmlns:a16="http://schemas.microsoft.com/office/drawing/2014/main" id="{01E87CE7-33FE-4E1E-88EB-4A9525DC2A3A}"/>
                </a:ext>
              </a:extLst>
            </p:cNvPr>
            <p:cNvSpPr/>
            <p:nvPr/>
          </p:nvSpPr>
          <p:spPr>
            <a:xfrm flipH="1">
              <a:off x="6135077" y="3287165"/>
              <a:ext cx="911307" cy="370127"/>
            </a:xfrm>
            <a:custGeom>
              <a:avLst/>
              <a:gdLst/>
              <a:ahLst/>
              <a:cxnLst/>
              <a:rect l="l" t="t" r="r" b="b"/>
              <a:pathLst>
                <a:path w="14571" h="5918" extrusionOk="0">
                  <a:moveTo>
                    <a:pt x="11548" y="819"/>
                  </a:moveTo>
                  <a:cubicBezTo>
                    <a:pt x="11551" y="819"/>
                    <a:pt x="11554" y="819"/>
                    <a:pt x="11556" y="819"/>
                  </a:cubicBezTo>
                  <a:cubicBezTo>
                    <a:pt x="12587" y="822"/>
                    <a:pt x="13195" y="1549"/>
                    <a:pt x="13191" y="2447"/>
                  </a:cubicBezTo>
                  <a:cubicBezTo>
                    <a:pt x="13188" y="3346"/>
                    <a:pt x="12579" y="4079"/>
                    <a:pt x="11549" y="4079"/>
                  </a:cubicBezTo>
                  <a:cubicBezTo>
                    <a:pt x="11547" y="4079"/>
                    <a:pt x="11545" y="4079"/>
                    <a:pt x="11542" y="4079"/>
                  </a:cubicBezTo>
                  <a:cubicBezTo>
                    <a:pt x="10512" y="4071"/>
                    <a:pt x="9679" y="3341"/>
                    <a:pt x="9682" y="2440"/>
                  </a:cubicBezTo>
                  <a:cubicBezTo>
                    <a:pt x="9685" y="1545"/>
                    <a:pt x="10517" y="819"/>
                    <a:pt x="11548" y="819"/>
                  </a:cubicBezTo>
                  <a:close/>
                  <a:moveTo>
                    <a:pt x="3800" y="1395"/>
                  </a:moveTo>
                  <a:cubicBezTo>
                    <a:pt x="3805" y="1395"/>
                    <a:pt x="3810" y="1395"/>
                    <a:pt x="3814" y="1395"/>
                  </a:cubicBezTo>
                  <a:cubicBezTo>
                    <a:pt x="4920" y="1399"/>
                    <a:pt x="5814" y="2252"/>
                    <a:pt x="5811" y="3300"/>
                  </a:cubicBezTo>
                  <a:cubicBezTo>
                    <a:pt x="5808" y="4344"/>
                    <a:pt x="4913" y="5191"/>
                    <a:pt x="3810" y="5191"/>
                  </a:cubicBezTo>
                  <a:cubicBezTo>
                    <a:pt x="3806" y="5191"/>
                    <a:pt x="3801" y="5191"/>
                    <a:pt x="3797" y="5191"/>
                  </a:cubicBezTo>
                  <a:cubicBezTo>
                    <a:pt x="2691" y="5188"/>
                    <a:pt x="1796" y="4334"/>
                    <a:pt x="1800" y="3286"/>
                  </a:cubicBezTo>
                  <a:cubicBezTo>
                    <a:pt x="1803" y="2240"/>
                    <a:pt x="2696" y="1395"/>
                    <a:pt x="3800" y="1395"/>
                  </a:cubicBezTo>
                  <a:close/>
                  <a:moveTo>
                    <a:pt x="11540" y="0"/>
                  </a:moveTo>
                  <a:cubicBezTo>
                    <a:pt x="9585" y="0"/>
                    <a:pt x="8402" y="1627"/>
                    <a:pt x="8402" y="1627"/>
                  </a:cubicBezTo>
                  <a:cubicBezTo>
                    <a:pt x="8402" y="1627"/>
                    <a:pt x="7897" y="1459"/>
                    <a:pt x="7442" y="1459"/>
                  </a:cubicBezTo>
                  <a:cubicBezTo>
                    <a:pt x="7400" y="1459"/>
                    <a:pt x="7358" y="1460"/>
                    <a:pt x="7317" y="1463"/>
                  </a:cubicBezTo>
                  <a:cubicBezTo>
                    <a:pt x="6832" y="1501"/>
                    <a:pt x="6402" y="1781"/>
                    <a:pt x="6402" y="1781"/>
                  </a:cubicBezTo>
                  <a:cubicBezTo>
                    <a:pt x="6402" y="1781"/>
                    <a:pt x="5846" y="401"/>
                    <a:pt x="3995" y="401"/>
                  </a:cubicBezTo>
                  <a:cubicBezTo>
                    <a:pt x="3937" y="401"/>
                    <a:pt x="3878" y="402"/>
                    <a:pt x="3818" y="405"/>
                  </a:cubicBezTo>
                  <a:cubicBezTo>
                    <a:pt x="1940" y="491"/>
                    <a:pt x="1056" y="1750"/>
                    <a:pt x="769" y="2232"/>
                  </a:cubicBezTo>
                  <a:cubicBezTo>
                    <a:pt x="690" y="2365"/>
                    <a:pt x="561" y="2457"/>
                    <a:pt x="410" y="2491"/>
                  </a:cubicBezTo>
                  <a:lnTo>
                    <a:pt x="210" y="2532"/>
                  </a:lnTo>
                  <a:cubicBezTo>
                    <a:pt x="87" y="2560"/>
                    <a:pt x="1" y="2678"/>
                    <a:pt x="21" y="2801"/>
                  </a:cubicBezTo>
                  <a:lnTo>
                    <a:pt x="131" y="3515"/>
                  </a:lnTo>
                  <a:cubicBezTo>
                    <a:pt x="148" y="3628"/>
                    <a:pt x="237" y="3720"/>
                    <a:pt x="349" y="3740"/>
                  </a:cubicBezTo>
                  <a:cubicBezTo>
                    <a:pt x="561" y="3778"/>
                    <a:pt x="878" y="3846"/>
                    <a:pt x="922" y="3925"/>
                  </a:cubicBezTo>
                  <a:cubicBezTo>
                    <a:pt x="985" y="4036"/>
                    <a:pt x="1312" y="5917"/>
                    <a:pt x="3695" y="5917"/>
                  </a:cubicBezTo>
                  <a:cubicBezTo>
                    <a:pt x="3805" y="5917"/>
                    <a:pt x="3920" y="5913"/>
                    <a:pt x="4040" y="5905"/>
                  </a:cubicBezTo>
                  <a:cubicBezTo>
                    <a:pt x="5985" y="5765"/>
                    <a:pt x="6569" y="4225"/>
                    <a:pt x="6739" y="3379"/>
                  </a:cubicBezTo>
                  <a:cubicBezTo>
                    <a:pt x="6849" y="2856"/>
                    <a:pt x="7292" y="2453"/>
                    <a:pt x="7821" y="2423"/>
                  </a:cubicBezTo>
                  <a:cubicBezTo>
                    <a:pt x="7841" y="2422"/>
                    <a:pt x="7860" y="2421"/>
                    <a:pt x="7879" y="2421"/>
                  </a:cubicBezTo>
                  <a:cubicBezTo>
                    <a:pt x="8001" y="2421"/>
                    <a:pt x="8124" y="2440"/>
                    <a:pt x="8242" y="2484"/>
                  </a:cubicBezTo>
                  <a:cubicBezTo>
                    <a:pt x="8907" y="2744"/>
                    <a:pt x="9112" y="4703"/>
                    <a:pt x="11085" y="4809"/>
                  </a:cubicBezTo>
                  <a:cubicBezTo>
                    <a:pt x="11172" y="4813"/>
                    <a:pt x="11257" y="4816"/>
                    <a:pt x="11338" y="4816"/>
                  </a:cubicBezTo>
                  <a:cubicBezTo>
                    <a:pt x="13109" y="4816"/>
                    <a:pt x="13686" y="3714"/>
                    <a:pt x="13772" y="2982"/>
                  </a:cubicBezTo>
                  <a:cubicBezTo>
                    <a:pt x="13802" y="2719"/>
                    <a:pt x="13826" y="2549"/>
                    <a:pt x="13843" y="2433"/>
                  </a:cubicBezTo>
                  <a:cubicBezTo>
                    <a:pt x="13857" y="2300"/>
                    <a:pt x="13966" y="2194"/>
                    <a:pt x="14103" y="2180"/>
                  </a:cubicBezTo>
                  <a:lnTo>
                    <a:pt x="14304" y="2163"/>
                  </a:lnTo>
                  <a:cubicBezTo>
                    <a:pt x="14454" y="2150"/>
                    <a:pt x="14567" y="2023"/>
                    <a:pt x="14567" y="1873"/>
                  </a:cubicBezTo>
                  <a:lnTo>
                    <a:pt x="14570" y="1474"/>
                  </a:lnTo>
                  <a:cubicBezTo>
                    <a:pt x="14570" y="1337"/>
                    <a:pt x="14471" y="1218"/>
                    <a:pt x="14338" y="1187"/>
                  </a:cubicBezTo>
                  <a:lnTo>
                    <a:pt x="14010" y="1122"/>
                  </a:lnTo>
                  <a:cubicBezTo>
                    <a:pt x="13942" y="1109"/>
                    <a:pt x="13881" y="1071"/>
                    <a:pt x="13840" y="1016"/>
                  </a:cubicBezTo>
                  <a:cubicBezTo>
                    <a:pt x="13646" y="774"/>
                    <a:pt x="12983" y="77"/>
                    <a:pt x="11744" y="6"/>
                  </a:cubicBezTo>
                  <a:cubicBezTo>
                    <a:pt x="11675" y="2"/>
                    <a:pt x="11607" y="0"/>
                    <a:pt x="11540"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51;p35">
              <a:extLst>
                <a:ext uri="{FF2B5EF4-FFF2-40B4-BE49-F238E27FC236}">
                  <a16:creationId xmlns:a16="http://schemas.microsoft.com/office/drawing/2014/main" id="{D9A355BF-E689-4F0D-B642-9F310DF0BA26}"/>
                </a:ext>
              </a:extLst>
            </p:cNvPr>
            <p:cNvSpPr/>
            <p:nvPr/>
          </p:nvSpPr>
          <p:spPr>
            <a:xfrm flipH="1">
              <a:off x="6996975" y="3458844"/>
              <a:ext cx="20952" cy="29708"/>
            </a:xfrm>
            <a:custGeom>
              <a:avLst/>
              <a:gdLst/>
              <a:ahLst/>
              <a:cxnLst/>
              <a:rect l="l" t="t" r="r" b="b"/>
              <a:pathLst>
                <a:path w="335" h="475" extrusionOk="0">
                  <a:moveTo>
                    <a:pt x="254" y="0"/>
                  </a:moveTo>
                  <a:cubicBezTo>
                    <a:pt x="240" y="0"/>
                    <a:pt x="225" y="16"/>
                    <a:pt x="232" y="33"/>
                  </a:cubicBezTo>
                  <a:cubicBezTo>
                    <a:pt x="267" y="91"/>
                    <a:pt x="283" y="155"/>
                    <a:pt x="283" y="224"/>
                  </a:cubicBezTo>
                  <a:cubicBezTo>
                    <a:pt x="283" y="282"/>
                    <a:pt x="270" y="401"/>
                    <a:pt x="208" y="425"/>
                  </a:cubicBezTo>
                  <a:cubicBezTo>
                    <a:pt x="195" y="431"/>
                    <a:pt x="184" y="433"/>
                    <a:pt x="175" y="433"/>
                  </a:cubicBezTo>
                  <a:cubicBezTo>
                    <a:pt x="110" y="433"/>
                    <a:pt x="134" y="311"/>
                    <a:pt x="144" y="275"/>
                  </a:cubicBezTo>
                  <a:cubicBezTo>
                    <a:pt x="164" y="210"/>
                    <a:pt x="191" y="142"/>
                    <a:pt x="212" y="77"/>
                  </a:cubicBezTo>
                  <a:cubicBezTo>
                    <a:pt x="218" y="63"/>
                    <a:pt x="205" y="53"/>
                    <a:pt x="193" y="53"/>
                  </a:cubicBezTo>
                  <a:cubicBezTo>
                    <a:pt x="185" y="53"/>
                    <a:pt x="177" y="57"/>
                    <a:pt x="174" y="67"/>
                  </a:cubicBezTo>
                  <a:cubicBezTo>
                    <a:pt x="151" y="126"/>
                    <a:pt x="1" y="475"/>
                    <a:pt x="171" y="475"/>
                  </a:cubicBezTo>
                  <a:cubicBezTo>
                    <a:pt x="178" y="475"/>
                    <a:pt x="184" y="474"/>
                    <a:pt x="191" y="473"/>
                  </a:cubicBezTo>
                  <a:cubicBezTo>
                    <a:pt x="270" y="466"/>
                    <a:pt x="308" y="360"/>
                    <a:pt x="317" y="292"/>
                  </a:cubicBezTo>
                  <a:cubicBezTo>
                    <a:pt x="335" y="196"/>
                    <a:pt x="317" y="97"/>
                    <a:pt x="270" y="9"/>
                  </a:cubicBezTo>
                  <a:cubicBezTo>
                    <a:pt x="266" y="3"/>
                    <a:pt x="260" y="0"/>
                    <a:pt x="254"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52;p35">
              <a:extLst>
                <a:ext uri="{FF2B5EF4-FFF2-40B4-BE49-F238E27FC236}">
                  <a16:creationId xmlns:a16="http://schemas.microsoft.com/office/drawing/2014/main" id="{300B4887-41D5-4661-A767-FF3F5A509135}"/>
                </a:ext>
              </a:extLst>
            </p:cNvPr>
            <p:cNvSpPr/>
            <p:nvPr/>
          </p:nvSpPr>
          <p:spPr>
            <a:xfrm flipH="1">
              <a:off x="6946816" y="3397177"/>
              <a:ext cx="26143" cy="33273"/>
            </a:xfrm>
            <a:custGeom>
              <a:avLst/>
              <a:gdLst/>
              <a:ahLst/>
              <a:cxnLst/>
              <a:rect l="l" t="t" r="r" b="b"/>
              <a:pathLst>
                <a:path w="418" h="532" extrusionOk="0">
                  <a:moveTo>
                    <a:pt x="94" y="1"/>
                  </a:moveTo>
                  <a:cubicBezTo>
                    <a:pt x="71" y="1"/>
                    <a:pt x="65" y="36"/>
                    <a:pt x="90" y="39"/>
                  </a:cubicBezTo>
                  <a:cubicBezTo>
                    <a:pt x="247" y="73"/>
                    <a:pt x="363" y="230"/>
                    <a:pt x="346" y="394"/>
                  </a:cubicBezTo>
                  <a:cubicBezTo>
                    <a:pt x="346" y="415"/>
                    <a:pt x="342" y="456"/>
                    <a:pt x="329" y="469"/>
                  </a:cubicBezTo>
                  <a:cubicBezTo>
                    <a:pt x="316" y="481"/>
                    <a:pt x="301" y="485"/>
                    <a:pt x="285" y="485"/>
                  </a:cubicBezTo>
                  <a:cubicBezTo>
                    <a:pt x="264" y="485"/>
                    <a:pt x="242" y="476"/>
                    <a:pt x="227" y="462"/>
                  </a:cubicBezTo>
                  <a:cubicBezTo>
                    <a:pt x="192" y="435"/>
                    <a:pt x="178" y="401"/>
                    <a:pt x="158" y="363"/>
                  </a:cubicBezTo>
                  <a:cubicBezTo>
                    <a:pt x="131" y="312"/>
                    <a:pt x="97" y="264"/>
                    <a:pt x="35" y="251"/>
                  </a:cubicBezTo>
                  <a:cubicBezTo>
                    <a:pt x="33" y="250"/>
                    <a:pt x="31" y="250"/>
                    <a:pt x="29" y="250"/>
                  </a:cubicBezTo>
                  <a:cubicBezTo>
                    <a:pt x="9" y="250"/>
                    <a:pt x="0" y="285"/>
                    <a:pt x="25" y="289"/>
                  </a:cubicBezTo>
                  <a:cubicBezTo>
                    <a:pt x="134" y="312"/>
                    <a:pt x="137" y="473"/>
                    <a:pt x="237" y="520"/>
                  </a:cubicBezTo>
                  <a:cubicBezTo>
                    <a:pt x="254" y="528"/>
                    <a:pt x="271" y="532"/>
                    <a:pt x="285" y="532"/>
                  </a:cubicBezTo>
                  <a:cubicBezTo>
                    <a:pt x="342" y="532"/>
                    <a:pt x="376" y="480"/>
                    <a:pt x="387" y="418"/>
                  </a:cubicBezTo>
                  <a:cubicBezTo>
                    <a:pt x="418" y="230"/>
                    <a:pt x="285" y="43"/>
                    <a:pt x="101" y="2"/>
                  </a:cubicBezTo>
                  <a:cubicBezTo>
                    <a:pt x="98" y="1"/>
                    <a:pt x="96" y="1"/>
                    <a:pt x="94"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53;p35">
              <a:extLst>
                <a:ext uri="{FF2B5EF4-FFF2-40B4-BE49-F238E27FC236}">
                  <a16:creationId xmlns:a16="http://schemas.microsoft.com/office/drawing/2014/main" id="{032C3F1E-FF23-4580-A162-ED00AD562387}"/>
                </a:ext>
              </a:extLst>
            </p:cNvPr>
            <p:cNvSpPr/>
            <p:nvPr/>
          </p:nvSpPr>
          <p:spPr>
            <a:xfrm flipH="1">
              <a:off x="6883836" y="3330257"/>
              <a:ext cx="30959" cy="22828"/>
            </a:xfrm>
            <a:custGeom>
              <a:avLst/>
              <a:gdLst/>
              <a:ahLst/>
              <a:cxnLst/>
              <a:rect l="l" t="t" r="r" b="b"/>
              <a:pathLst>
                <a:path w="495" h="365" extrusionOk="0">
                  <a:moveTo>
                    <a:pt x="221" y="0"/>
                  </a:moveTo>
                  <a:cubicBezTo>
                    <a:pt x="125" y="0"/>
                    <a:pt x="42" y="38"/>
                    <a:pt x="58" y="116"/>
                  </a:cubicBezTo>
                  <a:cubicBezTo>
                    <a:pt x="61" y="127"/>
                    <a:pt x="69" y="132"/>
                    <a:pt x="78" y="132"/>
                  </a:cubicBezTo>
                  <a:cubicBezTo>
                    <a:pt x="90" y="132"/>
                    <a:pt x="103" y="122"/>
                    <a:pt x="99" y="105"/>
                  </a:cubicBezTo>
                  <a:cubicBezTo>
                    <a:pt x="88" y="56"/>
                    <a:pt x="157" y="44"/>
                    <a:pt x="221" y="44"/>
                  </a:cubicBezTo>
                  <a:cubicBezTo>
                    <a:pt x="257" y="44"/>
                    <a:pt x="292" y="48"/>
                    <a:pt x="307" y="51"/>
                  </a:cubicBezTo>
                  <a:cubicBezTo>
                    <a:pt x="386" y="64"/>
                    <a:pt x="464" y="119"/>
                    <a:pt x="433" y="212"/>
                  </a:cubicBezTo>
                  <a:cubicBezTo>
                    <a:pt x="412" y="282"/>
                    <a:pt x="343" y="322"/>
                    <a:pt x="272" y="322"/>
                  </a:cubicBezTo>
                  <a:cubicBezTo>
                    <a:pt x="264" y="322"/>
                    <a:pt x="256" y="322"/>
                    <a:pt x="249" y="321"/>
                  </a:cubicBezTo>
                  <a:cubicBezTo>
                    <a:pt x="164" y="307"/>
                    <a:pt x="96" y="248"/>
                    <a:pt x="41" y="187"/>
                  </a:cubicBezTo>
                  <a:cubicBezTo>
                    <a:pt x="36" y="182"/>
                    <a:pt x="32" y="180"/>
                    <a:pt x="27" y="180"/>
                  </a:cubicBezTo>
                  <a:cubicBezTo>
                    <a:pt x="13" y="180"/>
                    <a:pt x="1" y="199"/>
                    <a:pt x="14" y="215"/>
                  </a:cubicBezTo>
                  <a:cubicBezTo>
                    <a:pt x="78" y="291"/>
                    <a:pt x="173" y="365"/>
                    <a:pt x="276" y="365"/>
                  </a:cubicBezTo>
                  <a:cubicBezTo>
                    <a:pt x="293" y="365"/>
                    <a:pt x="310" y="363"/>
                    <a:pt x="327" y="358"/>
                  </a:cubicBezTo>
                  <a:cubicBezTo>
                    <a:pt x="416" y="338"/>
                    <a:pt x="495" y="245"/>
                    <a:pt x="481" y="150"/>
                  </a:cubicBezTo>
                  <a:cubicBezTo>
                    <a:pt x="468" y="52"/>
                    <a:pt x="335" y="0"/>
                    <a:pt x="22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54;p35">
              <a:extLst>
                <a:ext uri="{FF2B5EF4-FFF2-40B4-BE49-F238E27FC236}">
                  <a16:creationId xmlns:a16="http://schemas.microsoft.com/office/drawing/2014/main" id="{816E3B7A-3DD9-4D93-A025-4AC63748C90F}"/>
                </a:ext>
              </a:extLst>
            </p:cNvPr>
            <p:cNvSpPr/>
            <p:nvPr/>
          </p:nvSpPr>
          <p:spPr>
            <a:xfrm flipH="1">
              <a:off x="6727855" y="3362216"/>
              <a:ext cx="23391" cy="27581"/>
            </a:xfrm>
            <a:custGeom>
              <a:avLst/>
              <a:gdLst/>
              <a:ahLst/>
              <a:cxnLst/>
              <a:rect l="l" t="t" r="r" b="b"/>
              <a:pathLst>
                <a:path w="374" h="441" extrusionOk="0">
                  <a:moveTo>
                    <a:pt x="120" y="149"/>
                  </a:moveTo>
                  <a:cubicBezTo>
                    <a:pt x="154" y="154"/>
                    <a:pt x="188" y="168"/>
                    <a:pt x="218" y="188"/>
                  </a:cubicBezTo>
                  <a:cubicBezTo>
                    <a:pt x="255" y="219"/>
                    <a:pt x="334" y="308"/>
                    <a:pt x="304" y="366"/>
                  </a:cubicBezTo>
                  <a:cubicBezTo>
                    <a:pt x="296" y="382"/>
                    <a:pt x="287" y="389"/>
                    <a:pt x="278" y="389"/>
                  </a:cubicBezTo>
                  <a:cubicBezTo>
                    <a:pt x="234" y="389"/>
                    <a:pt x="174" y="254"/>
                    <a:pt x="160" y="226"/>
                  </a:cubicBezTo>
                  <a:cubicBezTo>
                    <a:pt x="147" y="200"/>
                    <a:pt x="133" y="175"/>
                    <a:pt x="120" y="149"/>
                  </a:cubicBezTo>
                  <a:close/>
                  <a:moveTo>
                    <a:pt x="29" y="1"/>
                  </a:moveTo>
                  <a:cubicBezTo>
                    <a:pt x="15" y="1"/>
                    <a:pt x="1" y="15"/>
                    <a:pt x="10" y="32"/>
                  </a:cubicBezTo>
                  <a:cubicBezTo>
                    <a:pt x="24" y="58"/>
                    <a:pt x="38" y="84"/>
                    <a:pt x="52" y="111"/>
                  </a:cubicBezTo>
                  <a:lnTo>
                    <a:pt x="52" y="111"/>
                  </a:lnTo>
                  <a:cubicBezTo>
                    <a:pt x="43" y="112"/>
                    <a:pt x="33" y="114"/>
                    <a:pt x="24" y="117"/>
                  </a:cubicBezTo>
                  <a:cubicBezTo>
                    <a:pt x="2" y="123"/>
                    <a:pt x="8" y="155"/>
                    <a:pt x="31" y="155"/>
                  </a:cubicBezTo>
                  <a:cubicBezTo>
                    <a:pt x="33" y="155"/>
                    <a:pt x="35" y="155"/>
                    <a:pt x="37" y="155"/>
                  </a:cubicBezTo>
                  <a:cubicBezTo>
                    <a:pt x="49" y="151"/>
                    <a:pt x="61" y="149"/>
                    <a:pt x="72" y="148"/>
                  </a:cubicBezTo>
                  <a:lnTo>
                    <a:pt x="72" y="148"/>
                  </a:lnTo>
                  <a:cubicBezTo>
                    <a:pt x="88" y="177"/>
                    <a:pt x="103" y="207"/>
                    <a:pt x="119" y="236"/>
                  </a:cubicBezTo>
                  <a:cubicBezTo>
                    <a:pt x="146" y="291"/>
                    <a:pt x="170" y="352"/>
                    <a:pt x="208" y="400"/>
                  </a:cubicBezTo>
                  <a:cubicBezTo>
                    <a:pt x="229" y="425"/>
                    <a:pt x="258" y="440"/>
                    <a:pt x="284" y="440"/>
                  </a:cubicBezTo>
                  <a:cubicBezTo>
                    <a:pt x="312" y="440"/>
                    <a:pt x="336" y="423"/>
                    <a:pt x="345" y="383"/>
                  </a:cubicBezTo>
                  <a:cubicBezTo>
                    <a:pt x="373" y="239"/>
                    <a:pt x="236" y="117"/>
                    <a:pt x="98" y="109"/>
                  </a:cubicBezTo>
                  <a:lnTo>
                    <a:pt x="98" y="109"/>
                  </a:lnTo>
                  <a:cubicBezTo>
                    <a:pt x="83" y="80"/>
                    <a:pt x="67" y="52"/>
                    <a:pt x="51" y="23"/>
                  </a:cubicBezTo>
                  <a:lnTo>
                    <a:pt x="51" y="23"/>
                  </a:lnTo>
                  <a:cubicBezTo>
                    <a:pt x="49" y="19"/>
                    <a:pt x="46" y="15"/>
                    <a:pt x="44" y="11"/>
                  </a:cubicBezTo>
                  <a:lnTo>
                    <a:pt x="44" y="11"/>
                  </a:lnTo>
                  <a:cubicBezTo>
                    <a:pt x="44" y="11"/>
                    <a:pt x="44" y="11"/>
                    <a:pt x="44" y="11"/>
                  </a:cubicBezTo>
                  <a:cubicBezTo>
                    <a:pt x="41" y="4"/>
                    <a:pt x="35" y="1"/>
                    <a:pt x="29"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55;p35">
              <a:extLst>
                <a:ext uri="{FF2B5EF4-FFF2-40B4-BE49-F238E27FC236}">
                  <a16:creationId xmlns:a16="http://schemas.microsoft.com/office/drawing/2014/main" id="{74420B37-8F5A-44C9-87DC-689B30F321B0}"/>
                </a:ext>
              </a:extLst>
            </p:cNvPr>
            <p:cNvSpPr/>
            <p:nvPr/>
          </p:nvSpPr>
          <p:spPr>
            <a:xfrm flipH="1">
              <a:off x="6643610" y="3431575"/>
              <a:ext cx="30458" cy="20827"/>
            </a:xfrm>
            <a:custGeom>
              <a:avLst/>
              <a:gdLst/>
              <a:ahLst/>
              <a:cxnLst/>
              <a:rect l="l" t="t" r="r" b="b"/>
              <a:pathLst>
                <a:path w="487" h="333" extrusionOk="0">
                  <a:moveTo>
                    <a:pt x="30" y="0"/>
                  </a:moveTo>
                  <a:cubicBezTo>
                    <a:pt x="10" y="0"/>
                    <a:pt x="0" y="33"/>
                    <a:pt x="25" y="42"/>
                  </a:cubicBezTo>
                  <a:cubicBezTo>
                    <a:pt x="115" y="75"/>
                    <a:pt x="414" y="140"/>
                    <a:pt x="358" y="289"/>
                  </a:cubicBezTo>
                  <a:lnTo>
                    <a:pt x="358" y="289"/>
                  </a:lnTo>
                  <a:cubicBezTo>
                    <a:pt x="266" y="269"/>
                    <a:pt x="189" y="222"/>
                    <a:pt x="124" y="152"/>
                  </a:cubicBezTo>
                  <a:cubicBezTo>
                    <a:pt x="120" y="147"/>
                    <a:pt x="116" y="145"/>
                    <a:pt x="111" y="145"/>
                  </a:cubicBezTo>
                  <a:cubicBezTo>
                    <a:pt x="97" y="145"/>
                    <a:pt x="84" y="166"/>
                    <a:pt x="97" y="182"/>
                  </a:cubicBezTo>
                  <a:cubicBezTo>
                    <a:pt x="168" y="260"/>
                    <a:pt x="258" y="312"/>
                    <a:pt x="363" y="333"/>
                  </a:cubicBezTo>
                  <a:cubicBezTo>
                    <a:pt x="373" y="333"/>
                    <a:pt x="384" y="333"/>
                    <a:pt x="387" y="322"/>
                  </a:cubicBezTo>
                  <a:cubicBezTo>
                    <a:pt x="486" y="120"/>
                    <a:pt x="155" y="46"/>
                    <a:pt x="36" y="1"/>
                  </a:cubicBezTo>
                  <a:cubicBezTo>
                    <a:pt x="34" y="0"/>
                    <a:pt x="32" y="0"/>
                    <a:pt x="30"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56;p35">
              <a:extLst>
                <a:ext uri="{FF2B5EF4-FFF2-40B4-BE49-F238E27FC236}">
                  <a16:creationId xmlns:a16="http://schemas.microsoft.com/office/drawing/2014/main" id="{B2E3060B-00D3-428C-BF7C-C80044636196}"/>
                </a:ext>
              </a:extLst>
            </p:cNvPr>
            <p:cNvSpPr/>
            <p:nvPr/>
          </p:nvSpPr>
          <p:spPr>
            <a:xfrm flipH="1">
              <a:off x="6677383" y="3568980"/>
              <a:ext cx="34649" cy="18200"/>
            </a:xfrm>
            <a:custGeom>
              <a:avLst/>
              <a:gdLst/>
              <a:ahLst/>
              <a:cxnLst/>
              <a:rect l="l" t="t" r="r" b="b"/>
              <a:pathLst>
                <a:path w="554" h="291" extrusionOk="0">
                  <a:moveTo>
                    <a:pt x="405" y="0"/>
                  </a:moveTo>
                  <a:cubicBezTo>
                    <a:pt x="383" y="0"/>
                    <a:pt x="360" y="7"/>
                    <a:pt x="339" y="23"/>
                  </a:cubicBezTo>
                  <a:cubicBezTo>
                    <a:pt x="322" y="34"/>
                    <a:pt x="333" y="61"/>
                    <a:pt x="348" y="61"/>
                  </a:cubicBezTo>
                  <a:cubicBezTo>
                    <a:pt x="352" y="61"/>
                    <a:pt x="356" y="60"/>
                    <a:pt x="359" y="57"/>
                  </a:cubicBezTo>
                  <a:cubicBezTo>
                    <a:pt x="373" y="48"/>
                    <a:pt x="389" y="44"/>
                    <a:pt x="404" y="44"/>
                  </a:cubicBezTo>
                  <a:cubicBezTo>
                    <a:pt x="447" y="44"/>
                    <a:pt x="488" y="75"/>
                    <a:pt x="476" y="126"/>
                  </a:cubicBezTo>
                  <a:cubicBezTo>
                    <a:pt x="465" y="173"/>
                    <a:pt x="407" y="200"/>
                    <a:pt x="366" y="214"/>
                  </a:cubicBezTo>
                  <a:cubicBezTo>
                    <a:pt x="299" y="238"/>
                    <a:pt x="228" y="248"/>
                    <a:pt x="157" y="248"/>
                  </a:cubicBezTo>
                  <a:cubicBezTo>
                    <a:pt x="120" y="248"/>
                    <a:pt x="84" y="245"/>
                    <a:pt x="49" y="240"/>
                  </a:cubicBezTo>
                  <a:lnTo>
                    <a:pt x="49" y="240"/>
                  </a:lnTo>
                  <a:cubicBezTo>
                    <a:pt x="60" y="131"/>
                    <a:pt x="244" y="148"/>
                    <a:pt x="322" y="118"/>
                  </a:cubicBezTo>
                  <a:cubicBezTo>
                    <a:pt x="343" y="109"/>
                    <a:pt x="337" y="76"/>
                    <a:pt x="319" y="76"/>
                  </a:cubicBezTo>
                  <a:cubicBezTo>
                    <a:pt x="317" y="76"/>
                    <a:pt x="314" y="76"/>
                    <a:pt x="312" y="77"/>
                  </a:cubicBezTo>
                  <a:cubicBezTo>
                    <a:pt x="209" y="115"/>
                    <a:pt x="0" y="98"/>
                    <a:pt x="8" y="258"/>
                  </a:cubicBezTo>
                  <a:cubicBezTo>
                    <a:pt x="8" y="266"/>
                    <a:pt x="11" y="279"/>
                    <a:pt x="21" y="279"/>
                  </a:cubicBezTo>
                  <a:cubicBezTo>
                    <a:pt x="63" y="285"/>
                    <a:pt x="116" y="290"/>
                    <a:pt x="173" y="290"/>
                  </a:cubicBezTo>
                  <a:cubicBezTo>
                    <a:pt x="300" y="290"/>
                    <a:pt x="441" y="265"/>
                    <a:pt x="503" y="170"/>
                  </a:cubicBezTo>
                  <a:cubicBezTo>
                    <a:pt x="553" y="87"/>
                    <a:pt x="483" y="0"/>
                    <a:pt x="405"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57;p35">
              <a:extLst>
                <a:ext uri="{FF2B5EF4-FFF2-40B4-BE49-F238E27FC236}">
                  <a16:creationId xmlns:a16="http://schemas.microsoft.com/office/drawing/2014/main" id="{723BB8E9-3E81-4AEF-9DDC-211C61D3839A}"/>
                </a:ext>
              </a:extLst>
            </p:cNvPr>
            <p:cNvSpPr/>
            <p:nvPr/>
          </p:nvSpPr>
          <p:spPr>
            <a:xfrm flipH="1">
              <a:off x="6780266" y="3624830"/>
              <a:ext cx="30646" cy="9882"/>
            </a:xfrm>
            <a:custGeom>
              <a:avLst/>
              <a:gdLst/>
              <a:ahLst/>
              <a:cxnLst/>
              <a:rect l="l" t="t" r="r" b="b"/>
              <a:pathLst>
                <a:path w="490" h="158" extrusionOk="0">
                  <a:moveTo>
                    <a:pt x="345" y="58"/>
                  </a:moveTo>
                  <a:cubicBezTo>
                    <a:pt x="364" y="58"/>
                    <a:pt x="383" y="59"/>
                    <a:pt x="401" y="61"/>
                  </a:cubicBezTo>
                  <a:lnTo>
                    <a:pt x="401" y="61"/>
                  </a:lnTo>
                  <a:cubicBezTo>
                    <a:pt x="352" y="85"/>
                    <a:pt x="300" y="102"/>
                    <a:pt x="244" y="110"/>
                  </a:cubicBezTo>
                  <a:cubicBezTo>
                    <a:pt x="209" y="117"/>
                    <a:pt x="176" y="117"/>
                    <a:pt x="141" y="117"/>
                  </a:cubicBezTo>
                  <a:cubicBezTo>
                    <a:pt x="137" y="116"/>
                    <a:pt x="132" y="116"/>
                    <a:pt x="129" y="116"/>
                  </a:cubicBezTo>
                  <a:lnTo>
                    <a:pt x="129" y="116"/>
                  </a:lnTo>
                  <a:cubicBezTo>
                    <a:pt x="195" y="77"/>
                    <a:pt x="270" y="58"/>
                    <a:pt x="345" y="58"/>
                  </a:cubicBezTo>
                  <a:close/>
                  <a:moveTo>
                    <a:pt x="102" y="1"/>
                  </a:moveTo>
                  <a:cubicBezTo>
                    <a:pt x="100" y="1"/>
                    <a:pt x="97" y="2"/>
                    <a:pt x="94" y="4"/>
                  </a:cubicBezTo>
                  <a:cubicBezTo>
                    <a:pt x="36" y="36"/>
                    <a:pt x="1" y="99"/>
                    <a:pt x="42" y="132"/>
                  </a:cubicBezTo>
                  <a:lnTo>
                    <a:pt x="42" y="132"/>
                  </a:lnTo>
                  <a:cubicBezTo>
                    <a:pt x="41" y="144"/>
                    <a:pt x="52" y="154"/>
                    <a:pt x="65" y="154"/>
                  </a:cubicBezTo>
                  <a:cubicBezTo>
                    <a:pt x="69" y="154"/>
                    <a:pt x="73" y="153"/>
                    <a:pt x="76" y="151"/>
                  </a:cubicBezTo>
                  <a:cubicBezTo>
                    <a:pt x="77" y="150"/>
                    <a:pt x="78" y="150"/>
                    <a:pt x="79" y="149"/>
                  </a:cubicBezTo>
                  <a:lnTo>
                    <a:pt x="79" y="149"/>
                  </a:lnTo>
                  <a:cubicBezTo>
                    <a:pt x="83" y="150"/>
                    <a:pt x="86" y="150"/>
                    <a:pt x="90" y="151"/>
                  </a:cubicBezTo>
                  <a:cubicBezTo>
                    <a:pt x="117" y="155"/>
                    <a:pt x="144" y="157"/>
                    <a:pt x="171" y="157"/>
                  </a:cubicBezTo>
                  <a:cubicBezTo>
                    <a:pt x="278" y="157"/>
                    <a:pt x="383" y="126"/>
                    <a:pt x="472" y="69"/>
                  </a:cubicBezTo>
                  <a:cubicBezTo>
                    <a:pt x="489" y="62"/>
                    <a:pt x="486" y="38"/>
                    <a:pt x="469" y="31"/>
                  </a:cubicBezTo>
                  <a:cubicBezTo>
                    <a:pt x="429" y="21"/>
                    <a:pt x="388" y="16"/>
                    <a:pt x="348" y="16"/>
                  </a:cubicBezTo>
                  <a:cubicBezTo>
                    <a:pt x="255" y="16"/>
                    <a:pt x="164" y="44"/>
                    <a:pt x="85" y="95"/>
                  </a:cubicBezTo>
                  <a:lnTo>
                    <a:pt x="85" y="95"/>
                  </a:lnTo>
                  <a:cubicBezTo>
                    <a:pt x="84" y="93"/>
                    <a:pt x="84" y="91"/>
                    <a:pt x="83" y="90"/>
                  </a:cubicBezTo>
                  <a:cubicBezTo>
                    <a:pt x="73" y="58"/>
                    <a:pt x="86" y="55"/>
                    <a:pt x="114" y="38"/>
                  </a:cubicBezTo>
                  <a:cubicBezTo>
                    <a:pt x="132" y="30"/>
                    <a:pt x="119" y="1"/>
                    <a:pt x="102"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58;p35">
              <a:extLst>
                <a:ext uri="{FF2B5EF4-FFF2-40B4-BE49-F238E27FC236}">
                  <a16:creationId xmlns:a16="http://schemas.microsoft.com/office/drawing/2014/main" id="{F6AE00B5-242E-404F-815C-489747691959}"/>
                </a:ext>
              </a:extLst>
            </p:cNvPr>
            <p:cNvSpPr/>
            <p:nvPr/>
          </p:nvSpPr>
          <p:spPr>
            <a:xfrm flipH="1">
              <a:off x="6540353" y="3378164"/>
              <a:ext cx="31334" cy="15573"/>
            </a:xfrm>
            <a:custGeom>
              <a:avLst/>
              <a:gdLst/>
              <a:ahLst/>
              <a:cxnLst/>
              <a:rect l="l" t="t" r="r" b="b"/>
              <a:pathLst>
                <a:path w="501" h="249" extrusionOk="0">
                  <a:moveTo>
                    <a:pt x="130" y="1"/>
                  </a:moveTo>
                  <a:cubicBezTo>
                    <a:pt x="110" y="1"/>
                    <a:pt x="104" y="33"/>
                    <a:pt x="126" y="40"/>
                  </a:cubicBezTo>
                  <a:cubicBezTo>
                    <a:pt x="194" y="56"/>
                    <a:pt x="259" y="73"/>
                    <a:pt x="324" y="90"/>
                  </a:cubicBezTo>
                  <a:cubicBezTo>
                    <a:pt x="344" y="97"/>
                    <a:pt x="371" y="101"/>
                    <a:pt x="389" y="111"/>
                  </a:cubicBezTo>
                  <a:cubicBezTo>
                    <a:pt x="488" y="155"/>
                    <a:pt x="419" y="199"/>
                    <a:pt x="362" y="203"/>
                  </a:cubicBezTo>
                  <a:cubicBezTo>
                    <a:pt x="337" y="205"/>
                    <a:pt x="312" y="206"/>
                    <a:pt x="286" y="206"/>
                  </a:cubicBezTo>
                  <a:cubicBezTo>
                    <a:pt x="199" y="206"/>
                    <a:pt x="110" y="192"/>
                    <a:pt x="44" y="131"/>
                  </a:cubicBezTo>
                  <a:cubicBezTo>
                    <a:pt x="40" y="128"/>
                    <a:pt x="35" y="126"/>
                    <a:pt x="31" y="126"/>
                  </a:cubicBezTo>
                  <a:cubicBezTo>
                    <a:pt x="16" y="126"/>
                    <a:pt x="1" y="146"/>
                    <a:pt x="17" y="158"/>
                  </a:cubicBezTo>
                  <a:cubicBezTo>
                    <a:pt x="75" y="213"/>
                    <a:pt x="143" y="237"/>
                    <a:pt x="222" y="244"/>
                  </a:cubicBezTo>
                  <a:cubicBezTo>
                    <a:pt x="240" y="247"/>
                    <a:pt x="260" y="248"/>
                    <a:pt x="279" y="248"/>
                  </a:cubicBezTo>
                  <a:cubicBezTo>
                    <a:pt x="306" y="248"/>
                    <a:pt x="334" y="246"/>
                    <a:pt x="362" y="244"/>
                  </a:cubicBezTo>
                  <a:cubicBezTo>
                    <a:pt x="389" y="240"/>
                    <a:pt x="433" y="244"/>
                    <a:pt x="457" y="224"/>
                  </a:cubicBezTo>
                  <a:cubicBezTo>
                    <a:pt x="501" y="190"/>
                    <a:pt x="485" y="122"/>
                    <a:pt x="444" y="90"/>
                  </a:cubicBezTo>
                  <a:cubicBezTo>
                    <a:pt x="409" y="67"/>
                    <a:pt x="365" y="60"/>
                    <a:pt x="324" y="49"/>
                  </a:cubicBezTo>
                  <a:cubicBezTo>
                    <a:pt x="262" y="32"/>
                    <a:pt x="201" y="15"/>
                    <a:pt x="136" y="2"/>
                  </a:cubicBezTo>
                  <a:cubicBezTo>
                    <a:pt x="134" y="1"/>
                    <a:pt x="132" y="1"/>
                    <a:pt x="130"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59;p35">
              <a:extLst>
                <a:ext uri="{FF2B5EF4-FFF2-40B4-BE49-F238E27FC236}">
                  <a16:creationId xmlns:a16="http://schemas.microsoft.com/office/drawing/2014/main" id="{EE904EDD-F0EF-41A0-A95A-DBCAB3F60ECB}"/>
                </a:ext>
              </a:extLst>
            </p:cNvPr>
            <p:cNvSpPr/>
            <p:nvPr/>
          </p:nvSpPr>
          <p:spPr>
            <a:xfrm flipH="1">
              <a:off x="6433343" y="3369721"/>
              <a:ext cx="29958" cy="6692"/>
            </a:xfrm>
            <a:custGeom>
              <a:avLst/>
              <a:gdLst/>
              <a:ahLst/>
              <a:cxnLst/>
              <a:rect l="l" t="t" r="r" b="b"/>
              <a:pathLst>
                <a:path w="479" h="107" extrusionOk="0">
                  <a:moveTo>
                    <a:pt x="341" y="0"/>
                  </a:moveTo>
                  <a:cubicBezTo>
                    <a:pt x="231" y="0"/>
                    <a:pt x="122" y="19"/>
                    <a:pt x="17" y="55"/>
                  </a:cubicBezTo>
                  <a:cubicBezTo>
                    <a:pt x="1" y="62"/>
                    <a:pt x="1" y="85"/>
                    <a:pt x="17" y="93"/>
                  </a:cubicBezTo>
                  <a:cubicBezTo>
                    <a:pt x="41" y="102"/>
                    <a:pt x="65" y="106"/>
                    <a:pt x="88" y="106"/>
                  </a:cubicBezTo>
                  <a:cubicBezTo>
                    <a:pt x="125" y="106"/>
                    <a:pt x="160" y="95"/>
                    <a:pt x="192" y="72"/>
                  </a:cubicBezTo>
                  <a:cubicBezTo>
                    <a:pt x="197" y="67"/>
                    <a:pt x="200" y="59"/>
                    <a:pt x="201" y="52"/>
                  </a:cubicBezTo>
                  <a:lnTo>
                    <a:pt x="201" y="52"/>
                  </a:lnTo>
                  <a:cubicBezTo>
                    <a:pt x="248" y="45"/>
                    <a:pt x="295" y="41"/>
                    <a:pt x="343" y="41"/>
                  </a:cubicBezTo>
                  <a:cubicBezTo>
                    <a:pt x="379" y="41"/>
                    <a:pt x="415" y="43"/>
                    <a:pt x="451" y="48"/>
                  </a:cubicBezTo>
                  <a:cubicBezTo>
                    <a:pt x="453" y="48"/>
                    <a:pt x="454" y="48"/>
                    <a:pt x="455" y="48"/>
                  </a:cubicBezTo>
                  <a:cubicBezTo>
                    <a:pt x="478" y="48"/>
                    <a:pt x="477" y="11"/>
                    <a:pt x="451" y="7"/>
                  </a:cubicBezTo>
                  <a:cubicBezTo>
                    <a:pt x="415" y="3"/>
                    <a:pt x="378" y="0"/>
                    <a:pt x="34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60;p35">
              <a:extLst>
                <a:ext uri="{FF2B5EF4-FFF2-40B4-BE49-F238E27FC236}">
                  <a16:creationId xmlns:a16="http://schemas.microsoft.com/office/drawing/2014/main" id="{DA524686-F91C-40C0-8162-AEE7C27A269E}"/>
                </a:ext>
              </a:extLst>
            </p:cNvPr>
            <p:cNvSpPr/>
            <p:nvPr/>
          </p:nvSpPr>
          <p:spPr>
            <a:xfrm flipH="1">
              <a:off x="6425463" y="3528328"/>
              <a:ext cx="25893" cy="21952"/>
            </a:xfrm>
            <a:custGeom>
              <a:avLst/>
              <a:gdLst/>
              <a:ahLst/>
              <a:cxnLst/>
              <a:rect l="l" t="t" r="r" b="b"/>
              <a:pathLst>
                <a:path w="414" h="351" extrusionOk="0">
                  <a:moveTo>
                    <a:pt x="185" y="1"/>
                  </a:moveTo>
                  <a:cubicBezTo>
                    <a:pt x="182" y="1"/>
                    <a:pt x="178" y="2"/>
                    <a:pt x="174" y="4"/>
                  </a:cubicBezTo>
                  <a:cubicBezTo>
                    <a:pt x="100" y="48"/>
                    <a:pt x="1" y="117"/>
                    <a:pt x="21" y="219"/>
                  </a:cubicBezTo>
                  <a:cubicBezTo>
                    <a:pt x="42" y="321"/>
                    <a:pt x="146" y="351"/>
                    <a:pt x="240" y="351"/>
                  </a:cubicBezTo>
                  <a:cubicBezTo>
                    <a:pt x="255" y="351"/>
                    <a:pt x="270" y="350"/>
                    <a:pt x="284" y="349"/>
                  </a:cubicBezTo>
                  <a:cubicBezTo>
                    <a:pt x="325" y="345"/>
                    <a:pt x="369" y="345"/>
                    <a:pt x="393" y="304"/>
                  </a:cubicBezTo>
                  <a:cubicBezTo>
                    <a:pt x="414" y="267"/>
                    <a:pt x="407" y="219"/>
                    <a:pt x="390" y="182"/>
                  </a:cubicBezTo>
                  <a:cubicBezTo>
                    <a:pt x="359" y="111"/>
                    <a:pt x="290" y="66"/>
                    <a:pt x="217" y="66"/>
                  </a:cubicBezTo>
                  <a:cubicBezTo>
                    <a:pt x="202" y="66"/>
                    <a:pt x="187" y="68"/>
                    <a:pt x="171" y="72"/>
                  </a:cubicBezTo>
                  <a:cubicBezTo>
                    <a:pt x="149" y="79"/>
                    <a:pt x="157" y="113"/>
                    <a:pt x="181" y="113"/>
                  </a:cubicBezTo>
                  <a:cubicBezTo>
                    <a:pt x="182" y="113"/>
                    <a:pt x="184" y="113"/>
                    <a:pt x="185" y="113"/>
                  </a:cubicBezTo>
                  <a:cubicBezTo>
                    <a:pt x="196" y="110"/>
                    <a:pt x="208" y="108"/>
                    <a:pt x="219" y="108"/>
                  </a:cubicBezTo>
                  <a:cubicBezTo>
                    <a:pt x="269" y="108"/>
                    <a:pt x="318" y="137"/>
                    <a:pt x="346" y="182"/>
                  </a:cubicBezTo>
                  <a:cubicBezTo>
                    <a:pt x="376" y="232"/>
                    <a:pt x="376" y="284"/>
                    <a:pt x="294" y="308"/>
                  </a:cubicBezTo>
                  <a:cubicBezTo>
                    <a:pt x="283" y="311"/>
                    <a:pt x="269" y="312"/>
                    <a:pt x="255" y="312"/>
                  </a:cubicBezTo>
                  <a:cubicBezTo>
                    <a:pt x="237" y="312"/>
                    <a:pt x="217" y="310"/>
                    <a:pt x="199" y="308"/>
                  </a:cubicBezTo>
                  <a:cubicBezTo>
                    <a:pt x="124" y="301"/>
                    <a:pt x="35" y="250"/>
                    <a:pt x="66" y="158"/>
                  </a:cubicBezTo>
                  <a:cubicBezTo>
                    <a:pt x="86" y="103"/>
                    <a:pt x="147" y="69"/>
                    <a:pt x="195" y="38"/>
                  </a:cubicBezTo>
                  <a:cubicBezTo>
                    <a:pt x="216" y="29"/>
                    <a:pt x="204" y="1"/>
                    <a:pt x="18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61;p35">
              <a:extLst>
                <a:ext uri="{FF2B5EF4-FFF2-40B4-BE49-F238E27FC236}">
                  <a16:creationId xmlns:a16="http://schemas.microsoft.com/office/drawing/2014/main" id="{77FD4CE0-512E-45FE-BFA2-08A615356DF5}"/>
                </a:ext>
              </a:extLst>
            </p:cNvPr>
            <p:cNvSpPr/>
            <p:nvPr/>
          </p:nvSpPr>
          <p:spPr>
            <a:xfrm flipH="1">
              <a:off x="6267043" y="3555346"/>
              <a:ext cx="29520" cy="15761"/>
            </a:xfrm>
            <a:custGeom>
              <a:avLst/>
              <a:gdLst/>
              <a:ahLst/>
              <a:cxnLst/>
              <a:rect l="l" t="t" r="r" b="b"/>
              <a:pathLst>
                <a:path w="472" h="252" extrusionOk="0">
                  <a:moveTo>
                    <a:pt x="316" y="0"/>
                  </a:moveTo>
                  <a:cubicBezTo>
                    <a:pt x="313" y="0"/>
                    <a:pt x="311" y="1"/>
                    <a:pt x="308" y="2"/>
                  </a:cubicBezTo>
                  <a:cubicBezTo>
                    <a:pt x="236" y="29"/>
                    <a:pt x="165" y="57"/>
                    <a:pt x="93" y="84"/>
                  </a:cubicBezTo>
                  <a:cubicBezTo>
                    <a:pt x="59" y="98"/>
                    <a:pt x="14" y="111"/>
                    <a:pt x="11" y="152"/>
                  </a:cubicBezTo>
                  <a:cubicBezTo>
                    <a:pt x="1" y="251"/>
                    <a:pt x="185" y="248"/>
                    <a:pt x="243" y="251"/>
                  </a:cubicBezTo>
                  <a:cubicBezTo>
                    <a:pt x="255" y="251"/>
                    <a:pt x="273" y="252"/>
                    <a:pt x="293" y="252"/>
                  </a:cubicBezTo>
                  <a:cubicBezTo>
                    <a:pt x="365" y="252"/>
                    <a:pt x="471" y="243"/>
                    <a:pt x="469" y="169"/>
                  </a:cubicBezTo>
                  <a:cubicBezTo>
                    <a:pt x="463" y="101"/>
                    <a:pt x="357" y="87"/>
                    <a:pt x="278" y="87"/>
                  </a:cubicBezTo>
                  <a:cubicBezTo>
                    <a:pt x="251" y="87"/>
                    <a:pt x="227" y="89"/>
                    <a:pt x="212" y="90"/>
                  </a:cubicBezTo>
                  <a:cubicBezTo>
                    <a:pt x="185" y="90"/>
                    <a:pt x="185" y="131"/>
                    <a:pt x="212" y="131"/>
                  </a:cubicBezTo>
                  <a:cubicBezTo>
                    <a:pt x="243" y="128"/>
                    <a:pt x="274" y="128"/>
                    <a:pt x="305" y="128"/>
                  </a:cubicBezTo>
                  <a:cubicBezTo>
                    <a:pt x="315" y="131"/>
                    <a:pt x="458" y="142"/>
                    <a:pt x="390" y="200"/>
                  </a:cubicBezTo>
                  <a:cubicBezTo>
                    <a:pt x="379" y="207"/>
                    <a:pt x="321" y="207"/>
                    <a:pt x="305" y="207"/>
                  </a:cubicBezTo>
                  <a:cubicBezTo>
                    <a:pt x="289" y="208"/>
                    <a:pt x="273" y="209"/>
                    <a:pt x="256" y="209"/>
                  </a:cubicBezTo>
                  <a:cubicBezTo>
                    <a:pt x="239" y="209"/>
                    <a:pt x="222" y="208"/>
                    <a:pt x="206" y="207"/>
                  </a:cubicBezTo>
                  <a:cubicBezTo>
                    <a:pt x="198" y="207"/>
                    <a:pt x="187" y="207"/>
                    <a:pt x="176" y="207"/>
                  </a:cubicBezTo>
                  <a:cubicBezTo>
                    <a:pt x="145" y="207"/>
                    <a:pt x="107" y="205"/>
                    <a:pt x="93" y="193"/>
                  </a:cubicBezTo>
                  <a:cubicBezTo>
                    <a:pt x="86" y="172"/>
                    <a:pt x="75" y="156"/>
                    <a:pt x="69" y="139"/>
                  </a:cubicBezTo>
                  <a:cubicBezTo>
                    <a:pt x="86" y="128"/>
                    <a:pt x="106" y="122"/>
                    <a:pt x="127" y="115"/>
                  </a:cubicBezTo>
                  <a:cubicBezTo>
                    <a:pt x="192" y="90"/>
                    <a:pt x="256" y="63"/>
                    <a:pt x="318" y="40"/>
                  </a:cubicBezTo>
                  <a:cubicBezTo>
                    <a:pt x="339" y="30"/>
                    <a:pt x="334" y="0"/>
                    <a:pt x="316"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62;p35">
              <a:extLst>
                <a:ext uri="{FF2B5EF4-FFF2-40B4-BE49-F238E27FC236}">
                  <a16:creationId xmlns:a16="http://schemas.microsoft.com/office/drawing/2014/main" id="{1A2D13CF-7F07-4376-85DF-37E6C070A2B5}"/>
                </a:ext>
              </a:extLst>
            </p:cNvPr>
            <p:cNvSpPr/>
            <p:nvPr/>
          </p:nvSpPr>
          <p:spPr>
            <a:xfrm flipH="1">
              <a:off x="6167538" y="3366031"/>
              <a:ext cx="18575" cy="17324"/>
            </a:xfrm>
            <a:custGeom>
              <a:avLst/>
              <a:gdLst/>
              <a:ahLst/>
              <a:cxnLst/>
              <a:rect l="l" t="t" r="r" b="b"/>
              <a:pathLst>
                <a:path w="297" h="277" extrusionOk="0">
                  <a:moveTo>
                    <a:pt x="203" y="1"/>
                  </a:moveTo>
                  <a:cubicBezTo>
                    <a:pt x="188" y="1"/>
                    <a:pt x="172" y="6"/>
                    <a:pt x="157" y="18"/>
                  </a:cubicBezTo>
                  <a:cubicBezTo>
                    <a:pt x="141" y="31"/>
                    <a:pt x="156" y="51"/>
                    <a:pt x="172" y="51"/>
                  </a:cubicBezTo>
                  <a:cubicBezTo>
                    <a:pt x="177" y="51"/>
                    <a:pt x="182" y="49"/>
                    <a:pt x="187" y="45"/>
                  </a:cubicBezTo>
                  <a:cubicBezTo>
                    <a:pt x="194" y="40"/>
                    <a:pt x="200" y="38"/>
                    <a:pt x="206" y="38"/>
                  </a:cubicBezTo>
                  <a:cubicBezTo>
                    <a:pt x="228" y="38"/>
                    <a:pt x="245" y="68"/>
                    <a:pt x="245" y="90"/>
                  </a:cubicBezTo>
                  <a:cubicBezTo>
                    <a:pt x="249" y="103"/>
                    <a:pt x="245" y="121"/>
                    <a:pt x="239" y="134"/>
                  </a:cubicBezTo>
                  <a:cubicBezTo>
                    <a:pt x="228" y="168"/>
                    <a:pt x="204" y="202"/>
                    <a:pt x="173" y="223"/>
                  </a:cubicBezTo>
                  <a:cubicBezTo>
                    <a:pt x="159" y="231"/>
                    <a:pt x="142" y="236"/>
                    <a:pt x="125" y="236"/>
                  </a:cubicBezTo>
                  <a:cubicBezTo>
                    <a:pt x="107" y="236"/>
                    <a:pt x="89" y="230"/>
                    <a:pt x="75" y="216"/>
                  </a:cubicBezTo>
                  <a:cubicBezTo>
                    <a:pt x="48" y="193"/>
                    <a:pt x="57" y="144"/>
                    <a:pt x="87" y="133"/>
                  </a:cubicBezTo>
                  <a:lnTo>
                    <a:pt x="87" y="133"/>
                  </a:lnTo>
                  <a:cubicBezTo>
                    <a:pt x="88" y="143"/>
                    <a:pt x="88" y="152"/>
                    <a:pt x="88" y="162"/>
                  </a:cubicBezTo>
                  <a:cubicBezTo>
                    <a:pt x="90" y="175"/>
                    <a:pt x="101" y="182"/>
                    <a:pt x="111" y="182"/>
                  </a:cubicBezTo>
                  <a:cubicBezTo>
                    <a:pt x="121" y="182"/>
                    <a:pt x="131" y="175"/>
                    <a:pt x="129" y="162"/>
                  </a:cubicBezTo>
                  <a:cubicBezTo>
                    <a:pt x="129" y="144"/>
                    <a:pt x="129" y="127"/>
                    <a:pt x="126" y="111"/>
                  </a:cubicBezTo>
                  <a:cubicBezTo>
                    <a:pt x="126" y="100"/>
                    <a:pt x="119" y="90"/>
                    <a:pt x="105" y="90"/>
                  </a:cubicBezTo>
                  <a:cubicBezTo>
                    <a:pt x="103" y="90"/>
                    <a:pt x="102" y="90"/>
                    <a:pt x="100" y="90"/>
                  </a:cubicBezTo>
                  <a:cubicBezTo>
                    <a:pt x="41" y="90"/>
                    <a:pt x="0" y="160"/>
                    <a:pt x="23" y="213"/>
                  </a:cubicBezTo>
                  <a:cubicBezTo>
                    <a:pt x="40" y="256"/>
                    <a:pt x="84" y="276"/>
                    <a:pt x="128" y="276"/>
                  </a:cubicBezTo>
                  <a:cubicBezTo>
                    <a:pt x="147" y="276"/>
                    <a:pt x="167" y="272"/>
                    <a:pt x="184" y="264"/>
                  </a:cubicBezTo>
                  <a:cubicBezTo>
                    <a:pt x="245" y="234"/>
                    <a:pt x="296" y="148"/>
                    <a:pt x="286" y="76"/>
                  </a:cubicBezTo>
                  <a:cubicBezTo>
                    <a:pt x="279" y="33"/>
                    <a:pt x="242" y="1"/>
                    <a:pt x="203"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63;p35">
              <a:extLst>
                <a:ext uri="{FF2B5EF4-FFF2-40B4-BE49-F238E27FC236}">
                  <a16:creationId xmlns:a16="http://schemas.microsoft.com/office/drawing/2014/main" id="{F90FE1AE-47BE-4BDD-B056-D94226FE5C10}"/>
                </a:ext>
              </a:extLst>
            </p:cNvPr>
            <p:cNvSpPr/>
            <p:nvPr/>
          </p:nvSpPr>
          <p:spPr>
            <a:xfrm flipH="1">
              <a:off x="6308446" y="3294858"/>
              <a:ext cx="35524" cy="12133"/>
            </a:xfrm>
            <a:custGeom>
              <a:avLst/>
              <a:gdLst/>
              <a:ahLst/>
              <a:cxnLst/>
              <a:rect l="l" t="t" r="r" b="b"/>
              <a:pathLst>
                <a:path w="568" h="194" extrusionOk="0">
                  <a:moveTo>
                    <a:pt x="289" y="0"/>
                  </a:moveTo>
                  <a:cubicBezTo>
                    <a:pt x="188" y="0"/>
                    <a:pt x="87" y="40"/>
                    <a:pt x="11" y="112"/>
                  </a:cubicBezTo>
                  <a:cubicBezTo>
                    <a:pt x="1" y="122"/>
                    <a:pt x="4" y="143"/>
                    <a:pt x="21" y="146"/>
                  </a:cubicBezTo>
                  <a:cubicBezTo>
                    <a:pt x="118" y="167"/>
                    <a:pt x="230" y="193"/>
                    <a:pt x="335" y="193"/>
                  </a:cubicBezTo>
                  <a:cubicBezTo>
                    <a:pt x="363" y="193"/>
                    <a:pt x="390" y="191"/>
                    <a:pt x="417" y="187"/>
                  </a:cubicBezTo>
                  <a:cubicBezTo>
                    <a:pt x="499" y="176"/>
                    <a:pt x="567" y="108"/>
                    <a:pt x="530" y="23"/>
                  </a:cubicBezTo>
                  <a:cubicBezTo>
                    <a:pt x="527" y="16"/>
                    <a:pt x="521" y="13"/>
                    <a:pt x="515" y="13"/>
                  </a:cubicBezTo>
                  <a:cubicBezTo>
                    <a:pt x="502" y="13"/>
                    <a:pt x="489" y="27"/>
                    <a:pt x="496" y="44"/>
                  </a:cubicBezTo>
                  <a:cubicBezTo>
                    <a:pt x="510" y="71"/>
                    <a:pt x="489" y="115"/>
                    <a:pt x="465" y="129"/>
                  </a:cubicBezTo>
                  <a:cubicBezTo>
                    <a:pt x="438" y="146"/>
                    <a:pt x="407" y="149"/>
                    <a:pt x="376" y="149"/>
                  </a:cubicBezTo>
                  <a:cubicBezTo>
                    <a:pt x="342" y="149"/>
                    <a:pt x="305" y="146"/>
                    <a:pt x="271" y="143"/>
                  </a:cubicBezTo>
                  <a:cubicBezTo>
                    <a:pt x="202" y="137"/>
                    <a:pt x="136" y="126"/>
                    <a:pt x="70" y="113"/>
                  </a:cubicBezTo>
                  <a:lnTo>
                    <a:pt x="70" y="113"/>
                  </a:lnTo>
                  <a:cubicBezTo>
                    <a:pt x="135" y="66"/>
                    <a:pt x="212" y="42"/>
                    <a:pt x="290" y="42"/>
                  </a:cubicBezTo>
                  <a:cubicBezTo>
                    <a:pt x="339" y="42"/>
                    <a:pt x="388" y="51"/>
                    <a:pt x="434" y="71"/>
                  </a:cubicBezTo>
                  <a:cubicBezTo>
                    <a:pt x="437" y="72"/>
                    <a:pt x="440" y="72"/>
                    <a:pt x="442" y="72"/>
                  </a:cubicBezTo>
                  <a:cubicBezTo>
                    <a:pt x="460" y="72"/>
                    <a:pt x="466" y="42"/>
                    <a:pt x="444" y="33"/>
                  </a:cubicBezTo>
                  <a:cubicBezTo>
                    <a:pt x="394" y="11"/>
                    <a:pt x="341" y="0"/>
                    <a:pt x="289"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64;p35">
              <a:extLst>
                <a:ext uri="{FF2B5EF4-FFF2-40B4-BE49-F238E27FC236}">
                  <a16:creationId xmlns:a16="http://schemas.microsoft.com/office/drawing/2014/main" id="{E43E42ED-C6B1-4B9F-B39E-D278C705A74B}"/>
                </a:ext>
              </a:extLst>
            </p:cNvPr>
            <p:cNvSpPr/>
            <p:nvPr/>
          </p:nvSpPr>
          <p:spPr>
            <a:xfrm flipH="1">
              <a:off x="6241588" y="3341702"/>
              <a:ext cx="34899" cy="15073"/>
            </a:xfrm>
            <a:custGeom>
              <a:avLst/>
              <a:gdLst/>
              <a:ahLst/>
              <a:cxnLst/>
              <a:rect l="l" t="t" r="r" b="b"/>
              <a:pathLst>
                <a:path w="558" h="241" extrusionOk="0">
                  <a:moveTo>
                    <a:pt x="345" y="1"/>
                  </a:moveTo>
                  <a:cubicBezTo>
                    <a:pt x="338" y="1"/>
                    <a:pt x="331" y="1"/>
                    <a:pt x="325" y="1"/>
                  </a:cubicBezTo>
                  <a:cubicBezTo>
                    <a:pt x="225" y="1"/>
                    <a:pt x="127" y="4"/>
                    <a:pt x="28" y="8"/>
                  </a:cubicBezTo>
                  <a:cubicBezTo>
                    <a:pt x="0" y="8"/>
                    <a:pt x="0" y="49"/>
                    <a:pt x="28" y="49"/>
                  </a:cubicBezTo>
                  <a:cubicBezTo>
                    <a:pt x="127" y="45"/>
                    <a:pt x="225" y="42"/>
                    <a:pt x="325" y="42"/>
                  </a:cubicBezTo>
                  <a:cubicBezTo>
                    <a:pt x="335" y="42"/>
                    <a:pt x="343" y="41"/>
                    <a:pt x="350" y="41"/>
                  </a:cubicBezTo>
                  <a:cubicBezTo>
                    <a:pt x="374" y="41"/>
                    <a:pt x="379" y="45"/>
                    <a:pt x="400" y="83"/>
                  </a:cubicBezTo>
                  <a:cubicBezTo>
                    <a:pt x="430" y="134"/>
                    <a:pt x="420" y="124"/>
                    <a:pt x="379" y="141"/>
                  </a:cubicBezTo>
                  <a:cubicBezTo>
                    <a:pt x="328" y="165"/>
                    <a:pt x="277" y="182"/>
                    <a:pt x="222" y="199"/>
                  </a:cubicBezTo>
                  <a:cubicBezTo>
                    <a:pt x="200" y="205"/>
                    <a:pt x="208" y="241"/>
                    <a:pt x="228" y="241"/>
                  </a:cubicBezTo>
                  <a:cubicBezTo>
                    <a:pt x="229" y="241"/>
                    <a:pt x="231" y="240"/>
                    <a:pt x="233" y="240"/>
                  </a:cubicBezTo>
                  <a:cubicBezTo>
                    <a:pt x="301" y="220"/>
                    <a:pt x="557" y="161"/>
                    <a:pt x="479" y="45"/>
                  </a:cubicBezTo>
                  <a:cubicBezTo>
                    <a:pt x="448" y="3"/>
                    <a:pt x="395" y="1"/>
                    <a:pt x="34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65;p35">
              <a:extLst>
                <a:ext uri="{FF2B5EF4-FFF2-40B4-BE49-F238E27FC236}">
                  <a16:creationId xmlns:a16="http://schemas.microsoft.com/office/drawing/2014/main" id="{22049A1C-F8E9-440E-8625-2B5F68B09243}"/>
                </a:ext>
              </a:extLst>
            </p:cNvPr>
            <p:cNvSpPr/>
            <p:nvPr/>
          </p:nvSpPr>
          <p:spPr>
            <a:xfrm flipH="1">
              <a:off x="6933119" y="3545152"/>
              <a:ext cx="41966" cy="28082"/>
            </a:xfrm>
            <a:custGeom>
              <a:avLst/>
              <a:gdLst/>
              <a:ahLst/>
              <a:cxnLst/>
              <a:rect l="l" t="t" r="r" b="b"/>
              <a:pathLst>
                <a:path w="671" h="449" extrusionOk="0">
                  <a:moveTo>
                    <a:pt x="381" y="120"/>
                  </a:moveTo>
                  <a:cubicBezTo>
                    <a:pt x="434" y="137"/>
                    <a:pt x="495" y="157"/>
                    <a:pt x="537" y="196"/>
                  </a:cubicBezTo>
                  <a:cubicBezTo>
                    <a:pt x="612" y="267"/>
                    <a:pt x="534" y="360"/>
                    <a:pt x="462" y="390"/>
                  </a:cubicBezTo>
                  <a:cubicBezTo>
                    <a:pt x="434" y="402"/>
                    <a:pt x="401" y="412"/>
                    <a:pt x="368" y="412"/>
                  </a:cubicBezTo>
                  <a:cubicBezTo>
                    <a:pt x="345" y="412"/>
                    <a:pt x="322" y="407"/>
                    <a:pt x="302" y="394"/>
                  </a:cubicBezTo>
                  <a:cubicBezTo>
                    <a:pt x="237" y="356"/>
                    <a:pt x="271" y="267"/>
                    <a:pt x="302" y="212"/>
                  </a:cubicBezTo>
                  <a:cubicBezTo>
                    <a:pt x="323" y="177"/>
                    <a:pt x="350" y="146"/>
                    <a:pt x="381" y="120"/>
                  </a:cubicBezTo>
                  <a:close/>
                  <a:moveTo>
                    <a:pt x="546" y="0"/>
                  </a:moveTo>
                  <a:cubicBezTo>
                    <a:pt x="544" y="0"/>
                    <a:pt x="542" y="1"/>
                    <a:pt x="540" y="1"/>
                  </a:cubicBezTo>
                  <a:cubicBezTo>
                    <a:pt x="479" y="11"/>
                    <a:pt x="421" y="36"/>
                    <a:pt x="371" y="73"/>
                  </a:cubicBezTo>
                  <a:lnTo>
                    <a:pt x="371" y="73"/>
                  </a:lnTo>
                  <a:cubicBezTo>
                    <a:pt x="333" y="65"/>
                    <a:pt x="293" y="61"/>
                    <a:pt x="253" y="61"/>
                  </a:cubicBezTo>
                  <a:cubicBezTo>
                    <a:pt x="173" y="61"/>
                    <a:pt x="94" y="77"/>
                    <a:pt x="22" y="107"/>
                  </a:cubicBezTo>
                  <a:cubicBezTo>
                    <a:pt x="1" y="116"/>
                    <a:pt x="6" y="146"/>
                    <a:pt x="24" y="146"/>
                  </a:cubicBezTo>
                  <a:cubicBezTo>
                    <a:pt x="26" y="146"/>
                    <a:pt x="29" y="146"/>
                    <a:pt x="32" y="144"/>
                  </a:cubicBezTo>
                  <a:cubicBezTo>
                    <a:pt x="101" y="117"/>
                    <a:pt x="174" y="102"/>
                    <a:pt x="246" y="102"/>
                  </a:cubicBezTo>
                  <a:cubicBezTo>
                    <a:pt x="274" y="102"/>
                    <a:pt x="302" y="104"/>
                    <a:pt x="330" y="109"/>
                  </a:cubicBezTo>
                  <a:lnTo>
                    <a:pt x="330" y="109"/>
                  </a:lnTo>
                  <a:cubicBezTo>
                    <a:pt x="284" y="154"/>
                    <a:pt x="250" y="212"/>
                    <a:pt x="233" y="278"/>
                  </a:cubicBezTo>
                  <a:cubicBezTo>
                    <a:pt x="202" y="393"/>
                    <a:pt x="278" y="449"/>
                    <a:pt x="372" y="449"/>
                  </a:cubicBezTo>
                  <a:cubicBezTo>
                    <a:pt x="402" y="449"/>
                    <a:pt x="434" y="443"/>
                    <a:pt x="466" y="431"/>
                  </a:cubicBezTo>
                  <a:cubicBezTo>
                    <a:pt x="588" y="387"/>
                    <a:pt x="670" y="237"/>
                    <a:pt x="537" y="144"/>
                  </a:cubicBezTo>
                  <a:cubicBezTo>
                    <a:pt x="502" y="120"/>
                    <a:pt x="464" y="102"/>
                    <a:pt x="425" y="88"/>
                  </a:cubicBezTo>
                  <a:lnTo>
                    <a:pt x="425" y="88"/>
                  </a:lnTo>
                  <a:cubicBezTo>
                    <a:pt x="463" y="64"/>
                    <a:pt x="506" y="48"/>
                    <a:pt x="551" y="39"/>
                  </a:cubicBezTo>
                  <a:cubicBezTo>
                    <a:pt x="576" y="36"/>
                    <a:pt x="569" y="0"/>
                    <a:pt x="546"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66;p35">
              <a:extLst>
                <a:ext uri="{FF2B5EF4-FFF2-40B4-BE49-F238E27FC236}">
                  <a16:creationId xmlns:a16="http://schemas.microsoft.com/office/drawing/2014/main" id="{8DF94BD3-B17B-4C77-879F-B3990A8DB4F5}"/>
                </a:ext>
              </a:extLst>
            </p:cNvPr>
            <p:cNvSpPr/>
            <p:nvPr/>
          </p:nvSpPr>
          <p:spPr>
            <a:xfrm flipH="1">
              <a:off x="7001478" y="3446585"/>
              <a:ext cx="13697" cy="23516"/>
            </a:xfrm>
            <a:custGeom>
              <a:avLst/>
              <a:gdLst/>
              <a:ahLst/>
              <a:cxnLst/>
              <a:rect l="l" t="t" r="r" b="b"/>
              <a:pathLst>
                <a:path w="219" h="376" extrusionOk="0">
                  <a:moveTo>
                    <a:pt x="70" y="0"/>
                  </a:moveTo>
                  <a:cubicBezTo>
                    <a:pt x="54" y="0"/>
                    <a:pt x="38" y="4"/>
                    <a:pt x="21" y="11"/>
                  </a:cubicBezTo>
                  <a:cubicBezTo>
                    <a:pt x="0" y="19"/>
                    <a:pt x="13" y="49"/>
                    <a:pt x="33" y="49"/>
                  </a:cubicBezTo>
                  <a:cubicBezTo>
                    <a:pt x="36" y="49"/>
                    <a:pt x="39" y="49"/>
                    <a:pt x="42" y="48"/>
                  </a:cubicBezTo>
                  <a:cubicBezTo>
                    <a:pt x="56" y="41"/>
                    <a:pt x="68" y="39"/>
                    <a:pt x="79" y="39"/>
                  </a:cubicBezTo>
                  <a:cubicBezTo>
                    <a:pt x="160" y="39"/>
                    <a:pt x="171" y="183"/>
                    <a:pt x="168" y="246"/>
                  </a:cubicBezTo>
                  <a:cubicBezTo>
                    <a:pt x="165" y="273"/>
                    <a:pt x="150" y="330"/>
                    <a:pt x="126" y="330"/>
                  </a:cubicBezTo>
                  <a:cubicBezTo>
                    <a:pt x="119" y="330"/>
                    <a:pt x="111" y="325"/>
                    <a:pt x="103" y="314"/>
                  </a:cubicBezTo>
                  <a:cubicBezTo>
                    <a:pt x="83" y="283"/>
                    <a:pt x="89" y="222"/>
                    <a:pt x="92" y="188"/>
                  </a:cubicBezTo>
                  <a:cubicBezTo>
                    <a:pt x="94" y="176"/>
                    <a:pt x="85" y="170"/>
                    <a:pt x="74" y="170"/>
                  </a:cubicBezTo>
                  <a:cubicBezTo>
                    <a:pt x="64" y="170"/>
                    <a:pt x="53" y="176"/>
                    <a:pt x="51" y="188"/>
                  </a:cubicBezTo>
                  <a:cubicBezTo>
                    <a:pt x="45" y="236"/>
                    <a:pt x="42" y="351"/>
                    <a:pt x="100" y="372"/>
                  </a:cubicBezTo>
                  <a:cubicBezTo>
                    <a:pt x="108" y="375"/>
                    <a:pt x="115" y="376"/>
                    <a:pt x="122" y="376"/>
                  </a:cubicBezTo>
                  <a:cubicBezTo>
                    <a:pt x="170" y="376"/>
                    <a:pt x="199" y="322"/>
                    <a:pt x="205" y="280"/>
                  </a:cubicBezTo>
                  <a:cubicBezTo>
                    <a:pt x="215" y="211"/>
                    <a:pt x="219" y="116"/>
                    <a:pt x="174" y="58"/>
                  </a:cubicBezTo>
                  <a:cubicBezTo>
                    <a:pt x="147" y="21"/>
                    <a:pt x="110" y="0"/>
                    <a:pt x="7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67;p35">
              <a:extLst>
                <a:ext uri="{FF2B5EF4-FFF2-40B4-BE49-F238E27FC236}">
                  <a16:creationId xmlns:a16="http://schemas.microsoft.com/office/drawing/2014/main" id="{C5A10B0E-5CEB-4F69-B0EA-CC59DA4650C7}"/>
                </a:ext>
              </a:extLst>
            </p:cNvPr>
            <p:cNvSpPr/>
            <p:nvPr/>
          </p:nvSpPr>
          <p:spPr>
            <a:xfrm flipH="1">
              <a:off x="6962889" y="3393299"/>
              <a:ext cx="17074" cy="25893"/>
            </a:xfrm>
            <a:custGeom>
              <a:avLst/>
              <a:gdLst/>
              <a:ahLst/>
              <a:cxnLst/>
              <a:rect l="l" t="t" r="r" b="b"/>
              <a:pathLst>
                <a:path w="273" h="414" extrusionOk="0">
                  <a:moveTo>
                    <a:pt x="221" y="250"/>
                  </a:moveTo>
                  <a:lnTo>
                    <a:pt x="221" y="250"/>
                  </a:lnTo>
                  <a:cubicBezTo>
                    <a:pt x="219" y="256"/>
                    <a:pt x="218" y="262"/>
                    <a:pt x="216" y="269"/>
                  </a:cubicBezTo>
                  <a:cubicBezTo>
                    <a:pt x="208" y="303"/>
                    <a:pt x="145" y="377"/>
                    <a:pt x="101" y="377"/>
                  </a:cubicBezTo>
                  <a:cubicBezTo>
                    <a:pt x="88" y="377"/>
                    <a:pt x="77" y="370"/>
                    <a:pt x="69" y="354"/>
                  </a:cubicBezTo>
                  <a:cubicBezTo>
                    <a:pt x="45" y="299"/>
                    <a:pt x="164" y="279"/>
                    <a:pt x="199" y="261"/>
                  </a:cubicBezTo>
                  <a:cubicBezTo>
                    <a:pt x="207" y="258"/>
                    <a:pt x="214" y="254"/>
                    <a:pt x="221" y="250"/>
                  </a:cubicBezTo>
                  <a:close/>
                  <a:moveTo>
                    <a:pt x="130" y="1"/>
                  </a:moveTo>
                  <a:cubicBezTo>
                    <a:pt x="122" y="1"/>
                    <a:pt x="113" y="3"/>
                    <a:pt x="103" y="6"/>
                  </a:cubicBezTo>
                  <a:cubicBezTo>
                    <a:pt x="96" y="6"/>
                    <a:pt x="86" y="16"/>
                    <a:pt x="90" y="23"/>
                  </a:cubicBezTo>
                  <a:cubicBezTo>
                    <a:pt x="99" y="105"/>
                    <a:pt x="146" y="168"/>
                    <a:pt x="217" y="201"/>
                  </a:cubicBezTo>
                  <a:lnTo>
                    <a:pt x="217" y="201"/>
                  </a:lnTo>
                  <a:cubicBezTo>
                    <a:pt x="167" y="251"/>
                    <a:pt x="68" y="243"/>
                    <a:pt x="28" y="313"/>
                  </a:cubicBezTo>
                  <a:cubicBezTo>
                    <a:pt x="0" y="364"/>
                    <a:pt x="24" y="405"/>
                    <a:pt x="79" y="412"/>
                  </a:cubicBezTo>
                  <a:cubicBezTo>
                    <a:pt x="88" y="413"/>
                    <a:pt x="97" y="414"/>
                    <a:pt x="105" y="414"/>
                  </a:cubicBezTo>
                  <a:cubicBezTo>
                    <a:pt x="215" y="414"/>
                    <a:pt x="252" y="310"/>
                    <a:pt x="260" y="211"/>
                  </a:cubicBezTo>
                  <a:lnTo>
                    <a:pt x="260" y="211"/>
                  </a:lnTo>
                  <a:cubicBezTo>
                    <a:pt x="262" y="207"/>
                    <a:pt x="265" y="204"/>
                    <a:pt x="267" y="200"/>
                  </a:cubicBezTo>
                  <a:cubicBezTo>
                    <a:pt x="272" y="190"/>
                    <a:pt x="269" y="180"/>
                    <a:pt x="262" y="174"/>
                  </a:cubicBezTo>
                  <a:lnTo>
                    <a:pt x="262" y="174"/>
                  </a:lnTo>
                  <a:cubicBezTo>
                    <a:pt x="263" y="147"/>
                    <a:pt x="262" y="122"/>
                    <a:pt x="260" y="101"/>
                  </a:cubicBezTo>
                  <a:cubicBezTo>
                    <a:pt x="258" y="87"/>
                    <a:pt x="247" y="80"/>
                    <a:pt x="237" y="80"/>
                  </a:cubicBezTo>
                  <a:cubicBezTo>
                    <a:pt x="227" y="80"/>
                    <a:pt x="218" y="87"/>
                    <a:pt x="219" y="101"/>
                  </a:cubicBezTo>
                  <a:cubicBezTo>
                    <a:pt x="220" y="119"/>
                    <a:pt x="222" y="139"/>
                    <a:pt x="224" y="158"/>
                  </a:cubicBezTo>
                  <a:lnTo>
                    <a:pt x="224" y="158"/>
                  </a:lnTo>
                  <a:cubicBezTo>
                    <a:pt x="179" y="136"/>
                    <a:pt x="147" y="97"/>
                    <a:pt x="135" y="49"/>
                  </a:cubicBezTo>
                  <a:lnTo>
                    <a:pt x="135" y="49"/>
                  </a:lnTo>
                  <a:cubicBezTo>
                    <a:pt x="141" y="50"/>
                    <a:pt x="148" y="52"/>
                    <a:pt x="154" y="53"/>
                  </a:cubicBezTo>
                  <a:cubicBezTo>
                    <a:pt x="159" y="58"/>
                    <a:pt x="163" y="60"/>
                    <a:pt x="168" y="60"/>
                  </a:cubicBezTo>
                  <a:cubicBezTo>
                    <a:pt x="183" y="60"/>
                    <a:pt x="197" y="39"/>
                    <a:pt x="181" y="26"/>
                  </a:cubicBezTo>
                  <a:cubicBezTo>
                    <a:pt x="165" y="10"/>
                    <a:pt x="150" y="1"/>
                    <a:pt x="130"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68;p35">
              <a:extLst>
                <a:ext uri="{FF2B5EF4-FFF2-40B4-BE49-F238E27FC236}">
                  <a16:creationId xmlns:a16="http://schemas.microsoft.com/office/drawing/2014/main" id="{75446B68-D76A-47D8-9FE5-B7918C9C8E20}"/>
                </a:ext>
              </a:extLst>
            </p:cNvPr>
            <p:cNvSpPr/>
            <p:nvPr/>
          </p:nvSpPr>
          <p:spPr>
            <a:xfrm flipH="1">
              <a:off x="6904725" y="3557097"/>
              <a:ext cx="34398" cy="28019"/>
            </a:xfrm>
            <a:custGeom>
              <a:avLst/>
              <a:gdLst/>
              <a:ahLst/>
              <a:cxnLst/>
              <a:rect l="l" t="t" r="r" b="b"/>
              <a:pathLst>
                <a:path w="550" h="448" extrusionOk="0">
                  <a:moveTo>
                    <a:pt x="34" y="1"/>
                  </a:moveTo>
                  <a:cubicBezTo>
                    <a:pt x="9" y="1"/>
                    <a:pt x="1" y="39"/>
                    <a:pt x="27" y="42"/>
                  </a:cubicBezTo>
                  <a:cubicBezTo>
                    <a:pt x="163" y="70"/>
                    <a:pt x="344" y="114"/>
                    <a:pt x="444" y="220"/>
                  </a:cubicBezTo>
                  <a:cubicBezTo>
                    <a:pt x="474" y="254"/>
                    <a:pt x="505" y="298"/>
                    <a:pt x="491" y="343"/>
                  </a:cubicBezTo>
                  <a:cubicBezTo>
                    <a:pt x="476" y="384"/>
                    <a:pt x="432" y="405"/>
                    <a:pt x="391" y="405"/>
                  </a:cubicBezTo>
                  <a:cubicBezTo>
                    <a:pt x="386" y="405"/>
                    <a:pt x="380" y="405"/>
                    <a:pt x="375" y="404"/>
                  </a:cubicBezTo>
                  <a:cubicBezTo>
                    <a:pt x="290" y="390"/>
                    <a:pt x="252" y="308"/>
                    <a:pt x="236" y="234"/>
                  </a:cubicBezTo>
                  <a:cubicBezTo>
                    <a:pt x="233" y="224"/>
                    <a:pt x="224" y="220"/>
                    <a:pt x="216" y="220"/>
                  </a:cubicBezTo>
                  <a:cubicBezTo>
                    <a:pt x="203" y="220"/>
                    <a:pt x="190" y="229"/>
                    <a:pt x="195" y="243"/>
                  </a:cubicBezTo>
                  <a:cubicBezTo>
                    <a:pt x="215" y="329"/>
                    <a:pt x="259" y="418"/>
                    <a:pt x="348" y="442"/>
                  </a:cubicBezTo>
                  <a:cubicBezTo>
                    <a:pt x="362" y="446"/>
                    <a:pt x="377" y="448"/>
                    <a:pt x="391" y="448"/>
                  </a:cubicBezTo>
                  <a:cubicBezTo>
                    <a:pt x="454" y="448"/>
                    <a:pt x="515" y="412"/>
                    <a:pt x="532" y="346"/>
                  </a:cubicBezTo>
                  <a:cubicBezTo>
                    <a:pt x="549" y="257"/>
                    <a:pt x="471" y="179"/>
                    <a:pt x="406" y="138"/>
                  </a:cubicBezTo>
                  <a:cubicBezTo>
                    <a:pt x="297" y="67"/>
                    <a:pt x="163" y="26"/>
                    <a:pt x="37" y="1"/>
                  </a:cubicBezTo>
                  <a:cubicBezTo>
                    <a:pt x="36" y="1"/>
                    <a:pt x="35" y="1"/>
                    <a:pt x="34"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69;p35">
              <a:extLst>
                <a:ext uri="{FF2B5EF4-FFF2-40B4-BE49-F238E27FC236}">
                  <a16:creationId xmlns:a16="http://schemas.microsoft.com/office/drawing/2014/main" id="{1472D1CD-3B7E-4D5D-A273-1888A720BE69}"/>
                </a:ext>
              </a:extLst>
            </p:cNvPr>
            <p:cNvSpPr/>
            <p:nvPr/>
          </p:nvSpPr>
          <p:spPr>
            <a:xfrm flipH="1">
              <a:off x="6774950" y="3606318"/>
              <a:ext cx="28144" cy="17074"/>
            </a:xfrm>
            <a:custGeom>
              <a:avLst/>
              <a:gdLst/>
              <a:ahLst/>
              <a:cxnLst/>
              <a:rect l="l" t="t" r="r" b="b"/>
              <a:pathLst>
                <a:path w="450" h="273" extrusionOk="0">
                  <a:moveTo>
                    <a:pt x="388" y="0"/>
                  </a:moveTo>
                  <a:cubicBezTo>
                    <a:pt x="353" y="0"/>
                    <a:pt x="322" y="7"/>
                    <a:pt x="286" y="20"/>
                  </a:cubicBezTo>
                  <a:cubicBezTo>
                    <a:pt x="264" y="29"/>
                    <a:pt x="271" y="63"/>
                    <a:pt x="289" y="63"/>
                  </a:cubicBezTo>
                  <a:cubicBezTo>
                    <a:pt x="291" y="63"/>
                    <a:pt x="294" y="62"/>
                    <a:pt x="296" y="61"/>
                  </a:cubicBezTo>
                  <a:cubicBezTo>
                    <a:pt x="329" y="48"/>
                    <a:pt x="360" y="41"/>
                    <a:pt x="392" y="41"/>
                  </a:cubicBezTo>
                  <a:cubicBezTo>
                    <a:pt x="395" y="41"/>
                    <a:pt x="397" y="41"/>
                    <a:pt x="400" y="42"/>
                  </a:cubicBezTo>
                  <a:lnTo>
                    <a:pt x="400" y="42"/>
                  </a:lnTo>
                  <a:cubicBezTo>
                    <a:pt x="381" y="112"/>
                    <a:pt x="333" y="167"/>
                    <a:pt x="265" y="201"/>
                  </a:cubicBezTo>
                  <a:cubicBezTo>
                    <a:pt x="235" y="217"/>
                    <a:pt x="180" y="233"/>
                    <a:pt x="133" y="233"/>
                  </a:cubicBezTo>
                  <a:cubicBezTo>
                    <a:pt x="87" y="233"/>
                    <a:pt x="48" y="218"/>
                    <a:pt x="43" y="173"/>
                  </a:cubicBezTo>
                  <a:cubicBezTo>
                    <a:pt x="41" y="160"/>
                    <a:pt x="30" y="153"/>
                    <a:pt x="20" y="153"/>
                  </a:cubicBezTo>
                  <a:cubicBezTo>
                    <a:pt x="10" y="153"/>
                    <a:pt x="1" y="160"/>
                    <a:pt x="2" y="173"/>
                  </a:cubicBezTo>
                  <a:cubicBezTo>
                    <a:pt x="10" y="238"/>
                    <a:pt x="19" y="252"/>
                    <a:pt x="84" y="266"/>
                  </a:cubicBezTo>
                  <a:cubicBezTo>
                    <a:pt x="103" y="271"/>
                    <a:pt x="122" y="273"/>
                    <a:pt x="142" y="273"/>
                  </a:cubicBezTo>
                  <a:cubicBezTo>
                    <a:pt x="177" y="273"/>
                    <a:pt x="211" y="266"/>
                    <a:pt x="241" y="255"/>
                  </a:cubicBezTo>
                  <a:cubicBezTo>
                    <a:pt x="344" y="222"/>
                    <a:pt x="426" y="136"/>
                    <a:pt x="446" y="30"/>
                  </a:cubicBezTo>
                  <a:cubicBezTo>
                    <a:pt x="449" y="13"/>
                    <a:pt x="440" y="6"/>
                    <a:pt x="426" y="3"/>
                  </a:cubicBezTo>
                  <a:cubicBezTo>
                    <a:pt x="413" y="1"/>
                    <a:pt x="400" y="0"/>
                    <a:pt x="388"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570;p35">
              <a:extLst>
                <a:ext uri="{FF2B5EF4-FFF2-40B4-BE49-F238E27FC236}">
                  <a16:creationId xmlns:a16="http://schemas.microsoft.com/office/drawing/2014/main" id="{AA15A750-06A6-42BA-8A60-D1E6200D15E8}"/>
                </a:ext>
              </a:extLst>
            </p:cNvPr>
            <p:cNvSpPr/>
            <p:nvPr/>
          </p:nvSpPr>
          <p:spPr>
            <a:xfrm flipH="1">
              <a:off x="6700649" y="3561913"/>
              <a:ext cx="19701" cy="10382"/>
            </a:xfrm>
            <a:custGeom>
              <a:avLst/>
              <a:gdLst/>
              <a:ahLst/>
              <a:cxnLst/>
              <a:rect l="l" t="t" r="r" b="b"/>
              <a:pathLst>
                <a:path w="315" h="166" extrusionOk="0">
                  <a:moveTo>
                    <a:pt x="253" y="47"/>
                  </a:moveTo>
                  <a:cubicBezTo>
                    <a:pt x="259" y="47"/>
                    <a:pt x="265" y="47"/>
                    <a:pt x="272" y="48"/>
                  </a:cubicBezTo>
                  <a:lnTo>
                    <a:pt x="272" y="48"/>
                  </a:lnTo>
                  <a:cubicBezTo>
                    <a:pt x="263" y="88"/>
                    <a:pt x="222" y="109"/>
                    <a:pt x="181" y="118"/>
                  </a:cubicBezTo>
                  <a:lnTo>
                    <a:pt x="181" y="118"/>
                  </a:lnTo>
                  <a:cubicBezTo>
                    <a:pt x="182" y="116"/>
                    <a:pt x="184" y="115"/>
                    <a:pt x="185" y="112"/>
                  </a:cubicBezTo>
                  <a:cubicBezTo>
                    <a:pt x="199" y="95"/>
                    <a:pt x="209" y="78"/>
                    <a:pt x="223" y="58"/>
                  </a:cubicBezTo>
                  <a:cubicBezTo>
                    <a:pt x="225" y="56"/>
                    <a:pt x="226" y="53"/>
                    <a:pt x="226" y="49"/>
                  </a:cubicBezTo>
                  <a:lnTo>
                    <a:pt x="226" y="49"/>
                  </a:lnTo>
                  <a:cubicBezTo>
                    <a:pt x="235" y="48"/>
                    <a:pt x="244" y="47"/>
                    <a:pt x="253" y="47"/>
                  </a:cubicBezTo>
                  <a:close/>
                  <a:moveTo>
                    <a:pt x="102" y="41"/>
                  </a:moveTo>
                  <a:cubicBezTo>
                    <a:pt x="114" y="41"/>
                    <a:pt x="128" y="44"/>
                    <a:pt x="141" y="47"/>
                  </a:cubicBezTo>
                  <a:lnTo>
                    <a:pt x="141" y="47"/>
                  </a:lnTo>
                  <a:cubicBezTo>
                    <a:pt x="132" y="54"/>
                    <a:pt x="124" y="62"/>
                    <a:pt x="117" y="71"/>
                  </a:cubicBezTo>
                  <a:cubicBezTo>
                    <a:pt x="104" y="87"/>
                    <a:pt x="116" y="106"/>
                    <a:pt x="130" y="106"/>
                  </a:cubicBezTo>
                  <a:cubicBezTo>
                    <a:pt x="135" y="106"/>
                    <a:pt x="140" y="104"/>
                    <a:pt x="144" y="98"/>
                  </a:cubicBezTo>
                  <a:cubicBezTo>
                    <a:pt x="146" y="96"/>
                    <a:pt x="149" y="94"/>
                    <a:pt x="151" y="91"/>
                  </a:cubicBezTo>
                  <a:lnTo>
                    <a:pt x="151" y="91"/>
                  </a:lnTo>
                  <a:cubicBezTo>
                    <a:pt x="151" y="92"/>
                    <a:pt x="151" y="92"/>
                    <a:pt x="151" y="92"/>
                  </a:cubicBezTo>
                  <a:cubicBezTo>
                    <a:pt x="141" y="105"/>
                    <a:pt x="148" y="117"/>
                    <a:pt x="159" y="121"/>
                  </a:cubicBezTo>
                  <a:lnTo>
                    <a:pt x="159" y="121"/>
                  </a:lnTo>
                  <a:cubicBezTo>
                    <a:pt x="155" y="122"/>
                    <a:pt x="151" y="122"/>
                    <a:pt x="147" y="122"/>
                  </a:cubicBezTo>
                  <a:cubicBezTo>
                    <a:pt x="142" y="123"/>
                    <a:pt x="135" y="123"/>
                    <a:pt x="126" y="123"/>
                  </a:cubicBezTo>
                  <a:cubicBezTo>
                    <a:pt x="93" y="123"/>
                    <a:pt x="45" y="115"/>
                    <a:pt x="59" y="71"/>
                  </a:cubicBezTo>
                  <a:cubicBezTo>
                    <a:pt x="64" y="49"/>
                    <a:pt x="81" y="41"/>
                    <a:pt x="102" y="41"/>
                  </a:cubicBezTo>
                  <a:close/>
                  <a:moveTo>
                    <a:pt x="105" y="0"/>
                  </a:moveTo>
                  <a:cubicBezTo>
                    <a:pt x="77" y="0"/>
                    <a:pt x="51" y="9"/>
                    <a:pt x="31" y="34"/>
                  </a:cubicBezTo>
                  <a:cubicBezTo>
                    <a:pt x="1" y="75"/>
                    <a:pt x="7" y="129"/>
                    <a:pt x="56" y="149"/>
                  </a:cubicBezTo>
                  <a:cubicBezTo>
                    <a:pt x="78" y="161"/>
                    <a:pt x="106" y="166"/>
                    <a:pt x="135" y="166"/>
                  </a:cubicBezTo>
                  <a:cubicBezTo>
                    <a:pt x="220" y="166"/>
                    <a:pt x="314" y="117"/>
                    <a:pt x="314" y="30"/>
                  </a:cubicBezTo>
                  <a:cubicBezTo>
                    <a:pt x="314" y="20"/>
                    <a:pt x="308" y="13"/>
                    <a:pt x="301" y="10"/>
                  </a:cubicBezTo>
                  <a:cubicBezTo>
                    <a:pt x="287" y="7"/>
                    <a:pt x="272" y="6"/>
                    <a:pt x="258" y="6"/>
                  </a:cubicBezTo>
                  <a:cubicBezTo>
                    <a:pt x="233" y="6"/>
                    <a:pt x="209" y="10"/>
                    <a:pt x="187" y="19"/>
                  </a:cubicBezTo>
                  <a:lnTo>
                    <a:pt x="187" y="19"/>
                  </a:lnTo>
                  <a:cubicBezTo>
                    <a:pt x="161" y="9"/>
                    <a:pt x="132" y="0"/>
                    <a:pt x="105"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571;p35">
              <a:extLst>
                <a:ext uri="{FF2B5EF4-FFF2-40B4-BE49-F238E27FC236}">
                  <a16:creationId xmlns:a16="http://schemas.microsoft.com/office/drawing/2014/main" id="{5E3D7599-1388-4F75-9A29-4115D51B4E01}"/>
                </a:ext>
              </a:extLst>
            </p:cNvPr>
            <p:cNvSpPr/>
            <p:nvPr/>
          </p:nvSpPr>
          <p:spPr>
            <a:xfrm flipH="1">
              <a:off x="6643235" y="3453653"/>
              <a:ext cx="23328" cy="17449"/>
            </a:xfrm>
            <a:custGeom>
              <a:avLst/>
              <a:gdLst/>
              <a:ahLst/>
              <a:cxnLst/>
              <a:rect l="l" t="t" r="r" b="b"/>
              <a:pathLst>
                <a:path w="373" h="279" extrusionOk="0">
                  <a:moveTo>
                    <a:pt x="222" y="43"/>
                  </a:moveTo>
                  <a:cubicBezTo>
                    <a:pt x="226" y="43"/>
                    <a:pt x="229" y="43"/>
                    <a:pt x="233" y="43"/>
                  </a:cubicBezTo>
                  <a:lnTo>
                    <a:pt x="233" y="43"/>
                  </a:lnTo>
                  <a:cubicBezTo>
                    <a:pt x="233" y="43"/>
                    <a:pt x="233" y="44"/>
                    <a:pt x="233" y="44"/>
                  </a:cubicBezTo>
                  <a:cubicBezTo>
                    <a:pt x="240" y="98"/>
                    <a:pt x="240" y="170"/>
                    <a:pt x="192" y="211"/>
                  </a:cubicBezTo>
                  <a:cubicBezTo>
                    <a:pt x="174" y="228"/>
                    <a:pt x="150" y="237"/>
                    <a:pt x="128" y="237"/>
                  </a:cubicBezTo>
                  <a:cubicBezTo>
                    <a:pt x="89" y="237"/>
                    <a:pt x="54" y="210"/>
                    <a:pt x="59" y="160"/>
                  </a:cubicBezTo>
                  <a:cubicBezTo>
                    <a:pt x="65" y="67"/>
                    <a:pt x="142" y="43"/>
                    <a:pt x="222" y="43"/>
                  </a:cubicBezTo>
                  <a:close/>
                  <a:moveTo>
                    <a:pt x="220" y="0"/>
                  </a:moveTo>
                  <a:cubicBezTo>
                    <a:pt x="173" y="0"/>
                    <a:pt x="126" y="9"/>
                    <a:pt x="86" y="37"/>
                  </a:cubicBezTo>
                  <a:cubicBezTo>
                    <a:pt x="31" y="71"/>
                    <a:pt x="1" y="150"/>
                    <a:pt x="25" y="215"/>
                  </a:cubicBezTo>
                  <a:cubicBezTo>
                    <a:pt x="41" y="257"/>
                    <a:pt x="83" y="279"/>
                    <a:pt x="126" y="279"/>
                  </a:cubicBezTo>
                  <a:cubicBezTo>
                    <a:pt x="145" y="279"/>
                    <a:pt x="164" y="275"/>
                    <a:pt x="182" y="266"/>
                  </a:cubicBezTo>
                  <a:cubicBezTo>
                    <a:pt x="267" y="229"/>
                    <a:pt x="284" y="128"/>
                    <a:pt x="274" y="46"/>
                  </a:cubicBezTo>
                  <a:lnTo>
                    <a:pt x="274" y="46"/>
                  </a:lnTo>
                  <a:cubicBezTo>
                    <a:pt x="291" y="48"/>
                    <a:pt x="308" y="50"/>
                    <a:pt x="324" y="53"/>
                  </a:cubicBezTo>
                  <a:lnTo>
                    <a:pt x="324" y="53"/>
                  </a:lnTo>
                  <a:cubicBezTo>
                    <a:pt x="322" y="62"/>
                    <a:pt x="320" y="71"/>
                    <a:pt x="318" y="78"/>
                  </a:cubicBezTo>
                  <a:cubicBezTo>
                    <a:pt x="314" y="94"/>
                    <a:pt x="327" y="104"/>
                    <a:pt x="339" y="104"/>
                  </a:cubicBezTo>
                  <a:cubicBezTo>
                    <a:pt x="348" y="104"/>
                    <a:pt x="356" y="100"/>
                    <a:pt x="359" y="89"/>
                  </a:cubicBezTo>
                  <a:cubicBezTo>
                    <a:pt x="363" y="75"/>
                    <a:pt x="366" y="57"/>
                    <a:pt x="370" y="41"/>
                  </a:cubicBezTo>
                  <a:cubicBezTo>
                    <a:pt x="373" y="30"/>
                    <a:pt x="366" y="21"/>
                    <a:pt x="356" y="16"/>
                  </a:cubicBezTo>
                  <a:cubicBezTo>
                    <a:pt x="312" y="8"/>
                    <a:pt x="266" y="0"/>
                    <a:pt x="22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572;p35">
              <a:extLst>
                <a:ext uri="{FF2B5EF4-FFF2-40B4-BE49-F238E27FC236}">
                  <a16:creationId xmlns:a16="http://schemas.microsoft.com/office/drawing/2014/main" id="{BB0D7DA1-743E-4B3B-898C-FBA6A3830390}"/>
                </a:ext>
              </a:extLst>
            </p:cNvPr>
            <p:cNvSpPr/>
            <p:nvPr/>
          </p:nvSpPr>
          <p:spPr>
            <a:xfrm flipH="1">
              <a:off x="6534974" y="3377539"/>
              <a:ext cx="36587" cy="12884"/>
            </a:xfrm>
            <a:custGeom>
              <a:avLst/>
              <a:gdLst/>
              <a:ahLst/>
              <a:cxnLst/>
              <a:rect l="l" t="t" r="r" b="b"/>
              <a:pathLst>
                <a:path w="585" h="206" extrusionOk="0">
                  <a:moveTo>
                    <a:pt x="337" y="1"/>
                  </a:moveTo>
                  <a:cubicBezTo>
                    <a:pt x="300" y="1"/>
                    <a:pt x="265" y="4"/>
                    <a:pt x="237" y="9"/>
                  </a:cubicBezTo>
                  <a:cubicBezTo>
                    <a:pt x="213" y="12"/>
                    <a:pt x="222" y="50"/>
                    <a:pt x="247" y="50"/>
                  </a:cubicBezTo>
                  <a:cubicBezTo>
                    <a:pt x="248" y="50"/>
                    <a:pt x="249" y="50"/>
                    <a:pt x="250" y="50"/>
                  </a:cubicBezTo>
                  <a:cubicBezTo>
                    <a:pt x="275" y="45"/>
                    <a:pt x="301" y="42"/>
                    <a:pt x="327" y="42"/>
                  </a:cubicBezTo>
                  <a:cubicBezTo>
                    <a:pt x="359" y="42"/>
                    <a:pt x="392" y="47"/>
                    <a:pt x="424" y="56"/>
                  </a:cubicBezTo>
                  <a:cubicBezTo>
                    <a:pt x="437" y="59"/>
                    <a:pt x="489" y="70"/>
                    <a:pt x="499" y="83"/>
                  </a:cubicBezTo>
                  <a:cubicBezTo>
                    <a:pt x="527" y="132"/>
                    <a:pt x="451" y="141"/>
                    <a:pt x="431" y="148"/>
                  </a:cubicBezTo>
                  <a:cubicBezTo>
                    <a:pt x="373" y="159"/>
                    <a:pt x="315" y="162"/>
                    <a:pt x="257" y="162"/>
                  </a:cubicBezTo>
                  <a:cubicBezTo>
                    <a:pt x="237" y="162"/>
                    <a:pt x="212" y="159"/>
                    <a:pt x="192" y="159"/>
                  </a:cubicBezTo>
                  <a:cubicBezTo>
                    <a:pt x="171" y="155"/>
                    <a:pt x="155" y="152"/>
                    <a:pt x="134" y="148"/>
                  </a:cubicBezTo>
                  <a:cubicBezTo>
                    <a:pt x="110" y="148"/>
                    <a:pt x="93" y="138"/>
                    <a:pt x="79" y="121"/>
                  </a:cubicBezTo>
                  <a:cubicBezTo>
                    <a:pt x="100" y="109"/>
                    <a:pt x="87" y="81"/>
                    <a:pt x="68" y="81"/>
                  </a:cubicBezTo>
                  <a:cubicBezTo>
                    <a:pt x="65" y="81"/>
                    <a:pt x="62" y="82"/>
                    <a:pt x="59" y="83"/>
                  </a:cubicBezTo>
                  <a:cubicBezTo>
                    <a:pt x="1" y="118"/>
                    <a:pt x="56" y="172"/>
                    <a:pt x="97" y="182"/>
                  </a:cubicBezTo>
                  <a:cubicBezTo>
                    <a:pt x="153" y="197"/>
                    <a:pt x="218" y="205"/>
                    <a:pt x="282" y="205"/>
                  </a:cubicBezTo>
                  <a:cubicBezTo>
                    <a:pt x="350" y="205"/>
                    <a:pt x="418" y="197"/>
                    <a:pt x="475" y="179"/>
                  </a:cubicBezTo>
                  <a:cubicBezTo>
                    <a:pt x="527" y="162"/>
                    <a:pt x="585" y="111"/>
                    <a:pt x="533" y="59"/>
                  </a:cubicBezTo>
                  <a:cubicBezTo>
                    <a:pt x="488" y="14"/>
                    <a:pt x="409" y="1"/>
                    <a:pt x="33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573;p35">
              <a:extLst>
                <a:ext uri="{FF2B5EF4-FFF2-40B4-BE49-F238E27FC236}">
                  <a16:creationId xmlns:a16="http://schemas.microsoft.com/office/drawing/2014/main" id="{63141D15-F3F4-4CD7-BDB4-8B11C036E0E9}"/>
                </a:ext>
              </a:extLst>
            </p:cNvPr>
            <p:cNvSpPr/>
            <p:nvPr/>
          </p:nvSpPr>
          <p:spPr>
            <a:xfrm flipH="1">
              <a:off x="6485628" y="3455967"/>
              <a:ext cx="30646" cy="26581"/>
            </a:xfrm>
            <a:custGeom>
              <a:avLst/>
              <a:gdLst/>
              <a:ahLst/>
              <a:cxnLst/>
              <a:rect l="l" t="t" r="r" b="b"/>
              <a:pathLst>
                <a:path w="490" h="425" extrusionOk="0">
                  <a:moveTo>
                    <a:pt x="320" y="129"/>
                  </a:moveTo>
                  <a:cubicBezTo>
                    <a:pt x="371" y="129"/>
                    <a:pt x="413" y="163"/>
                    <a:pt x="410" y="225"/>
                  </a:cubicBezTo>
                  <a:cubicBezTo>
                    <a:pt x="407" y="335"/>
                    <a:pt x="288" y="369"/>
                    <a:pt x="196" y="379"/>
                  </a:cubicBezTo>
                  <a:cubicBezTo>
                    <a:pt x="178" y="381"/>
                    <a:pt x="154" y="385"/>
                    <a:pt x="131" y="385"/>
                  </a:cubicBezTo>
                  <a:cubicBezTo>
                    <a:pt x="106" y="385"/>
                    <a:pt x="82" y="380"/>
                    <a:pt x="70" y="362"/>
                  </a:cubicBezTo>
                  <a:cubicBezTo>
                    <a:pt x="36" y="312"/>
                    <a:pt x="89" y="259"/>
                    <a:pt x="132" y="227"/>
                  </a:cubicBezTo>
                  <a:lnTo>
                    <a:pt x="132" y="227"/>
                  </a:lnTo>
                  <a:cubicBezTo>
                    <a:pt x="139" y="235"/>
                    <a:pt x="148" y="240"/>
                    <a:pt x="158" y="240"/>
                  </a:cubicBezTo>
                  <a:cubicBezTo>
                    <a:pt x="167" y="240"/>
                    <a:pt x="177" y="236"/>
                    <a:pt x="185" y="225"/>
                  </a:cubicBezTo>
                  <a:cubicBezTo>
                    <a:pt x="196" y="215"/>
                    <a:pt x="189" y="198"/>
                    <a:pt x="178" y="193"/>
                  </a:cubicBezTo>
                  <a:lnTo>
                    <a:pt x="178" y="193"/>
                  </a:lnTo>
                  <a:cubicBezTo>
                    <a:pt x="194" y="180"/>
                    <a:pt x="210" y="168"/>
                    <a:pt x="227" y="156"/>
                  </a:cubicBezTo>
                  <a:lnTo>
                    <a:pt x="227" y="156"/>
                  </a:lnTo>
                  <a:cubicBezTo>
                    <a:pt x="249" y="146"/>
                    <a:pt x="272" y="138"/>
                    <a:pt x="288" y="133"/>
                  </a:cubicBezTo>
                  <a:cubicBezTo>
                    <a:pt x="299" y="131"/>
                    <a:pt x="309" y="129"/>
                    <a:pt x="320" y="129"/>
                  </a:cubicBezTo>
                  <a:close/>
                  <a:moveTo>
                    <a:pt x="403" y="1"/>
                  </a:moveTo>
                  <a:cubicBezTo>
                    <a:pt x="400" y="1"/>
                    <a:pt x="397" y="2"/>
                    <a:pt x="393" y="4"/>
                  </a:cubicBezTo>
                  <a:cubicBezTo>
                    <a:pt x="331" y="38"/>
                    <a:pt x="270" y="75"/>
                    <a:pt x="211" y="116"/>
                  </a:cubicBezTo>
                  <a:lnTo>
                    <a:pt x="211" y="116"/>
                  </a:lnTo>
                  <a:cubicBezTo>
                    <a:pt x="178" y="131"/>
                    <a:pt x="145" y="152"/>
                    <a:pt x="131" y="176"/>
                  </a:cubicBezTo>
                  <a:lnTo>
                    <a:pt x="131" y="176"/>
                  </a:lnTo>
                  <a:cubicBezTo>
                    <a:pt x="124" y="181"/>
                    <a:pt x="117" y="186"/>
                    <a:pt x="111" y="192"/>
                  </a:cubicBezTo>
                  <a:cubicBezTo>
                    <a:pt x="59" y="233"/>
                    <a:pt x="1" y="291"/>
                    <a:pt x="25" y="362"/>
                  </a:cubicBezTo>
                  <a:cubicBezTo>
                    <a:pt x="42" y="413"/>
                    <a:pt x="84" y="424"/>
                    <a:pt x="129" y="424"/>
                  </a:cubicBezTo>
                  <a:cubicBezTo>
                    <a:pt x="148" y="424"/>
                    <a:pt x="167" y="422"/>
                    <a:pt x="185" y="420"/>
                  </a:cubicBezTo>
                  <a:cubicBezTo>
                    <a:pt x="264" y="414"/>
                    <a:pt x="352" y="396"/>
                    <a:pt x="407" y="335"/>
                  </a:cubicBezTo>
                  <a:cubicBezTo>
                    <a:pt x="489" y="243"/>
                    <a:pt x="454" y="93"/>
                    <a:pt x="330" y="88"/>
                  </a:cubicBezTo>
                  <a:lnTo>
                    <a:pt x="330" y="88"/>
                  </a:lnTo>
                  <a:cubicBezTo>
                    <a:pt x="358" y="71"/>
                    <a:pt x="386" y="54"/>
                    <a:pt x="414" y="38"/>
                  </a:cubicBezTo>
                  <a:cubicBezTo>
                    <a:pt x="431" y="27"/>
                    <a:pt x="419" y="1"/>
                    <a:pt x="403"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74;p35">
              <a:extLst>
                <a:ext uri="{FF2B5EF4-FFF2-40B4-BE49-F238E27FC236}">
                  <a16:creationId xmlns:a16="http://schemas.microsoft.com/office/drawing/2014/main" id="{4D234054-130E-4F15-9EF7-3E8CE325DF53}"/>
                </a:ext>
              </a:extLst>
            </p:cNvPr>
            <p:cNvSpPr/>
            <p:nvPr/>
          </p:nvSpPr>
          <p:spPr>
            <a:xfrm flipH="1">
              <a:off x="6402197" y="3509753"/>
              <a:ext cx="38276" cy="20702"/>
            </a:xfrm>
            <a:custGeom>
              <a:avLst/>
              <a:gdLst/>
              <a:ahLst/>
              <a:cxnLst/>
              <a:rect l="l" t="t" r="r" b="b"/>
              <a:pathLst>
                <a:path w="612" h="331" extrusionOk="0">
                  <a:moveTo>
                    <a:pt x="260" y="0"/>
                  </a:moveTo>
                  <a:cubicBezTo>
                    <a:pt x="154" y="4"/>
                    <a:pt x="8" y="38"/>
                    <a:pt x="5" y="168"/>
                  </a:cubicBezTo>
                  <a:cubicBezTo>
                    <a:pt x="0" y="266"/>
                    <a:pt x="103" y="318"/>
                    <a:pt x="189" y="328"/>
                  </a:cubicBezTo>
                  <a:cubicBezTo>
                    <a:pt x="205" y="330"/>
                    <a:pt x="223" y="330"/>
                    <a:pt x="243" y="330"/>
                  </a:cubicBezTo>
                  <a:cubicBezTo>
                    <a:pt x="349" y="330"/>
                    <a:pt x="490" y="303"/>
                    <a:pt x="550" y="222"/>
                  </a:cubicBezTo>
                  <a:cubicBezTo>
                    <a:pt x="612" y="134"/>
                    <a:pt x="513" y="62"/>
                    <a:pt x="441" y="31"/>
                  </a:cubicBezTo>
                  <a:cubicBezTo>
                    <a:pt x="438" y="30"/>
                    <a:pt x="435" y="29"/>
                    <a:pt x="432" y="29"/>
                  </a:cubicBezTo>
                  <a:cubicBezTo>
                    <a:pt x="412" y="29"/>
                    <a:pt x="397" y="56"/>
                    <a:pt x="417" y="66"/>
                  </a:cubicBezTo>
                  <a:cubicBezTo>
                    <a:pt x="445" y="79"/>
                    <a:pt x="472" y="89"/>
                    <a:pt x="492" y="110"/>
                  </a:cubicBezTo>
                  <a:cubicBezTo>
                    <a:pt x="537" y="148"/>
                    <a:pt x="520" y="205"/>
                    <a:pt x="476" y="233"/>
                  </a:cubicBezTo>
                  <a:cubicBezTo>
                    <a:pt x="410" y="270"/>
                    <a:pt x="326" y="287"/>
                    <a:pt x="250" y="287"/>
                  </a:cubicBezTo>
                  <a:cubicBezTo>
                    <a:pt x="242" y="287"/>
                    <a:pt x="234" y="287"/>
                    <a:pt x="226" y="287"/>
                  </a:cubicBezTo>
                  <a:cubicBezTo>
                    <a:pt x="164" y="287"/>
                    <a:pt x="69" y="271"/>
                    <a:pt x="49" y="198"/>
                  </a:cubicBezTo>
                  <a:cubicBezTo>
                    <a:pt x="8" y="79"/>
                    <a:pt x="175" y="45"/>
                    <a:pt x="260" y="41"/>
                  </a:cubicBezTo>
                  <a:cubicBezTo>
                    <a:pt x="284" y="41"/>
                    <a:pt x="284" y="0"/>
                    <a:pt x="26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75;p35">
              <a:extLst>
                <a:ext uri="{FF2B5EF4-FFF2-40B4-BE49-F238E27FC236}">
                  <a16:creationId xmlns:a16="http://schemas.microsoft.com/office/drawing/2014/main" id="{10B2E8A8-E527-4A63-AAA2-58E643D3651A}"/>
                </a:ext>
              </a:extLst>
            </p:cNvPr>
            <p:cNvSpPr/>
            <p:nvPr/>
          </p:nvSpPr>
          <p:spPr>
            <a:xfrm flipH="1">
              <a:off x="6270858" y="3543213"/>
              <a:ext cx="48533" cy="16449"/>
            </a:xfrm>
            <a:custGeom>
              <a:avLst/>
              <a:gdLst/>
              <a:ahLst/>
              <a:cxnLst/>
              <a:rect l="l" t="t" r="r" b="b"/>
              <a:pathLst>
                <a:path w="776" h="263" extrusionOk="0">
                  <a:moveTo>
                    <a:pt x="396" y="0"/>
                  </a:moveTo>
                  <a:cubicBezTo>
                    <a:pt x="377" y="0"/>
                    <a:pt x="372" y="33"/>
                    <a:pt x="393" y="39"/>
                  </a:cubicBezTo>
                  <a:cubicBezTo>
                    <a:pt x="444" y="56"/>
                    <a:pt x="492" y="70"/>
                    <a:pt x="543" y="87"/>
                  </a:cubicBezTo>
                  <a:cubicBezTo>
                    <a:pt x="580" y="100"/>
                    <a:pt x="635" y="107"/>
                    <a:pt x="670" y="128"/>
                  </a:cubicBezTo>
                  <a:cubicBezTo>
                    <a:pt x="761" y="189"/>
                    <a:pt x="642" y="213"/>
                    <a:pt x="604" y="213"/>
                  </a:cubicBezTo>
                  <a:cubicBezTo>
                    <a:pt x="567" y="216"/>
                    <a:pt x="530" y="216"/>
                    <a:pt x="492" y="216"/>
                  </a:cubicBezTo>
                  <a:cubicBezTo>
                    <a:pt x="331" y="216"/>
                    <a:pt x="161" y="193"/>
                    <a:pt x="45" y="73"/>
                  </a:cubicBezTo>
                  <a:cubicBezTo>
                    <a:pt x="40" y="69"/>
                    <a:pt x="35" y="68"/>
                    <a:pt x="31" y="68"/>
                  </a:cubicBezTo>
                  <a:cubicBezTo>
                    <a:pt x="14" y="68"/>
                    <a:pt x="1" y="88"/>
                    <a:pt x="14" y="104"/>
                  </a:cubicBezTo>
                  <a:cubicBezTo>
                    <a:pt x="135" y="225"/>
                    <a:pt x="318" y="263"/>
                    <a:pt x="490" y="263"/>
                  </a:cubicBezTo>
                  <a:cubicBezTo>
                    <a:pt x="541" y="263"/>
                    <a:pt x="591" y="260"/>
                    <a:pt x="639" y="254"/>
                  </a:cubicBezTo>
                  <a:cubicBezTo>
                    <a:pt x="697" y="248"/>
                    <a:pt x="775" y="210"/>
                    <a:pt x="741" y="138"/>
                  </a:cubicBezTo>
                  <a:cubicBezTo>
                    <a:pt x="724" y="100"/>
                    <a:pt x="676" y="87"/>
                    <a:pt x="642" y="73"/>
                  </a:cubicBezTo>
                  <a:cubicBezTo>
                    <a:pt x="563" y="49"/>
                    <a:pt x="481" y="26"/>
                    <a:pt x="403" y="2"/>
                  </a:cubicBezTo>
                  <a:cubicBezTo>
                    <a:pt x="401" y="1"/>
                    <a:pt x="398" y="0"/>
                    <a:pt x="396"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76;p35">
              <a:extLst>
                <a:ext uri="{FF2B5EF4-FFF2-40B4-BE49-F238E27FC236}">
                  <a16:creationId xmlns:a16="http://schemas.microsoft.com/office/drawing/2014/main" id="{99C2AF49-AD95-4770-830F-6ECA37D8B60D}"/>
                </a:ext>
              </a:extLst>
            </p:cNvPr>
            <p:cNvSpPr/>
            <p:nvPr/>
          </p:nvSpPr>
          <p:spPr>
            <a:xfrm flipH="1">
              <a:off x="6166600" y="3386983"/>
              <a:ext cx="17700" cy="11758"/>
            </a:xfrm>
            <a:custGeom>
              <a:avLst/>
              <a:gdLst/>
              <a:ahLst/>
              <a:cxnLst/>
              <a:rect l="l" t="t" r="r" b="b"/>
              <a:pathLst>
                <a:path w="283" h="188" extrusionOk="0">
                  <a:moveTo>
                    <a:pt x="124" y="140"/>
                  </a:moveTo>
                  <a:cubicBezTo>
                    <a:pt x="123" y="141"/>
                    <a:pt x="123" y="141"/>
                    <a:pt x="122" y="142"/>
                  </a:cubicBezTo>
                  <a:lnTo>
                    <a:pt x="122" y="142"/>
                  </a:lnTo>
                  <a:cubicBezTo>
                    <a:pt x="123" y="141"/>
                    <a:pt x="123" y="141"/>
                    <a:pt x="124" y="140"/>
                  </a:cubicBezTo>
                  <a:close/>
                  <a:moveTo>
                    <a:pt x="147" y="1"/>
                  </a:moveTo>
                  <a:cubicBezTo>
                    <a:pt x="113" y="1"/>
                    <a:pt x="78" y="10"/>
                    <a:pt x="49" y="38"/>
                  </a:cubicBezTo>
                  <a:cubicBezTo>
                    <a:pt x="11" y="72"/>
                    <a:pt x="1" y="134"/>
                    <a:pt x="46" y="168"/>
                  </a:cubicBezTo>
                  <a:cubicBezTo>
                    <a:pt x="61" y="180"/>
                    <a:pt x="82" y="187"/>
                    <a:pt x="102" y="187"/>
                  </a:cubicBezTo>
                  <a:cubicBezTo>
                    <a:pt x="123" y="187"/>
                    <a:pt x="143" y="180"/>
                    <a:pt x="155" y="161"/>
                  </a:cubicBezTo>
                  <a:cubicBezTo>
                    <a:pt x="177" y="128"/>
                    <a:pt x="152" y="97"/>
                    <a:pt x="123" y="97"/>
                  </a:cubicBezTo>
                  <a:cubicBezTo>
                    <a:pt x="113" y="97"/>
                    <a:pt x="102" y="101"/>
                    <a:pt x="93" y="110"/>
                  </a:cubicBezTo>
                  <a:cubicBezTo>
                    <a:pt x="82" y="124"/>
                    <a:pt x="90" y="141"/>
                    <a:pt x="103" y="146"/>
                  </a:cubicBezTo>
                  <a:lnTo>
                    <a:pt x="103" y="146"/>
                  </a:lnTo>
                  <a:cubicBezTo>
                    <a:pt x="93" y="145"/>
                    <a:pt x="82" y="143"/>
                    <a:pt x="76" y="140"/>
                  </a:cubicBezTo>
                  <a:cubicBezTo>
                    <a:pt x="49" y="124"/>
                    <a:pt x="56" y="93"/>
                    <a:pt x="73" y="72"/>
                  </a:cubicBezTo>
                  <a:cubicBezTo>
                    <a:pt x="94" y="49"/>
                    <a:pt x="121" y="42"/>
                    <a:pt x="150" y="42"/>
                  </a:cubicBezTo>
                  <a:cubicBezTo>
                    <a:pt x="184" y="42"/>
                    <a:pt x="221" y="53"/>
                    <a:pt x="251" y="62"/>
                  </a:cubicBezTo>
                  <a:cubicBezTo>
                    <a:pt x="253" y="63"/>
                    <a:pt x="254" y="63"/>
                    <a:pt x="256" y="63"/>
                  </a:cubicBezTo>
                  <a:cubicBezTo>
                    <a:pt x="276" y="63"/>
                    <a:pt x="282" y="31"/>
                    <a:pt x="261" y="25"/>
                  </a:cubicBezTo>
                  <a:cubicBezTo>
                    <a:pt x="225" y="12"/>
                    <a:pt x="186" y="1"/>
                    <a:pt x="14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7;p35">
              <a:extLst>
                <a:ext uri="{FF2B5EF4-FFF2-40B4-BE49-F238E27FC236}">
                  <a16:creationId xmlns:a16="http://schemas.microsoft.com/office/drawing/2014/main" id="{560B01D8-DC0E-46FE-9F57-857F38C1EDE3}"/>
                </a:ext>
              </a:extLst>
            </p:cNvPr>
            <p:cNvSpPr/>
            <p:nvPr/>
          </p:nvSpPr>
          <p:spPr>
            <a:xfrm flipH="1">
              <a:off x="6306757" y="3276596"/>
              <a:ext cx="30145" cy="19763"/>
            </a:xfrm>
            <a:custGeom>
              <a:avLst/>
              <a:gdLst/>
              <a:ahLst/>
              <a:cxnLst/>
              <a:rect l="l" t="t" r="r" b="b"/>
              <a:pathLst>
                <a:path w="482" h="316" extrusionOk="0">
                  <a:moveTo>
                    <a:pt x="218" y="1"/>
                  </a:moveTo>
                  <a:cubicBezTo>
                    <a:pt x="150" y="1"/>
                    <a:pt x="82" y="18"/>
                    <a:pt x="21" y="46"/>
                  </a:cubicBezTo>
                  <a:cubicBezTo>
                    <a:pt x="0" y="54"/>
                    <a:pt x="13" y="81"/>
                    <a:pt x="32" y="81"/>
                  </a:cubicBezTo>
                  <a:cubicBezTo>
                    <a:pt x="35" y="81"/>
                    <a:pt x="38" y="81"/>
                    <a:pt x="41" y="79"/>
                  </a:cubicBezTo>
                  <a:cubicBezTo>
                    <a:pt x="94" y="57"/>
                    <a:pt x="161" y="40"/>
                    <a:pt x="225" y="40"/>
                  </a:cubicBezTo>
                  <a:cubicBezTo>
                    <a:pt x="297" y="40"/>
                    <a:pt x="366" y="61"/>
                    <a:pt x="413" y="117"/>
                  </a:cubicBezTo>
                  <a:cubicBezTo>
                    <a:pt x="471" y="192"/>
                    <a:pt x="413" y="274"/>
                    <a:pt x="328" y="274"/>
                  </a:cubicBezTo>
                  <a:cubicBezTo>
                    <a:pt x="257" y="271"/>
                    <a:pt x="205" y="209"/>
                    <a:pt x="167" y="151"/>
                  </a:cubicBezTo>
                  <a:cubicBezTo>
                    <a:pt x="164" y="145"/>
                    <a:pt x="158" y="143"/>
                    <a:pt x="152" y="143"/>
                  </a:cubicBezTo>
                  <a:cubicBezTo>
                    <a:pt x="138" y="143"/>
                    <a:pt x="124" y="157"/>
                    <a:pt x="134" y="172"/>
                  </a:cubicBezTo>
                  <a:cubicBezTo>
                    <a:pt x="178" y="246"/>
                    <a:pt x="246" y="315"/>
                    <a:pt x="339" y="315"/>
                  </a:cubicBezTo>
                  <a:cubicBezTo>
                    <a:pt x="410" y="312"/>
                    <a:pt x="482" y="260"/>
                    <a:pt x="482" y="182"/>
                  </a:cubicBezTo>
                  <a:cubicBezTo>
                    <a:pt x="479" y="103"/>
                    <a:pt x="407" y="46"/>
                    <a:pt x="339" y="21"/>
                  </a:cubicBezTo>
                  <a:cubicBezTo>
                    <a:pt x="300" y="7"/>
                    <a:pt x="259" y="1"/>
                    <a:pt x="218"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78;p35">
              <a:extLst>
                <a:ext uri="{FF2B5EF4-FFF2-40B4-BE49-F238E27FC236}">
                  <a16:creationId xmlns:a16="http://schemas.microsoft.com/office/drawing/2014/main" id="{DDC86457-FDEC-4F2F-AD8B-3038D5D348A5}"/>
                </a:ext>
              </a:extLst>
            </p:cNvPr>
            <p:cNvSpPr/>
            <p:nvPr/>
          </p:nvSpPr>
          <p:spPr>
            <a:xfrm flipH="1">
              <a:off x="6720100" y="3348957"/>
              <a:ext cx="31647" cy="16136"/>
            </a:xfrm>
            <a:custGeom>
              <a:avLst/>
              <a:gdLst/>
              <a:ahLst/>
              <a:cxnLst/>
              <a:rect l="l" t="t" r="r" b="b"/>
              <a:pathLst>
                <a:path w="506" h="258" extrusionOk="0">
                  <a:moveTo>
                    <a:pt x="109" y="1"/>
                  </a:moveTo>
                  <a:cubicBezTo>
                    <a:pt x="105" y="1"/>
                    <a:pt x="101" y="1"/>
                    <a:pt x="96" y="1"/>
                  </a:cubicBezTo>
                  <a:cubicBezTo>
                    <a:pt x="0" y="4"/>
                    <a:pt x="18" y="100"/>
                    <a:pt x="69" y="148"/>
                  </a:cubicBezTo>
                  <a:cubicBezTo>
                    <a:pt x="128" y="201"/>
                    <a:pt x="227" y="257"/>
                    <a:pt x="315" y="257"/>
                  </a:cubicBezTo>
                  <a:cubicBezTo>
                    <a:pt x="328" y="257"/>
                    <a:pt x="340" y="256"/>
                    <a:pt x="353" y="253"/>
                  </a:cubicBezTo>
                  <a:cubicBezTo>
                    <a:pt x="438" y="240"/>
                    <a:pt x="506" y="162"/>
                    <a:pt x="485" y="76"/>
                  </a:cubicBezTo>
                  <a:cubicBezTo>
                    <a:pt x="483" y="65"/>
                    <a:pt x="475" y="60"/>
                    <a:pt x="467" y="60"/>
                  </a:cubicBezTo>
                  <a:cubicBezTo>
                    <a:pt x="455" y="60"/>
                    <a:pt x="443" y="70"/>
                    <a:pt x="444" y="86"/>
                  </a:cubicBezTo>
                  <a:cubicBezTo>
                    <a:pt x="464" y="165"/>
                    <a:pt x="386" y="216"/>
                    <a:pt x="316" y="216"/>
                  </a:cubicBezTo>
                  <a:cubicBezTo>
                    <a:pt x="313" y="216"/>
                    <a:pt x="310" y="216"/>
                    <a:pt x="308" y="216"/>
                  </a:cubicBezTo>
                  <a:cubicBezTo>
                    <a:pt x="243" y="212"/>
                    <a:pt x="178" y="175"/>
                    <a:pt x="127" y="138"/>
                  </a:cubicBezTo>
                  <a:cubicBezTo>
                    <a:pt x="107" y="124"/>
                    <a:pt x="18" y="63"/>
                    <a:pt x="103" y="42"/>
                  </a:cubicBezTo>
                  <a:cubicBezTo>
                    <a:pt x="106" y="41"/>
                    <a:pt x="110" y="41"/>
                    <a:pt x="114" y="41"/>
                  </a:cubicBezTo>
                  <a:cubicBezTo>
                    <a:pt x="139" y="41"/>
                    <a:pt x="174" y="57"/>
                    <a:pt x="192" y="63"/>
                  </a:cubicBezTo>
                  <a:cubicBezTo>
                    <a:pt x="250" y="86"/>
                    <a:pt x="295" y="124"/>
                    <a:pt x="336" y="168"/>
                  </a:cubicBezTo>
                  <a:cubicBezTo>
                    <a:pt x="340" y="173"/>
                    <a:pt x="345" y="176"/>
                    <a:pt x="350" y="176"/>
                  </a:cubicBezTo>
                  <a:cubicBezTo>
                    <a:pt x="364" y="176"/>
                    <a:pt x="375" y="157"/>
                    <a:pt x="363" y="141"/>
                  </a:cubicBezTo>
                  <a:cubicBezTo>
                    <a:pt x="304" y="69"/>
                    <a:pt x="204" y="1"/>
                    <a:pt x="109"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79;p35">
              <a:extLst>
                <a:ext uri="{FF2B5EF4-FFF2-40B4-BE49-F238E27FC236}">
                  <a16:creationId xmlns:a16="http://schemas.microsoft.com/office/drawing/2014/main" id="{57D34347-185E-4005-98EE-9CB038738C7F}"/>
                </a:ext>
              </a:extLst>
            </p:cNvPr>
            <p:cNvSpPr/>
            <p:nvPr/>
          </p:nvSpPr>
          <p:spPr>
            <a:xfrm flipH="1">
              <a:off x="6882773" y="3322752"/>
              <a:ext cx="17574" cy="17137"/>
            </a:xfrm>
            <a:custGeom>
              <a:avLst/>
              <a:gdLst/>
              <a:ahLst/>
              <a:cxnLst/>
              <a:rect l="l" t="t" r="r" b="b"/>
              <a:pathLst>
                <a:path w="281" h="274" extrusionOk="0">
                  <a:moveTo>
                    <a:pt x="141" y="117"/>
                  </a:moveTo>
                  <a:cubicBezTo>
                    <a:pt x="172" y="117"/>
                    <a:pt x="206" y="126"/>
                    <a:pt x="234" y="135"/>
                  </a:cubicBezTo>
                  <a:lnTo>
                    <a:pt x="234" y="135"/>
                  </a:lnTo>
                  <a:cubicBezTo>
                    <a:pt x="233" y="139"/>
                    <a:pt x="232" y="143"/>
                    <a:pt x="230" y="147"/>
                  </a:cubicBezTo>
                  <a:cubicBezTo>
                    <a:pt x="216" y="181"/>
                    <a:pt x="189" y="212"/>
                    <a:pt x="155" y="225"/>
                  </a:cubicBezTo>
                  <a:cubicBezTo>
                    <a:pt x="145" y="229"/>
                    <a:pt x="133" y="231"/>
                    <a:pt x="122" y="231"/>
                  </a:cubicBezTo>
                  <a:cubicBezTo>
                    <a:pt x="78" y="231"/>
                    <a:pt x="34" y="202"/>
                    <a:pt x="66" y="154"/>
                  </a:cubicBezTo>
                  <a:cubicBezTo>
                    <a:pt x="82" y="126"/>
                    <a:pt x="110" y="117"/>
                    <a:pt x="141" y="117"/>
                  </a:cubicBezTo>
                  <a:close/>
                  <a:moveTo>
                    <a:pt x="207" y="0"/>
                  </a:moveTo>
                  <a:cubicBezTo>
                    <a:pt x="192" y="0"/>
                    <a:pt x="178" y="9"/>
                    <a:pt x="172" y="28"/>
                  </a:cubicBezTo>
                  <a:cubicBezTo>
                    <a:pt x="165" y="42"/>
                    <a:pt x="176" y="51"/>
                    <a:pt x="189" y="51"/>
                  </a:cubicBezTo>
                  <a:cubicBezTo>
                    <a:pt x="197" y="51"/>
                    <a:pt x="205" y="47"/>
                    <a:pt x="209" y="38"/>
                  </a:cubicBezTo>
                  <a:cubicBezTo>
                    <a:pt x="209" y="41"/>
                    <a:pt x="226" y="58"/>
                    <a:pt x="230" y="65"/>
                  </a:cubicBezTo>
                  <a:cubicBezTo>
                    <a:pt x="233" y="72"/>
                    <a:pt x="236" y="81"/>
                    <a:pt x="237" y="92"/>
                  </a:cubicBezTo>
                  <a:lnTo>
                    <a:pt x="237" y="92"/>
                  </a:lnTo>
                  <a:cubicBezTo>
                    <a:pt x="209" y="85"/>
                    <a:pt x="177" y="79"/>
                    <a:pt x="145" y="79"/>
                  </a:cubicBezTo>
                  <a:cubicBezTo>
                    <a:pt x="84" y="79"/>
                    <a:pt x="27" y="100"/>
                    <a:pt x="14" y="171"/>
                  </a:cubicBezTo>
                  <a:cubicBezTo>
                    <a:pt x="1" y="238"/>
                    <a:pt x="64" y="274"/>
                    <a:pt x="123" y="274"/>
                  </a:cubicBezTo>
                  <a:cubicBezTo>
                    <a:pt x="139" y="274"/>
                    <a:pt x="155" y="271"/>
                    <a:pt x="169" y="266"/>
                  </a:cubicBezTo>
                  <a:cubicBezTo>
                    <a:pt x="237" y="239"/>
                    <a:pt x="281" y="164"/>
                    <a:pt x="277" y="92"/>
                  </a:cubicBezTo>
                  <a:cubicBezTo>
                    <a:pt x="274" y="65"/>
                    <a:pt x="264" y="28"/>
                    <a:pt x="237" y="10"/>
                  </a:cubicBezTo>
                  <a:cubicBezTo>
                    <a:pt x="227" y="4"/>
                    <a:pt x="217" y="0"/>
                    <a:pt x="207"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80;p35">
              <a:extLst>
                <a:ext uri="{FF2B5EF4-FFF2-40B4-BE49-F238E27FC236}">
                  <a16:creationId xmlns:a16="http://schemas.microsoft.com/office/drawing/2014/main" id="{469598A7-9ECB-4C01-AED3-915C606441AB}"/>
                </a:ext>
              </a:extLst>
            </p:cNvPr>
            <p:cNvSpPr/>
            <p:nvPr/>
          </p:nvSpPr>
          <p:spPr>
            <a:xfrm flipH="1">
              <a:off x="6928554" y="3481922"/>
              <a:ext cx="17262" cy="12133"/>
            </a:xfrm>
            <a:custGeom>
              <a:avLst/>
              <a:gdLst/>
              <a:ahLst/>
              <a:cxnLst/>
              <a:rect l="l" t="t" r="r" b="b"/>
              <a:pathLst>
                <a:path w="276" h="194" extrusionOk="0">
                  <a:moveTo>
                    <a:pt x="142" y="0"/>
                  </a:moveTo>
                  <a:cubicBezTo>
                    <a:pt x="121" y="0"/>
                    <a:pt x="100" y="3"/>
                    <a:pt x="80" y="12"/>
                  </a:cubicBezTo>
                  <a:cubicBezTo>
                    <a:pt x="35" y="29"/>
                    <a:pt x="1" y="70"/>
                    <a:pt x="7" y="122"/>
                  </a:cubicBezTo>
                  <a:cubicBezTo>
                    <a:pt x="14" y="161"/>
                    <a:pt x="42" y="193"/>
                    <a:pt x="83" y="193"/>
                  </a:cubicBezTo>
                  <a:cubicBezTo>
                    <a:pt x="85" y="193"/>
                    <a:pt x="87" y="193"/>
                    <a:pt x="89" y="193"/>
                  </a:cubicBezTo>
                  <a:cubicBezTo>
                    <a:pt x="134" y="190"/>
                    <a:pt x="161" y="149"/>
                    <a:pt x="154" y="108"/>
                  </a:cubicBezTo>
                  <a:cubicBezTo>
                    <a:pt x="151" y="96"/>
                    <a:pt x="143" y="92"/>
                    <a:pt x="134" y="92"/>
                  </a:cubicBezTo>
                  <a:cubicBezTo>
                    <a:pt x="122" y="92"/>
                    <a:pt x="109" y="102"/>
                    <a:pt x="113" y="117"/>
                  </a:cubicBezTo>
                  <a:cubicBezTo>
                    <a:pt x="119" y="141"/>
                    <a:pt x="100" y="149"/>
                    <a:pt x="84" y="149"/>
                  </a:cubicBezTo>
                  <a:cubicBezTo>
                    <a:pt x="82" y="149"/>
                    <a:pt x="79" y="149"/>
                    <a:pt x="76" y="149"/>
                  </a:cubicBezTo>
                  <a:cubicBezTo>
                    <a:pt x="56" y="142"/>
                    <a:pt x="48" y="128"/>
                    <a:pt x="48" y="111"/>
                  </a:cubicBezTo>
                  <a:cubicBezTo>
                    <a:pt x="48" y="84"/>
                    <a:pt x="66" y="63"/>
                    <a:pt x="89" y="49"/>
                  </a:cubicBezTo>
                  <a:cubicBezTo>
                    <a:pt x="105" y="42"/>
                    <a:pt x="122" y="39"/>
                    <a:pt x="140" y="39"/>
                  </a:cubicBezTo>
                  <a:cubicBezTo>
                    <a:pt x="175" y="39"/>
                    <a:pt x="211" y="51"/>
                    <a:pt x="243" y="60"/>
                  </a:cubicBezTo>
                  <a:cubicBezTo>
                    <a:pt x="245" y="61"/>
                    <a:pt x="247" y="61"/>
                    <a:pt x="249" y="61"/>
                  </a:cubicBezTo>
                  <a:cubicBezTo>
                    <a:pt x="268" y="61"/>
                    <a:pt x="275" y="28"/>
                    <a:pt x="253" y="22"/>
                  </a:cubicBezTo>
                  <a:cubicBezTo>
                    <a:pt x="218" y="11"/>
                    <a:pt x="180" y="0"/>
                    <a:pt x="142"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81;p35">
              <a:extLst>
                <a:ext uri="{FF2B5EF4-FFF2-40B4-BE49-F238E27FC236}">
                  <a16:creationId xmlns:a16="http://schemas.microsoft.com/office/drawing/2014/main" id="{F7403A42-7811-42F6-9F7D-EBFF07F98EC3}"/>
                </a:ext>
              </a:extLst>
            </p:cNvPr>
            <p:cNvSpPr/>
            <p:nvPr/>
          </p:nvSpPr>
          <p:spPr>
            <a:xfrm flipH="1">
              <a:off x="6679823" y="3502748"/>
              <a:ext cx="33710" cy="12446"/>
            </a:xfrm>
            <a:custGeom>
              <a:avLst/>
              <a:gdLst/>
              <a:ahLst/>
              <a:cxnLst/>
              <a:rect l="l" t="t" r="r" b="b"/>
              <a:pathLst>
                <a:path w="539" h="199" extrusionOk="0">
                  <a:moveTo>
                    <a:pt x="177" y="0"/>
                  </a:moveTo>
                  <a:cubicBezTo>
                    <a:pt x="125" y="0"/>
                    <a:pt x="73" y="5"/>
                    <a:pt x="21" y="17"/>
                  </a:cubicBezTo>
                  <a:cubicBezTo>
                    <a:pt x="4" y="20"/>
                    <a:pt x="1" y="47"/>
                    <a:pt x="15" y="55"/>
                  </a:cubicBezTo>
                  <a:cubicBezTo>
                    <a:pt x="172" y="133"/>
                    <a:pt x="336" y="181"/>
                    <a:pt x="509" y="198"/>
                  </a:cubicBezTo>
                  <a:cubicBezTo>
                    <a:pt x="510" y="199"/>
                    <a:pt x="511" y="199"/>
                    <a:pt x="512" y="199"/>
                  </a:cubicBezTo>
                  <a:cubicBezTo>
                    <a:pt x="519" y="199"/>
                    <a:pt x="527" y="190"/>
                    <a:pt x="530" y="184"/>
                  </a:cubicBezTo>
                  <a:cubicBezTo>
                    <a:pt x="533" y="164"/>
                    <a:pt x="533" y="143"/>
                    <a:pt x="536" y="123"/>
                  </a:cubicBezTo>
                  <a:cubicBezTo>
                    <a:pt x="539" y="108"/>
                    <a:pt x="526" y="97"/>
                    <a:pt x="514" y="97"/>
                  </a:cubicBezTo>
                  <a:cubicBezTo>
                    <a:pt x="507" y="97"/>
                    <a:pt x="501" y="102"/>
                    <a:pt x="500" y="112"/>
                  </a:cubicBezTo>
                  <a:cubicBezTo>
                    <a:pt x="497" y="127"/>
                    <a:pt x="494" y="141"/>
                    <a:pt x="492" y="155"/>
                  </a:cubicBezTo>
                  <a:lnTo>
                    <a:pt x="492" y="155"/>
                  </a:lnTo>
                  <a:cubicBezTo>
                    <a:pt x="352" y="139"/>
                    <a:pt x="218" y="104"/>
                    <a:pt x="93" y="47"/>
                  </a:cubicBezTo>
                  <a:lnTo>
                    <a:pt x="93" y="47"/>
                  </a:lnTo>
                  <a:cubicBezTo>
                    <a:pt x="122" y="43"/>
                    <a:pt x="151" y="41"/>
                    <a:pt x="180" y="41"/>
                  </a:cubicBezTo>
                  <a:cubicBezTo>
                    <a:pt x="203" y="41"/>
                    <a:pt x="226" y="42"/>
                    <a:pt x="250" y="44"/>
                  </a:cubicBezTo>
                  <a:cubicBezTo>
                    <a:pt x="251" y="44"/>
                    <a:pt x="252" y="44"/>
                    <a:pt x="252" y="44"/>
                  </a:cubicBezTo>
                  <a:cubicBezTo>
                    <a:pt x="274" y="44"/>
                    <a:pt x="273" y="6"/>
                    <a:pt x="250" y="3"/>
                  </a:cubicBezTo>
                  <a:cubicBezTo>
                    <a:pt x="225" y="1"/>
                    <a:pt x="201" y="0"/>
                    <a:pt x="177"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82;p35">
              <a:extLst>
                <a:ext uri="{FF2B5EF4-FFF2-40B4-BE49-F238E27FC236}">
                  <a16:creationId xmlns:a16="http://schemas.microsoft.com/office/drawing/2014/main" id="{2E826936-4740-4558-8D4C-09CCEC20925D}"/>
                </a:ext>
              </a:extLst>
            </p:cNvPr>
            <p:cNvSpPr/>
            <p:nvPr/>
          </p:nvSpPr>
          <p:spPr>
            <a:xfrm flipH="1">
              <a:off x="6630226" y="3426572"/>
              <a:ext cx="14260" cy="22015"/>
            </a:xfrm>
            <a:custGeom>
              <a:avLst/>
              <a:gdLst/>
              <a:ahLst/>
              <a:cxnLst/>
              <a:rect l="l" t="t" r="r" b="b"/>
              <a:pathLst>
                <a:path w="228" h="352" extrusionOk="0">
                  <a:moveTo>
                    <a:pt x="85" y="1"/>
                  </a:moveTo>
                  <a:cubicBezTo>
                    <a:pt x="61" y="1"/>
                    <a:pt x="36" y="11"/>
                    <a:pt x="13" y="33"/>
                  </a:cubicBezTo>
                  <a:cubicBezTo>
                    <a:pt x="0" y="46"/>
                    <a:pt x="13" y="67"/>
                    <a:pt x="29" y="67"/>
                  </a:cubicBezTo>
                  <a:cubicBezTo>
                    <a:pt x="34" y="67"/>
                    <a:pt x="39" y="65"/>
                    <a:pt x="44" y="60"/>
                  </a:cubicBezTo>
                  <a:cubicBezTo>
                    <a:pt x="56" y="49"/>
                    <a:pt x="70" y="44"/>
                    <a:pt x="85" y="44"/>
                  </a:cubicBezTo>
                  <a:cubicBezTo>
                    <a:pt x="110" y="44"/>
                    <a:pt x="135" y="57"/>
                    <a:pt x="149" y="77"/>
                  </a:cubicBezTo>
                  <a:cubicBezTo>
                    <a:pt x="174" y="105"/>
                    <a:pt x="177" y="142"/>
                    <a:pt x="177" y="177"/>
                  </a:cubicBezTo>
                  <a:cubicBezTo>
                    <a:pt x="174" y="235"/>
                    <a:pt x="153" y="303"/>
                    <a:pt x="92" y="310"/>
                  </a:cubicBezTo>
                  <a:cubicBezTo>
                    <a:pt x="65" y="316"/>
                    <a:pt x="74" y="351"/>
                    <a:pt x="98" y="351"/>
                  </a:cubicBezTo>
                  <a:cubicBezTo>
                    <a:pt x="100" y="351"/>
                    <a:pt x="101" y="351"/>
                    <a:pt x="102" y="351"/>
                  </a:cubicBezTo>
                  <a:cubicBezTo>
                    <a:pt x="204" y="337"/>
                    <a:pt x="228" y="208"/>
                    <a:pt x="215" y="122"/>
                  </a:cubicBezTo>
                  <a:cubicBezTo>
                    <a:pt x="203" y="59"/>
                    <a:pt x="146" y="1"/>
                    <a:pt x="85"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3;p35">
              <a:extLst>
                <a:ext uri="{FF2B5EF4-FFF2-40B4-BE49-F238E27FC236}">
                  <a16:creationId xmlns:a16="http://schemas.microsoft.com/office/drawing/2014/main" id="{AD70557E-9C14-4AB4-BCAB-78B13B50CF68}"/>
                </a:ext>
              </a:extLst>
            </p:cNvPr>
            <p:cNvSpPr/>
            <p:nvPr/>
          </p:nvSpPr>
          <p:spPr>
            <a:xfrm flipH="1">
              <a:off x="6514460" y="3387358"/>
              <a:ext cx="19763" cy="13634"/>
            </a:xfrm>
            <a:custGeom>
              <a:avLst/>
              <a:gdLst/>
              <a:ahLst/>
              <a:cxnLst/>
              <a:rect l="l" t="t" r="r" b="b"/>
              <a:pathLst>
                <a:path w="316" h="218" extrusionOk="0">
                  <a:moveTo>
                    <a:pt x="256" y="1"/>
                  </a:moveTo>
                  <a:cubicBezTo>
                    <a:pt x="236" y="1"/>
                    <a:pt x="228" y="36"/>
                    <a:pt x="250" y="43"/>
                  </a:cubicBezTo>
                  <a:cubicBezTo>
                    <a:pt x="264" y="46"/>
                    <a:pt x="220" y="87"/>
                    <a:pt x="217" y="90"/>
                  </a:cubicBezTo>
                  <a:cubicBezTo>
                    <a:pt x="196" y="104"/>
                    <a:pt x="179" y="114"/>
                    <a:pt x="158" y="124"/>
                  </a:cubicBezTo>
                  <a:cubicBezTo>
                    <a:pt x="114" y="148"/>
                    <a:pt x="70" y="165"/>
                    <a:pt x="22" y="179"/>
                  </a:cubicBezTo>
                  <a:cubicBezTo>
                    <a:pt x="0" y="185"/>
                    <a:pt x="6" y="218"/>
                    <a:pt x="25" y="218"/>
                  </a:cubicBezTo>
                  <a:cubicBezTo>
                    <a:pt x="27" y="218"/>
                    <a:pt x="29" y="217"/>
                    <a:pt x="32" y="216"/>
                  </a:cubicBezTo>
                  <a:cubicBezTo>
                    <a:pt x="111" y="196"/>
                    <a:pt x="196" y="162"/>
                    <a:pt x="261" y="111"/>
                  </a:cubicBezTo>
                  <a:cubicBezTo>
                    <a:pt x="288" y="83"/>
                    <a:pt x="316" y="19"/>
                    <a:pt x="261" y="2"/>
                  </a:cubicBezTo>
                  <a:cubicBezTo>
                    <a:pt x="259" y="1"/>
                    <a:pt x="257" y="1"/>
                    <a:pt x="256"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84;p35">
              <a:extLst>
                <a:ext uri="{FF2B5EF4-FFF2-40B4-BE49-F238E27FC236}">
                  <a16:creationId xmlns:a16="http://schemas.microsoft.com/office/drawing/2014/main" id="{A10FFE0B-5832-44DD-97D1-C5CF86AEEF5B}"/>
                </a:ext>
              </a:extLst>
            </p:cNvPr>
            <p:cNvSpPr/>
            <p:nvPr/>
          </p:nvSpPr>
          <p:spPr>
            <a:xfrm flipH="1">
              <a:off x="6386811" y="3501998"/>
              <a:ext cx="44968" cy="5942"/>
            </a:xfrm>
            <a:custGeom>
              <a:avLst/>
              <a:gdLst/>
              <a:ahLst/>
              <a:cxnLst/>
              <a:rect l="l" t="t" r="r" b="b"/>
              <a:pathLst>
                <a:path w="719" h="95" extrusionOk="0">
                  <a:moveTo>
                    <a:pt x="30" y="1"/>
                  </a:moveTo>
                  <a:cubicBezTo>
                    <a:pt x="7" y="1"/>
                    <a:pt x="0" y="33"/>
                    <a:pt x="22" y="39"/>
                  </a:cubicBezTo>
                  <a:cubicBezTo>
                    <a:pt x="22" y="39"/>
                    <a:pt x="22" y="39"/>
                    <a:pt x="22" y="39"/>
                  </a:cubicBezTo>
                  <a:lnTo>
                    <a:pt x="22" y="39"/>
                  </a:lnTo>
                  <a:cubicBezTo>
                    <a:pt x="39" y="50"/>
                    <a:pt x="53" y="56"/>
                    <a:pt x="70" y="67"/>
                  </a:cubicBezTo>
                  <a:cubicBezTo>
                    <a:pt x="75" y="70"/>
                    <a:pt x="80" y="72"/>
                    <a:pt x="84" y="72"/>
                  </a:cubicBezTo>
                  <a:cubicBezTo>
                    <a:pt x="94" y="72"/>
                    <a:pt x="102" y="65"/>
                    <a:pt x="104" y="55"/>
                  </a:cubicBezTo>
                  <a:lnTo>
                    <a:pt x="104" y="55"/>
                  </a:lnTo>
                  <a:cubicBezTo>
                    <a:pt x="250" y="82"/>
                    <a:pt x="396" y="95"/>
                    <a:pt x="543" y="95"/>
                  </a:cubicBezTo>
                  <a:cubicBezTo>
                    <a:pt x="592" y="95"/>
                    <a:pt x="642" y="93"/>
                    <a:pt x="691" y="91"/>
                  </a:cubicBezTo>
                  <a:cubicBezTo>
                    <a:pt x="718" y="91"/>
                    <a:pt x="718" y="50"/>
                    <a:pt x="691" y="50"/>
                  </a:cubicBezTo>
                  <a:cubicBezTo>
                    <a:pt x="642" y="53"/>
                    <a:pt x="593" y="54"/>
                    <a:pt x="543" y="54"/>
                  </a:cubicBezTo>
                  <a:cubicBezTo>
                    <a:pt x="372" y="54"/>
                    <a:pt x="203" y="36"/>
                    <a:pt x="36" y="1"/>
                  </a:cubicBezTo>
                  <a:cubicBezTo>
                    <a:pt x="34" y="1"/>
                    <a:pt x="32" y="1"/>
                    <a:pt x="30"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85;p35">
              <a:extLst>
                <a:ext uri="{FF2B5EF4-FFF2-40B4-BE49-F238E27FC236}">
                  <a16:creationId xmlns:a16="http://schemas.microsoft.com/office/drawing/2014/main" id="{83BDFB22-7467-4397-B131-656493CD76CF}"/>
                </a:ext>
              </a:extLst>
            </p:cNvPr>
            <p:cNvSpPr/>
            <p:nvPr/>
          </p:nvSpPr>
          <p:spPr>
            <a:xfrm flipH="1">
              <a:off x="6296250" y="3569731"/>
              <a:ext cx="36337" cy="18325"/>
            </a:xfrm>
            <a:custGeom>
              <a:avLst/>
              <a:gdLst/>
              <a:ahLst/>
              <a:cxnLst/>
              <a:rect l="l" t="t" r="r" b="b"/>
              <a:pathLst>
                <a:path w="581" h="293" extrusionOk="0">
                  <a:moveTo>
                    <a:pt x="294" y="0"/>
                  </a:moveTo>
                  <a:cubicBezTo>
                    <a:pt x="270" y="0"/>
                    <a:pt x="244" y="5"/>
                    <a:pt x="215" y="14"/>
                  </a:cubicBezTo>
                  <a:cubicBezTo>
                    <a:pt x="133" y="45"/>
                    <a:pt x="0" y="103"/>
                    <a:pt x="16" y="213"/>
                  </a:cubicBezTo>
                  <a:cubicBezTo>
                    <a:pt x="18" y="222"/>
                    <a:pt x="25" y="226"/>
                    <a:pt x="33" y="226"/>
                  </a:cubicBezTo>
                  <a:cubicBezTo>
                    <a:pt x="45" y="226"/>
                    <a:pt x="60" y="215"/>
                    <a:pt x="57" y="199"/>
                  </a:cubicBezTo>
                  <a:cubicBezTo>
                    <a:pt x="44" y="110"/>
                    <a:pt x="232" y="41"/>
                    <a:pt x="297" y="38"/>
                  </a:cubicBezTo>
                  <a:cubicBezTo>
                    <a:pt x="298" y="38"/>
                    <a:pt x="300" y="38"/>
                    <a:pt x="302" y="38"/>
                  </a:cubicBezTo>
                  <a:cubicBezTo>
                    <a:pt x="393" y="38"/>
                    <a:pt x="421" y="121"/>
                    <a:pt x="478" y="178"/>
                  </a:cubicBezTo>
                  <a:cubicBezTo>
                    <a:pt x="484" y="185"/>
                    <a:pt x="495" y="192"/>
                    <a:pt x="501" y="199"/>
                  </a:cubicBezTo>
                  <a:cubicBezTo>
                    <a:pt x="505" y="202"/>
                    <a:pt x="512" y="205"/>
                    <a:pt x="515" y="209"/>
                  </a:cubicBezTo>
                  <a:cubicBezTo>
                    <a:pt x="527" y="227"/>
                    <a:pt x="526" y="237"/>
                    <a:pt x="507" y="237"/>
                  </a:cubicBezTo>
                  <a:cubicBezTo>
                    <a:pt x="504" y="237"/>
                    <a:pt x="501" y="237"/>
                    <a:pt x="498" y="236"/>
                  </a:cubicBezTo>
                  <a:cubicBezTo>
                    <a:pt x="478" y="246"/>
                    <a:pt x="452" y="248"/>
                    <a:pt x="425" y="248"/>
                  </a:cubicBezTo>
                  <a:cubicBezTo>
                    <a:pt x="403" y="248"/>
                    <a:pt x="380" y="246"/>
                    <a:pt x="361" y="246"/>
                  </a:cubicBezTo>
                  <a:cubicBezTo>
                    <a:pt x="266" y="246"/>
                    <a:pt x="174" y="240"/>
                    <a:pt x="78" y="223"/>
                  </a:cubicBezTo>
                  <a:cubicBezTo>
                    <a:pt x="77" y="222"/>
                    <a:pt x="76" y="222"/>
                    <a:pt x="75" y="222"/>
                  </a:cubicBezTo>
                  <a:cubicBezTo>
                    <a:pt x="53" y="222"/>
                    <a:pt x="42" y="257"/>
                    <a:pt x="68" y="264"/>
                  </a:cubicBezTo>
                  <a:cubicBezTo>
                    <a:pt x="156" y="279"/>
                    <a:pt x="253" y="293"/>
                    <a:pt x="348" y="293"/>
                  </a:cubicBezTo>
                  <a:cubicBezTo>
                    <a:pt x="402" y="293"/>
                    <a:pt x="454" y="288"/>
                    <a:pt x="505" y="277"/>
                  </a:cubicBezTo>
                  <a:cubicBezTo>
                    <a:pt x="536" y="270"/>
                    <a:pt x="580" y="254"/>
                    <a:pt x="574" y="213"/>
                  </a:cubicBezTo>
                  <a:cubicBezTo>
                    <a:pt x="569" y="199"/>
                    <a:pt x="563" y="192"/>
                    <a:pt x="553" y="182"/>
                  </a:cubicBezTo>
                  <a:cubicBezTo>
                    <a:pt x="525" y="158"/>
                    <a:pt x="501" y="144"/>
                    <a:pt x="478" y="117"/>
                  </a:cubicBezTo>
                  <a:cubicBezTo>
                    <a:pt x="423" y="46"/>
                    <a:pt x="370" y="0"/>
                    <a:pt x="29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86;p35">
              <a:extLst>
                <a:ext uri="{FF2B5EF4-FFF2-40B4-BE49-F238E27FC236}">
                  <a16:creationId xmlns:a16="http://schemas.microsoft.com/office/drawing/2014/main" id="{8E2BFB9E-9B81-43F9-8942-99A6D7CA434F}"/>
                </a:ext>
              </a:extLst>
            </p:cNvPr>
            <p:cNvSpPr/>
            <p:nvPr/>
          </p:nvSpPr>
          <p:spPr>
            <a:xfrm flipH="1">
              <a:off x="6174167" y="3433827"/>
              <a:ext cx="20764" cy="28832"/>
            </a:xfrm>
            <a:custGeom>
              <a:avLst/>
              <a:gdLst/>
              <a:ahLst/>
              <a:cxnLst/>
              <a:rect l="l" t="t" r="r" b="b"/>
              <a:pathLst>
                <a:path w="332" h="461" extrusionOk="0">
                  <a:moveTo>
                    <a:pt x="304" y="0"/>
                  </a:moveTo>
                  <a:cubicBezTo>
                    <a:pt x="300" y="0"/>
                    <a:pt x="297" y="1"/>
                    <a:pt x="294" y="2"/>
                  </a:cubicBezTo>
                  <a:cubicBezTo>
                    <a:pt x="290" y="2"/>
                    <a:pt x="290" y="2"/>
                    <a:pt x="287" y="6"/>
                  </a:cubicBezTo>
                  <a:cubicBezTo>
                    <a:pt x="278" y="10"/>
                    <a:pt x="275" y="17"/>
                    <a:pt x="277" y="25"/>
                  </a:cubicBezTo>
                  <a:lnTo>
                    <a:pt x="277" y="25"/>
                  </a:lnTo>
                  <a:cubicBezTo>
                    <a:pt x="268" y="20"/>
                    <a:pt x="257" y="18"/>
                    <a:pt x="246" y="18"/>
                  </a:cubicBezTo>
                  <a:cubicBezTo>
                    <a:pt x="184" y="18"/>
                    <a:pt x="102" y="81"/>
                    <a:pt x="72" y="119"/>
                  </a:cubicBezTo>
                  <a:cubicBezTo>
                    <a:pt x="21" y="184"/>
                    <a:pt x="0" y="276"/>
                    <a:pt x="35" y="354"/>
                  </a:cubicBezTo>
                  <a:cubicBezTo>
                    <a:pt x="58" y="410"/>
                    <a:pt x="112" y="461"/>
                    <a:pt x="176" y="461"/>
                  </a:cubicBezTo>
                  <a:cubicBezTo>
                    <a:pt x="187" y="461"/>
                    <a:pt x="197" y="459"/>
                    <a:pt x="208" y="456"/>
                  </a:cubicBezTo>
                  <a:cubicBezTo>
                    <a:pt x="273" y="440"/>
                    <a:pt x="322" y="365"/>
                    <a:pt x="294" y="300"/>
                  </a:cubicBezTo>
                  <a:cubicBezTo>
                    <a:pt x="290" y="289"/>
                    <a:pt x="281" y="284"/>
                    <a:pt x="273" y="284"/>
                  </a:cubicBezTo>
                  <a:cubicBezTo>
                    <a:pt x="260" y="284"/>
                    <a:pt x="247" y="295"/>
                    <a:pt x="253" y="310"/>
                  </a:cubicBezTo>
                  <a:cubicBezTo>
                    <a:pt x="280" y="375"/>
                    <a:pt x="230" y="414"/>
                    <a:pt x="176" y="414"/>
                  </a:cubicBezTo>
                  <a:cubicBezTo>
                    <a:pt x="148" y="414"/>
                    <a:pt x="119" y="404"/>
                    <a:pt x="100" y="382"/>
                  </a:cubicBezTo>
                  <a:cubicBezTo>
                    <a:pt x="52" y="330"/>
                    <a:pt x="48" y="252"/>
                    <a:pt x="76" y="190"/>
                  </a:cubicBezTo>
                  <a:cubicBezTo>
                    <a:pt x="103" y="139"/>
                    <a:pt x="144" y="98"/>
                    <a:pt x="199" y="78"/>
                  </a:cubicBezTo>
                  <a:cubicBezTo>
                    <a:pt x="240" y="61"/>
                    <a:pt x="284" y="75"/>
                    <a:pt x="322" y="54"/>
                  </a:cubicBezTo>
                  <a:cubicBezTo>
                    <a:pt x="328" y="51"/>
                    <a:pt x="331" y="43"/>
                    <a:pt x="331" y="37"/>
                  </a:cubicBezTo>
                  <a:cubicBezTo>
                    <a:pt x="331" y="20"/>
                    <a:pt x="328" y="16"/>
                    <a:pt x="318" y="6"/>
                  </a:cubicBezTo>
                  <a:cubicBezTo>
                    <a:pt x="314" y="2"/>
                    <a:pt x="309" y="0"/>
                    <a:pt x="30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87;p35">
              <a:extLst>
                <a:ext uri="{FF2B5EF4-FFF2-40B4-BE49-F238E27FC236}">
                  <a16:creationId xmlns:a16="http://schemas.microsoft.com/office/drawing/2014/main" id="{88CD5C03-59EC-4305-83BD-BDBE36A7AF07}"/>
                </a:ext>
              </a:extLst>
            </p:cNvPr>
            <p:cNvSpPr/>
            <p:nvPr/>
          </p:nvSpPr>
          <p:spPr>
            <a:xfrm flipH="1">
              <a:off x="6902849" y="3582802"/>
              <a:ext cx="26455" cy="19826"/>
            </a:xfrm>
            <a:custGeom>
              <a:avLst/>
              <a:gdLst/>
              <a:ahLst/>
              <a:cxnLst/>
              <a:rect l="l" t="t" r="r" b="b"/>
              <a:pathLst>
                <a:path w="423" h="317" extrusionOk="0">
                  <a:moveTo>
                    <a:pt x="396" y="0"/>
                  </a:moveTo>
                  <a:cubicBezTo>
                    <a:pt x="388" y="0"/>
                    <a:pt x="379" y="4"/>
                    <a:pt x="375" y="14"/>
                  </a:cubicBezTo>
                  <a:cubicBezTo>
                    <a:pt x="341" y="102"/>
                    <a:pt x="283" y="204"/>
                    <a:pt x="197" y="253"/>
                  </a:cubicBezTo>
                  <a:cubicBezTo>
                    <a:pt x="175" y="265"/>
                    <a:pt x="147" y="275"/>
                    <a:pt x="121" y="275"/>
                  </a:cubicBezTo>
                  <a:cubicBezTo>
                    <a:pt x="91" y="275"/>
                    <a:pt x="63" y="262"/>
                    <a:pt x="51" y="225"/>
                  </a:cubicBezTo>
                  <a:cubicBezTo>
                    <a:pt x="33" y="181"/>
                    <a:pt x="47" y="127"/>
                    <a:pt x="54" y="82"/>
                  </a:cubicBezTo>
                  <a:cubicBezTo>
                    <a:pt x="56" y="70"/>
                    <a:pt x="47" y="64"/>
                    <a:pt x="37" y="64"/>
                  </a:cubicBezTo>
                  <a:cubicBezTo>
                    <a:pt x="26" y="64"/>
                    <a:pt x="15" y="70"/>
                    <a:pt x="13" y="82"/>
                  </a:cubicBezTo>
                  <a:cubicBezTo>
                    <a:pt x="4" y="177"/>
                    <a:pt x="0" y="317"/>
                    <a:pt x="118" y="317"/>
                  </a:cubicBezTo>
                  <a:cubicBezTo>
                    <a:pt x="127" y="317"/>
                    <a:pt x="136" y="316"/>
                    <a:pt x="147" y="314"/>
                  </a:cubicBezTo>
                  <a:cubicBezTo>
                    <a:pt x="283" y="290"/>
                    <a:pt x="369" y="143"/>
                    <a:pt x="416" y="27"/>
                  </a:cubicBezTo>
                  <a:cubicBezTo>
                    <a:pt x="423" y="10"/>
                    <a:pt x="410" y="0"/>
                    <a:pt x="396"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88;p35">
              <a:extLst>
                <a:ext uri="{FF2B5EF4-FFF2-40B4-BE49-F238E27FC236}">
                  <a16:creationId xmlns:a16="http://schemas.microsoft.com/office/drawing/2014/main" id="{431828B0-8AE5-448D-8F5F-B808C70898E5}"/>
                </a:ext>
              </a:extLst>
            </p:cNvPr>
            <p:cNvSpPr/>
            <p:nvPr/>
          </p:nvSpPr>
          <p:spPr>
            <a:xfrm flipH="1">
              <a:off x="6852189" y="3326379"/>
              <a:ext cx="18450" cy="22140"/>
            </a:xfrm>
            <a:custGeom>
              <a:avLst/>
              <a:gdLst/>
              <a:ahLst/>
              <a:cxnLst/>
              <a:rect l="l" t="t" r="r" b="b"/>
              <a:pathLst>
                <a:path w="295" h="354" extrusionOk="0">
                  <a:moveTo>
                    <a:pt x="178" y="1"/>
                  </a:moveTo>
                  <a:cubicBezTo>
                    <a:pt x="163" y="1"/>
                    <a:pt x="148" y="21"/>
                    <a:pt x="160" y="34"/>
                  </a:cubicBezTo>
                  <a:cubicBezTo>
                    <a:pt x="228" y="108"/>
                    <a:pt x="247" y="212"/>
                    <a:pt x="207" y="303"/>
                  </a:cubicBezTo>
                  <a:lnTo>
                    <a:pt x="207" y="303"/>
                  </a:lnTo>
                  <a:cubicBezTo>
                    <a:pt x="142" y="269"/>
                    <a:pt x="55" y="209"/>
                    <a:pt x="113" y="130"/>
                  </a:cubicBezTo>
                  <a:cubicBezTo>
                    <a:pt x="123" y="116"/>
                    <a:pt x="109" y="101"/>
                    <a:pt x="94" y="101"/>
                  </a:cubicBezTo>
                  <a:cubicBezTo>
                    <a:pt x="88" y="101"/>
                    <a:pt x="83" y="104"/>
                    <a:pt x="79" y="110"/>
                  </a:cubicBezTo>
                  <a:cubicBezTo>
                    <a:pt x="1" y="215"/>
                    <a:pt x="120" y="307"/>
                    <a:pt x="209" y="351"/>
                  </a:cubicBezTo>
                  <a:cubicBezTo>
                    <a:pt x="211" y="353"/>
                    <a:pt x="213" y="353"/>
                    <a:pt x="215" y="353"/>
                  </a:cubicBezTo>
                  <a:cubicBezTo>
                    <a:pt x="222" y="353"/>
                    <a:pt x="231" y="349"/>
                    <a:pt x="236" y="342"/>
                  </a:cubicBezTo>
                  <a:cubicBezTo>
                    <a:pt x="294" y="233"/>
                    <a:pt x="277" y="99"/>
                    <a:pt x="192" y="7"/>
                  </a:cubicBezTo>
                  <a:cubicBezTo>
                    <a:pt x="188" y="3"/>
                    <a:pt x="183" y="1"/>
                    <a:pt x="178"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89;p35">
              <a:extLst>
                <a:ext uri="{FF2B5EF4-FFF2-40B4-BE49-F238E27FC236}">
                  <a16:creationId xmlns:a16="http://schemas.microsoft.com/office/drawing/2014/main" id="{5DDE3E88-0F10-4326-99B2-BD25B3035483}"/>
                </a:ext>
              </a:extLst>
            </p:cNvPr>
            <p:cNvSpPr/>
            <p:nvPr/>
          </p:nvSpPr>
          <p:spPr>
            <a:xfrm flipH="1">
              <a:off x="6689141" y="3338825"/>
              <a:ext cx="21640" cy="14322"/>
            </a:xfrm>
            <a:custGeom>
              <a:avLst/>
              <a:gdLst/>
              <a:ahLst/>
              <a:cxnLst/>
              <a:rect l="l" t="t" r="r" b="b"/>
              <a:pathLst>
                <a:path w="346" h="229" extrusionOk="0">
                  <a:moveTo>
                    <a:pt x="65" y="0"/>
                  </a:moveTo>
                  <a:cubicBezTo>
                    <a:pt x="61" y="0"/>
                    <a:pt x="57" y="1"/>
                    <a:pt x="56" y="3"/>
                  </a:cubicBezTo>
                  <a:cubicBezTo>
                    <a:pt x="8" y="37"/>
                    <a:pt x="1" y="98"/>
                    <a:pt x="32" y="146"/>
                  </a:cubicBezTo>
                  <a:cubicBezTo>
                    <a:pt x="70" y="204"/>
                    <a:pt x="155" y="225"/>
                    <a:pt x="216" y="228"/>
                  </a:cubicBezTo>
                  <a:cubicBezTo>
                    <a:pt x="220" y="228"/>
                    <a:pt x="223" y="228"/>
                    <a:pt x="226" y="228"/>
                  </a:cubicBezTo>
                  <a:cubicBezTo>
                    <a:pt x="279" y="228"/>
                    <a:pt x="342" y="204"/>
                    <a:pt x="342" y="146"/>
                  </a:cubicBezTo>
                  <a:cubicBezTo>
                    <a:pt x="345" y="106"/>
                    <a:pt x="316" y="63"/>
                    <a:pt x="277" y="63"/>
                  </a:cubicBezTo>
                  <a:cubicBezTo>
                    <a:pt x="269" y="63"/>
                    <a:pt x="262" y="64"/>
                    <a:pt x="254" y="67"/>
                  </a:cubicBezTo>
                  <a:cubicBezTo>
                    <a:pt x="233" y="77"/>
                    <a:pt x="238" y="107"/>
                    <a:pt x="256" y="107"/>
                  </a:cubicBezTo>
                  <a:cubicBezTo>
                    <a:pt x="258" y="107"/>
                    <a:pt x="261" y="106"/>
                    <a:pt x="264" y="105"/>
                  </a:cubicBezTo>
                  <a:cubicBezTo>
                    <a:pt x="268" y="103"/>
                    <a:pt x="272" y="103"/>
                    <a:pt x="275" y="103"/>
                  </a:cubicBezTo>
                  <a:cubicBezTo>
                    <a:pt x="294" y="103"/>
                    <a:pt x="302" y="125"/>
                    <a:pt x="302" y="139"/>
                  </a:cubicBezTo>
                  <a:cubicBezTo>
                    <a:pt x="302" y="166"/>
                    <a:pt x="281" y="180"/>
                    <a:pt x="257" y="184"/>
                  </a:cubicBezTo>
                  <a:cubicBezTo>
                    <a:pt x="248" y="186"/>
                    <a:pt x="239" y="186"/>
                    <a:pt x="229" y="186"/>
                  </a:cubicBezTo>
                  <a:cubicBezTo>
                    <a:pt x="207" y="186"/>
                    <a:pt x="183" y="182"/>
                    <a:pt x="161" y="177"/>
                  </a:cubicBezTo>
                  <a:cubicBezTo>
                    <a:pt x="134" y="170"/>
                    <a:pt x="111" y="163"/>
                    <a:pt x="87" y="146"/>
                  </a:cubicBezTo>
                  <a:cubicBezTo>
                    <a:pt x="58" y="124"/>
                    <a:pt x="39" y="76"/>
                    <a:pt x="67" y="48"/>
                  </a:cubicBezTo>
                  <a:lnTo>
                    <a:pt x="67" y="48"/>
                  </a:lnTo>
                  <a:cubicBezTo>
                    <a:pt x="91" y="62"/>
                    <a:pt x="114" y="77"/>
                    <a:pt x="138" y="91"/>
                  </a:cubicBezTo>
                  <a:cubicBezTo>
                    <a:pt x="141" y="93"/>
                    <a:pt x="144" y="94"/>
                    <a:pt x="148" y="94"/>
                  </a:cubicBezTo>
                  <a:cubicBezTo>
                    <a:pt x="164" y="94"/>
                    <a:pt x="175" y="68"/>
                    <a:pt x="158" y="57"/>
                  </a:cubicBezTo>
                  <a:cubicBezTo>
                    <a:pt x="131" y="40"/>
                    <a:pt x="103" y="20"/>
                    <a:pt x="76" y="3"/>
                  </a:cubicBezTo>
                  <a:cubicBezTo>
                    <a:pt x="73" y="1"/>
                    <a:pt x="69" y="0"/>
                    <a:pt x="65"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90;p35">
              <a:extLst>
                <a:ext uri="{FF2B5EF4-FFF2-40B4-BE49-F238E27FC236}">
                  <a16:creationId xmlns:a16="http://schemas.microsoft.com/office/drawing/2014/main" id="{427F90AB-D27A-4ADE-A612-8EBEA35AC883}"/>
                </a:ext>
              </a:extLst>
            </p:cNvPr>
            <p:cNvSpPr/>
            <p:nvPr/>
          </p:nvSpPr>
          <p:spPr>
            <a:xfrm flipH="1">
              <a:off x="6859319" y="3624393"/>
              <a:ext cx="29020" cy="25705"/>
            </a:xfrm>
            <a:custGeom>
              <a:avLst/>
              <a:gdLst/>
              <a:ahLst/>
              <a:cxnLst/>
              <a:rect l="l" t="t" r="r" b="b"/>
              <a:pathLst>
                <a:path w="464" h="411" extrusionOk="0">
                  <a:moveTo>
                    <a:pt x="326" y="0"/>
                  </a:moveTo>
                  <a:cubicBezTo>
                    <a:pt x="303" y="0"/>
                    <a:pt x="279" y="6"/>
                    <a:pt x="256" y="11"/>
                  </a:cubicBezTo>
                  <a:cubicBezTo>
                    <a:pt x="171" y="28"/>
                    <a:pt x="92" y="62"/>
                    <a:pt x="17" y="103"/>
                  </a:cubicBezTo>
                  <a:cubicBezTo>
                    <a:pt x="0" y="115"/>
                    <a:pt x="12" y="140"/>
                    <a:pt x="28" y="140"/>
                  </a:cubicBezTo>
                  <a:cubicBezTo>
                    <a:pt x="31" y="140"/>
                    <a:pt x="35" y="140"/>
                    <a:pt x="38" y="137"/>
                  </a:cubicBezTo>
                  <a:cubicBezTo>
                    <a:pt x="109" y="100"/>
                    <a:pt x="185" y="69"/>
                    <a:pt x="267" y="51"/>
                  </a:cubicBezTo>
                  <a:cubicBezTo>
                    <a:pt x="284" y="48"/>
                    <a:pt x="298" y="44"/>
                    <a:pt x="311" y="44"/>
                  </a:cubicBezTo>
                  <a:cubicBezTo>
                    <a:pt x="323" y="44"/>
                    <a:pt x="335" y="47"/>
                    <a:pt x="348" y="59"/>
                  </a:cubicBezTo>
                  <a:cubicBezTo>
                    <a:pt x="379" y="83"/>
                    <a:pt x="379" y="89"/>
                    <a:pt x="382" y="124"/>
                  </a:cubicBezTo>
                  <a:cubicBezTo>
                    <a:pt x="382" y="161"/>
                    <a:pt x="375" y="199"/>
                    <a:pt x="358" y="233"/>
                  </a:cubicBezTo>
                  <a:cubicBezTo>
                    <a:pt x="328" y="294"/>
                    <a:pt x="273" y="346"/>
                    <a:pt x="208" y="363"/>
                  </a:cubicBezTo>
                  <a:cubicBezTo>
                    <a:pt x="196" y="365"/>
                    <a:pt x="182" y="367"/>
                    <a:pt x="168" y="367"/>
                  </a:cubicBezTo>
                  <a:cubicBezTo>
                    <a:pt x="162" y="367"/>
                    <a:pt x="156" y="367"/>
                    <a:pt x="150" y="366"/>
                  </a:cubicBezTo>
                  <a:cubicBezTo>
                    <a:pt x="99" y="363"/>
                    <a:pt x="79" y="314"/>
                    <a:pt x="95" y="270"/>
                  </a:cubicBezTo>
                  <a:cubicBezTo>
                    <a:pt x="116" y="219"/>
                    <a:pt x="194" y="209"/>
                    <a:pt x="243" y="202"/>
                  </a:cubicBezTo>
                  <a:cubicBezTo>
                    <a:pt x="266" y="199"/>
                    <a:pt x="266" y="161"/>
                    <a:pt x="245" y="161"/>
                  </a:cubicBezTo>
                  <a:cubicBezTo>
                    <a:pt x="245" y="161"/>
                    <a:pt x="244" y="161"/>
                    <a:pt x="243" y="161"/>
                  </a:cubicBezTo>
                  <a:cubicBezTo>
                    <a:pt x="181" y="171"/>
                    <a:pt x="113" y="178"/>
                    <a:pt x="72" y="229"/>
                  </a:cubicBezTo>
                  <a:cubicBezTo>
                    <a:pt x="41" y="264"/>
                    <a:pt x="27" y="322"/>
                    <a:pt x="54" y="363"/>
                  </a:cubicBezTo>
                  <a:cubicBezTo>
                    <a:pt x="79" y="397"/>
                    <a:pt x="115" y="411"/>
                    <a:pt x="155" y="411"/>
                  </a:cubicBezTo>
                  <a:cubicBezTo>
                    <a:pt x="220" y="411"/>
                    <a:pt x="294" y="373"/>
                    <a:pt x="335" y="335"/>
                  </a:cubicBezTo>
                  <a:cubicBezTo>
                    <a:pt x="407" y="267"/>
                    <a:pt x="464" y="120"/>
                    <a:pt x="396" y="31"/>
                  </a:cubicBezTo>
                  <a:cubicBezTo>
                    <a:pt x="378" y="7"/>
                    <a:pt x="353" y="0"/>
                    <a:pt x="326"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91;p35">
              <a:extLst>
                <a:ext uri="{FF2B5EF4-FFF2-40B4-BE49-F238E27FC236}">
                  <a16:creationId xmlns:a16="http://schemas.microsoft.com/office/drawing/2014/main" id="{B53A8BCA-7679-49DF-A1C7-9A6D21BF2E4A}"/>
                </a:ext>
              </a:extLst>
            </p:cNvPr>
            <p:cNvSpPr/>
            <p:nvPr/>
          </p:nvSpPr>
          <p:spPr>
            <a:xfrm flipH="1">
              <a:off x="6683575" y="3593997"/>
              <a:ext cx="30145" cy="25330"/>
            </a:xfrm>
            <a:custGeom>
              <a:avLst/>
              <a:gdLst/>
              <a:ahLst/>
              <a:cxnLst/>
              <a:rect l="l" t="t" r="r" b="b"/>
              <a:pathLst>
                <a:path w="482" h="405" extrusionOk="0">
                  <a:moveTo>
                    <a:pt x="334" y="43"/>
                  </a:moveTo>
                  <a:cubicBezTo>
                    <a:pt x="334" y="48"/>
                    <a:pt x="337" y="53"/>
                    <a:pt x="342" y="57"/>
                  </a:cubicBezTo>
                  <a:cubicBezTo>
                    <a:pt x="481" y="145"/>
                    <a:pt x="287" y="359"/>
                    <a:pt x="159" y="359"/>
                  </a:cubicBezTo>
                  <a:cubicBezTo>
                    <a:pt x="125" y="359"/>
                    <a:pt x="96" y="343"/>
                    <a:pt x="79" y="306"/>
                  </a:cubicBezTo>
                  <a:cubicBezTo>
                    <a:pt x="41" y="220"/>
                    <a:pt x="106" y="138"/>
                    <a:pt x="175" y="94"/>
                  </a:cubicBezTo>
                  <a:cubicBezTo>
                    <a:pt x="223" y="64"/>
                    <a:pt x="278" y="47"/>
                    <a:pt x="334" y="43"/>
                  </a:cubicBezTo>
                  <a:close/>
                  <a:moveTo>
                    <a:pt x="364" y="1"/>
                  </a:moveTo>
                  <a:cubicBezTo>
                    <a:pt x="259" y="1"/>
                    <a:pt x="151" y="38"/>
                    <a:pt x="79" y="121"/>
                  </a:cubicBezTo>
                  <a:cubicBezTo>
                    <a:pt x="18" y="197"/>
                    <a:pt x="0" y="320"/>
                    <a:pt x="93" y="384"/>
                  </a:cubicBezTo>
                  <a:cubicBezTo>
                    <a:pt x="114" y="399"/>
                    <a:pt x="137" y="405"/>
                    <a:pt x="160" y="405"/>
                  </a:cubicBezTo>
                  <a:cubicBezTo>
                    <a:pt x="240" y="405"/>
                    <a:pt x="325" y="331"/>
                    <a:pt x="372" y="275"/>
                  </a:cubicBezTo>
                  <a:cubicBezTo>
                    <a:pt x="434" y="211"/>
                    <a:pt x="453" y="106"/>
                    <a:pt x="392" y="43"/>
                  </a:cubicBezTo>
                  <a:lnTo>
                    <a:pt x="392" y="43"/>
                  </a:lnTo>
                  <a:cubicBezTo>
                    <a:pt x="399" y="44"/>
                    <a:pt x="406" y="45"/>
                    <a:pt x="413" y="46"/>
                  </a:cubicBezTo>
                  <a:cubicBezTo>
                    <a:pt x="414" y="46"/>
                    <a:pt x="415" y="46"/>
                    <a:pt x="417" y="46"/>
                  </a:cubicBezTo>
                  <a:cubicBezTo>
                    <a:pt x="438" y="46"/>
                    <a:pt x="450" y="9"/>
                    <a:pt x="424" y="5"/>
                  </a:cubicBezTo>
                  <a:cubicBezTo>
                    <a:pt x="404" y="2"/>
                    <a:pt x="384" y="1"/>
                    <a:pt x="364"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92;p35">
              <a:extLst>
                <a:ext uri="{FF2B5EF4-FFF2-40B4-BE49-F238E27FC236}">
                  <a16:creationId xmlns:a16="http://schemas.microsoft.com/office/drawing/2014/main" id="{44E2D355-0EA2-4AC7-9FEF-80D86AB84F96}"/>
                </a:ext>
              </a:extLst>
            </p:cNvPr>
            <p:cNvSpPr/>
            <p:nvPr/>
          </p:nvSpPr>
          <p:spPr>
            <a:xfrm flipH="1">
              <a:off x="6926490" y="3493304"/>
              <a:ext cx="30583" cy="18387"/>
            </a:xfrm>
            <a:custGeom>
              <a:avLst/>
              <a:gdLst/>
              <a:ahLst/>
              <a:cxnLst/>
              <a:rect l="l" t="t" r="r" b="b"/>
              <a:pathLst>
                <a:path w="489" h="294" extrusionOk="0">
                  <a:moveTo>
                    <a:pt x="26" y="1"/>
                  </a:moveTo>
                  <a:cubicBezTo>
                    <a:pt x="13" y="1"/>
                    <a:pt x="0" y="10"/>
                    <a:pt x="6" y="25"/>
                  </a:cubicBezTo>
                  <a:cubicBezTo>
                    <a:pt x="17" y="58"/>
                    <a:pt x="31" y="93"/>
                    <a:pt x="41" y="124"/>
                  </a:cubicBezTo>
                  <a:cubicBezTo>
                    <a:pt x="51" y="151"/>
                    <a:pt x="61" y="198"/>
                    <a:pt x="78" y="222"/>
                  </a:cubicBezTo>
                  <a:cubicBezTo>
                    <a:pt x="99" y="247"/>
                    <a:pt x="133" y="260"/>
                    <a:pt x="164" y="271"/>
                  </a:cubicBezTo>
                  <a:cubicBezTo>
                    <a:pt x="209" y="286"/>
                    <a:pt x="255" y="293"/>
                    <a:pt x="301" y="293"/>
                  </a:cubicBezTo>
                  <a:cubicBezTo>
                    <a:pt x="357" y="293"/>
                    <a:pt x="413" y="282"/>
                    <a:pt x="468" y="260"/>
                  </a:cubicBezTo>
                  <a:cubicBezTo>
                    <a:pt x="477" y="257"/>
                    <a:pt x="488" y="243"/>
                    <a:pt x="482" y="230"/>
                  </a:cubicBezTo>
                  <a:cubicBezTo>
                    <a:pt x="416" y="144"/>
                    <a:pt x="328" y="83"/>
                    <a:pt x="222" y="62"/>
                  </a:cubicBezTo>
                  <a:cubicBezTo>
                    <a:pt x="220" y="62"/>
                    <a:pt x="218" y="62"/>
                    <a:pt x="216" y="62"/>
                  </a:cubicBezTo>
                  <a:cubicBezTo>
                    <a:pt x="196" y="62"/>
                    <a:pt x="186" y="96"/>
                    <a:pt x="211" y="99"/>
                  </a:cubicBezTo>
                  <a:cubicBezTo>
                    <a:pt x="299" y="118"/>
                    <a:pt x="373" y="163"/>
                    <a:pt x="429" y="231"/>
                  </a:cubicBezTo>
                  <a:lnTo>
                    <a:pt x="429" y="231"/>
                  </a:lnTo>
                  <a:cubicBezTo>
                    <a:pt x="387" y="244"/>
                    <a:pt x="344" y="252"/>
                    <a:pt x="301" y="252"/>
                  </a:cubicBezTo>
                  <a:cubicBezTo>
                    <a:pt x="266" y="252"/>
                    <a:pt x="230" y="247"/>
                    <a:pt x="195" y="236"/>
                  </a:cubicBezTo>
                  <a:cubicBezTo>
                    <a:pt x="140" y="222"/>
                    <a:pt x="116" y="206"/>
                    <a:pt x="96" y="151"/>
                  </a:cubicBezTo>
                  <a:cubicBezTo>
                    <a:pt x="78" y="107"/>
                    <a:pt x="61" y="58"/>
                    <a:pt x="44" y="14"/>
                  </a:cubicBezTo>
                  <a:cubicBezTo>
                    <a:pt x="41" y="5"/>
                    <a:pt x="34" y="1"/>
                    <a:pt x="26"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93;p35">
              <a:extLst>
                <a:ext uri="{FF2B5EF4-FFF2-40B4-BE49-F238E27FC236}">
                  <a16:creationId xmlns:a16="http://schemas.microsoft.com/office/drawing/2014/main" id="{BEEEFCE6-7E3C-4F51-9EBE-EDD465FCEF8B}"/>
                </a:ext>
              </a:extLst>
            </p:cNvPr>
            <p:cNvSpPr/>
            <p:nvPr/>
          </p:nvSpPr>
          <p:spPr>
            <a:xfrm flipH="1">
              <a:off x="6204438" y="3438893"/>
              <a:ext cx="19951" cy="27331"/>
            </a:xfrm>
            <a:custGeom>
              <a:avLst/>
              <a:gdLst/>
              <a:ahLst/>
              <a:cxnLst/>
              <a:rect l="l" t="t" r="r" b="b"/>
              <a:pathLst>
                <a:path w="319" h="437" extrusionOk="0">
                  <a:moveTo>
                    <a:pt x="90" y="1"/>
                  </a:moveTo>
                  <a:cubicBezTo>
                    <a:pt x="70" y="1"/>
                    <a:pt x="50" y="2"/>
                    <a:pt x="31" y="3"/>
                  </a:cubicBezTo>
                  <a:cubicBezTo>
                    <a:pt x="8" y="7"/>
                    <a:pt x="4" y="45"/>
                    <a:pt x="28" y="45"/>
                  </a:cubicBezTo>
                  <a:cubicBezTo>
                    <a:pt x="29" y="45"/>
                    <a:pt x="30" y="44"/>
                    <a:pt x="31" y="44"/>
                  </a:cubicBezTo>
                  <a:cubicBezTo>
                    <a:pt x="53" y="42"/>
                    <a:pt x="78" y="40"/>
                    <a:pt x="103" y="40"/>
                  </a:cubicBezTo>
                  <a:cubicBezTo>
                    <a:pt x="184" y="40"/>
                    <a:pt x="271" y="60"/>
                    <a:pt x="273" y="150"/>
                  </a:cubicBezTo>
                  <a:cubicBezTo>
                    <a:pt x="277" y="251"/>
                    <a:pt x="131" y="396"/>
                    <a:pt x="31" y="396"/>
                  </a:cubicBezTo>
                  <a:cubicBezTo>
                    <a:pt x="30" y="396"/>
                    <a:pt x="29" y="396"/>
                    <a:pt x="27" y="396"/>
                  </a:cubicBezTo>
                  <a:cubicBezTo>
                    <a:pt x="26" y="396"/>
                    <a:pt x="25" y="396"/>
                    <a:pt x="24" y="396"/>
                  </a:cubicBezTo>
                  <a:cubicBezTo>
                    <a:pt x="0" y="396"/>
                    <a:pt x="1" y="434"/>
                    <a:pt x="27" y="437"/>
                  </a:cubicBezTo>
                  <a:cubicBezTo>
                    <a:pt x="30" y="437"/>
                    <a:pt x="33" y="437"/>
                    <a:pt x="36" y="437"/>
                  </a:cubicBezTo>
                  <a:cubicBezTo>
                    <a:pt x="110" y="437"/>
                    <a:pt x="169" y="384"/>
                    <a:pt x="222" y="331"/>
                  </a:cubicBezTo>
                  <a:cubicBezTo>
                    <a:pt x="270" y="284"/>
                    <a:pt x="318" y="222"/>
                    <a:pt x="318" y="150"/>
                  </a:cubicBezTo>
                  <a:cubicBezTo>
                    <a:pt x="315" y="28"/>
                    <a:pt x="194" y="1"/>
                    <a:pt x="9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94;p35">
              <a:extLst>
                <a:ext uri="{FF2B5EF4-FFF2-40B4-BE49-F238E27FC236}">
                  <a16:creationId xmlns:a16="http://schemas.microsoft.com/office/drawing/2014/main" id="{76F1BB00-0332-4A48-90AC-691A6065F957}"/>
                </a:ext>
              </a:extLst>
            </p:cNvPr>
            <p:cNvSpPr/>
            <p:nvPr/>
          </p:nvSpPr>
          <p:spPr>
            <a:xfrm flipH="1">
              <a:off x="6216634" y="3312933"/>
              <a:ext cx="32084" cy="27956"/>
            </a:xfrm>
            <a:custGeom>
              <a:avLst/>
              <a:gdLst/>
              <a:ahLst/>
              <a:cxnLst/>
              <a:rect l="l" t="t" r="r" b="b"/>
              <a:pathLst>
                <a:path w="513" h="447" extrusionOk="0">
                  <a:moveTo>
                    <a:pt x="248" y="41"/>
                  </a:moveTo>
                  <a:cubicBezTo>
                    <a:pt x="290" y="41"/>
                    <a:pt x="333" y="49"/>
                    <a:pt x="372" y="59"/>
                  </a:cubicBezTo>
                  <a:cubicBezTo>
                    <a:pt x="512" y="92"/>
                    <a:pt x="413" y="253"/>
                    <a:pt x="348" y="314"/>
                  </a:cubicBezTo>
                  <a:cubicBezTo>
                    <a:pt x="289" y="371"/>
                    <a:pt x="208" y="407"/>
                    <a:pt x="126" y="407"/>
                  </a:cubicBezTo>
                  <a:cubicBezTo>
                    <a:pt x="119" y="407"/>
                    <a:pt x="113" y="407"/>
                    <a:pt x="106" y="407"/>
                  </a:cubicBezTo>
                  <a:cubicBezTo>
                    <a:pt x="58" y="407"/>
                    <a:pt x="58" y="393"/>
                    <a:pt x="55" y="352"/>
                  </a:cubicBezTo>
                  <a:cubicBezTo>
                    <a:pt x="52" y="328"/>
                    <a:pt x="55" y="304"/>
                    <a:pt x="58" y="284"/>
                  </a:cubicBezTo>
                  <a:cubicBezTo>
                    <a:pt x="65" y="218"/>
                    <a:pt x="85" y="157"/>
                    <a:pt x="120" y="103"/>
                  </a:cubicBezTo>
                  <a:cubicBezTo>
                    <a:pt x="124" y="96"/>
                    <a:pt x="124" y="89"/>
                    <a:pt x="121" y="84"/>
                  </a:cubicBezTo>
                  <a:lnTo>
                    <a:pt x="121" y="84"/>
                  </a:lnTo>
                  <a:cubicBezTo>
                    <a:pt x="157" y="52"/>
                    <a:pt x="202" y="41"/>
                    <a:pt x="248" y="41"/>
                  </a:cubicBezTo>
                  <a:close/>
                  <a:moveTo>
                    <a:pt x="247" y="1"/>
                  </a:moveTo>
                  <a:cubicBezTo>
                    <a:pt x="185" y="1"/>
                    <a:pt x="126" y="17"/>
                    <a:pt x="82" y="65"/>
                  </a:cubicBezTo>
                  <a:cubicBezTo>
                    <a:pt x="76" y="73"/>
                    <a:pt x="76" y="81"/>
                    <a:pt x="79" y="89"/>
                  </a:cubicBezTo>
                  <a:lnTo>
                    <a:pt x="79" y="89"/>
                  </a:lnTo>
                  <a:cubicBezTo>
                    <a:pt x="20" y="193"/>
                    <a:pt x="1" y="307"/>
                    <a:pt x="24" y="423"/>
                  </a:cubicBezTo>
                  <a:cubicBezTo>
                    <a:pt x="24" y="430"/>
                    <a:pt x="31" y="437"/>
                    <a:pt x="38" y="437"/>
                  </a:cubicBezTo>
                  <a:cubicBezTo>
                    <a:pt x="64" y="443"/>
                    <a:pt x="90" y="446"/>
                    <a:pt x="116" y="446"/>
                  </a:cubicBezTo>
                  <a:cubicBezTo>
                    <a:pt x="281" y="446"/>
                    <a:pt x="443" y="332"/>
                    <a:pt x="482" y="167"/>
                  </a:cubicBezTo>
                  <a:cubicBezTo>
                    <a:pt x="506" y="54"/>
                    <a:pt x="437" y="27"/>
                    <a:pt x="339" y="10"/>
                  </a:cubicBezTo>
                  <a:cubicBezTo>
                    <a:pt x="308" y="5"/>
                    <a:pt x="277" y="1"/>
                    <a:pt x="24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95;p35">
              <a:extLst>
                <a:ext uri="{FF2B5EF4-FFF2-40B4-BE49-F238E27FC236}">
                  <a16:creationId xmlns:a16="http://schemas.microsoft.com/office/drawing/2014/main" id="{879B1734-921F-4F72-A61E-318187BFCA3C}"/>
                </a:ext>
              </a:extLst>
            </p:cNvPr>
            <p:cNvSpPr/>
            <p:nvPr/>
          </p:nvSpPr>
          <p:spPr>
            <a:xfrm flipH="1">
              <a:off x="6397694" y="3360527"/>
              <a:ext cx="48721" cy="38026"/>
            </a:xfrm>
            <a:custGeom>
              <a:avLst/>
              <a:gdLst/>
              <a:ahLst/>
              <a:cxnLst/>
              <a:rect l="l" t="t" r="r" b="b"/>
              <a:pathLst>
                <a:path w="779" h="608" extrusionOk="0">
                  <a:moveTo>
                    <a:pt x="427" y="1"/>
                  </a:moveTo>
                  <a:cubicBezTo>
                    <a:pt x="310" y="1"/>
                    <a:pt x="196" y="66"/>
                    <a:pt x="127" y="164"/>
                  </a:cubicBezTo>
                  <a:cubicBezTo>
                    <a:pt x="72" y="236"/>
                    <a:pt x="45" y="325"/>
                    <a:pt x="27" y="413"/>
                  </a:cubicBezTo>
                  <a:cubicBezTo>
                    <a:pt x="21" y="468"/>
                    <a:pt x="0" y="557"/>
                    <a:pt x="51" y="594"/>
                  </a:cubicBezTo>
                  <a:cubicBezTo>
                    <a:pt x="65" y="604"/>
                    <a:pt x="83" y="607"/>
                    <a:pt x="102" y="607"/>
                  </a:cubicBezTo>
                  <a:cubicBezTo>
                    <a:pt x="161" y="607"/>
                    <a:pt x="236" y="572"/>
                    <a:pt x="277" y="557"/>
                  </a:cubicBezTo>
                  <a:cubicBezTo>
                    <a:pt x="366" y="522"/>
                    <a:pt x="454" y="481"/>
                    <a:pt x="536" y="434"/>
                  </a:cubicBezTo>
                  <a:cubicBezTo>
                    <a:pt x="676" y="345"/>
                    <a:pt x="779" y="212"/>
                    <a:pt x="694" y="48"/>
                  </a:cubicBezTo>
                  <a:cubicBezTo>
                    <a:pt x="689" y="40"/>
                    <a:pt x="683" y="37"/>
                    <a:pt x="676" y="37"/>
                  </a:cubicBezTo>
                  <a:cubicBezTo>
                    <a:pt x="662" y="37"/>
                    <a:pt x="649" y="52"/>
                    <a:pt x="656" y="68"/>
                  </a:cubicBezTo>
                  <a:cubicBezTo>
                    <a:pt x="738" y="229"/>
                    <a:pt x="612" y="342"/>
                    <a:pt x="485" y="413"/>
                  </a:cubicBezTo>
                  <a:cubicBezTo>
                    <a:pt x="423" y="451"/>
                    <a:pt x="362" y="478"/>
                    <a:pt x="300" y="506"/>
                  </a:cubicBezTo>
                  <a:cubicBezTo>
                    <a:pt x="270" y="516"/>
                    <a:pt x="239" y="526"/>
                    <a:pt x="212" y="536"/>
                  </a:cubicBezTo>
                  <a:cubicBezTo>
                    <a:pt x="188" y="542"/>
                    <a:pt x="140" y="565"/>
                    <a:pt x="112" y="565"/>
                  </a:cubicBezTo>
                  <a:cubicBezTo>
                    <a:pt x="109" y="565"/>
                    <a:pt x="106" y="564"/>
                    <a:pt x="103" y="563"/>
                  </a:cubicBezTo>
                  <a:cubicBezTo>
                    <a:pt x="27" y="543"/>
                    <a:pt x="68" y="410"/>
                    <a:pt x="82" y="358"/>
                  </a:cubicBezTo>
                  <a:cubicBezTo>
                    <a:pt x="100" y="297"/>
                    <a:pt x="123" y="236"/>
                    <a:pt x="161" y="185"/>
                  </a:cubicBezTo>
                  <a:cubicBezTo>
                    <a:pt x="223" y="96"/>
                    <a:pt x="325" y="42"/>
                    <a:pt x="428" y="42"/>
                  </a:cubicBezTo>
                  <a:cubicBezTo>
                    <a:pt x="461" y="42"/>
                    <a:pt x="494" y="47"/>
                    <a:pt x="526" y="59"/>
                  </a:cubicBezTo>
                  <a:cubicBezTo>
                    <a:pt x="528" y="60"/>
                    <a:pt x="531" y="60"/>
                    <a:pt x="533" y="60"/>
                  </a:cubicBezTo>
                  <a:cubicBezTo>
                    <a:pt x="552" y="60"/>
                    <a:pt x="560" y="27"/>
                    <a:pt x="536" y="21"/>
                  </a:cubicBezTo>
                  <a:cubicBezTo>
                    <a:pt x="500" y="7"/>
                    <a:pt x="463" y="1"/>
                    <a:pt x="42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96;p35">
              <a:extLst>
                <a:ext uri="{FF2B5EF4-FFF2-40B4-BE49-F238E27FC236}">
                  <a16:creationId xmlns:a16="http://schemas.microsoft.com/office/drawing/2014/main" id="{384BF068-9C5A-4B1E-82F3-FC6F73236D4A}"/>
                </a:ext>
              </a:extLst>
            </p:cNvPr>
            <p:cNvSpPr/>
            <p:nvPr/>
          </p:nvSpPr>
          <p:spPr>
            <a:xfrm flipH="1">
              <a:off x="6418646" y="3377789"/>
              <a:ext cx="3878" cy="2627"/>
            </a:xfrm>
            <a:custGeom>
              <a:avLst/>
              <a:gdLst/>
              <a:ahLst/>
              <a:cxnLst/>
              <a:rect l="l" t="t" r="r" b="b"/>
              <a:pathLst>
                <a:path w="62" h="42" extrusionOk="0">
                  <a:moveTo>
                    <a:pt x="21" y="1"/>
                  </a:moveTo>
                  <a:cubicBezTo>
                    <a:pt x="11" y="1"/>
                    <a:pt x="0" y="11"/>
                    <a:pt x="0" y="21"/>
                  </a:cubicBezTo>
                  <a:cubicBezTo>
                    <a:pt x="0" y="35"/>
                    <a:pt x="8" y="42"/>
                    <a:pt x="21" y="42"/>
                  </a:cubicBezTo>
                  <a:lnTo>
                    <a:pt x="41" y="42"/>
                  </a:lnTo>
                  <a:cubicBezTo>
                    <a:pt x="52" y="42"/>
                    <a:pt x="62" y="35"/>
                    <a:pt x="62" y="21"/>
                  </a:cubicBezTo>
                  <a:cubicBezTo>
                    <a:pt x="62" y="11"/>
                    <a:pt x="52" y="1"/>
                    <a:pt x="41"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97;p35">
              <a:extLst>
                <a:ext uri="{FF2B5EF4-FFF2-40B4-BE49-F238E27FC236}">
                  <a16:creationId xmlns:a16="http://schemas.microsoft.com/office/drawing/2014/main" id="{6A43C767-D1CF-4F57-963E-26FE87C00AE1}"/>
                </a:ext>
              </a:extLst>
            </p:cNvPr>
            <p:cNvSpPr/>
            <p:nvPr/>
          </p:nvSpPr>
          <p:spPr>
            <a:xfrm flipH="1">
              <a:off x="6419584" y="3375412"/>
              <a:ext cx="11320" cy="8944"/>
            </a:xfrm>
            <a:custGeom>
              <a:avLst/>
              <a:gdLst/>
              <a:ahLst/>
              <a:cxnLst/>
              <a:rect l="l" t="t" r="r" b="b"/>
              <a:pathLst>
                <a:path w="181" h="143" extrusionOk="0">
                  <a:moveTo>
                    <a:pt x="67" y="0"/>
                  </a:moveTo>
                  <a:cubicBezTo>
                    <a:pt x="60" y="0"/>
                    <a:pt x="53" y="1"/>
                    <a:pt x="46" y="2"/>
                  </a:cubicBezTo>
                  <a:cubicBezTo>
                    <a:pt x="39" y="2"/>
                    <a:pt x="32" y="8"/>
                    <a:pt x="32" y="15"/>
                  </a:cubicBezTo>
                  <a:cubicBezTo>
                    <a:pt x="22" y="49"/>
                    <a:pt x="11" y="84"/>
                    <a:pt x="5" y="117"/>
                  </a:cubicBezTo>
                  <a:cubicBezTo>
                    <a:pt x="1" y="132"/>
                    <a:pt x="13" y="143"/>
                    <a:pt x="25" y="143"/>
                  </a:cubicBezTo>
                  <a:cubicBezTo>
                    <a:pt x="33" y="143"/>
                    <a:pt x="40" y="138"/>
                    <a:pt x="42" y="128"/>
                  </a:cubicBezTo>
                  <a:cubicBezTo>
                    <a:pt x="51" y="98"/>
                    <a:pt x="58" y="68"/>
                    <a:pt x="66" y="38"/>
                  </a:cubicBezTo>
                  <a:lnTo>
                    <a:pt x="66" y="38"/>
                  </a:lnTo>
                  <a:cubicBezTo>
                    <a:pt x="93" y="38"/>
                    <a:pt x="120" y="52"/>
                    <a:pt x="134" y="73"/>
                  </a:cubicBezTo>
                  <a:cubicBezTo>
                    <a:pt x="138" y="79"/>
                    <a:pt x="144" y="81"/>
                    <a:pt x="151" y="81"/>
                  </a:cubicBezTo>
                  <a:cubicBezTo>
                    <a:pt x="166" y="81"/>
                    <a:pt x="181" y="67"/>
                    <a:pt x="169" y="52"/>
                  </a:cubicBezTo>
                  <a:cubicBezTo>
                    <a:pt x="143" y="18"/>
                    <a:pt x="106" y="0"/>
                    <a:pt x="67"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98;p35">
              <a:extLst>
                <a:ext uri="{FF2B5EF4-FFF2-40B4-BE49-F238E27FC236}">
                  <a16:creationId xmlns:a16="http://schemas.microsoft.com/office/drawing/2014/main" id="{6225FB7E-70EB-48B3-B267-A76718164560}"/>
                </a:ext>
              </a:extLst>
            </p:cNvPr>
            <p:cNvSpPr/>
            <p:nvPr/>
          </p:nvSpPr>
          <p:spPr>
            <a:xfrm flipH="1">
              <a:off x="6720475" y="3352960"/>
              <a:ext cx="5379" cy="5816"/>
            </a:xfrm>
            <a:custGeom>
              <a:avLst/>
              <a:gdLst/>
              <a:ahLst/>
              <a:cxnLst/>
              <a:rect l="l" t="t" r="r" b="b"/>
              <a:pathLst>
                <a:path w="86" h="93" extrusionOk="0">
                  <a:moveTo>
                    <a:pt x="35" y="56"/>
                  </a:moveTo>
                  <a:lnTo>
                    <a:pt x="35" y="56"/>
                  </a:lnTo>
                  <a:cubicBezTo>
                    <a:pt x="35" y="56"/>
                    <a:pt x="34" y="56"/>
                    <a:pt x="34" y="57"/>
                  </a:cubicBezTo>
                  <a:cubicBezTo>
                    <a:pt x="34" y="56"/>
                    <a:pt x="35" y="56"/>
                    <a:pt x="35" y="56"/>
                  </a:cubicBezTo>
                  <a:close/>
                  <a:moveTo>
                    <a:pt x="60" y="1"/>
                  </a:moveTo>
                  <a:cubicBezTo>
                    <a:pt x="58" y="1"/>
                    <a:pt x="56" y="1"/>
                    <a:pt x="54" y="2"/>
                  </a:cubicBezTo>
                  <a:cubicBezTo>
                    <a:pt x="30" y="12"/>
                    <a:pt x="0" y="29"/>
                    <a:pt x="3" y="60"/>
                  </a:cubicBezTo>
                  <a:cubicBezTo>
                    <a:pt x="8" y="79"/>
                    <a:pt x="24" y="93"/>
                    <a:pt x="42" y="93"/>
                  </a:cubicBezTo>
                  <a:cubicBezTo>
                    <a:pt x="50" y="93"/>
                    <a:pt x="58" y="90"/>
                    <a:pt x="65" y="84"/>
                  </a:cubicBezTo>
                  <a:cubicBezTo>
                    <a:pt x="71" y="77"/>
                    <a:pt x="71" y="63"/>
                    <a:pt x="65" y="57"/>
                  </a:cubicBezTo>
                  <a:cubicBezTo>
                    <a:pt x="60" y="52"/>
                    <a:pt x="55" y="50"/>
                    <a:pt x="51" y="50"/>
                  </a:cubicBezTo>
                  <a:cubicBezTo>
                    <a:pt x="50" y="50"/>
                    <a:pt x="49" y="50"/>
                    <a:pt x="48" y="50"/>
                  </a:cubicBezTo>
                  <a:lnTo>
                    <a:pt x="48" y="50"/>
                  </a:lnTo>
                  <a:cubicBezTo>
                    <a:pt x="53" y="45"/>
                    <a:pt x="59" y="42"/>
                    <a:pt x="68" y="40"/>
                  </a:cubicBezTo>
                  <a:cubicBezTo>
                    <a:pt x="78" y="36"/>
                    <a:pt x="85" y="26"/>
                    <a:pt x="82" y="16"/>
                  </a:cubicBezTo>
                  <a:cubicBezTo>
                    <a:pt x="79" y="7"/>
                    <a:pt x="69" y="1"/>
                    <a:pt x="6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99;p35">
              <a:extLst>
                <a:ext uri="{FF2B5EF4-FFF2-40B4-BE49-F238E27FC236}">
                  <a16:creationId xmlns:a16="http://schemas.microsoft.com/office/drawing/2014/main" id="{702C835A-89F9-4F0E-8B90-0CF237164C26}"/>
                </a:ext>
              </a:extLst>
            </p:cNvPr>
            <p:cNvSpPr/>
            <p:nvPr/>
          </p:nvSpPr>
          <p:spPr>
            <a:xfrm flipH="1">
              <a:off x="6782830" y="3358964"/>
              <a:ext cx="53661" cy="25580"/>
            </a:xfrm>
            <a:custGeom>
              <a:avLst/>
              <a:gdLst/>
              <a:ahLst/>
              <a:cxnLst/>
              <a:rect l="l" t="t" r="r" b="b"/>
              <a:pathLst>
                <a:path w="858" h="409" extrusionOk="0">
                  <a:moveTo>
                    <a:pt x="712" y="40"/>
                  </a:moveTo>
                  <a:cubicBezTo>
                    <a:pt x="750" y="40"/>
                    <a:pt x="783" y="48"/>
                    <a:pt x="801" y="68"/>
                  </a:cubicBezTo>
                  <a:lnTo>
                    <a:pt x="801" y="68"/>
                  </a:lnTo>
                  <a:cubicBezTo>
                    <a:pt x="775" y="67"/>
                    <a:pt x="748" y="66"/>
                    <a:pt x="722" y="66"/>
                  </a:cubicBezTo>
                  <a:cubicBezTo>
                    <a:pt x="653" y="66"/>
                    <a:pt x="585" y="70"/>
                    <a:pt x="517" y="78"/>
                  </a:cubicBezTo>
                  <a:lnTo>
                    <a:pt x="517" y="78"/>
                  </a:lnTo>
                  <a:cubicBezTo>
                    <a:pt x="580" y="58"/>
                    <a:pt x="653" y="40"/>
                    <a:pt x="712" y="40"/>
                  </a:cubicBezTo>
                  <a:close/>
                  <a:moveTo>
                    <a:pt x="713" y="0"/>
                  </a:moveTo>
                  <a:cubicBezTo>
                    <a:pt x="623" y="0"/>
                    <a:pt x="515" y="35"/>
                    <a:pt x="465" y="52"/>
                  </a:cubicBezTo>
                  <a:cubicBezTo>
                    <a:pt x="414" y="68"/>
                    <a:pt x="364" y="88"/>
                    <a:pt x="317" y="111"/>
                  </a:cubicBezTo>
                  <a:lnTo>
                    <a:pt x="317" y="111"/>
                  </a:lnTo>
                  <a:cubicBezTo>
                    <a:pt x="261" y="124"/>
                    <a:pt x="206" y="140"/>
                    <a:pt x="151" y="158"/>
                  </a:cubicBezTo>
                  <a:cubicBezTo>
                    <a:pt x="129" y="165"/>
                    <a:pt x="135" y="198"/>
                    <a:pt x="153" y="198"/>
                  </a:cubicBezTo>
                  <a:cubicBezTo>
                    <a:pt x="156" y="198"/>
                    <a:pt x="158" y="197"/>
                    <a:pt x="161" y="196"/>
                  </a:cubicBezTo>
                  <a:cubicBezTo>
                    <a:pt x="170" y="193"/>
                    <a:pt x="179" y="190"/>
                    <a:pt x="188" y="187"/>
                  </a:cubicBezTo>
                  <a:lnTo>
                    <a:pt x="188" y="187"/>
                  </a:lnTo>
                  <a:cubicBezTo>
                    <a:pt x="122" y="233"/>
                    <a:pt x="62" y="286"/>
                    <a:pt x="8" y="347"/>
                  </a:cubicBezTo>
                  <a:cubicBezTo>
                    <a:pt x="0" y="356"/>
                    <a:pt x="0" y="367"/>
                    <a:pt x="8" y="377"/>
                  </a:cubicBezTo>
                  <a:cubicBezTo>
                    <a:pt x="24" y="397"/>
                    <a:pt x="41" y="404"/>
                    <a:pt x="72" y="408"/>
                  </a:cubicBezTo>
                  <a:cubicBezTo>
                    <a:pt x="73" y="408"/>
                    <a:pt x="74" y="408"/>
                    <a:pt x="75" y="408"/>
                  </a:cubicBezTo>
                  <a:cubicBezTo>
                    <a:pt x="96" y="408"/>
                    <a:pt x="95" y="370"/>
                    <a:pt x="72" y="367"/>
                  </a:cubicBezTo>
                  <a:cubicBezTo>
                    <a:pt x="66" y="363"/>
                    <a:pt x="60" y="360"/>
                    <a:pt x="54" y="357"/>
                  </a:cubicBezTo>
                  <a:lnTo>
                    <a:pt x="54" y="357"/>
                  </a:lnTo>
                  <a:cubicBezTo>
                    <a:pt x="138" y="272"/>
                    <a:pt x="232" y="201"/>
                    <a:pt x="337" y="148"/>
                  </a:cubicBezTo>
                  <a:lnTo>
                    <a:pt x="337" y="148"/>
                  </a:lnTo>
                  <a:cubicBezTo>
                    <a:pt x="464" y="121"/>
                    <a:pt x="593" y="107"/>
                    <a:pt x="723" y="107"/>
                  </a:cubicBezTo>
                  <a:cubicBezTo>
                    <a:pt x="761" y="107"/>
                    <a:pt x="799" y="108"/>
                    <a:pt x="837" y="111"/>
                  </a:cubicBezTo>
                  <a:cubicBezTo>
                    <a:pt x="851" y="111"/>
                    <a:pt x="857" y="97"/>
                    <a:pt x="854" y="84"/>
                  </a:cubicBezTo>
                  <a:cubicBezTo>
                    <a:pt x="839" y="20"/>
                    <a:pt x="781" y="0"/>
                    <a:pt x="713"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00;p35">
              <a:extLst>
                <a:ext uri="{FF2B5EF4-FFF2-40B4-BE49-F238E27FC236}">
                  <a16:creationId xmlns:a16="http://schemas.microsoft.com/office/drawing/2014/main" id="{7D62911F-9F49-4558-9DC0-CBF2FF6862A9}"/>
                </a:ext>
              </a:extLst>
            </p:cNvPr>
            <p:cNvSpPr/>
            <p:nvPr/>
          </p:nvSpPr>
          <p:spPr>
            <a:xfrm flipH="1">
              <a:off x="6482689" y="3449087"/>
              <a:ext cx="67734" cy="64544"/>
            </a:xfrm>
            <a:custGeom>
              <a:avLst/>
              <a:gdLst/>
              <a:ahLst/>
              <a:cxnLst/>
              <a:rect l="l" t="t" r="r" b="b"/>
              <a:pathLst>
                <a:path w="1083" h="1032" extrusionOk="0">
                  <a:moveTo>
                    <a:pt x="11" y="110"/>
                  </a:moveTo>
                  <a:cubicBezTo>
                    <a:pt x="11" y="110"/>
                    <a:pt x="1" y="133"/>
                    <a:pt x="22" y="147"/>
                  </a:cubicBezTo>
                  <a:lnTo>
                    <a:pt x="22" y="147"/>
                  </a:lnTo>
                  <a:cubicBezTo>
                    <a:pt x="17" y="134"/>
                    <a:pt x="14" y="122"/>
                    <a:pt x="11" y="110"/>
                  </a:cubicBezTo>
                  <a:close/>
                  <a:moveTo>
                    <a:pt x="751" y="0"/>
                  </a:moveTo>
                  <a:cubicBezTo>
                    <a:pt x="635" y="0"/>
                    <a:pt x="486" y="50"/>
                    <a:pt x="291" y="110"/>
                  </a:cubicBezTo>
                  <a:cubicBezTo>
                    <a:pt x="182" y="145"/>
                    <a:pt x="114" y="157"/>
                    <a:pt x="73" y="157"/>
                  </a:cubicBezTo>
                  <a:cubicBezTo>
                    <a:pt x="47" y="157"/>
                    <a:pt x="32" y="153"/>
                    <a:pt x="22" y="147"/>
                  </a:cubicBezTo>
                  <a:lnTo>
                    <a:pt x="22" y="147"/>
                  </a:lnTo>
                  <a:cubicBezTo>
                    <a:pt x="140" y="467"/>
                    <a:pt x="851" y="1032"/>
                    <a:pt x="851" y="1032"/>
                  </a:cubicBezTo>
                  <a:cubicBezTo>
                    <a:pt x="851" y="1032"/>
                    <a:pt x="1083" y="237"/>
                    <a:pt x="950" y="86"/>
                  </a:cubicBezTo>
                  <a:cubicBezTo>
                    <a:pt x="897" y="24"/>
                    <a:pt x="832" y="0"/>
                    <a:pt x="751" y="0"/>
                  </a:cubicBezTo>
                  <a:close/>
                </a:path>
              </a:pathLst>
            </a:custGeom>
            <a:solidFill>
              <a:srgbClr val="FFB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01;p35">
              <a:extLst>
                <a:ext uri="{FF2B5EF4-FFF2-40B4-BE49-F238E27FC236}">
                  <a16:creationId xmlns:a16="http://schemas.microsoft.com/office/drawing/2014/main" id="{2D6AE661-876C-4ECF-99C5-3857F9DFE6BA}"/>
                </a:ext>
              </a:extLst>
            </p:cNvPr>
            <p:cNvSpPr/>
            <p:nvPr/>
          </p:nvSpPr>
          <p:spPr>
            <a:xfrm flipH="1">
              <a:off x="6482001" y="3436516"/>
              <a:ext cx="69485" cy="71236"/>
            </a:xfrm>
            <a:custGeom>
              <a:avLst/>
              <a:gdLst/>
              <a:ahLst/>
              <a:cxnLst/>
              <a:rect l="l" t="t" r="r" b="b"/>
              <a:pathLst>
                <a:path w="1111" h="1139" extrusionOk="0">
                  <a:moveTo>
                    <a:pt x="1" y="0"/>
                  </a:moveTo>
                  <a:cubicBezTo>
                    <a:pt x="4" y="90"/>
                    <a:pt x="11" y="181"/>
                    <a:pt x="45" y="267"/>
                  </a:cubicBezTo>
                  <a:cubicBezTo>
                    <a:pt x="66" y="308"/>
                    <a:pt x="93" y="356"/>
                    <a:pt x="151" y="372"/>
                  </a:cubicBezTo>
                  <a:cubicBezTo>
                    <a:pt x="160" y="374"/>
                    <a:pt x="170" y="374"/>
                    <a:pt x="179" y="374"/>
                  </a:cubicBezTo>
                  <a:cubicBezTo>
                    <a:pt x="224" y="374"/>
                    <a:pt x="260" y="360"/>
                    <a:pt x="294" y="349"/>
                  </a:cubicBezTo>
                  <a:cubicBezTo>
                    <a:pt x="436" y="304"/>
                    <a:pt x="579" y="246"/>
                    <a:pt x="711" y="246"/>
                  </a:cubicBezTo>
                  <a:cubicBezTo>
                    <a:pt x="737" y="246"/>
                    <a:pt x="763" y="248"/>
                    <a:pt x="789" y="254"/>
                  </a:cubicBezTo>
                  <a:cubicBezTo>
                    <a:pt x="861" y="270"/>
                    <a:pt x="919" y="322"/>
                    <a:pt x="946" y="383"/>
                  </a:cubicBezTo>
                  <a:cubicBezTo>
                    <a:pt x="973" y="448"/>
                    <a:pt x="981" y="530"/>
                    <a:pt x="977" y="612"/>
                  </a:cubicBezTo>
                  <a:cubicBezTo>
                    <a:pt x="973" y="697"/>
                    <a:pt x="964" y="782"/>
                    <a:pt x="950" y="868"/>
                  </a:cubicBezTo>
                  <a:lnTo>
                    <a:pt x="929" y="997"/>
                  </a:lnTo>
                  <a:lnTo>
                    <a:pt x="919" y="1065"/>
                  </a:lnTo>
                  <a:lnTo>
                    <a:pt x="915" y="1100"/>
                  </a:lnTo>
                  <a:lnTo>
                    <a:pt x="915" y="1117"/>
                  </a:lnTo>
                  <a:lnTo>
                    <a:pt x="915" y="1127"/>
                  </a:lnTo>
                  <a:cubicBezTo>
                    <a:pt x="915" y="1130"/>
                    <a:pt x="918" y="1138"/>
                    <a:pt x="926" y="1138"/>
                  </a:cubicBezTo>
                  <a:cubicBezTo>
                    <a:pt x="927" y="1138"/>
                    <a:pt x="928" y="1138"/>
                    <a:pt x="929" y="1138"/>
                  </a:cubicBezTo>
                  <a:lnTo>
                    <a:pt x="926" y="1127"/>
                  </a:lnTo>
                  <a:lnTo>
                    <a:pt x="926" y="1127"/>
                  </a:lnTo>
                  <a:cubicBezTo>
                    <a:pt x="927" y="1127"/>
                    <a:pt x="928" y="1127"/>
                    <a:pt x="928" y="1127"/>
                  </a:cubicBezTo>
                  <a:cubicBezTo>
                    <a:pt x="935" y="1127"/>
                    <a:pt x="933" y="1113"/>
                    <a:pt x="940" y="1106"/>
                  </a:cubicBezTo>
                  <a:lnTo>
                    <a:pt x="953" y="1076"/>
                  </a:lnTo>
                  <a:lnTo>
                    <a:pt x="984" y="1015"/>
                  </a:lnTo>
                  <a:cubicBezTo>
                    <a:pt x="1001" y="974"/>
                    <a:pt x="1018" y="933"/>
                    <a:pt x="1035" y="889"/>
                  </a:cubicBezTo>
                  <a:cubicBezTo>
                    <a:pt x="1066" y="807"/>
                    <a:pt x="1090" y="714"/>
                    <a:pt x="1100" y="622"/>
                  </a:cubicBezTo>
                  <a:cubicBezTo>
                    <a:pt x="1110" y="530"/>
                    <a:pt x="1107" y="427"/>
                    <a:pt x="1059" y="328"/>
                  </a:cubicBezTo>
                  <a:cubicBezTo>
                    <a:pt x="1008" y="233"/>
                    <a:pt x="909" y="168"/>
                    <a:pt x="806" y="154"/>
                  </a:cubicBezTo>
                  <a:cubicBezTo>
                    <a:pt x="785" y="152"/>
                    <a:pt x="764" y="151"/>
                    <a:pt x="743" y="151"/>
                  </a:cubicBezTo>
                  <a:cubicBezTo>
                    <a:pt x="567" y="151"/>
                    <a:pt x="418" y="235"/>
                    <a:pt x="274" y="290"/>
                  </a:cubicBezTo>
                  <a:cubicBezTo>
                    <a:pt x="239" y="306"/>
                    <a:pt x="199" y="322"/>
                    <a:pt x="169" y="322"/>
                  </a:cubicBezTo>
                  <a:cubicBezTo>
                    <a:pt x="167" y="322"/>
                    <a:pt x="164" y="322"/>
                    <a:pt x="162" y="322"/>
                  </a:cubicBezTo>
                  <a:cubicBezTo>
                    <a:pt x="127" y="318"/>
                    <a:pt x="100" y="287"/>
                    <a:pt x="80" y="249"/>
                  </a:cubicBezTo>
                  <a:cubicBezTo>
                    <a:pt x="42" y="178"/>
                    <a:pt x="21" y="86"/>
                    <a:pt x="1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02;p35">
              <a:extLst>
                <a:ext uri="{FF2B5EF4-FFF2-40B4-BE49-F238E27FC236}">
                  <a16:creationId xmlns:a16="http://schemas.microsoft.com/office/drawing/2014/main" id="{23C33963-8A6F-4DAC-AC07-09DD58E68A1D}"/>
                </a:ext>
              </a:extLst>
            </p:cNvPr>
            <p:cNvSpPr/>
            <p:nvPr/>
          </p:nvSpPr>
          <p:spPr>
            <a:xfrm flipH="1">
              <a:off x="6897032" y="3854298"/>
              <a:ext cx="85496" cy="149977"/>
            </a:xfrm>
            <a:custGeom>
              <a:avLst/>
              <a:gdLst/>
              <a:ahLst/>
              <a:cxnLst/>
              <a:rect l="l" t="t" r="r" b="b"/>
              <a:pathLst>
                <a:path w="1367" h="2398" extrusionOk="0">
                  <a:moveTo>
                    <a:pt x="1366" y="1"/>
                  </a:moveTo>
                  <a:cubicBezTo>
                    <a:pt x="1366" y="1"/>
                    <a:pt x="45" y="834"/>
                    <a:pt x="178" y="1660"/>
                  </a:cubicBezTo>
                  <a:cubicBezTo>
                    <a:pt x="287" y="2332"/>
                    <a:pt x="823" y="2397"/>
                    <a:pt x="1021" y="2397"/>
                  </a:cubicBezTo>
                  <a:cubicBezTo>
                    <a:pt x="1062" y="2397"/>
                    <a:pt x="1089" y="2394"/>
                    <a:pt x="1089" y="2394"/>
                  </a:cubicBezTo>
                  <a:cubicBezTo>
                    <a:pt x="1089" y="2394"/>
                    <a:pt x="0" y="1407"/>
                    <a:pt x="1366"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03;p35">
              <a:extLst>
                <a:ext uri="{FF2B5EF4-FFF2-40B4-BE49-F238E27FC236}">
                  <a16:creationId xmlns:a16="http://schemas.microsoft.com/office/drawing/2014/main" id="{68757005-8408-4763-8097-1198B4C7A800}"/>
                </a:ext>
              </a:extLst>
            </p:cNvPr>
            <p:cNvSpPr/>
            <p:nvPr/>
          </p:nvSpPr>
          <p:spPr>
            <a:xfrm flipH="1">
              <a:off x="6827485" y="4024287"/>
              <a:ext cx="221213" cy="143723"/>
            </a:xfrm>
            <a:custGeom>
              <a:avLst/>
              <a:gdLst/>
              <a:ahLst/>
              <a:cxnLst/>
              <a:rect l="l" t="t" r="r" b="b"/>
              <a:pathLst>
                <a:path w="3537" h="2298" extrusionOk="0">
                  <a:moveTo>
                    <a:pt x="1" y="0"/>
                  </a:moveTo>
                  <a:lnTo>
                    <a:pt x="1" y="0"/>
                  </a:lnTo>
                  <a:cubicBezTo>
                    <a:pt x="25" y="226"/>
                    <a:pt x="209" y="1202"/>
                    <a:pt x="1772" y="1861"/>
                  </a:cubicBezTo>
                  <a:cubicBezTo>
                    <a:pt x="2649" y="2229"/>
                    <a:pt x="3124" y="2297"/>
                    <a:pt x="3352" y="2297"/>
                  </a:cubicBezTo>
                  <a:cubicBezTo>
                    <a:pt x="3483" y="2297"/>
                    <a:pt x="3533" y="2274"/>
                    <a:pt x="3537" y="2274"/>
                  </a:cubicBezTo>
                  <a:cubicBezTo>
                    <a:pt x="3537" y="2270"/>
                    <a:pt x="3533" y="2270"/>
                    <a:pt x="3530" y="2267"/>
                  </a:cubicBezTo>
                  <a:cubicBezTo>
                    <a:pt x="1161" y="1875"/>
                    <a:pt x="362" y="919"/>
                    <a:pt x="157" y="509"/>
                  </a:cubicBezTo>
                  <a:cubicBezTo>
                    <a:pt x="89" y="331"/>
                    <a:pt x="38" y="161"/>
                    <a:pt x="1" y="0"/>
                  </a:cubicBezTo>
                  <a:close/>
                </a:path>
              </a:pathLst>
            </a:custGeom>
            <a:solidFill>
              <a:srgbClr val="7C6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04;p35">
              <a:extLst>
                <a:ext uri="{FF2B5EF4-FFF2-40B4-BE49-F238E27FC236}">
                  <a16:creationId xmlns:a16="http://schemas.microsoft.com/office/drawing/2014/main" id="{DD92172B-0992-4904-99D4-9F80B50BD394}"/>
                </a:ext>
              </a:extLst>
            </p:cNvPr>
            <p:cNvSpPr/>
            <p:nvPr/>
          </p:nvSpPr>
          <p:spPr>
            <a:xfrm flipH="1">
              <a:off x="6827860" y="4021535"/>
              <a:ext cx="221088" cy="144598"/>
            </a:xfrm>
            <a:custGeom>
              <a:avLst/>
              <a:gdLst/>
              <a:ahLst/>
              <a:cxnLst/>
              <a:rect l="l" t="t" r="r" b="b"/>
              <a:pathLst>
                <a:path w="3535" h="2312" extrusionOk="0">
                  <a:moveTo>
                    <a:pt x="1" y="0"/>
                  </a:moveTo>
                  <a:cubicBezTo>
                    <a:pt x="1" y="0"/>
                    <a:pt x="1" y="14"/>
                    <a:pt x="5" y="44"/>
                  </a:cubicBezTo>
                  <a:cubicBezTo>
                    <a:pt x="42" y="205"/>
                    <a:pt x="93" y="375"/>
                    <a:pt x="161" y="553"/>
                  </a:cubicBezTo>
                  <a:cubicBezTo>
                    <a:pt x="366" y="963"/>
                    <a:pt x="1165" y="1919"/>
                    <a:pt x="3534" y="2311"/>
                  </a:cubicBezTo>
                  <a:cubicBezTo>
                    <a:pt x="3500" y="2270"/>
                    <a:pt x="3466" y="2233"/>
                    <a:pt x="3435" y="2192"/>
                  </a:cubicBezTo>
                  <a:lnTo>
                    <a:pt x="3319" y="2055"/>
                  </a:lnTo>
                  <a:lnTo>
                    <a:pt x="3315" y="2055"/>
                  </a:lnTo>
                  <a:cubicBezTo>
                    <a:pt x="3257" y="2055"/>
                    <a:pt x="2835" y="2045"/>
                    <a:pt x="2404" y="1738"/>
                  </a:cubicBezTo>
                  <a:cubicBezTo>
                    <a:pt x="1943" y="1403"/>
                    <a:pt x="1705" y="1358"/>
                    <a:pt x="1705" y="1358"/>
                  </a:cubicBezTo>
                  <a:cubicBezTo>
                    <a:pt x="1670" y="1325"/>
                    <a:pt x="1271" y="1389"/>
                    <a:pt x="793" y="952"/>
                  </a:cubicBezTo>
                  <a:cubicBezTo>
                    <a:pt x="315" y="515"/>
                    <a:pt x="1" y="0"/>
                    <a:pt x="1" y="0"/>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05;p35">
              <a:extLst>
                <a:ext uri="{FF2B5EF4-FFF2-40B4-BE49-F238E27FC236}">
                  <a16:creationId xmlns:a16="http://schemas.microsoft.com/office/drawing/2014/main" id="{1C8091E5-9E8C-419B-8CB6-8CACCE5AE13A}"/>
                </a:ext>
              </a:extLst>
            </p:cNvPr>
            <p:cNvSpPr/>
            <p:nvPr/>
          </p:nvSpPr>
          <p:spPr>
            <a:xfrm flipH="1">
              <a:off x="6420959" y="3966186"/>
              <a:ext cx="471008" cy="263742"/>
            </a:xfrm>
            <a:custGeom>
              <a:avLst/>
              <a:gdLst/>
              <a:ahLst/>
              <a:cxnLst/>
              <a:rect l="l" t="t" r="r" b="b"/>
              <a:pathLst>
                <a:path w="7531" h="4217" extrusionOk="0">
                  <a:moveTo>
                    <a:pt x="5782" y="1"/>
                  </a:moveTo>
                  <a:cubicBezTo>
                    <a:pt x="4096" y="1"/>
                    <a:pt x="1284" y="66"/>
                    <a:pt x="833" y="66"/>
                  </a:cubicBezTo>
                  <a:cubicBezTo>
                    <a:pt x="208" y="66"/>
                    <a:pt x="0" y="291"/>
                    <a:pt x="68" y="765"/>
                  </a:cubicBezTo>
                  <a:cubicBezTo>
                    <a:pt x="137" y="1236"/>
                    <a:pt x="375" y="4217"/>
                    <a:pt x="3564" y="4217"/>
                  </a:cubicBezTo>
                  <a:cubicBezTo>
                    <a:pt x="5053" y="4217"/>
                    <a:pt x="6005" y="3882"/>
                    <a:pt x="6674" y="3032"/>
                  </a:cubicBezTo>
                  <a:cubicBezTo>
                    <a:pt x="6814" y="2855"/>
                    <a:pt x="6943" y="2660"/>
                    <a:pt x="7060" y="2435"/>
                  </a:cubicBezTo>
                  <a:cubicBezTo>
                    <a:pt x="7070" y="2418"/>
                    <a:pt x="7076" y="2401"/>
                    <a:pt x="7087" y="2383"/>
                  </a:cubicBezTo>
                  <a:cubicBezTo>
                    <a:pt x="7363" y="1841"/>
                    <a:pt x="7500" y="1363"/>
                    <a:pt x="7517" y="977"/>
                  </a:cubicBezTo>
                  <a:cubicBezTo>
                    <a:pt x="7531" y="721"/>
                    <a:pt x="7490" y="513"/>
                    <a:pt x="7404" y="352"/>
                  </a:cubicBezTo>
                  <a:cubicBezTo>
                    <a:pt x="7322" y="192"/>
                    <a:pt x="7196" y="83"/>
                    <a:pt x="7035" y="39"/>
                  </a:cubicBezTo>
                  <a:cubicBezTo>
                    <a:pt x="6932" y="11"/>
                    <a:pt x="6444" y="1"/>
                    <a:pt x="5782" y="1"/>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06;p35">
              <a:extLst>
                <a:ext uri="{FF2B5EF4-FFF2-40B4-BE49-F238E27FC236}">
                  <a16:creationId xmlns:a16="http://schemas.microsoft.com/office/drawing/2014/main" id="{05FE5803-FB40-47B0-8CA6-CBA8F40BF0F3}"/>
                </a:ext>
              </a:extLst>
            </p:cNvPr>
            <p:cNvSpPr/>
            <p:nvPr/>
          </p:nvSpPr>
          <p:spPr>
            <a:xfrm flipH="1">
              <a:off x="6705590" y="3950362"/>
              <a:ext cx="233784" cy="301142"/>
            </a:xfrm>
            <a:custGeom>
              <a:avLst/>
              <a:gdLst/>
              <a:ahLst/>
              <a:cxnLst/>
              <a:rect l="l" t="t" r="r" b="b"/>
              <a:pathLst>
                <a:path w="3738" h="4815" extrusionOk="0">
                  <a:moveTo>
                    <a:pt x="3410" y="1"/>
                  </a:moveTo>
                  <a:cubicBezTo>
                    <a:pt x="3410" y="1"/>
                    <a:pt x="1956" y="35"/>
                    <a:pt x="1482" y="56"/>
                  </a:cubicBezTo>
                  <a:cubicBezTo>
                    <a:pt x="1468" y="56"/>
                    <a:pt x="1453" y="57"/>
                    <a:pt x="1439" y="57"/>
                  </a:cubicBezTo>
                  <a:cubicBezTo>
                    <a:pt x="1306" y="57"/>
                    <a:pt x="1155" y="30"/>
                    <a:pt x="1004" y="30"/>
                  </a:cubicBezTo>
                  <a:cubicBezTo>
                    <a:pt x="619" y="30"/>
                    <a:pt x="234" y="207"/>
                    <a:pt x="137" y="1469"/>
                  </a:cubicBezTo>
                  <a:cubicBezTo>
                    <a:pt x="0" y="3278"/>
                    <a:pt x="2759" y="4814"/>
                    <a:pt x="2759" y="4814"/>
                  </a:cubicBezTo>
                  <a:lnTo>
                    <a:pt x="3738" y="4234"/>
                  </a:lnTo>
                  <a:cubicBezTo>
                    <a:pt x="3035" y="3978"/>
                    <a:pt x="2560" y="2926"/>
                    <a:pt x="2461" y="1674"/>
                  </a:cubicBezTo>
                  <a:cubicBezTo>
                    <a:pt x="2362" y="418"/>
                    <a:pt x="3410" y="1"/>
                    <a:pt x="3410" y="1"/>
                  </a:cubicBezTo>
                  <a:close/>
                </a:path>
              </a:pathLst>
            </a:custGeom>
            <a:solidFill>
              <a:srgbClr val="C6B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07;p35">
              <a:extLst>
                <a:ext uri="{FF2B5EF4-FFF2-40B4-BE49-F238E27FC236}">
                  <a16:creationId xmlns:a16="http://schemas.microsoft.com/office/drawing/2014/main" id="{EC576004-13EC-4CF1-B814-959A012DB8DD}"/>
                </a:ext>
              </a:extLst>
            </p:cNvPr>
            <p:cNvSpPr/>
            <p:nvPr/>
          </p:nvSpPr>
          <p:spPr>
            <a:xfrm flipH="1">
              <a:off x="6789459" y="4011716"/>
              <a:ext cx="129463" cy="147976"/>
            </a:xfrm>
            <a:custGeom>
              <a:avLst/>
              <a:gdLst/>
              <a:ahLst/>
              <a:cxnLst/>
              <a:rect l="l" t="t" r="r" b="b"/>
              <a:pathLst>
                <a:path w="2070" h="2366" extrusionOk="0">
                  <a:moveTo>
                    <a:pt x="1765" y="1"/>
                  </a:moveTo>
                  <a:cubicBezTo>
                    <a:pt x="1383" y="1"/>
                    <a:pt x="121" y="696"/>
                    <a:pt x="80" y="707"/>
                  </a:cubicBezTo>
                  <a:cubicBezTo>
                    <a:pt x="1" y="727"/>
                    <a:pt x="1104" y="2366"/>
                    <a:pt x="1104" y="2366"/>
                  </a:cubicBezTo>
                  <a:cubicBezTo>
                    <a:pt x="1104" y="2366"/>
                    <a:pt x="1567" y="2212"/>
                    <a:pt x="1578" y="1918"/>
                  </a:cubicBezTo>
                  <a:cubicBezTo>
                    <a:pt x="1588" y="1625"/>
                    <a:pt x="1862" y="1782"/>
                    <a:pt x="1947" y="1515"/>
                  </a:cubicBezTo>
                  <a:cubicBezTo>
                    <a:pt x="1991" y="1375"/>
                    <a:pt x="1899" y="1260"/>
                    <a:pt x="1916" y="1123"/>
                  </a:cubicBezTo>
                  <a:cubicBezTo>
                    <a:pt x="1936" y="986"/>
                    <a:pt x="2070" y="830"/>
                    <a:pt x="2005" y="676"/>
                  </a:cubicBezTo>
                  <a:cubicBezTo>
                    <a:pt x="1961" y="567"/>
                    <a:pt x="1783" y="331"/>
                    <a:pt x="1858" y="140"/>
                  </a:cubicBezTo>
                  <a:cubicBezTo>
                    <a:pt x="1897" y="41"/>
                    <a:pt x="1856" y="1"/>
                    <a:pt x="1765" y="1"/>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08;p35">
              <a:extLst>
                <a:ext uri="{FF2B5EF4-FFF2-40B4-BE49-F238E27FC236}">
                  <a16:creationId xmlns:a16="http://schemas.microsoft.com/office/drawing/2014/main" id="{C8352C80-62E1-4A63-9CD8-F992CC969318}"/>
                </a:ext>
              </a:extLst>
            </p:cNvPr>
            <p:cNvSpPr/>
            <p:nvPr/>
          </p:nvSpPr>
          <p:spPr>
            <a:xfrm flipH="1">
              <a:off x="6359480" y="4026226"/>
              <a:ext cx="111889" cy="89874"/>
            </a:xfrm>
            <a:custGeom>
              <a:avLst/>
              <a:gdLst/>
              <a:ahLst/>
              <a:cxnLst/>
              <a:rect l="l" t="t" r="r" b="b"/>
              <a:pathLst>
                <a:path w="1789" h="1437" extrusionOk="0">
                  <a:moveTo>
                    <a:pt x="423" y="0"/>
                  </a:moveTo>
                  <a:cubicBezTo>
                    <a:pt x="423" y="0"/>
                    <a:pt x="136" y="7"/>
                    <a:pt x="61" y="256"/>
                  </a:cubicBezTo>
                  <a:cubicBezTo>
                    <a:pt x="0" y="460"/>
                    <a:pt x="169" y="504"/>
                    <a:pt x="233" y="513"/>
                  </a:cubicBezTo>
                  <a:lnTo>
                    <a:pt x="233" y="513"/>
                  </a:lnTo>
                  <a:cubicBezTo>
                    <a:pt x="232" y="513"/>
                    <a:pt x="231" y="513"/>
                    <a:pt x="230" y="513"/>
                  </a:cubicBezTo>
                  <a:cubicBezTo>
                    <a:pt x="187" y="513"/>
                    <a:pt x="104" y="532"/>
                    <a:pt x="82" y="669"/>
                  </a:cubicBezTo>
                  <a:cubicBezTo>
                    <a:pt x="48" y="894"/>
                    <a:pt x="201" y="935"/>
                    <a:pt x="201" y="935"/>
                  </a:cubicBezTo>
                  <a:cubicBezTo>
                    <a:pt x="201" y="935"/>
                    <a:pt x="64" y="1048"/>
                    <a:pt x="82" y="1236"/>
                  </a:cubicBezTo>
                  <a:cubicBezTo>
                    <a:pt x="99" y="1404"/>
                    <a:pt x="264" y="1436"/>
                    <a:pt x="389" y="1436"/>
                  </a:cubicBezTo>
                  <a:cubicBezTo>
                    <a:pt x="467" y="1436"/>
                    <a:pt x="529" y="1423"/>
                    <a:pt x="529" y="1423"/>
                  </a:cubicBezTo>
                  <a:cubicBezTo>
                    <a:pt x="1789" y="113"/>
                    <a:pt x="423" y="0"/>
                    <a:pt x="423" y="0"/>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09;p35">
              <a:extLst>
                <a:ext uri="{FF2B5EF4-FFF2-40B4-BE49-F238E27FC236}">
                  <a16:creationId xmlns:a16="http://schemas.microsoft.com/office/drawing/2014/main" id="{837705EC-C06A-4E76-89C5-05EC6D6ECB1F}"/>
                </a:ext>
              </a:extLst>
            </p:cNvPr>
            <p:cNvSpPr/>
            <p:nvPr/>
          </p:nvSpPr>
          <p:spPr>
            <a:xfrm flipH="1">
              <a:off x="6565495" y="4215166"/>
              <a:ext cx="167051" cy="26518"/>
            </a:xfrm>
            <a:custGeom>
              <a:avLst/>
              <a:gdLst/>
              <a:ahLst/>
              <a:cxnLst/>
              <a:rect l="l" t="t" r="r" b="b"/>
              <a:pathLst>
                <a:path w="2671" h="424" extrusionOk="0">
                  <a:moveTo>
                    <a:pt x="11" y="0"/>
                  </a:moveTo>
                  <a:cubicBezTo>
                    <a:pt x="5" y="0"/>
                    <a:pt x="1" y="3"/>
                    <a:pt x="1" y="11"/>
                  </a:cubicBezTo>
                  <a:lnTo>
                    <a:pt x="1" y="413"/>
                  </a:lnTo>
                  <a:cubicBezTo>
                    <a:pt x="1" y="420"/>
                    <a:pt x="5" y="424"/>
                    <a:pt x="11" y="424"/>
                  </a:cubicBezTo>
                  <a:lnTo>
                    <a:pt x="2660" y="424"/>
                  </a:lnTo>
                  <a:cubicBezTo>
                    <a:pt x="2663" y="424"/>
                    <a:pt x="2671" y="420"/>
                    <a:pt x="2671" y="413"/>
                  </a:cubicBezTo>
                  <a:lnTo>
                    <a:pt x="2671" y="11"/>
                  </a:lnTo>
                  <a:cubicBezTo>
                    <a:pt x="2671" y="3"/>
                    <a:pt x="2663" y="0"/>
                    <a:pt x="266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10;p35">
              <a:extLst>
                <a:ext uri="{FF2B5EF4-FFF2-40B4-BE49-F238E27FC236}">
                  <a16:creationId xmlns:a16="http://schemas.microsoft.com/office/drawing/2014/main" id="{669457E9-B021-4A47-A367-C190D98FAFDD}"/>
                </a:ext>
              </a:extLst>
            </p:cNvPr>
            <p:cNvSpPr/>
            <p:nvPr/>
          </p:nvSpPr>
          <p:spPr>
            <a:xfrm flipH="1">
              <a:off x="6616092" y="3832971"/>
              <a:ext cx="82494" cy="125148"/>
            </a:xfrm>
            <a:custGeom>
              <a:avLst/>
              <a:gdLst/>
              <a:ahLst/>
              <a:cxnLst/>
              <a:rect l="l" t="t" r="r" b="b"/>
              <a:pathLst>
                <a:path w="1319" h="2001" extrusionOk="0">
                  <a:moveTo>
                    <a:pt x="778" y="1"/>
                  </a:moveTo>
                  <a:cubicBezTo>
                    <a:pt x="739" y="1"/>
                    <a:pt x="700" y="6"/>
                    <a:pt x="663" y="18"/>
                  </a:cubicBezTo>
                  <a:lnTo>
                    <a:pt x="656" y="59"/>
                  </a:lnTo>
                  <a:cubicBezTo>
                    <a:pt x="837" y="223"/>
                    <a:pt x="878" y="400"/>
                    <a:pt x="861" y="520"/>
                  </a:cubicBezTo>
                  <a:cubicBezTo>
                    <a:pt x="850" y="584"/>
                    <a:pt x="834" y="649"/>
                    <a:pt x="809" y="710"/>
                  </a:cubicBezTo>
                  <a:cubicBezTo>
                    <a:pt x="800" y="742"/>
                    <a:pt x="786" y="769"/>
                    <a:pt x="759" y="800"/>
                  </a:cubicBezTo>
                  <a:cubicBezTo>
                    <a:pt x="735" y="827"/>
                    <a:pt x="697" y="858"/>
                    <a:pt x="656" y="885"/>
                  </a:cubicBezTo>
                  <a:lnTo>
                    <a:pt x="510" y="973"/>
                  </a:lnTo>
                  <a:cubicBezTo>
                    <a:pt x="458" y="1008"/>
                    <a:pt x="404" y="1045"/>
                    <a:pt x="356" y="1086"/>
                  </a:cubicBezTo>
                  <a:cubicBezTo>
                    <a:pt x="261" y="1168"/>
                    <a:pt x="179" y="1260"/>
                    <a:pt x="110" y="1363"/>
                  </a:cubicBezTo>
                  <a:cubicBezTo>
                    <a:pt x="76" y="1414"/>
                    <a:pt x="42" y="1476"/>
                    <a:pt x="21" y="1544"/>
                  </a:cubicBezTo>
                  <a:cubicBezTo>
                    <a:pt x="1" y="1616"/>
                    <a:pt x="4" y="1701"/>
                    <a:pt x="39" y="1766"/>
                  </a:cubicBezTo>
                  <a:cubicBezTo>
                    <a:pt x="107" y="1895"/>
                    <a:pt x="215" y="1950"/>
                    <a:pt x="318" y="2001"/>
                  </a:cubicBezTo>
                  <a:lnTo>
                    <a:pt x="342" y="1967"/>
                  </a:lnTo>
                  <a:cubicBezTo>
                    <a:pt x="261" y="1889"/>
                    <a:pt x="182" y="1803"/>
                    <a:pt x="168" y="1718"/>
                  </a:cubicBezTo>
                  <a:cubicBezTo>
                    <a:pt x="161" y="1677"/>
                    <a:pt x="168" y="1643"/>
                    <a:pt x="188" y="1608"/>
                  </a:cubicBezTo>
                  <a:cubicBezTo>
                    <a:pt x="209" y="1575"/>
                    <a:pt x="240" y="1540"/>
                    <a:pt x="281" y="1503"/>
                  </a:cubicBezTo>
                  <a:cubicBezTo>
                    <a:pt x="352" y="1431"/>
                    <a:pt x="438" y="1370"/>
                    <a:pt x="527" y="1322"/>
                  </a:cubicBezTo>
                  <a:cubicBezTo>
                    <a:pt x="568" y="1298"/>
                    <a:pt x="612" y="1277"/>
                    <a:pt x="660" y="1257"/>
                  </a:cubicBezTo>
                  <a:lnTo>
                    <a:pt x="817" y="1195"/>
                  </a:lnTo>
                  <a:cubicBezTo>
                    <a:pt x="871" y="1172"/>
                    <a:pt x="932" y="1145"/>
                    <a:pt x="998" y="1107"/>
                  </a:cubicBezTo>
                  <a:cubicBezTo>
                    <a:pt x="1063" y="1066"/>
                    <a:pt x="1127" y="1008"/>
                    <a:pt x="1175" y="946"/>
                  </a:cubicBezTo>
                  <a:cubicBezTo>
                    <a:pt x="1274" y="820"/>
                    <a:pt x="1318" y="656"/>
                    <a:pt x="1298" y="496"/>
                  </a:cubicBezTo>
                  <a:cubicBezTo>
                    <a:pt x="1285" y="414"/>
                    <a:pt x="1257" y="335"/>
                    <a:pt x="1216" y="267"/>
                  </a:cubicBezTo>
                  <a:cubicBezTo>
                    <a:pt x="1178" y="198"/>
                    <a:pt x="1124" y="141"/>
                    <a:pt x="1063" y="100"/>
                  </a:cubicBezTo>
                  <a:cubicBezTo>
                    <a:pt x="977" y="36"/>
                    <a:pt x="876" y="1"/>
                    <a:pt x="778" y="1"/>
                  </a:cubicBezTo>
                  <a:close/>
                </a:path>
              </a:pathLst>
            </a:custGeom>
            <a:solidFill>
              <a:srgbClr val="EF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11;p35">
              <a:extLst>
                <a:ext uri="{FF2B5EF4-FFF2-40B4-BE49-F238E27FC236}">
                  <a16:creationId xmlns:a16="http://schemas.microsoft.com/office/drawing/2014/main" id="{A5ABBF6E-A370-4D69-AE75-0AB77D847C9D}"/>
                </a:ext>
              </a:extLst>
            </p:cNvPr>
            <p:cNvSpPr/>
            <p:nvPr/>
          </p:nvSpPr>
          <p:spPr>
            <a:xfrm flipH="1">
              <a:off x="6434594" y="3981696"/>
              <a:ext cx="47532" cy="68609"/>
            </a:xfrm>
            <a:custGeom>
              <a:avLst/>
              <a:gdLst/>
              <a:ahLst/>
              <a:cxnLst/>
              <a:rect l="l" t="t" r="r" b="b"/>
              <a:pathLst>
                <a:path w="760" h="1097" extrusionOk="0">
                  <a:moveTo>
                    <a:pt x="149" y="1"/>
                  </a:moveTo>
                  <a:cubicBezTo>
                    <a:pt x="41" y="1"/>
                    <a:pt x="0" y="167"/>
                    <a:pt x="113" y="183"/>
                  </a:cubicBezTo>
                  <a:cubicBezTo>
                    <a:pt x="513" y="237"/>
                    <a:pt x="558" y="647"/>
                    <a:pt x="490" y="979"/>
                  </a:cubicBezTo>
                  <a:cubicBezTo>
                    <a:pt x="475" y="1050"/>
                    <a:pt x="535" y="1096"/>
                    <a:pt x="590" y="1096"/>
                  </a:cubicBezTo>
                  <a:cubicBezTo>
                    <a:pt x="626" y="1096"/>
                    <a:pt x="661" y="1076"/>
                    <a:pt x="671" y="1029"/>
                  </a:cubicBezTo>
                  <a:cubicBezTo>
                    <a:pt x="759" y="606"/>
                    <a:pt x="674" y="70"/>
                    <a:pt x="165" y="2"/>
                  </a:cubicBezTo>
                  <a:cubicBezTo>
                    <a:pt x="160" y="1"/>
                    <a:pt x="154" y="1"/>
                    <a:pt x="149" y="1"/>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12;p35">
              <a:extLst>
                <a:ext uri="{FF2B5EF4-FFF2-40B4-BE49-F238E27FC236}">
                  <a16:creationId xmlns:a16="http://schemas.microsoft.com/office/drawing/2014/main" id="{5D22EC66-552B-4337-B3B6-6F80897347EE}"/>
                </a:ext>
              </a:extLst>
            </p:cNvPr>
            <p:cNvSpPr/>
            <p:nvPr/>
          </p:nvSpPr>
          <p:spPr>
            <a:xfrm flipH="1">
              <a:off x="6444663" y="4062313"/>
              <a:ext cx="12884" cy="11758"/>
            </a:xfrm>
            <a:custGeom>
              <a:avLst/>
              <a:gdLst/>
              <a:ahLst/>
              <a:cxnLst/>
              <a:rect l="l" t="t" r="r" b="b"/>
              <a:pathLst>
                <a:path w="206" h="188" extrusionOk="0">
                  <a:moveTo>
                    <a:pt x="100" y="0"/>
                  </a:moveTo>
                  <a:cubicBezTo>
                    <a:pt x="48" y="0"/>
                    <a:pt x="1" y="41"/>
                    <a:pt x="4" y="92"/>
                  </a:cubicBezTo>
                  <a:cubicBezTo>
                    <a:pt x="7" y="144"/>
                    <a:pt x="45" y="188"/>
                    <a:pt x="100" y="188"/>
                  </a:cubicBezTo>
                  <a:lnTo>
                    <a:pt x="106" y="188"/>
                  </a:lnTo>
                  <a:cubicBezTo>
                    <a:pt x="158" y="188"/>
                    <a:pt x="205" y="144"/>
                    <a:pt x="202" y="92"/>
                  </a:cubicBezTo>
                  <a:cubicBezTo>
                    <a:pt x="199" y="41"/>
                    <a:pt x="161" y="0"/>
                    <a:pt x="106" y="0"/>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13;p35">
              <a:extLst>
                <a:ext uri="{FF2B5EF4-FFF2-40B4-BE49-F238E27FC236}">
                  <a16:creationId xmlns:a16="http://schemas.microsoft.com/office/drawing/2014/main" id="{161BF6A0-A01E-4C1E-9C5B-77C33BE12BDF}"/>
                </a:ext>
              </a:extLst>
            </p:cNvPr>
            <p:cNvSpPr/>
            <p:nvPr/>
          </p:nvSpPr>
          <p:spPr>
            <a:xfrm flipH="1">
              <a:off x="6355665" y="3992704"/>
              <a:ext cx="49033" cy="33398"/>
            </a:xfrm>
            <a:custGeom>
              <a:avLst/>
              <a:gdLst/>
              <a:ahLst/>
              <a:cxnLst/>
              <a:rect l="l" t="t" r="r" b="b"/>
              <a:pathLst>
                <a:path w="784" h="534" extrusionOk="0">
                  <a:moveTo>
                    <a:pt x="138" y="1"/>
                  </a:moveTo>
                  <a:cubicBezTo>
                    <a:pt x="37" y="1"/>
                    <a:pt x="0" y="162"/>
                    <a:pt x="112" y="184"/>
                  </a:cubicBezTo>
                  <a:cubicBezTo>
                    <a:pt x="303" y="225"/>
                    <a:pt x="466" y="327"/>
                    <a:pt x="575" y="491"/>
                  </a:cubicBezTo>
                  <a:cubicBezTo>
                    <a:pt x="595" y="521"/>
                    <a:pt x="624" y="534"/>
                    <a:pt x="653" y="534"/>
                  </a:cubicBezTo>
                  <a:cubicBezTo>
                    <a:pt x="719" y="534"/>
                    <a:pt x="784" y="468"/>
                    <a:pt x="736" y="396"/>
                  </a:cubicBezTo>
                  <a:cubicBezTo>
                    <a:pt x="600" y="195"/>
                    <a:pt x="398" y="55"/>
                    <a:pt x="163" y="4"/>
                  </a:cubicBezTo>
                  <a:cubicBezTo>
                    <a:pt x="154" y="2"/>
                    <a:pt x="146" y="1"/>
                    <a:pt x="138" y="1"/>
                  </a:cubicBezTo>
                  <a:close/>
                </a:path>
              </a:pathLst>
            </a:custGeom>
            <a:solidFill>
              <a:srgbClr val="7FA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14;p35">
              <a:extLst>
                <a:ext uri="{FF2B5EF4-FFF2-40B4-BE49-F238E27FC236}">
                  <a16:creationId xmlns:a16="http://schemas.microsoft.com/office/drawing/2014/main" id="{F522EF16-84A2-4DE1-8A8F-70DCA89A7081}"/>
                </a:ext>
              </a:extLst>
            </p:cNvPr>
            <p:cNvSpPr/>
            <p:nvPr/>
          </p:nvSpPr>
          <p:spPr>
            <a:xfrm flipH="1">
              <a:off x="6338966" y="3988138"/>
              <a:ext cx="135655" cy="167739"/>
            </a:xfrm>
            <a:custGeom>
              <a:avLst/>
              <a:gdLst/>
              <a:ahLst/>
              <a:cxnLst/>
              <a:rect l="l" t="t" r="r" b="b"/>
              <a:pathLst>
                <a:path w="2169" h="2682" extrusionOk="0">
                  <a:moveTo>
                    <a:pt x="799" y="1"/>
                  </a:moveTo>
                  <a:cubicBezTo>
                    <a:pt x="776" y="1"/>
                    <a:pt x="753" y="1"/>
                    <a:pt x="731" y="1"/>
                  </a:cubicBezTo>
                  <a:cubicBezTo>
                    <a:pt x="817" y="162"/>
                    <a:pt x="858" y="370"/>
                    <a:pt x="844" y="626"/>
                  </a:cubicBezTo>
                  <a:cubicBezTo>
                    <a:pt x="1472" y="643"/>
                    <a:pt x="1485" y="944"/>
                    <a:pt x="1493" y="1142"/>
                  </a:cubicBezTo>
                  <a:cubicBezTo>
                    <a:pt x="1506" y="1466"/>
                    <a:pt x="1403" y="1613"/>
                    <a:pt x="1325" y="1691"/>
                  </a:cubicBezTo>
                  <a:cubicBezTo>
                    <a:pt x="1158" y="1869"/>
                    <a:pt x="837" y="1985"/>
                    <a:pt x="414" y="2032"/>
                  </a:cubicBezTo>
                  <a:cubicBezTo>
                    <a:pt x="403" y="2050"/>
                    <a:pt x="397" y="2067"/>
                    <a:pt x="387" y="2084"/>
                  </a:cubicBezTo>
                  <a:cubicBezTo>
                    <a:pt x="270" y="2309"/>
                    <a:pt x="141" y="2504"/>
                    <a:pt x="1" y="2681"/>
                  </a:cubicBezTo>
                  <a:cubicBezTo>
                    <a:pt x="1093" y="2678"/>
                    <a:pt x="2169" y="2336"/>
                    <a:pt x="2120" y="1117"/>
                  </a:cubicBezTo>
                  <a:cubicBezTo>
                    <a:pt x="2081" y="161"/>
                    <a:pt x="1311" y="1"/>
                    <a:pt x="799"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15;p35">
              <a:extLst>
                <a:ext uri="{FF2B5EF4-FFF2-40B4-BE49-F238E27FC236}">
                  <a16:creationId xmlns:a16="http://schemas.microsoft.com/office/drawing/2014/main" id="{959F1980-DAE4-4BD5-8246-DFD31EE003B8}"/>
                </a:ext>
              </a:extLst>
            </p:cNvPr>
            <p:cNvSpPr/>
            <p:nvPr/>
          </p:nvSpPr>
          <p:spPr>
            <a:xfrm flipH="1">
              <a:off x="6408389" y="4026852"/>
              <a:ext cx="56163" cy="30583"/>
            </a:xfrm>
            <a:custGeom>
              <a:avLst/>
              <a:gdLst/>
              <a:ahLst/>
              <a:cxnLst/>
              <a:rect l="l" t="t" r="r" b="b"/>
              <a:pathLst>
                <a:path w="898" h="489" extrusionOk="0">
                  <a:moveTo>
                    <a:pt x="242" y="0"/>
                  </a:moveTo>
                  <a:cubicBezTo>
                    <a:pt x="106" y="0"/>
                    <a:pt x="0" y="109"/>
                    <a:pt x="0" y="246"/>
                  </a:cubicBezTo>
                  <a:cubicBezTo>
                    <a:pt x="0" y="380"/>
                    <a:pt x="106" y="488"/>
                    <a:pt x="242" y="488"/>
                  </a:cubicBezTo>
                  <a:lnTo>
                    <a:pt x="656" y="488"/>
                  </a:lnTo>
                  <a:cubicBezTo>
                    <a:pt x="789" y="488"/>
                    <a:pt x="898" y="380"/>
                    <a:pt x="898" y="246"/>
                  </a:cubicBezTo>
                  <a:cubicBezTo>
                    <a:pt x="898" y="109"/>
                    <a:pt x="789" y="0"/>
                    <a:pt x="656"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16;p35">
              <a:extLst>
                <a:ext uri="{FF2B5EF4-FFF2-40B4-BE49-F238E27FC236}">
                  <a16:creationId xmlns:a16="http://schemas.microsoft.com/office/drawing/2014/main" id="{99972628-8E46-498D-A599-582387798E34}"/>
                </a:ext>
              </a:extLst>
            </p:cNvPr>
            <p:cNvSpPr/>
            <p:nvPr/>
          </p:nvSpPr>
          <p:spPr>
            <a:xfrm flipH="1">
              <a:off x="6411953" y="4054996"/>
              <a:ext cx="49033" cy="30396"/>
            </a:xfrm>
            <a:custGeom>
              <a:avLst/>
              <a:gdLst/>
              <a:ahLst/>
              <a:cxnLst/>
              <a:rect l="l" t="t" r="r" b="b"/>
              <a:pathLst>
                <a:path w="784" h="486" extrusionOk="0">
                  <a:moveTo>
                    <a:pt x="243" y="1"/>
                  </a:moveTo>
                  <a:cubicBezTo>
                    <a:pt x="111" y="1"/>
                    <a:pt x="1" y="106"/>
                    <a:pt x="1" y="243"/>
                  </a:cubicBezTo>
                  <a:cubicBezTo>
                    <a:pt x="1" y="376"/>
                    <a:pt x="111" y="486"/>
                    <a:pt x="243" y="486"/>
                  </a:cubicBezTo>
                  <a:lnTo>
                    <a:pt x="541" y="486"/>
                  </a:lnTo>
                  <a:cubicBezTo>
                    <a:pt x="673" y="486"/>
                    <a:pt x="783" y="376"/>
                    <a:pt x="783" y="243"/>
                  </a:cubicBezTo>
                  <a:cubicBezTo>
                    <a:pt x="783" y="106"/>
                    <a:pt x="673" y="1"/>
                    <a:pt x="54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17;p35">
              <a:extLst>
                <a:ext uri="{FF2B5EF4-FFF2-40B4-BE49-F238E27FC236}">
                  <a16:creationId xmlns:a16="http://schemas.microsoft.com/office/drawing/2014/main" id="{BACC2973-AAEC-46EF-9AA5-1D943F3341CC}"/>
                </a:ext>
              </a:extLst>
            </p:cNvPr>
            <p:cNvSpPr/>
            <p:nvPr/>
          </p:nvSpPr>
          <p:spPr>
            <a:xfrm flipH="1">
              <a:off x="6413892" y="4084703"/>
              <a:ext cx="48971" cy="30396"/>
            </a:xfrm>
            <a:custGeom>
              <a:avLst/>
              <a:gdLst/>
              <a:ahLst/>
              <a:cxnLst/>
              <a:rect l="l" t="t" r="r" b="b"/>
              <a:pathLst>
                <a:path w="783" h="486" extrusionOk="0">
                  <a:moveTo>
                    <a:pt x="246" y="0"/>
                  </a:moveTo>
                  <a:cubicBezTo>
                    <a:pt x="109" y="0"/>
                    <a:pt x="0" y="110"/>
                    <a:pt x="0" y="243"/>
                  </a:cubicBezTo>
                  <a:cubicBezTo>
                    <a:pt x="0" y="376"/>
                    <a:pt x="109" y="485"/>
                    <a:pt x="246" y="485"/>
                  </a:cubicBezTo>
                  <a:lnTo>
                    <a:pt x="540" y="485"/>
                  </a:lnTo>
                  <a:cubicBezTo>
                    <a:pt x="673" y="485"/>
                    <a:pt x="782" y="376"/>
                    <a:pt x="782" y="243"/>
                  </a:cubicBezTo>
                  <a:cubicBezTo>
                    <a:pt x="782" y="110"/>
                    <a:pt x="673" y="0"/>
                    <a:pt x="54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18;p35">
              <a:extLst>
                <a:ext uri="{FF2B5EF4-FFF2-40B4-BE49-F238E27FC236}">
                  <a16:creationId xmlns:a16="http://schemas.microsoft.com/office/drawing/2014/main" id="{8276C1F8-54EB-45AC-B5EF-6621DED73836}"/>
                </a:ext>
              </a:extLst>
            </p:cNvPr>
            <p:cNvSpPr/>
            <p:nvPr/>
          </p:nvSpPr>
          <p:spPr>
            <a:xfrm flipH="1">
              <a:off x="6766819" y="4126356"/>
              <a:ext cx="19513" cy="19451"/>
            </a:xfrm>
            <a:custGeom>
              <a:avLst/>
              <a:gdLst/>
              <a:ahLst/>
              <a:cxnLst/>
              <a:rect l="l" t="t" r="r" b="b"/>
              <a:pathLst>
                <a:path w="312" h="311" extrusionOk="0">
                  <a:moveTo>
                    <a:pt x="154" y="0"/>
                  </a:moveTo>
                  <a:cubicBezTo>
                    <a:pt x="69" y="0"/>
                    <a:pt x="0" y="68"/>
                    <a:pt x="0" y="157"/>
                  </a:cubicBezTo>
                  <a:cubicBezTo>
                    <a:pt x="0" y="243"/>
                    <a:pt x="69" y="311"/>
                    <a:pt x="154" y="311"/>
                  </a:cubicBezTo>
                  <a:cubicBezTo>
                    <a:pt x="240" y="311"/>
                    <a:pt x="312" y="243"/>
                    <a:pt x="312" y="157"/>
                  </a:cubicBezTo>
                  <a:cubicBezTo>
                    <a:pt x="312" y="68"/>
                    <a:pt x="240" y="0"/>
                    <a:pt x="15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19;p35">
              <a:extLst>
                <a:ext uri="{FF2B5EF4-FFF2-40B4-BE49-F238E27FC236}">
                  <a16:creationId xmlns:a16="http://schemas.microsoft.com/office/drawing/2014/main" id="{27BE3799-807E-42C9-9814-8B3C95D66A09}"/>
                </a:ext>
              </a:extLst>
            </p:cNvPr>
            <p:cNvSpPr/>
            <p:nvPr/>
          </p:nvSpPr>
          <p:spPr>
            <a:xfrm flipH="1">
              <a:off x="6736924" y="4109220"/>
              <a:ext cx="19263" cy="19513"/>
            </a:xfrm>
            <a:custGeom>
              <a:avLst/>
              <a:gdLst/>
              <a:ahLst/>
              <a:cxnLst/>
              <a:rect l="l" t="t" r="r" b="b"/>
              <a:pathLst>
                <a:path w="308" h="312" extrusionOk="0">
                  <a:moveTo>
                    <a:pt x="153" y="1"/>
                  </a:moveTo>
                  <a:cubicBezTo>
                    <a:pt x="68" y="1"/>
                    <a:pt x="0" y="69"/>
                    <a:pt x="0" y="155"/>
                  </a:cubicBezTo>
                  <a:cubicBezTo>
                    <a:pt x="0" y="240"/>
                    <a:pt x="68" y="312"/>
                    <a:pt x="153" y="312"/>
                  </a:cubicBezTo>
                  <a:cubicBezTo>
                    <a:pt x="239" y="312"/>
                    <a:pt x="307" y="240"/>
                    <a:pt x="307" y="155"/>
                  </a:cubicBezTo>
                  <a:cubicBezTo>
                    <a:pt x="307" y="69"/>
                    <a:pt x="239" y="1"/>
                    <a:pt x="153"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20;p35">
              <a:extLst>
                <a:ext uri="{FF2B5EF4-FFF2-40B4-BE49-F238E27FC236}">
                  <a16:creationId xmlns:a16="http://schemas.microsoft.com/office/drawing/2014/main" id="{7F665BE9-F85E-4104-A4AE-3C44FFB01D10}"/>
                </a:ext>
              </a:extLst>
            </p:cNvPr>
            <p:cNvSpPr/>
            <p:nvPr/>
          </p:nvSpPr>
          <p:spPr>
            <a:xfrm flipH="1">
              <a:off x="6709843" y="4166258"/>
              <a:ext cx="17762" cy="17762"/>
            </a:xfrm>
            <a:custGeom>
              <a:avLst/>
              <a:gdLst/>
              <a:ahLst/>
              <a:cxnLst/>
              <a:rect l="l" t="t" r="r" b="b"/>
              <a:pathLst>
                <a:path w="284" h="284" extrusionOk="0">
                  <a:moveTo>
                    <a:pt x="144" y="0"/>
                  </a:moveTo>
                  <a:cubicBezTo>
                    <a:pt x="65" y="0"/>
                    <a:pt x="0" y="62"/>
                    <a:pt x="0" y="141"/>
                  </a:cubicBezTo>
                  <a:cubicBezTo>
                    <a:pt x="0" y="219"/>
                    <a:pt x="65" y="284"/>
                    <a:pt x="144" y="284"/>
                  </a:cubicBezTo>
                  <a:cubicBezTo>
                    <a:pt x="222" y="284"/>
                    <a:pt x="284" y="219"/>
                    <a:pt x="284" y="141"/>
                  </a:cubicBezTo>
                  <a:cubicBezTo>
                    <a:pt x="284" y="62"/>
                    <a:pt x="222" y="0"/>
                    <a:pt x="1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21;p35">
              <a:extLst>
                <a:ext uri="{FF2B5EF4-FFF2-40B4-BE49-F238E27FC236}">
                  <a16:creationId xmlns:a16="http://schemas.microsoft.com/office/drawing/2014/main" id="{0033B72F-6D54-4053-B8D4-14720B02814A}"/>
                </a:ext>
              </a:extLst>
            </p:cNvPr>
            <p:cNvSpPr/>
            <p:nvPr/>
          </p:nvSpPr>
          <p:spPr>
            <a:xfrm flipH="1">
              <a:off x="6684826" y="4169010"/>
              <a:ext cx="12634" cy="12258"/>
            </a:xfrm>
            <a:custGeom>
              <a:avLst/>
              <a:gdLst/>
              <a:ahLst/>
              <a:cxnLst/>
              <a:rect l="l" t="t" r="r" b="b"/>
              <a:pathLst>
                <a:path w="202" h="196" extrusionOk="0">
                  <a:moveTo>
                    <a:pt x="100" y="1"/>
                  </a:moveTo>
                  <a:cubicBezTo>
                    <a:pt x="47" y="1"/>
                    <a:pt x="3" y="40"/>
                    <a:pt x="3" y="93"/>
                  </a:cubicBezTo>
                  <a:cubicBezTo>
                    <a:pt x="0" y="147"/>
                    <a:pt x="44" y="192"/>
                    <a:pt x="95" y="196"/>
                  </a:cubicBezTo>
                  <a:cubicBezTo>
                    <a:pt x="97" y="196"/>
                    <a:pt x="99" y="196"/>
                    <a:pt x="101" y="196"/>
                  </a:cubicBezTo>
                  <a:cubicBezTo>
                    <a:pt x="153" y="196"/>
                    <a:pt x="194" y="153"/>
                    <a:pt x="197" y="100"/>
                  </a:cubicBezTo>
                  <a:cubicBezTo>
                    <a:pt x="202" y="48"/>
                    <a:pt x="157" y="1"/>
                    <a:pt x="106" y="1"/>
                  </a:cubicBezTo>
                  <a:cubicBezTo>
                    <a:pt x="104" y="1"/>
                    <a:pt x="102" y="1"/>
                    <a:pt x="10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22;p35">
              <a:extLst>
                <a:ext uri="{FF2B5EF4-FFF2-40B4-BE49-F238E27FC236}">
                  <a16:creationId xmlns:a16="http://schemas.microsoft.com/office/drawing/2014/main" id="{1B0A1D58-6F0B-4777-B85A-8BD1501F8701}"/>
                </a:ext>
              </a:extLst>
            </p:cNvPr>
            <p:cNvSpPr/>
            <p:nvPr/>
          </p:nvSpPr>
          <p:spPr>
            <a:xfrm flipH="1">
              <a:off x="6688078" y="4137676"/>
              <a:ext cx="12634" cy="12196"/>
            </a:xfrm>
            <a:custGeom>
              <a:avLst/>
              <a:gdLst/>
              <a:ahLst/>
              <a:cxnLst/>
              <a:rect l="l" t="t" r="r" b="b"/>
              <a:pathLst>
                <a:path w="202" h="195" extrusionOk="0">
                  <a:moveTo>
                    <a:pt x="103" y="0"/>
                  </a:moveTo>
                  <a:cubicBezTo>
                    <a:pt x="52" y="0"/>
                    <a:pt x="4" y="41"/>
                    <a:pt x="4" y="95"/>
                  </a:cubicBezTo>
                  <a:cubicBezTo>
                    <a:pt x="0" y="150"/>
                    <a:pt x="41" y="194"/>
                    <a:pt x="96" y="194"/>
                  </a:cubicBezTo>
                  <a:cubicBezTo>
                    <a:pt x="98" y="195"/>
                    <a:pt x="100" y="195"/>
                    <a:pt x="102" y="195"/>
                  </a:cubicBezTo>
                  <a:cubicBezTo>
                    <a:pt x="154" y="195"/>
                    <a:pt x="196" y="155"/>
                    <a:pt x="199" y="103"/>
                  </a:cubicBezTo>
                  <a:cubicBezTo>
                    <a:pt x="202" y="48"/>
                    <a:pt x="158" y="4"/>
                    <a:pt x="10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23;p35">
              <a:extLst>
                <a:ext uri="{FF2B5EF4-FFF2-40B4-BE49-F238E27FC236}">
                  <a16:creationId xmlns:a16="http://schemas.microsoft.com/office/drawing/2014/main" id="{DA84792B-512B-4FBA-AA3E-1D93AF5C0935}"/>
                </a:ext>
              </a:extLst>
            </p:cNvPr>
            <p:cNvSpPr/>
            <p:nvPr/>
          </p:nvSpPr>
          <p:spPr>
            <a:xfrm flipH="1">
              <a:off x="6744616" y="4157690"/>
              <a:ext cx="19513" cy="19263"/>
            </a:xfrm>
            <a:custGeom>
              <a:avLst/>
              <a:gdLst/>
              <a:ahLst/>
              <a:cxnLst/>
              <a:rect l="l" t="t" r="r" b="b"/>
              <a:pathLst>
                <a:path w="312" h="308" extrusionOk="0">
                  <a:moveTo>
                    <a:pt x="154" y="1"/>
                  </a:moveTo>
                  <a:cubicBezTo>
                    <a:pt x="69" y="1"/>
                    <a:pt x="1" y="69"/>
                    <a:pt x="1" y="155"/>
                  </a:cubicBezTo>
                  <a:cubicBezTo>
                    <a:pt x="1" y="240"/>
                    <a:pt x="69" y="308"/>
                    <a:pt x="154" y="308"/>
                  </a:cubicBezTo>
                  <a:cubicBezTo>
                    <a:pt x="243" y="308"/>
                    <a:pt x="311" y="240"/>
                    <a:pt x="311" y="155"/>
                  </a:cubicBezTo>
                  <a:cubicBezTo>
                    <a:pt x="311" y="69"/>
                    <a:pt x="243" y="1"/>
                    <a:pt x="15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24;p35">
              <a:extLst>
                <a:ext uri="{FF2B5EF4-FFF2-40B4-BE49-F238E27FC236}">
                  <a16:creationId xmlns:a16="http://schemas.microsoft.com/office/drawing/2014/main" id="{EFE41372-D950-4F8D-804A-0324A45DEFFA}"/>
                </a:ext>
              </a:extLst>
            </p:cNvPr>
            <p:cNvSpPr/>
            <p:nvPr/>
          </p:nvSpPr>
          <p:spPr>
            <a:xfrm flipH="1">
              <a:off x="6691455" y="4138302"/>
              <a:ext cx="3065" cy="5816"/>
            </a:xfrm>
            <a:custGeom>
              <a:avLst/>
              <a:gdLst/>
              <a:ahLst/>
              <a:cxnLst/>
              <a:rect l="l" t="t" r="r" b="b"/>
              <a:pathLst>
                <a:path w="49" h="93" extrusionOk="0">
                  <a:moveTo>
                    <a:pt x="1" y="0"/>
                  </a:moveTo>
                  <a:lnTo>
                    <a:pt x="1" y="93"/>
                  </a:lnTo>
                  <a:cubicBezTo>
                    <a:pt x="28" y="93"/>
                    <a:pt x="48" y="72"/>
                    <a:pt x="48" y="44"/>
                  </a:cubicBezTo>
                  <a:cubicBezTo>
                    <a:pt x="48" y="21"/>
                    <a:pt x="28" y="0"/>
                    <a:pt x="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25;p35">
              <a:extLst>
                <a:ext uri="{FF2B5EF4-FFF2-40B4-BE49-F238E27FC236}">
                  <a16:creationId xmlns:a16="http://schemas.microsoft.com/office/drawing/2014/main" id="{441BD91D-123A-4F3F-BDED-AA6DAD337BEC}"/>
                </a:ext>
              </a:extLst>
            </p:cNvPr>
            <p:cNvSpPr/>
            <p:nvPr/>
          </p:nvSpPr>
          <p:spPr>
            <a:xfrm flipH="1">
              <a:off x="6692331" y="4174326"/>
              <a:ext cx="4065" cy="4128"/>
            </a:xfrm>
            <a:custGeom>
              <a:avLst/>
              <a:gdLst/>
              <a:ahLst/>
              <a:cxnLst/>
              <a:rect l="l" t="t" r="r" b="b"/>
              <a:pathLst>
                <a:path w="65" h="66" extrusionOk="0">
                  <a:moveTo>
                    <a:pt x="31" y="1"/>
                  </a:moveTo>
                  <a:cubicBezTo>
                    <a:pt x="13" y="1"/>
                    <a:pt x="0" y="18"/>
                    <a:pt x="0" y="35"/>
                  </a:cubicBezTo>
                  <a:cubicBezTo>
                    <a:pt x="0" y="53"/>
                    <a:pt x="13" y="66"/>
                    <a:pt x="31" y="66"/>
                  </a:cubicBezTo>
                  <a:cubicBezTo>
                    <a:pt x="51" y="66"/>
                    <a:pt x="65" y="53"/>
                    <a:pt x="65" y="35"/>
                  </a:cubicBezTo>
                  <a:cubicBezTo>
                    <a:pt x="65" y="18"/>
                    <a:pt x="51" y="1"/>
                    <a:pt x="3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26;p35">
              <a:extLst>
                <a:ext uri="{FF2B5EF4-FFF2-40B4-BE49-F238E27FC236}">
                  <a16:creationId xmlns:a16="http://schemas.microsoft.com/office/drawing/2014/main" id="{F9EC873A-F660-438E-8501-4783DEAE5A27}"/>
                </a:ext>
              </a:extLst>
            </p:cNvPr>
            <p:cNvSpPr/>
            <p:nvPr/>
          </p:nvSpPr>
          <p:spPr>
            <a:xfrm flipH="1">
              <a:off x="6755061" y="4165383"/>
              <a:ext cx="7943" cy="7943"/>
            </a:xfrm>
            <a:custGeom>
              <a:avLst/>
              <a:gdLst/>
              <a:ahLst/>
              <a:cxnLst/>
              <a:rect l="l" t="t" r="r" b="b"/>
              <a:pathLst>
                <a:path w="127" h="127" extrusionOk="0">
                  <a:moveTo>
                    <a:pt x="65" y="1"/>
                  </a:moveTo>
                  <a:cubicBezTo>
                    <a:pt x="31" y="1"/>
                    <a:pt x="0" y="28"/>
                    <a:pt x="0" y="62"/>
                  </a:cubicBezTo>
                  <a:cubicBezTo>
                    <a:pt x="0" y="100"/>
                    <a:pt x="31" y="127"/>
                    <a:pt x="65" y="127"/>
                  </a:cubicBezTo>
                  <a:cubicBezTo>
                    <a:pt x="99" y="127"/>
                    <a:pt x="126" y="100"/>
                    <a:pt x="126" y="62"/>
                  </a:cubicBezTo>
                  <a:cubicBezTo>
                    <a:pt x="126" y="28"/>
                    <a:pt x="99" y="1"/>
                    <a:pt x="6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27;p35">
              <a:extLst>
                <a:ext uri="{FF2B5EF4-FFF2-40B4-BE49-F238E27FC236}">
                  <a16:creationId xmlns:a16="http://schemas.microsoft.com/office/drawing/2014/main" id="{800A5935-C3C0-4599-93E7-3BD9221575FA}"/>
                </a:ext>
              </a:extLst>
            </p:cNvPr>
            <p:cNvSpPr/>
            <p:nvPr/>
          </p:nvSpPr>
          <p:spPr>
            <a:xfrm flipH="1">
              <a:off x="6775387" y="4129546"/>
              <a:ext cx="7693" cy="7693"/>
            </a:xfrm>
            <a:custGeom>
              <a:avLst/>
              <a:gdLst/>
              <a:ahLst/>
              <a:cxnLst/>
              <a:rect l="l" t="t" r="r" b="b"/>
              <a:pathLst>
                <a:path w="123" h="123" extrusionOk="0">
                  <a:moveTo>
                    <a:pt x="61" y="0"/>
                  </a:moveTo>
                  <a:cubicBezTo>
                    <a:pt x="27" y="0"/>
                    <a:pt x="0" y="28"/>
                    <a:pt x="0" y="61"/>
                  </a:cubicBezTo>
                  <a:cubicBezTo>
                    <a:pt x="0" y="96"/>
                    <a:pt x="27" y="123"/>
                    <a:pt x="61" y="123"/>
                  </a:cubicBezTo>
                  <a:cubicBezTo>
                    <a:pt x="96" y="123"/>
                    <a:pt x="123" y="96"/>
                    <a:pt x="123" y="61"/>
                  </a:cubicBezTo>
                  <a:cubicBezTo>
                    <a:pt x="123" y="28"/>
                    <a:pt x="96" y="0"/>
                    <a:pt x="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28;p35">
              <a:extLst>
                <a:ext uri="{FF2B5EF4-FFF2-40B4-BE49-F238E27FC236}">
                  <a16:creationId xmlns:a16="http://schemas.microsoft.com/office/drawing/2014/main" id="{400B0061-1B65-40F6-AA96-1BF5E1413828}"/>
                </a:ext>
              </a:extLst>
            </p:cNvPr>
            <p:cNvSpPr/>
            <p:nvPr/>
          </p:nvSpPr>
          <p:spPr>
            <a:xfrm flipH="1">
              <a:off x="6743553" y="4109908"/>
              <a:ext cx="6067" cy="6067"/>
            </a:xfrm>
            <a:custGeom>
              <a:avLst/>
              <a:gdLst/>
              <a:ahLst/>
              <a:cxnLst/>
              <a:rect l="l" t="t" r="r" b="b"/>
              <a:pathLst>
                <a:path w="97" h="97" extrusionOk="0">
                  <a:moveTo>
                    <a:pt x="48" y="0"/>
                  </a:moveTo>
                  <a:cubicBezTo>
                    <a:pt x="21" y="0"/>
                    <a:pt x="1" y="24"/>
                    <a:pt x="1" y="48"/>
                  </a:cubicBezTo>
                  <a:cubicBezTo>
                    <a:pt x="1" y="76"/>
                    <a:pt x="21" y="96"/>
                    <a:pt x="48" y="96"/>
                  </a:cubicBezTo>
                  <a:cubicBezTo>
                    <a:pt x="73" y="96"/>
                    <a:pt x="97" y="76"/>
                    <a:pt x="97" y="48"/>
                  </a:cubicBezTo>
                  <a:cubicBezTo>
                    <a:pt x="97" y="24"/>
                    <a:pt x="73" y="0"/>
                    <a:pt x="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29;p35">
              <a:extLst>
                <a:ext uri="{FF2B5EF4-FFF2-40B4-BE49-F238E27FC236}">
                  <a16:creationId xmlns:a16="http://schemas.microsoft.com/office/drawing/2014/main" id="{2A9DE460-7B8C-4447-AFC8-62DBD16536DC}"/>
                </a:ext>
              </a:extLst>
            </p:cNvPr>
            <p:cNvSpPr/>
            <p:nvPr/>
          </p:nvSpPr>
          <p:spPr>
            <a:xfrm flipH="1">
              <a:off x="6797152" y="3988638"/>
              <a:ext cx="118956" cy="56851"/>
            </a:xfrm>
            <a:custGeom>
              <a:avLst/>
              <a:gdLst/>
              <a:ahLst/>
              <a:cxnLst/>
              <a:rect l="l" t="t" r="r" b="b"/>
              <a:pathLst>
                <a:path w="1902" h="909" extrusionOk="0">
                  <a:moveTo>
                    <a:pt x="1530" y="0"/>
                  </a:moveTo>
                  <a:cubicBezTo>
                    <a:pt x="1506" y="0"/>
                    <a:pt x="1482" y="3"/>
                    <a:pt x="1458" y="7"/>
                  </a:cubicBezTo>
                  <a:lnTo>
                    <a:pt x="318" y="253"/>
                  </a:lnTo>
                  <a:cubicBezTo>
                    <a:pt x="126" y="290"/>
                    <a:pt x="0" y="468"/>
                    <a:pt x="35" y="646"/>
                  </a:cubicBezTo>
                  <a:cubicBezTo>
                    <a:pt x="64" y="800"/>
                    <a:pt x="208" y="908"/>
                    <a:pt x="372" y="908"/>
                  </a:cubicBezTo>
                  <a:cubicBezTo>
                    <a:pt x="396" y="908"/>
                    <a:pt x="420" y="906"/>
                    <a:pt x="444" y="901"/>
                  </a:cubicBezTo>
                  <a:lnTo>
                    <a:pt x="1584" y="655"/>
                  </a:lnTo>
                  <a:cubicBezTo>
                    <a:pt x="1776" y="618"/>
                    <a:pt x="1902" y="444"/>
                    <a:pt x="1867" y="266"/>
                  </a:cubicBezTo>
                  <a:cubicBezTo>
                    <a:pt x="1834" y="108"/>
                    <a:pt x="1693" y="0"/>
                    <a:pt x="153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30;p35">
              <a:extLst>
                <a:ext uri="{FF2B5EF4-FFF2-40B4-BE49-F238E27FC236}">
                  <a16:creationId xmlns:a16="http://schemas.microsoft.com/office/drawing/2014/main" id="{01861284-5D13-41F5-8BBE-2678F64CEFCF}"/>
                </a:ext>
              </a:extLst>
            </p:cNvPr>
            <p:cNvSpPr/>
            <p:nvPr/>
          </p:nvSpPr>
          <p:spPr>
            <a:xfrm flipH="1">
              <a:off x="6790335" y="4034232"/>
              <a:ext cx="118080" cy="46907"/>
            </a:xfrm>
            <a:custGeom>
              <a:avLst/>
              <a:gdLst/>
              <a:ahLst/>
              <a:cxnLst/>
              <a:rect l="l" t="t" r="r" b="b"/>
              <a:pathLst>
                <a:path w="1888" h="750" extrusionOk="0">
                  <a:moveTo>
                    <a:pt x="1535" y="1"/>
                  </a:moveTo>
                  <a:cubicBezTo>
                    <a:pt x="1527" y="1"/>
                    <a:pt x="1518" y="1"/>
                    <a:pt x="1509" y="2"/>
                  </a:cubicBezTo>
                  <a:lnTo>
                    <a:pt x="345" y="90"/>
                  </a:lnTo>
                  <a:cubicBezTo>
                    <a:pt x="150" y="101"/>
                    <a:pt x="0" y="257"/>
                    <a:pt x="11" y="438"/>
                  </a:cubicBezTo>
                  <a:cubicBezTo>
                    <a:pt x="20" y="616"/>
                    <a:pt x="176" y="750"/>
                    <a:pt x="361" y="750"/>
                  </a:cubicBezTo>
                  <a:cubicBezTo>
                    <a:pt x="368" y="750"/>
                    <a:pt x="376" y="749"/>
                    <a:pt x="383" y="749"/>
                  </a:cubicBezTo>
                  <a:lnTo>
                    <a:pt x="1547" y="661"/>
                  </a:lnTo>
                  <a:cubicBezTo>
                    <a:pt x="1741" y="647"/>
                    <a:pt x="1888" y="493"/>
                    <a:pt x="1878" y="309"/>
                  </a:cubicBezTo>
                  <a:cubicBezTo>
                    <a:pt x="1868" y="136"/>
                    <a:pt x="1715" y="1"/>
                    <a:pt x="153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31;p35">
              <a:extLst>
                <a:ext uri="{FF2B5EF4-FFF2-40B4-BE49-F238E27FC236}">
                  <a16:creationId xmlns:a16="http://schemas.microsoft.com/office/drawing/2014/main" id="{7F06570B-E3FE-49BF-994B-26F98D7177B5}"/>
                </a:ext>
              </a:extLst>
            </p:cNvPr>
            <p:cNvSpPr/>
            <p:nvPr/>
          </p:nvSpPr>
          <p:spPr>
            <a:xfrm flipH="1">
              <a:off x="6796902" y="4059999"/>
              <a:ext cx="119456" cy="58665"/>
            </a:xfrm>
            <a:custGeom>
              <a:avLst/>
              <a:gdLst/>
              <a:ahLst/>
              <a:cxnLst/>
              <a:rect l="l" t="t" r="r" b="b"/>
              <a:pathLst>
                <a:path w="1910" h="938" extrusionOk="0">
                  <a:moveTo>
                    <a:pt x="375" y="0"/>
                  </a:moveTo>
                  <a:cubicBezTo>
                    <a:pt x="223" y="0"/>
                    <a:pt x="85" y="98"/>
                    <a:pt x="45" y="242"/>
                  </a:cubicBezTo>
                  <a:cubicBezTo>
                    <a:pt x="1" y="419"/>
                    <a:pt x="117" y="603"/>
                    <a:pt x="305" y="652"/>
                  </a:cubicBezTo>
                  <a:lnTo>
                    <a:pt x="1438" y="924"/>
                  </a:lnTo>
                  <a:cubicBezTo>
                    <a:pt x="1470" y="933"/>
                    <a:pt x="1502" y="937"/>
                    <a:pt x="1534" y="937"/>
                  </a:cubicBezTo>
                  <a:cubicBezTo>
                    <a:pt x="1687" y="937"/>
                    <a:pt x="1825" y="840"/>
                    <a:pt x="1862" y="696"/>
                  </a:cubicBezTo>
                  <a:cubicBezTo>
                    <a:pt x="1909" y="518"/>
                    <a:pt x="1793" y="334"/>
                    <a:pt x="1605" y="286"/>
                  </a:cubicBezTo>
                  <a:lnTo>
                    <a:pt x="472" y="13"/>
                  </a:lnTo>
                  <a:cubicBezTo>
                    <a:pt x="440" y="4"/>
                    <a:pt x="407" y="0"/>
                    <a:pt x="3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32;p35">
              <a:extLst>
                <a:ext uri="{FF2B5EF4-FFF2-40B4-BE49-F238E27FC236}">
                  <a16:creationId xmlns:a16="http://schemas.microsoft.com/office/drawing/2014/main" id="{B42F7B5A-2EFE-47B0-A1B7-3C9783C0B528}"/>
                </a:ext>
              </a:extLst>
            </p:cNvPr>
            <p:cNvSpPr/>
            <p:nvPr/>
          </p:nvSpPr>
          <p:spPr>
            <a:xfrm flipH="1">
              <a:off x="6826422" y="4078324"/>
              <a:ext cx="114453" cy="75614"/>
            </a:xfrm>
            <a:custGeom>
              <a:avLst/>
              <a:gdLst/>
              <a:ahLst/>
              <a:cxnLst/>
              <a:rect l="l" t="t" r="r" b="b"/>
              <a:pathLst>
                <a:path w="1830" h="1209" extrusionOk="0">
                  <a:moveTo>
                    <a:pt x="375" y="1"/>
                  </a:moveTo>
                  <a:cubicBezTo>
                    <a:pt x="256" y="1"/>
                    <a:pt x="145" y="61"/>
                    <a:pt x="86" y="167"/>
                  </a:cubicBezTo>
                  <a:cubicBezTo>
                    <a:pt x="1" y="327"/>
                    <a:pt x="69" y="536"/>
                    <a:pt x="239" y="628"/>
                  </a:cubicBezTo>
                  <a:lnTo>
                    <a:pt x="1274" y="1164"/>
                  </a:lnTo>
                  <a:cubicBezTo>
                    <a:pt x="1330" y="1194"/>
                    <a:pt x="1390" y="1209"/>
                    <a:pt x="1450" y="1209"/>
                  </a:cubicBezTo>
                  <a:cubicBezTo>
                    <a:pt x="1570" y="1209"/>
                    <a:pt x="1684" y="1149"/>
                    <a:pt x="1741" y="1041"/>
                  </a:cubicBezTo>
                  <a:cubicBezTo>
                    <a:pt x="1830" y="880"/>
                    <a:pt x="1762" y="676"/>
                    <a:pt x="1591" y="584"/>
                  </a:cubicBezTo>
                  <a:lnTo>
                    <a:pt x="554" y="48"/>
                  </a:lnTo>
                  <a:cubicBezTo>
                    <a:pt x="496" y="16"/>
                    <a:pt x="435" y="1"/>
                    <a:pt x="37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33;p35">
              <a:extLst>
                <a:ext uri="{FF2B5EF4-FFF2-40B4-BE49-F238E27FC236}">
                  <a16:creationId xmlns:a16="http://schemas.microsoft.com/office/drawing/2014/main" id="{F411C171-A786-4B9D-BDCA-BBDDFEDBF628}"/>
                </a:ext>
              </a:extLst>
            </p:cNvPr>
            <p:cNvSpPr/>
            <p:nvPr/>
          </p:nvSpPr>
          <p:spPr>
            <a:xfrm flipH="1">
              <a:off x="6840056" y="3994205"/>
              <a:ext cx="114703" cy="127024"/>
            </a:xfrm>
            <a:custGeom>
              <a:avLst/>
              <a:gdLst/>
              <a:ahLst/>
              <a:cxnLst/>
              <a:rect l="l" t="t" r="r" b="b"/>
              <a:pathLst>
                <a:path w="1834" h="2031" extrusionOk="0">
                  <a:moveTo>
                    <a:pt x="1120" y="0"/>
                  </a:moveTo>
                  <a:cubicBezTo>
                    <a:pt x="1085" y="0"/>
                    <a:pt x="1049" y="6"/>
                    <a:pt x="1014" y="17"/>
                  </a:cubicBezTo>
                  <a:cubicBezTo>
                    <a:pt x="618" y="140"/>
                    <a:pt x="219" y="461"/>
                    <a:pt x="79" y="884"/>
                  </a:cubicBezTo>
                  <a:lnTo>
                    <a:pt x="35" y="1328"/>
                  </a:lnTo>
                  <a:cubicBezTo>
                    <a:pt x="1" y="1652"/>
                    <a:pt x="240" y="1942"/>
                    <a:pt x="563" y="1973"/>
                  </a:cubicBezTo>
                  <a:lnTo>
                    <a:pt x="1093" y="2028"/>
                  </a:lnTo>
                  <a:cubicBezTo>
                    <a:pt x="1111" y="2030"/>
                    <a:pt x="1130" y="2031"/>
                    <a:pt x="1149" y="2031"/>
                  </a:cubicBezTo>
                  <a:cubicBezTo>
                    <a:pt x="1450" y="2031"/>
                    <a:pt x="1709" y="1804"/>
                    <a:pt x="1738" y="1499"/>
                  </a:cubicBezTo>
                  <a:lnTo>
                    <a:pt x="1809" y="771"/>
                  </a:lnTo>
                  <a:cubicBezTo>
                    <a:pt x="1833" y="546"/>
                    <a:pt x="1728" y="331"/>
                    <a:pt x="1537" y="212"/>
                  </a:cubicBezTo>
                  <a:lnTo>
                    <a:pt x="1352" y="78"/>
                  </a:lnTo>
                  <a:cubicBezTo>
                    <a:pt x="1283" y="28"/>
                    <a:pt x="1202" y="0"/>
                    <a:pt x="112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34;p35">
              <a:extLst>
                <a:ext uri="{FF2B5EF4-FFF2-40B4-BE49-F238E27FC236}">
                  <a16:creationId xmlns:a16="http://schemas.microsoft.com/office/drawing/2014/main" id="{E565C0DA-9F23-45F7-B582-0822E36C5A11}"/>
                </a:ext>
              </a:extLst>
            </p:cNvPr>
            <p:cNvSpPr/>
            <p:nvPr/>
          </p:nvSpPr>
          <p:spPr>
            <a:xfrm flipH="1">
              <a:off x="6482251" y="3970501"/>
              <a:ext cx="364498" cy="12821"/>
            </a:xfrm>
            <a:custGeom>
              <a:avLst/>
              <a:gdLst/>
              <a:ahLst/>
              <a:cxnLst/>
              <a:rect l="l" t="t" r="r" b="b"/>
              <a:pathLst>
                <a:path w="5828" h="205" extrusionOk="0">
                  <a:moveTo>
                    <a:pt x="2912" y="0"/>
                  </a:moveTo>
                  <a:cubicBezTo>
                    <a:pt x="1305" y="0"/>
                    <a:pt x="1" y="48"/>
                    <a:pt x="1" y="102"/>
                  </a:cubicBezTo>
                  <a:cubicBezTo>
                    <a:pt x="1" y="161"/>
                    <a:pt x="1305" y="205"/>
                    <a:pt x="2912" y="205"/>
                  </a:cubicBezTo>
                  <a:cubicBezTo>
                    <a:pt x="4524" y="205"/>
                    <a:pt x="5828" y="161"/>
                    <a:pt x="5828" y="102"/>
                  </a:cubicBezTo>
                  <a:cubicBezTo>
                    <a:pt x="5828" y="48"/>
                    <a:pt x="4524" y="0"/>
                    <a:pt x="2912"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35;p35">
              <a:extLst>
                <a:ext uri="{FF2B5EF4-FFF2-40B4-BE49-F238E27FC236}">
                  <a16:creationId xmlns:a16="http://schemas.microsoft.com/office/drawing/2014/main" id="{203B769C-AB54-4A59-9B06-C016B19A791B}"/>
                </a:ext>
              </a:extLst>
            </p:cNvPr>
            <p:cNvSpPr/>
            <p:nvPr/>
          </p:nvSpPr>
          <p:spPr>
            <a:xfrm flipH="1">
              <a:off x="6943501" y="4159253"/>
              <a:ext cx="269621" cy="348737"/>
            </a:xfrm>
            <a:custGeom>
              <a:avLst/>
              <a:gdLst/>
              <a:ahLst/>
              <a:cxnLst/>
              <a:rect l="l" t="t" r="r" b="b"/>
              <a:pathLst>
                <a:path w="4311" h="5576" extrusionOk="0">
                  <a:moveTo>
                    <a:pt x="811" y="0"/>
                  </a:moveTo>
                  <a:cubicBezTo>
                    <a:pt x="754" y="0"/>
                    <a:pt x="696" y="26"/>
                    <a:pt x="656" y="89"/>
                  </a:cubicBezTo>
                  <a:cubicBezTo>
                    <a:pt x="1" y="1102"/>
                    <a:pt x="550" y="2216"/>
                    <a:pt x="1203" y="3076"/>
                  </a:cubicBezTo>
                  <a:cubicBezTo>
                    <a:pt x="1954" y="4069"/>
                    <a:pt x="2889" y="4895"/>
                    <a:pt x="3950" y="5547"/>
                  </a:cubicBezTo>
                  <a:cubicBezTo>
                    <a:pt x="3983" y="5567"/>
                    <a:pt x="4015" y="5575"/>
                    <a:pt x="4045" y="5575"/>
                  </a:cubicBezTo>
                  <a:cubicBezTo>
                    <a:pt x="4205" y="5575"/>
                    <a:pt x="4310" y="5329"/>
                    <a:pt x="4138" y="5222"/>
                  </a:cubicBezTo>
                  <a:cubicBezTo>
                    <a:pt x="3292" y="4700"/>
                    <a:pt x="2527" y="4069"/>
                    <a:pt x="1875" y="3317"/>
                  </a:cubicBezTo>
                  <a:cubicBezTo>
                    <a:pt x="1182" y="2515"/>
                    <a:pt x="295" y="1341"/>
                    <a:pt x="981" y="276"/>
                  </a:cubicBezTo>
                  <a:cubicBezTo>
                    <a:pt x="1070" y="134"/>
                    <a:pt x="942" y="0"/>
                    <a:pt x="811" y="0"/>
                  </a:cubicBezTo>
                  <a:close/>
                </a:path>
              </a:pathLst>
            </a:custGeom>
            <a:solidFill>
              <a:srgbClr val="999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636;p35">
              <a:extLst>
                <a:ext uri="{FF2B5EF4-FFF2-40B4-BE49-F238E27FC236}">
                  <a16:creationId xmlns:a16="http://schemas.microsoft.com/office/drawing/2014/main" id="{AE8973C9-788A-42FD-B34D-453D827A7B81}"/>
                </a:ext>
              </a:extLst>
            </p:cNvPr>
            <p:cNvSpPr/>
            <p:nvPr/>
          </p:nvSpPr>
          <p:spPr>
            <a:xfrm flipH="1">
              <a:off x="6693769" y="3907459"/>
              <a:ext cx="77615" cy="27644"/>
            </a:xfrm>
            <a:custGeom>
              <a:avLst/>
              <a:gdLst/>
              <a:ahLst/>
              <a:cxnLst/>
              <a:rect l="l" t="t" r="r" b="b"/>
              <a:pathLst>
                <a:path w="1241" h="442" extrusionOk="0">
                  <a:moveTo>
                    <a:pt x="219" y="0"/>
                  </a:moveTo>
                  <a:cubicBezTo>
                    <a:pt x="1" y="0"/>
                    <a:pt x="8" y="353"/>
                    <a:pt x="240" y="373"/>
                  </a:cubicBezTo>
                  <a:cubicBezTo>
                    <a:pt x="495" y="397"/>
                    <a:pt x="749" y="421"/>
                    <a:pt x="1001" y="441"/>
                  </a:cubicBezTo>
                  <a:cubicBezTo>
                    <a:pt x="1007" y="442"/>
                    <a:pt x="1014" y="442"/>
                    <a:pt x="1020" y="442"/>
                  </a:cubicBezTo>
                  <a:cubicBezTo>
                    <a:pt x="1240" y="442"/>
                    <a:pt x="1234" y="89"/>
                    <a:pt x="1001" y="66"/>
                  </a:cubicBezTo>
                  <a:cubicBezTo>
                    <a:pt x="749" y="45"/>
                    <a:pt x="495" y="22"/>
                    <a:pt x="240" y="1"/>
                  </a:cubicBezTo>
                  <a:cubicBezTo>
                    <a:pt x="233" y="0"/>
                    <a:pt x="225" y="0"/>
                    <a:pt x="219" y="0"/>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637;p35">
              <a:extLst>
                <a:ext uri="{FF2B5EF4-FFF2-40B4-BE49-F238E27FC236}">
                  <a16:creationId xmlns:a16="http://schemas.microsoft.com/office/drawing/2014/main" id="{CF772CE7-A191-4C5C-AFDE-CEE387F3D115}"/>
                </a:ext>
              </a:extLst>
            </p:cNvPr>
            <p:cNvSpPr/>
            <p:nvPr/>
          </p:nvSpPr>
          <p:spPr>
            <a:xfrm flipH="1">
              <a:off x="6644486" y="3934102"/>
              <a:ext cx="36150" cy="49846"/>
            </a:xfrm>
            <a:custGeom>
              <a:avLst/>
              <a:gdLst/>
              <a:ahLst/>
              <a:cxnLst/>
              <a:rect l="l" t="t" r="r" b="b"/>
              <a:pathLst>
                <a:path w="578" h="797" extrusionOk="0">
                  <a:moveTo>
                    <a:pt x="228" y="1"/>
                  </a:moveTo>
                  <a:cubicBezTo>
                    <a:pt x="115" y="1"/>
                    <a:pt x="1" y="91"/>
                    <a:pt x="42" y="231"/>
                  </a:cubicBezTo>
                  <a:cubicBezTo>
                    <a:pt x="86" y="377"/>
                    <a:pt x="130" y="521"/>
                    <a:pt x="174" y="664"/>
                  </a:cubicBezTo>
                  <a:cubicBezTo>
                    <a:pt x="202" y="756"/>
                    <a:pt x="275" y="796"/>
                    <a:pt x="350" y="796"/>
                  </a:cubicBezTo>
                  <a:cubicBezTo>
                    <a:pt x="463" y="796"/>
                    <a:pt x="577" y="705"/>
                    <a:pt x="536" y="565"/>
                  </a:cubicBezTo>
                  <a:cubicBezTo>
                    <a:pt x="492" y="421"/>
                    <a:pt x="448" y="275"/>
                    <a:pt x="404" y="131"/>
                  </a:cubicBezTo>
                  <a:cubicBezTo>
                    <a:pt x="376" y="40"/>
                    <a:pt x="302" y="1"/>
                    <a:pt x="228" y="1"/>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38;p35">
              <a:extLst>
                <a:ext uri="{FF2B5EF4-FFF2-40B4-BE49-F238E27FC236}">
                  <a16:creationId xmlns:a16="http://schemas.microsoft.com/office/drawing/2014/main" id="{82A72B73-7C8D-44C0-A778-2C69F5F74945}"/>
                </a:ext>
              </a:extLst>
            </p:cNvPr>
            <p:cNvSpPr/>
            <p:nvPr/>
          </p:nvSpPr>
          <p:spPr>
            <a:xfrm flipH="1">
              <a:off x="6952883" y="3895388"/>
              <a:ext cx="107323" cy="198010"/>
            </a:xfrm>
            <a:custGeom>
              <a:avLst/>
              <a:gdLst/>
              <a:ahLst/>
              <a:cxnLst/>
              <a:rect l="l" t="t" r="r" b="b"/>
              <a:pathLst>
                <a:path w="1716" h="3166" extrusionOk="0">
                  <a:moveTo>
                    <a:pt x="1053" y="0"/>
                  </a:moveTo>
                  <a:cubicBezTo>
                    <a:pt x="1011" y="0"/>
                    <a:pt x="967" y="17"/>
                    <a:pt x="929" y="57"/>
                  </a:cubicBezTo>
                  <a:cubicBezTo>
                    <a:pt x="0" y="1013"/>
                    <a:pt x="4" y="2553"/>
                    <a:pt x="1335" y="3147"/>
                  </a:cubicBezTo>
                  <a:cubicBezTo>
                    <a:pt x="1363" y="3160"/>
                    <a:pt x="1391" y="3165"/>
                    <a:pt x="1418" y="3165"/>
                  </a:cubicBezTo>
                  <a:cubicBezTo>
                    <a:pt x="1596" y="3165"/>
                    <a:pt x="1716" y="2909"/>
                    <a:pt x="1523" y="2822"/>
                  </a:cubicBezTo>
                  <a:cubicBezTo>
                    <a:pt x="423" y="2331"/>
                    <a:pt x="423" y="1116"/>
                    <a:pt x="1192" y="320"/>
                  </a:cubicBezTo>
                  <a:cubicBezTo>
                    <a:pt x="1320" y="187"/>
                    <a:pt x="1194" y="0"/>
                    <a:pt x="1053" y="0"/>
                  </a:cubicBezTo>
                  <a:close/>
                </a:path>
              </a:pathLst>
            </a:custGeom>
            <a:solidFill>
              <a:srgbClr val="FF9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39;p35">
              <a:extLst>
                <a:ext uri="{FF2B5EF4-FFF2-40B4-BE49-F238E27FC236}">
                  <a16:creationId xmlns:a16="http://schemas.microsoft.com/office/drawing/2014/main" id="{41A4C59E-E1AF-494B-B466-7D2AF70B3CE5}"/>
                </a:ext>
              </a:extLst>
            </p:cNvPr>
            <p:cNvSpPr/>
            <p:nvPr/>
          </p:nvSpPr>
          <p:spPr>
            <a:xfrm flipH="1">
              <a:off x="6491632" y="3876750"/>
              <a:ext cx="66233" cy="82243"/>
            </a:xfrm>
            <a:custGeom>
              <a:avLst/>
              <a:gdLst/>
              <a:ahLst/>
              <a:cxnLst/>
              <a:rect l="l" t="t" r="r" b="b"/>
              <a:pathLst>
                <a:path w="1059" h="1315" extrusionOk="0">
                  <a:moveTo>
                    <a:pt x="21" y="1"/>
                  </a:moveTo>
                  <a:cubicBezTo>
                    <a:pt x="7" y="1"/>
                    <a:pt x="1" y="7"/>
                    <a:pt x="1" y="24"/>
                  </a:cubicBezTo>
                  <a:cubicBezTo>
                    <a:pt x="1" y="137"/>
                    <a:pt x="785" y="1267"/>
                    <a:pt x="785" y="1267"/>
                  </a:cubicBezTo>
                  <a:cubicBezTo>
                    <a:pt x="785" y="1267"/>
                    <a:pt x="861" y="1315"/>
                    <a:pt x="935" y="1315"/>
                  </a:cubicBezTo>
                  <a:cubicBezTo>
                    <a:pt x="997" y="1315"/>
                    <a:pt x="1058" y="1277"/>
                    <a:pt x="1058" y="1137"/>
                  </a:cubicBezTo>
                  <a:cubicBezTo>
                    <a:pt x="1058" y="861"/>
                    <a:pt x="171" y="1"/>
                    <a:pt x="21"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640;p35">
              <a:extLst>
                <a:ext uri="{FF2B5EF4-FFF2-40B4-BE49-F238E27FC236}">
                  <a16:creationId xmlns:a16="http://schemas.microsoft.com/office/drawing/2014/main" id="{D8250E65-9F94-43AA-817E-F8ADD4AD0551}"/>
                </a:ext>
              </a:extLst>
            </p:cNvPr>
            <p:cNvSpPr/>
            <p:nvPr/>
          </p:nvSpPr>
          <p:spPr>
            <a:xfrm flipH="1">
              <a:off x="5956394" y="3583115"/>
              <a:ext cx="201324" cy="210393"/>
            </a:xfrm>
            <a:custGeom>
              <a:avLst/>
              <a:gdLst/>
              <a:ahLst/>
              <a:cxnLst/>
              <a:rect l="l" t="t" r="r" b="b"/>
              <a:pathLst>
                <a:path w="3219" h="3364" extrusionOk="0">
                  <a:moveTo>
                    <a:pt x="2248" y="0"/>
                  </a:moveTo>
                  <a:cubicBezTo>
                    <a:pt x="2046" y="0"/>
                    <a:pt x="1971" y="319"/>
                    <a:pt x="2191" y="363"/>
                  </a:cubicBezTo>
                  <a:cubicBezTo>
                    <a:pt x="2706" y="473"/>
                    <a:pt x="2768" y="1067"/>
                    <a:pt x="2536" y="1466"/>
                  </a:cubicBezTo>
                  <a:cubicBezTo>
                    <a:pt x="2361" y="1767"/>
                    <a:pt x="2054" y="2002"/>
                    <a:pt x="1781" y="2197"/>
                  </a:cubicBezTo>
                  <a:cubicBezTo>
                    <a:pt x="1296" y="2542"/>
                    <a:pt x="768" y="2801"/>
                    <a:pt x="207" y="2992"/>
                  </a:cubicBezTo>
                  <a:cubicBezTo>
                    <a:pt x="0" y="3060"/>
                    <a:pt x="62" y="3364"/>
                    <a:pt x="246" y="3364"/>
                  </a:cubicBezTo>
                  <a:cubicBezTo>
                    <a:pt x="265" y="3364"/>
                    <a:pt x="285" y="3361"/>
                    <a:pt x="307" y="3354"/>
                  </a:cubicBezTo>
                  <a:cubicBezTo>
                    <a:pt x="1201" y="3046"/>
                    <a:pt x="2273" y="2545"/>
                    <a:pt x="2812" y="1726"/>
                  </a:cubicBezTo>
                  <a:cubicBezTo>
                    <a:pt x="3218" y="1105"/>
                    <a:pt x="3119" y="176"/>
                    <a:pt x="2293" y="5"/>
                  </a:cubicBezTo>
                  <a:cubicBezTo>
                    <a:pt x="2278" y="2"/>
                    <a:pt x="2263" y="0"/>
                    <a:pt x="2248"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641;p35">
              <a:extLst>
                <a:ext uri="{FF2B5EF4-FFF2-40B4-BE49-F238E27FC236}">
                  <a16:creationId xmlns:a16="http://schemas.microsoft.com/office/drawing/2014/main" id="{9F0AF524-8C8F-4C1D-A44D-BC03C1265C0C}"/>
                </a:ext>
              </a:extLst>
            </p:cNvPr>
            <p:cNvSpPr/>
            <p:nvPr/>
          </p:nvSpPr>
          <p:spPr>
            <a:xfrm flipH="1">
              <a:off x="5991418" y="3169461"/>
              <a:ext cx="76990" cy="169052"/>
            </a:xfrm>
            <a:custGeom>
              <a:avLst/>
              <a:gdLst/>
              <a:ahLst/>
              <a:cxnLst/>
              <a:rect l="l" t="t" r="r" b="b"/>
              <a:pathLst>
                <a:path w="1231" h="2703" extrusionOk="0">
                  <a:moveTo>
                    <a:pt x="255" y="0"/>
                  </a:moveTo>
                  <a:cubicBezTo>
                    <a:pt x="103" y="0"/>
                    <a:pt x="1" y="245"/>
                    <a:pt x="166" y="358"/>
                  </a:cubicBezTo>
                  <a:cubicBezTo>
                    <a:pt x="862" y="850"/>
                    <a:pt x="733" y="1748"/>
                    <a:pt x="394" y="2417"/>
                  </a:cubicBezTo>
                  <a:cubicBezTo>
                    <a:pt x="321" y="2565"/>
                    <a:pt x="453" y="2703"/>
                    <a:pt x="577" y="2703"/>
                  </a:cubicBezTo>
                  <a:cubicBezTo>
                    <a:pt x="632" y="2703"/>
                    <a:pt x="686" y="2675"/>
                    <a:pt x="719" y="2608"/>
                  </a:cubicBezTo>
                  <a:cubicBezTo>
                    <a:pt x="1155" y="1734"/>
                    <a:pt x="1231" y="653"/>
                    <a:pt x="353" y="34"/>
                  </a:cubicBezTo>
                  <a:cubicBezTo>
                    <a:pt x="320" y="10"/>
                    <a:pt x="286" y="0"/>
                    <a:pt x="255"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642;p35">
              <a:extLst>
                <a:ext uri="{FF2B5EF4-FFF2-40B4-BE49-F238E27FC236}">
                  <a16:creationId xmlns:a16="http://schemas.microsoft.com/office/drawing/2014/main" id="{442E1BA0-748B-4042-B9AB-E500B3C9A315}"/>
                </a:ext>
              </a:extLst>
            </p:cNvPr>
            <p:cNvSpPr/>
            <p:nvPr/>
          </p:nvSpPr>
          <p:spPr>
            <a:xfrm flipH="1">
              <a:off x="6139393" y="2892211"/>
              <a:ext cx="208016" cy="174306"/>
            </a:xfrm>
            <a:custGeom>
              <a:avLst/>
              <a:gdLst/>
              <a:ahLst/>
              <a:cxnLst/>
              <a:rect l="l" t="t" r="r" b="b"/>
              <a:pathLst>
                <a:path w="3326" h="2787" extrusionOk="0">
                  <a:moveTo>
                    <a:pt x="271" y="0"/>
                  </a:moveTo>
                  <a:cubicBezTo>
                    <a:pt x="71" y="0"/>
                    <a:pt x="1" y="313"/>
                    <a:pt x="220" y="367"/>
                  </a:cubicBezTo>
                  <a:cubicBezTo>
                    <a:pt x="1359" y="634"/>
                    <a:pt x="2933" y="1139"/>
                    <a:pt x="2810" y="2607"/>
                  </a:cubicBezTo>
                  <a:cubicBezTo>
                    <a:pt x="2800" y="2726"/>
                    <a:pt x="2888" y="2786"/>
                    <a:pt x="2981" y="2786"/>
                  </a:cubicBezTo>
                  <a:cubicBezTo>
                    <a:pt x="3074" y="2786"/>
                    <a:pt x="3172" y="2726"/>
                    <a:pt x="3182" y="2607"/>
                  </a:cubicBezTo>
                  <a:cubicBezTo>
                    <a:pt x="3326" y="965"/>
                    <a:pt x="1622" y="309"/>
                    <a:pt x="319" y="6"/>
                  </a:cubicBezTo>
                  <a:cubicBezTo>
                    <a:pt x="302" y="2"/>
                    <a:pt x="286" y="0"/>
                    <a:pt x="271"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1643;p35">
              <a:extLst>
                <a:ext uri="{FF2B5EF4-FFF2-40B4-BE49-F238E27FC236}">
                  <a16:creationId xmlns:a16="http://schemas.microsoft.com/office/drawing/2014/main" id="{806D2E58-F9C4-4AE2-9D62-461E5E8C281E}"/>
                </a:ext>
              </a:extLst>
            </p:cNvPr>
            <p:cNvGrpSpPr/>
            <p:nvPr/>
          </p:nvGrpSpPr>
          <p:grpSpPr>
            <a:xfrm>
              <a:off x="6658839" y="1546468"/>
              <a:ext cx="1691788" cy="1130984"/>
              <a:chOff x="6658839" y="1546468"/>
              <a:chExt cx="1691788" cy="1130984"/>
            </a:xfrm>
          </p:grpSpPr>
          <p:sp>
            <p:nvSpPr>
              <p:cNvPr id="219" name="Google Shape;1644;p35">
                <a:extLst>
                  <a:ext uri="{FF2B5EF4-FFF2-40B4-BE49-F238E27FC236}">
                    <a16:creationId xmlns:a16="http://schemas.microsoft.com/office/drawing/2014/main" id="{A5176924-2DED-47F2-8492-91B691AB1E7C}"/>
                  </a:ext>
                </a:extLst>
              </p:cNvPr>
              <p:cNvSpPr/>
              <p:nvPr/>
            </p:nvSpPr>
            <p:spPr>
              <a:xfrm rot="10800000">
                <a:off x="6720483" y="1546905"/>
                <a:ext cx="1630144" cy="1130547"/>
              </a:xfrm>
              <a:custGeom>
                <a:avLst/>
                <a:gdLst/>
                <a:ahLst/>
                <a:cxnLst/>
                <a:rect l="l" t="t" r="r" b="b"/>
                <a:pathLst>
                  <a:path w="54712" h="37941" extrusionOk="0">
                    <a:moveTo>
                      <a:pt x="46962" y="1"/>
                    </a:moveTo>
                    <a:cubicBezTo>
                      <a:pt x="46837" y="28"/>
                      <a:pt x="42163" y="5979"/>
                      <a:pt x="41904" y="6006"/>
                    </a:cubicBezTo>
                    <a:cubicBezTo>
                      <a:pt x="41830" y="6013"/>
                      <a:pt x="41755" y="6015"/>
                      <a:pt x="41680" y="6015"/>
                    </a:cubicBezTo>
                    <a:cubicBezTo>
                      <a:pt x="41577" y="6015"/>
                      <a:pt x="41474" y="6011"/>
                      <a:pt x="41372" y="6009"/>
                    </a:cubicBezTo>
                    <a:cubicBezTo>
                      <a:pt x="40058" y="5996"/>
                      <a:pt x="38745" y="5965"/>
                      <a:pt x="37430" y="5965"/>
                    </a:cubicBezTo>
                    <a:cubicBezTo>
                      <a:pt x="35976" y="5969"/>
                      <a:pt x="34519" y="5999"/>
                      <a:pt x="33065" y="6009"/>
                    </a:cubicBezTo>
                    <a:cubicBezTo>
                      <a:pt x="32799" y="6011"/>
                      <a:pt x="32533" y="6012"/>
                      <a:pt x="32267" y="6012"/>
                    </a:cubicBezTo>
                    <a:cubicBezTo>
                      <a:pt x="31681" y="6012"/>
                      <a:pt x="31095" y="6008"/>
                      <a:pt x="30509" y="6006"/>
                    </a:cubicBezTo>
                    <a:cubicBezTo>
                      <a:pt x="28872" y="5999"/>
                      <a:pt x="27240" y="5992"/>
                      <a:pt x="25606" y="5979"/>
                    </a:cubicBezTo>
                    <a:cubicBezTo>
                      <a:pt x="24850" y="5973"/>
                      <a:pt x="24097" y="5943"/>
                      <a:pt x="23344" y="5943"/>
                    </a:cubicBezTo>
                    <a:cubicBezTo>
                      <a:pt x="23245" y="5943"/>
                      <a:pt x="23146" y="5944"/>
                      <a:pt x="23047" y="5945"/>
                    </a:cubicBezTo>
                    <a:cubicBezTo>
                      <a:pt x="21201" y="5965"/>
                      <a:pt x="19354" y="6006"/>
                      <a:pt x="17505" y="6046"/>
                    </a:cubicBezTo>
                    <a:cubicBezTo>
                      <a:pt x="16656" y="6063"/>
                      <a:pt x="15804" y="6098"/>
                      <a:pt x="14952" y="6124"/>
                    </a:cubicBezTo>
                    <a:cubicBezTo>
                      <a:pt x="13498" y="6168"/>
                      <a:pt x="12045" y="6243"/>
                      <a:pt x="10591" y="6249"/>
                    </a:cubicBezTo>
                    <a:cubicBezTo>
                      <a:pt x="9496" y="6255"/>
                      <a:pt x="8400" y="6286"/>
                      <a:pt x="7304" y="6286"/>
                    </a:cubicBezTo>
                    <a:cubicBezTo>
                      <a:pt x="6305" y="6286"/>
                      <a:pt x="5306" y="6260"/>
                      <a:pt x="4308" y="6165"/>
                    </a:cubicBezTo>
                    <a:cubicBezTo>
                      <a:pt x="4246" y="6159"/>
                      <a:pt x="4184" y="6157"/>
                      <a:pt x="4121" y="6157"/>
                    </a:cubicBezTo>
                    <a:cubicBezTo>
                      <a:pt x="4006" y="6157"/>
                      <a:pt x="3891" y="6164"/>
                      <a:pt x="3777" y="6168"/>
                    </a:cubicBezTo>
                    <a:cubicBezTo>
                      <a:pt x="2750" y="6215"/>
                      <a:pt x="1719" y="6260"/>
                      <a:pt x="691" y="6313"/>
                    </a:cubicBezTo>
                    <a:cubicBezTo>
                      <a:pt x="491" y="6327"/>
                      <a:pt x="295" y="6385"/>
                      <a:pt x="45" y="6432"/>
                    </a:cubicBezTo>
                    <a:cubicBezTo>
                      <a:pt x="1" y="7761"/>
                      <a:pt x="166" y="9025"/>
                      <a:pt x="400" y="10277"/>
                    </a:cubicBezTo>
                    <a:cubicBezTo>
                      <a:pt x="589" y="11291"/>
                      <a:pt x="691" y="12309"/>
                      <a:pt x="725" y="13336"/>
                    </a:cubicBezTo>
                    <a:cubicBezTo>
                      <a:pt x="775" y="14935"/>
                      <a:pt x="809" y="16535"/>
                      <a:pt x="884" y="18131"/>
                    </a:cubicBezTo>
                    <a:cubicBezTo>
                      <a:pt x="945" y="19439"/>
                      <a:pt x="1069" y="20748"/>
                      <a:pt x="1147" y="22056"/>
                    </a:cubicBezTo>
                    <a:cubicBezTo>
                      <a:pt x="1238" y="23581"/>
                      <a:pt x="1330" y="25106"/>
                      <a:pt x="1394" y="26631"/>
                    </a:cubicBezTo>
                    <a:cubicBezTo>
                      <a:pt x="1461" y="28227"/>
                      <a:pt x="1522" y="29826"/>
                      <a:pt x="1536" y="31425"/>
                    </a:cubicBezTo>
                    <a:cubicBezTo>
                      <a:pt x="1549" y="33059"/>
                      <a:pt x="1499" y="34692"/>
                      <a:pt x="1485" y="36325"/>
                    </a:cubicBezTo>
                    <a:cubicBezTo>
                      <a:pt x="1485" y="36609"/>
                      <a:pt x="1502" y="36893"/>
                      <a:pt x="1543" y="37173"/>
                    </a:cubicBezTo>
                    <a:cubicBezTo>
                      <a:pt x="1582" y="37448"/>
                      <a:pt x="1771" y="37586"/>
                      <a:pt x="2054" y="37586"/>
                    </a:cubicBezTo>
                    <a:cubicBezTo>
                      <a:pt x="2060" y="37586"/>
                      <a:pt x="2067" y="37586"/>
                      <a:pt x="2073" y="37586"/>
                    </a:cubicBezTo>
                    <a:cubicBezTo>
                      <a:pt x="2212" y="37579"/>
                      <a:pt x="2354" y="37546"/>
                      <a:pt x="2496" y="37535"/>
                    </a:cubicBezTo>
                    <a:cubicBezTo>
                      <a:pt x="3779" y="37456"/>
                      <a:pt x="5059" y="37339"/>
                      <a:pt x="6347" y="37339"/>
                    </a:cubicBezTo>
                    <a:cubicBezTo>
                      <a:pt x="6587" y="37339"/>
                      <a:pt x="6827" y="37343"/>
                      <a:pt x="7067" y="37352"/>
                    </a:cubicBezTo>
                    <a:cubicBezTo>
                      <a:pt x="8802" y="37419"/>
                      <a:pt x="10538" y="37462"/>
                      <a:pt x="12273" y="37462"/>
                    </a:cubicBezTo>
                    <a:cubicBezTo>
                      <a:pt x="13697" y="37462"/>
                      <a:pt x="15120" y="37433"/>
                      <a:pt x="16541" y="37366"/>
                    </a:cubicBezTo>
                    <a:cubicBezTo>
                      <a:pt x="17260" y="37331"/>
                      <a:pt x="17977" y="37316"/>
                      <a:pt x="18693" y="37316"/>
                    </a:cubicBezTo>
                    <a:cubicBezTo>
                      <a:pt x="20284" y="37316"/>
                      <a:pt x="21870" y="37391"/>
                      <a:pt x="23463" y="37491"/>
                    </a:cubicBezTo>
                    <a:cubicBezTo>
                      <a:pt x="25410" y="37613"/>
                      <a:pt x="27361" y="37671"/>
                      <a:pt x="29315" y="37731"/>
                    </a:cubicBezTo>
                    <a:cubicBezTo>
                      <a:pt x="30732" y="37775"/>
                      <a:pt x="32155" y="37758"/>
                      <a:pt x="33575" y="37809"/>
                    </a:cubicBezTo>
                    <a:cubicBezTo>
                      <a:pt x="35083" y="37868"/>
                      <a:pt x="36591" y="37922"/>
                      <a:pt x="38100" y="37922"/>
                    </a:cubicBezTo>
                    <a:cubicBezTo>
                      <a:pt x="38758" y="37922"/>
                      <a:pt x="39416" y="37912"/>
                      <a:pt x="40074" y="37887"/>
                    </a:cubicBezTo>
                    <a:cubicBezTo>
                      <a:pt x="40721" y="37862"/>
                      <a:pt x="41370" y="37848"/>
                      <a:pt x="42018" y="37848"/>
                    </a:cubicBezTo>
                    <a:cubicBezTo>
                      <a:pt x="42578" y="37848"/>
                      <a:pt x="43139" y="37858"/>
                      <a:pt x="43699" y="37880"/>
                    </a:cubicBezTo>
                    <a:cubicBezTo>
                      <a:pt x="44795" y="37925"/>
                      <a:pt x="45892" y="37940"/>
                      <a:pt x="46988" y="37940"/>
                    </a:cubicBezTo>
                    <a:cubicBezTo>
                      <a:pt x="49124" y="37940"/>
                      <a:pt x="51260" y="37881"/>
                      <a:pt x="53396" y="37863"/>
                    </a:cubicBezTo>
                    <a:cubicBezTo>
                      <a:pt x="53707" y="37860"/>
                      <a:pt x="54018" y="37792"/>
                      <a:pt x="54319" y="37755"/>
                    </a:cubicBezTo>
                    <a:cubicBezTo>
                      <a:pt x="54711" y="36754"/>
                      <a:pt x="53967" y="28690"/>
                      <a:pt x="53991" y="26299"/>
                    </a:cubicBezTo>
                    <a:cubicBezTo>
                      <a:pt x="54011" y="24453"/>
                      <a:pt x="53981" y="22604"/>
                      <a:pt x="53876" y="20761"/>
                    </a:cubicBezTo>
                    <a:cubicBezTo>
                      <a:pt x="53707" y="17816"/>
                      <a:pt x="53470" y="14875"/>
                      <a:pt x="53389" y="11926"/>
                    </a:cubicBezTo>
                    <a:cubicBezTo>
                      <a:pt x="53338" y="10080"/>
                      <a:pt x="53301" y="8231"/>
                      <a:pt x="53254" y="6385"/>
                    </a:cubicBezTo>
                    <a:cubicBezTo>
                      <a:pt x="53250" y="6219"/>
                      <a:pt x="53207" y="6050"/>
                      <a:pt x="53173" y="5810"/>
                    </a:cubicBezTo>
                    <a:cubicBezTo>
                      <a:pt x="51286" y="5891"/>
                      <a:pt x="49440" y="5915"/>
                      <a:pt x="47608" y="6070"/>
                    </a:cubicBezTo>
                    <a:cubicBezTo>
                      <a:pt x="47401" y="5566"/>
                      <a:pt x="46874" y="572"/>
                      <a:pt x="4696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645;p35">
                <a:extLst>
                  <a:ext uri="{FF2B5EF4-FFF2-40B4-BE49-F238E27FC236}">
                    <a16:creationId xmlns:a16="http://schemas.microsoft.com/office/drawing/2014/main" id="{C9FD0C2E-801E-435C-8C48-057E387DAA3F}"/>
                  </a:ext>
                </a:extLst>
              </p:cNvPr>
              <p:cNvSpPr txBox="1"/>
              <p:nvPr/>
            </p:nvSpPr>
            <p:spPr>
              <a:xfrm>
                <a:off x="6658839" y="1546468"/>
                <a:ext cx="1691788" cy="8554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FF7C3E"/>
                    </a:solidFill>
                    <a:latin typeface="SVN-Taiga" pitchFamily="2" charset="0"/>
                    <a:ea typeface="Denk One"/>
                    <a:cs typeface="Denk One"/>
                    <a:sym typeface="Denk One"/>
                  </a:rPr>
                  <a:t>Trải nghiệm đáng nhớ !</a:t>
                </a:r>
                <a:endParaRPr b="1">
                  <a:solidFill>
                    <a:srgbClr val="FF7C3E"/>
                  </a:solidFill>
                  <a:latin typeface="SVN-Taiga" pitchFamily="2" charset="0"/>
                  <a:ea typeface="Denk One"/>
                  <a:cs typeface="Denk One"/>
                  <a:sym typeface="Denk One"/>
                </a:endParaRPr>
              </a:p>
            </p:txBody>
          </p:sp>
        </p:grpSp>
      </p:grpSp>
      <p:grpSp>
        <p:nvGrpSpPr>
          <p:cNvPr id="221" name="Google Shape;1863;p37">
            <a:extLst>
              <a:ext uri="{FF2B5EF4-FFF2-40B4-BE49-F238E27FC236}">
                <a16:creationId xmlns:a16="http://schemas.microsoft.com/office/drawing/2014/main" id="{EB717EE4-C4E1-4DE8-9EC6-62BFA47414A5}"/>
              </a:ext>
            </a:extLst>
          </p:cNvPr>
          <p:cNvGrpSpPr/>
          <p:nvPr/>
        </p:nvGrpSpPr>
        <p:grpSpPr>
          <a:xfrm flipH="1">
            <a:off x="7576162" y="5160955"/>
            <a:ext cx="1842460" cy="1409668"/>
            <a:chOff x="5341222" y="3350425"/>
            <a:chExt cx="1681874" cy="1409668"/>
          </a:xfrm>
        </p:grpSpPr>
        <p:sp>
          <p:nvSpPr>
            <p:cNvPr id="222" name="Google Shape;1864;p37">
              <a:extLst>
                <a:ext uri="{FF2B5EF4-FFF2-40B4-BE49-F238E27FC236}">
                  <a16:creationId xmlns:a16="http://schemas.microsoft.com/office/drawing/2014/main" id="{8C0BBA7C-2FD4-4E04-9C51-577B4E70D3EB}"/>
                </a:ext>
              </a:extLst>
            </p:cNvPr>
            <p:cNvSpPr/>
            <p:nvPr/>
          </p:nvSpPr>
          <p:spPr>
            <a:xfrm>
              <a:off x="5396513" y="3827397"/>
              <a:ext cx="1262452" cy="932089"/>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65;p37">
              <a:extLst>
                <a:ext uri="{FF2B5EF4-FFF2-40B4-BE49-F238E27FC236}">
                  <a16:creationId xmlns:a16="http://schemas.microsoft.com/office/drawing/2014/main" id="{2919456C-B9E4-4818-981D-03B1310FE3CD}"/>
                </a:ext>
              </a:extLst>
            </p:cNvPr>
            <p:cNvSpPr/>
            <p:nvPr/>
          </p:nvSpPr>
          <p:spPr>
            <a:xfrm>
              <a:off x="5378142" y="3829371"/>
              <a:ext cx="555711" cy="50084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66;p37">
              <a:extLst>
                <a:ext uri="{FF2B5EF4-FFF2-40B4-BE49-F238E27FC236}">
                  <a16:creationId xmlns:a16="http://schemas.microsoft.com/office/drawing/2014/main" id="{8E761416-F1EA-4595-B3EE-7B7E784B63F4}"/>
                </a:ext>
              </a:extLst>
            </p:cNvPr>
            <p:cNvSpPr/>
            <p:nvPr/>
          </p:nvSpPr>
          <p:spPr>
            <a:xfrm>
              <a:off x="6259562" y="4035754"/>
              <a:ext cx="423530" cy="186095"/>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67;p37">
              <a:extLst>
                <a:ext uri="{FF2B5EF4-FFF2-40B4-BE49-F238E27FC236}">
                  <a16:creationId xmlns:a16="http://schemas.microsoft.com/office/drawing/2014/main" id="{226B1D86-A34F-4D16-85D5-0FDD506779AB}"/>
                </a:ext>
              </a:extLst>
            </p:cNvPr>
            <p:cNvSpPr/>
            <p:nvPr/>
          </p:nvSpPr>
          <p:spPr>
            <a:xfrm>
              <a:off x="5729334" y="3397996"/>
              <a:ext cx="1033394" cy="78159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68;p37">
              <a:extLst>
                <a:ext uri="{FF2B5EF4-FFF2-40B4-BE49-F238E27FC236}">
                  <a16:creationId xmlns:a16="http://schemas.microsoft.com/office/drawing/2014/main" id="{366B5230-0053-4727-939B-0DDBA19336B0}"/>
                </a:ext>
              </a:extLst>
            </p:cNvPr>
            <p:cNvSpPr/>
            <p:nvPr/>
          </p:nvSpPr>
          <p:spPr>
            <a:xfrm>
              <a:off x="6093331" y="4085360"/>
              <a:ext cx="488214" cy="10016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69;p37">
              <a:extLst>
                <a:ext uri="{FF2B5EF4-FFF2-40B4-BE49-F238E27FC236}">
                  <a16:creationId xmlns:a16="http://schemas.microsoft.com/office/drawing/2014/main" id="{6E83447D-4ED0-4440-AFD5-A354502B2880}"/>
                </a:ext>
              </a:extLst>
            </p:cNvPr>
            <p:cNvSpPr/>
            <p:nvPr/>
          </p:nvSpPr>
          <p:spPr>
            <a:xfrm>
              <a:off x="5902566" y="3370711"/>
              <a:ext cx="464777" cy="314735"/>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70;p37">
              <a:extLst>
                <a:ext uri="{FF2B5EF4-FFF2-40B4-BE49-F238E27FC236}">
                  <a16:creationId xmlns:a16="http://schemas.microsoft.com/office/drawing/2014/main" id="{52F86F46-99F4-4A99-9A64-48504864C6D6}"/>
                </a:ext>
              </a:extLst>
            </p:cNvPr>
            <p:cNvSpPr/>
            <p:nvPr/>
          </p:nvSpPr>
          <p:spPr>
            <a:xfrm>
              <a:off x="5899215" y="3684443"/>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871;p37">
              <a:extLst>
                <a:ext uri="{FF2B5EF4-FFF2-40B4-BE49-F238E27FC236}">
                  <a16:creationId xmlns:a16="http://schemas.microsoft.com/office/drawing/2014/main" id="{E7469A06-A879-4170-94C1-186D5E4DE9E3}"/>
                </a:ext>
              </a:extLst>
            </p:cNvPr>
            <p:cNvSpPr/>
            <p:nvPr/>
          </p:nvSpPr>
          <p:spPr>
            <a:xfrm>
              <a:off x="6137252" y="3759420"/>
              <a:ext cx="114050" cy="54751"/>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872;p37">
              <a:extLst>
                <a:ext uri="{FF2B5EF4-FFF2-40B4-BE49-F238E27FC236}">
                  <a16:creationId xmlns:a16="http://schemas.microsoft.com/office/drawing/2014/main" id="{BC3A9012-1E4B-45C2-9CF5-8AE737636AF8}"/>
                </a:ext>
              </a:extLst>
            </p:cNvPr>
            <p:cNvSpPr/>
            <p:nvPr/>
          </p:nvSpPr>
          <p:spPr>
            <a:xfrm>
              <a:off x="63214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873;p37">
              <a:extLst>
                <a:ext uri="{FF2B5EF4-FFF2-40B4-BE49-F238E27FC236}">
                  <a16:creationId xmlns:a16="http://schemas.microsoft.com/office/drawing/2014/main" id="{0E2F82BC-35A3-407F-ADFE-3EC49591717C}"/>
                </a:ext>
              </a:extLst>
            </p:cNvPr>
            <p:cNvSpPr/>
            <p:nvPr/>
          </p:nvSpPr>
          <p:spPr>
            <a:xfrm>
              <a:off x="5596134" y="3350425"/>
              <a:ext cx="1266700" cy="867464"/>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74;p37">
              <a:extLst>
                <a:ext uri="{FF2B5EF4-FFF2-40B4-BE49-F238E27FC236}">
                  <a16:creationId xmlns:a16="http://schemas.microsoft.com/office/drawing/2014/main" id="{A2AF995B-D163-4170-85CD-7EC0C9E46299}"/>
                </a:ext>
              </a:extLst>
            </p:cNvPr>
            <p:cNvSpPr/>
            <p:nvPr/>
          </p:nvSpPr>
          <p:spPr>
            <a:xfrm>
              <a:off x="6642588" y="3907042"/>
              <a:ext cx="166767" cy="15408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75;p37">
              <a:extLst>
                <a:ext uri="{FF2B5EF4-FFF2-40B4-BE49-F238E27FC236}">
                  <a16:creationId xmlns:a16="http://schemas.microsoft.com/office/drawing/2014/main" id="{8D388FAC-AF71-4FEF-B78A-3146E990973C}"/>
                </a:ext>
              </a:extLst>
            </p:cNvPr>
            <p:cNvSpPr/>
            <p:nvPr/>
          </p:nvSpPr>
          <p:spPr>
            <a:xfrm>
              <a:off x="5946188" y="3812258"/>
              <a:ext cx="470024" cy="130625"/>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76;p37">
              <a:extLst>
                <a:ext uri="{FF2B5EF4-FFF2-40B4-BE49-F238E27FC236}">
                  <a16:creationId xmlns:a16="http://schemas.microsoft.com/office/drawing/2014/main" id="{CD717751-8040-4788-A897-786B10CB9A0B}"/>
                </a:ext>
              </a:extLst>
            </p:cNvPr>
            <p:cNvSpPr/>
            <p:nvPr/>
          </p:nvSpPr>
          <p:spPr>
            <a:xfrm>
              <a:off x="6135278" y="3945099"/>
              <a:ext cx="75335" cy="21542"/>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77;p37">
              <a:extLst>
                <a:ext uri="{FF2B5EF4-FFF2-40B4-BE49-F238E27FC236}">
                  <a16:creationId xmlns:a16="http://schemas.microsoft.com/office/drawing/2014/main" id="{1507A9CA-02E5-408E-8B86-8757F8F073A2}"/>
                </a:ext>
              </a:extLst>
            </p:cNvPr>
            <p:cNvSpPr/>
            <p:nvPr/>
          </p:nvSpPr>
          <p:spPr>
            <a:xfrm>
              <a:off x="6392403" y="3709096"/>
              <a:ext cx="125240" cy="96279"/>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78;p37">
              <a:extLst>
                <a:ext uri="{FF2B5EF4-FFF2-40B4-BE49-F238E27FC236}">
                  <a16:creationId xmlns:a16="http://schemas.microsoft.com/office/drawing/2014/main" id="{CEE48330-731C-48E8-B1AE-2A6A9CE02A38}"/>
                </a:ext>
              </a:extLst>
            </p:cNvPr>
            <p:cNvSpPr/>
            <p:nvPr/>
          </p:nvSpPr>
          <p:spPr>
            <a:xfrm>
              <a:off x="5968328" y="3616347"/>
              <a:ext cx="117282" cy="43981"/>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79;p37">
              <a:extLst>
                <a:ext uri="{FF2B5EF4-FFF2-40B4-BE49-F238E27FC236}">
                  <a16:creationId xmlns:a16="http://schemas.microsoft.com/office/drawing/2014/main" id="{696DE96F-A88B-4AF7-B5B1-7F754EE5D586}"/>
                </a:ext>
              </a:extLst>
            </p:cNvPr>
            <p:cNvSpPr/>
            <p:nvPr/>
          </p:nvSpPr>
          <p:spPr>
            <a:xfrm>
              <a:off x="6470014" y="4215928"/>
              <a:ext cx="361179" cy="543564"/>
            </a:xfrm>
            <a:custGeom>
              <a:avLst/>
              <a:gdLst/>
              <a:ahLst/>
              <a:cxnLst/>
              <a:rect l="l" t="t" r="r" b="b"/>
              <a:pathLst>
                <a:path w="6036" h="9084" extrusionOk="0">
                  <a:moveTo>
                    <a:pt x="1164" y="0"/>
                  </a:moveTo>
                  <a:cubicBezTo>
                    <a:pt x="942" y="89"/>
                    <a:pt x="772" y="345"/>
                    <a:pt x="655" y="607"/>
                  </a:cubicBezTo>
                  <a:cubicBezTo>
                    <a:pt x="474" y="1021"/>
                    <a:pt x="379" y="1512"/>
                    <a:pt x="454" y="1973"/>
                  </a:cubicBezTo>
                  <a:cubicBezTo>
                    <a:pt x="277" y="2164"/>
                    <a:pt x="161" y="2386"/>
                    <a:pt x="123" y="2632"/>
                  </a:cubicBezTo>
                  <a:cubicBezTo>
                    <a:pt x="0" y="3479"/>
                    <a:pt x="867" y="4328"/>
                    <a:pt x="2144" y="4700"/>
                  </a:cubicBezTo>
                  <a:cubicBezTo>
                    <a:pt x="2137" y="4700"/>
                    <a:pt x="2133" y="4703"/>
                    <a:pt x="2133" y="4703"/>
                  </a:cubicBezTo>
                  <a:cubicBezTo>
                    <a:pt x="2133" y="4703"/>
                    <a:pt x="1539" y="5609"/>
                    <a:pt x="1424" y="6813"/>
                  </a:cubicBezTo>
                  <a:cubicBezTo>
                    <a:pt x="1331" y="7732"/>
                    <a:pt x="1301" y="9083"/>
                    <a:pt x="1301" y="9083"/>
                  </a:cubicBezTo>
                  <a:lnTo>
                    <a:pt x="4830" y="9083"/>
                  </a:lnTo>
                  <a:cubicBezTo>
                    <a:pt x="4830" y="9083"/>
                    <a:pt x="5615" y="8398"/>
                    <a:pt x="3909" y="4898"/>
                  </a:cubicBezTo>
                  <a:cubicBezTo>
                    <a:pt x="3902" y="4892"/>
                    <a:pt x="3915" y="4881"/>
                    <a:pt x="3919" y="4871"/>
                  </a:cubicBezTo>
                  <a:cubicBezTo>
                    <a:pt x="5032" y="4765"/>
                    <a:pt x="5885" y="4237"/>
                    <a:pt x="5995" y="3485"/>
                  </a:cubicBezTo>
                  <a:cubicBezTo>
                    <a:pt x="6036" y="3192"/>
                    <a:pt x="5960" y="2895"/>
                    <a:pt x="5786" y="2618"/>
                  </a:cubicBezTo>
                  <a:cubicBezTo>
                    <a:pt x="5913" y="2178"/>
                    <a:pt x="5892" y="1689"/>
                    <a:pt x="5786" y="1267"/>
                  </a:cubicBezTo>
                  <a:cubicBezTo>
                    <a:pt x="5718" y="990"/>
                    <a:pt x="5598" y="717"/>
                    <a:pt x="5407" y="597"/>
                  </a:cubicBezTo>
                  <a:cubicBezTo>
                    <a:pt x="4953" y="676"/>
                    <a:pt x="4499" y="996"/>
                    <a:pt x="4172" y="1481"/>
                  </a:cubicBezTo>
                  <a:cubicBezTo>
                    <a:pt x="3905" y="1390"/>
                    <a:pt x="3619" y="1321"/>
                    <a:pt x="3318" y="1276"/>
                  </a:cubicBezTo>
                  <a:cubicBezTo>
                    <a:pt x="3081" y="1242"/>
                    <a:pt x="2848" y="1226"/>
                    <a:pt x="2622" y="1226"/>
                  </a:cubicBezTo>
                  <a:cubicBezTo>
                    <a:pt x="2561" y="1226"/>
                    <a:pt x="2501" y="1227"/>
                    <a:pt x="2441" y="1229"/>
                  </a:cubicBezTo>
                  <a:cubicBezTo>
                    <a:pt x="2174" y="611"/>
                    <a:pt x="1693" y="157"/>
                    <a:pt x="11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80;p37">
              <a:extLst>
                <a:ext uri="{FF2B5EF4-FFF2-40B4-BE49-F238E27FC236}">
                  <a16:creationId xmlns:a16="http://schemas.microsoft.com/office/drawing/2014/main" id="{98FC1194-EF21-4362-B92E-83238F8F20AD}"/>
                </a:ext>
              </a:extLst>
            </p:cNvPr>
            <p:cNvSpPr/>
            <p:nvPr/>
          </p:nvSpPr>
          <p:spPr>
            <a:xfrm>
              <a:off x="6514115" y="4245488"/>
              <a:ext cx="76891" cy="76053"/>
            </a:xfrm>
            <a:custGeom>
              <a:avLst/>
              <a:gdLst/>
              <a:ahLst/>
              <a:cxnLst/>
              <a:rect l="l" t="t" r="r" b="b"/>
              <a:pathLst>
                <a:path w="1285" h="1271" extrusionOk="0">
                  <a:moveTo>
                    <a:pt x="462" y="1"/>
                  </a:moveTo>
                  <a:cubicBezTo>
                    <a:pt x="372" y="80"/>
                    <a:pt x="281" y="216"/>
                    <a:pt x="202" y="393"/>
                  </a:cubicBezTo>
                  <a:cubicBezTo>
                    <a:pt x="76" y="683"/>
                    <a:pt x="7" y="987"/>
                    <a:pt x="0" y="1271"/>
                  </a:cubicBezTo>
                  <a:lnTo>
                    <a:pt x="1284" y="748"/>
                  </a:lnTo>
                  <a:cubicBezTo>
                    <a:pt x="1076" y="400"/>
                    <a:pt x="782" y="134"/>
                    <a:pt x="462" y="1"/>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881;p37">
              <a:extLst>
                <a:ext uri="{FF2B5EF4-FFF2-40B4-BE49-F238E27FC236}">
                  <a16:creationId xmlns:a16="http://schemas.microsoft.com/office/drawing/2014/main" id="{50E5B139-A5EE-4409-B03B-C7920BC832F9}"/>
                </a:ext>
              </a:extLst>
            </p:cNvPr>
            <p:cNvSpPr/>
            <p:nvPr/>
          </p:nvSpPr>
          <p:spPr>
            <a:xfrm>
              <a:off x="6738389" y="4281271"/>
              <a:ext cx="65642" cy="77250"/>
            </a:xfrm>
            <a:custGeom>
              <a:avLst/>
              <a:gdLst/>
              <a:ahLst/>
              <a:cxnLst/>
              <a:rect l="l" t="t" r="r" b="b"/>
              <a:pathLst>
                <a:path w="1097" h="1291" extrusionOk="0">
                  <a:moveTo>
                    <a:pt x="834" y="0"/>
                  </a:moveTo>
                  <a:cubicBezTo>
                    <a:pt x="533" y="96"/>
                    <a:pt x="236" y="321"/>
                    <a:pt x="0" y="635"/>
                  </a:cubicBezTo>
                  <a:lnTo>
                    <a:pt x="1062" y="1290"/>
                  </a:lnTo>
                  <a:cubicBezTo>
                    <a:pt x="1097" y="1010"/>
                    <a:pt x="1076" y="703"/>
                    <a:pt x="1001" y="403"/>
                  </a:cubicBezTo>
                  <a:cubicBezTo>
                    <a:pt x="953" y="208"/>
                    <a:pt x="892" y="79"/>
                    <a:pt x="834" y="0"/>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882;p37">
              <a:extLst>
                <a:ext uri="{FF2B5EF4-FFF2-40B4-BE49-F238E27FC236}">
                  <a16:creationId xmlns:a16="http://schemas.microsoft.com/office/drawing/2014/main" id="{B45FC462-1918-4EC9-8DEE-B803B7F36904}"/>
                </a:ext>
              </a:extLst>
            </p:cNvPr>
            <p:cNvSpPr/>
            <p:nvPr/>
          </p:nvSpPr>
          <p:spPr>
            <a:xfrm>
              <a:off x="6641152" y="4407470"/>
              <a:ext cx="49486" cy="24414"/>
            </a:xfrm>
            <a:custGeom>
              <a:avLst/>
              <a:gdLst/>
              <a:ahLst/>
              <a:cxnLst/>
              <a:rect l="l" t="t" r="r" b="b"/>
              <a:pathLst>
                <a:path w="827" h="408" extrusionOk="0">
                  <a:moveTo>
                    <a:pt x="279" y="1"/>
                  </a:moveTo>
                  <a:cubicBezTo>
                    <a:pt x="223" y="1"/>
                    <a:pt x="169" y="4"/>
                    <a:pt x="120" y="11"/>
                  </a:cubicBezTo>
                  <a:cubicBezTo>
                    <a:pt x="42" y="21"/>
                    <a:pt x="1" y="100"/>
                    <a:pt x="59" y="151"/>
                  </a:cubicBezTo>
                  <a:lnTo>
                    <a:pt x="342" y="390"/>
                  </a:lnTo>
                  <a:cubicBezTo>
                    <a:pt x="357" y="401"/>
                    <a:pt x="375" y="408"/>
                    <a:pt x="393" y="408"/>
                  </a:cubicBezTo>
                  <a:cubicBezTo>
                    <a:pt x="407" y="408"/>
                    <a:pt x="421" y="404"/>
                    <a:pt x="434" y="396"/>
                  </a:cubicBezTo>
                  <a:lnTo>
                    <a:pt x="759" y="223"/>
                  </a:lnTo>
                  <a:cubicBezTo>
                    <a:pt x="827" y="185"/>
                    <a:pt x="803" y="100"/>
                    <a:pt x="728" y="73"/>
                  </a:cubicBezTo>
                  <a:cubicBezTo>
                    <a:pt x="607" y="28"/>
                    <a:pt x="435" y="1"/>
                    <a:pt x="279"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883;p37">
              <a:extLst>
                <a:ext uri="{FF2B5EF4-FFF2-40B4-BE49-F238E27FC236}">
                  <a16:creationId xmlns:a16="http://schemas.microsoft.com/office/drawing/2014/main" id="{B57AC952-94C1-4D31-81E2-26303256D697}"/>
                </a:ext>
              </a:extLst>
            </p:cNvPr>
            <p:cNvSpPr/>
            <p:nvPr/>
          </p:nvSpPr>
          <p:spPr>
            <a:xfrm>
              <a:off x="6512320" y="4411599"/>
              <a:ext cx="61094" cy="1675"/>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884;p37">
              <a:extLst>
                <a:ext uri="{FF2B5EF4-FFF2-40B4-BE49-F238E27FC236}">
                  <a16:creationId xmlns:a16="http://schemas.microsoft.com/office/drawing/2014/main" id="{FE0D8272-47B6-40C8-8775-6FB17228B888}"/>
                </a:ext>
              </a:extLst>
            </p:cNvPr>
            <p:cNvSpPr/>
            <p:nvPr/>
          </p:nvSpPr>
          <p:spPr>
            <a:xfrm>
              <a:off x="6737372" y="4439484"/>
              <a:ext cx="58461" cy="8676"/>
            </a:xfrm>
            <a:custGeom>
              <a:avLst/>
              <a:gdLst/>
              <a:ahLst/>
              <a:cxnLst/>
              <a:rect l="l" t="t" r="r" b="b"/>
              <a:pathLst>
                <a:path w="977" h="145" extrusionOk="0">
                  <a:moveTo>
                    <a:pt x="5" y="1"/>
                  </a:moveTo>
                  <a:cubicBezTo>
                    <a:pt x="0" y="1"/>
                    <a:pt x="1" y="9"/>
                    <a:pt x="8" y="12"/>
                  </a:cubicBezTo>
                  <a:cubicBezTo>
                    <a:pt x="331" y="33"/>
                    <a:pt x="652" y="77"/>
                    <a:pt x="970" y="145"/>
                  </a:cubicBezTo>
                  <a:cubicBezTo>
                    <a:pt x="974" y="145"/>
                    <a:pt x="977" y="138"/>
                    <a:pt x="970" y="135"/>
                  </a:cubicBezTo>
                  <a:cubicBezTo>
                    <a:pt x="652" y="66"/>
                    <a:pt x="331" y="22"/>
                    <a:pt x="8" y="2"/>
                  </a:cubicBezTo>
                  <a:cubicBezTo>
                    <a:pt x="7" y="1"/>
                    <a:pt x="6" y="1"/>
                    <a:pt x="5"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885;p37">
              <a:extLst>
                <a:ext uri="{FF2B5EF4-FFF2-40B4-BE49-F238E27FC236}">
                  <a16:creationId xmlns:a16="http://schemas.microsoft.com/office/drawing/2014/main" id="{5C7399B9-89FC-4DE4-8FE3-0B1EF20649CA}"/>
                </a:ext>
              </a:extLst>
            </p:cNvPr>
            <p:cNvSpPr/>
            <p:nvPr/>
          </p:nvSpPr>
          <p:spPr>
            <a:xfrm>
              <a:off x="5382510" y="3701916"/>
              <a:ext cx="93167" cy="159228"/>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886;p37">
              <a:extLst>
                <a:ext uri="{FF2B5EF4-FFF2-40B4-BE49-F238E27FC236}">
                  <a16:creationId xmlns:a16="http://schemas.microsoft.com/office/drawing/2014/main" id="{913F7797-22E8-48F7-A9ED-5E6EE03A61FD}"/>
                </a:ext>
              </a:extLst>
            </p:cNvPr>
            <p:cNvSpPr/>
            <p:nvPr/>
          </p:nvSpPr>
          <p:spPr>
            <a:xfrm>
              <a:off x="6364758" y="4346615"/>
              <a:ext cx="132899" cy="41269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887;p37">
              <a:extLst>
                <a:ext uri="{FF2B5EF4-FFF2-40B4-BE49-F238E27FC236}">
                  <a16:creationId xmlns:a16="http://schemas.microsoft.com/office/drawing/2014/main" id="{6A5A5955-76D9-436A-B2A3-99E00AE7E4E9}"/>
                </a:ext>
              </a:extLst>
            </p:cNvPr>
            <p:cNvSpPr/>
            <p:nvPr/>
          </p:nvSpPr>
          <p:spPr>
            <a:xfrm>
              <a:off x="6090219" y="4117194"/>
              <a:ext cx="1137" cy="898"/>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889;p37">
              <a:extLst>
                <a:ext uri="{FF2B5EF4-FFF2-40B4-BE49-F238E27FC236}">
                  <a16:creationId xmlns:a16="http://schemas.microsoft.com/office/drawing/2014/main" id="{46E20750-60CA-49B8-A71E-563558D86B6F}"/>
                </a:ext>
              </a:extLst>
            </p:cNvPr>
            <p:cNvSpPr/>
            <p:nvPr/>
          </p:nvSpPr>
          <p:spPr>
            <a:xfrm>
              <a:off x="5341222" y="3747632"/>
              <a:ext cx="55828" cy="4386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890;p37">
              <a:extLst>
                <a:ext uri="{FF2B5EF4-FFF2-40B4-BE49-F238E27FC236}">
                  <a16:creationId xmlns:a16="http://schemas.microsoft.com/office/drawing/2014/main" id="{A0DC9D97-B9BA-483C-AF73-1F987E9FDFFF}"/>
                </a:ext>
              </a:extLst>
            </p:cNvPr>
            <p:cNvSpPr/>
            <p:nvPr/>
          </p:nvSpPr>
          <p:spPr>
            <a:xfrm>
              <a:off x="5353668" y="3778389"/>
              <a:ext cx="58102" cy="39074"/>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891;p37">
              <a:extLst>
                <a:ext uri="{FF2B5EF4-FFF2-40B4-BE49-F238E27FC236}">
                  <a16:creationId xmlns:a16="http://schemas.microsoft.com/office/drawing/2014/main" id="{6AA612BA-DF36-412C-BE97-2B10AD5DA214}"/>
                </a:ext>
              </a:extLst>
            </p:cNvPr>
            <p:cNvSpPr/>
            <p:nvPr/>
          </p:nvSpPr>
          <p:spPr>
            <a:xfrm>
              <a:off x="5379399" y="3825841"/>
              <a:ext cx="49725" cy="30697"/>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892;p37">
              <a:extLst>
                <a:ext uri="{FF2B5EF4-FFF2-40B4-BE49-F238E27FC236}">
                  <a16:creationId xmlns:a16="http://schemas.microsoft.com/office/drawing/2014/main" id="{3CDC1DF2-209A-4550-BB11-D25C06967CD7}"/>
                </a:ext>
              </a:extLst>
            </p:cNvPr>
            <p:cNvSpPr/>
            <p:nvPr/>
          </p:nvSpPr>
          <p:spPr>
            <a:xfrm>
              <a:off x="5367790" y="3801427"/>
              <a:ext cx="58042" cy="39074"/>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893;p37">
              <a:extLst>
                <a:ext uri="{FF2B5EF4-FFF2-40B4-BE49-F238E27FC236}">
                  <a16:creationId xmlns:a16="http://schemas.microsoft.com/office/drawing/2014/main" id="{0AB84FF6-B977-4246-8915-431F3CE5B5CE}"/>
                </a:ext>
              </a:extLst>
            </p:cNvPr>
            <p:cNvSpPr/>
            <p:nvPr/>
          </p:nvSpPr>
          <p:spPr>
            <a:xfrm>
              <a:off x="6759033" y="4344939"/>
              <a:ext cx="264063" cy="414554"/>
            </a:xfrm>
            <a:custGeom>
              <a:avLst/>
              <a:gdLst/>
              <a:ahLst/>
              <a:cxnLst/>
              <a:rect l="l" t="t" r="r" b="b"/>
              <a:pathLst>
                <a:path w="4413" h="6928" extrusionOk="0">
                  <a:moveTo>
                    <a:pt x="2541" y="1"/>
                  </a:moveTo>
                  <a:cubicBezTo>
                    <a:pt x="2394" y="1"/>
                    <a:pt x="2235" y="65"/>
                    <a:pt x="2069" y="206"/>
                  </a:cubicBezTo>
                  <a:cubicBezTo>
                    <a:pt x="1724" y="496"/>
                    <a:pt x="2291" y="1449"/>
                    <a:pt x="2520" y="3336"/>
                  </a:cubicBezTo>
                  <a:cubicBezTo>
                    <a:pt x="2806" y="5671"/>
                    <a:pt x="829" y="6549"/>
                    <a:pt x="18" y="6664"/>
                  </a:cubicBezTo>
                  <a:lnTo>
                    <a:pt x="0" y="6927"/>
                  </a:lnTo>
                  <a:cubicBezTo>
                    <a:pt x="4413" y="6326"/>
                    <a:pt x="4009" y="1"/>
                    <a:pt x="2541"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894;p37">
              <a:extLst>
                <a:ext uri="{FF2B5EF4-FFF2-40B4-BE49-F238E27FC236}">
                  <a16:creationId xmlns:a16="http://schemas.microsoft.com/office/drawing/2014/main" id="{91B8C432-5434-4D32-BD8C-DDD2B70250B3}"/>
                </a:ext>
              </a:extLst>
            </p:cNvPr>
            <p:cNvSpPr/>
            <p:nvPr/>
          </p:nvSpPr>
          <p:spPr>
            <a:xfrm>
              <a:off x="6680765" y="3953536"/>
              <a:ext cx="99629" cy="60795"/>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895;p37">
              <a:extLst>
                <a:ext uri="{FF2B5EF4-FFF2-40B4-BE49-F238E27FC236}">
                  <a16:creationId xmlns:a16="http://schemas.microsoft.com/office/drawing/2014/main" id="{329A7CD3-72B6-465F-9513-37DAB6AD6A10}"/>
                </a:ext>
              </a:extLst>
            </p:cNvPr>
            <p:cNvSpPr/>
            <p:nvPr/>
          </p:nvSpPr>
          <p:spPr>
            <a:xfrm>
              <a:off x="5815501" y="3740990"/>
              <a:ext cx="123265" cy="75515"/>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896;p37">
              <a:extLst>
                <a:ext uri="{FF2B5EF4-FFF2-40B4-BE49-F238E27FC236}">
                  <a16:creationId xmlns:a16="http://schemas.microsoft.com/office/drawing/2014/main" id="{694773B9-8230-4160-83BF-59D443A7CB4B}"/>
                </a:ext>
              </a:extLst>
            </p:cNvPr>
            <p:cNvSpPr/>
            <p:nvPr/>
          </p:nvSpPr>
          <p:spPr>
            <a:xfrm>
              <a:off x="6454276" y="3901537"/>
              <a:ext cx="119914" cy="79045"/>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897;p37">
              <a:extLst>
                <a:ext uri="{FF2B5EF4-FFF2-40B4-BE49-F238E27FC236}">
                  <a16:creationId xmlns:a16="http://schemas.microsoft.com/office/drawing/2014/main" id="{31C62D01-BA76-4C69-80A0-AC15122487BF}"/>
                </a:ext>
              </a:extLst>
            </p:cNvPr>
            <p:cNvSpPr/>
            <p:nvPr/>
          </p:nvSpPr>
          <p:spPr>
            <a:xfrm>
              <a:off x="6424537" y="3916855"/>
              <a:ext cx="19866" cy="31893"/>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898;p37">
              <a:extLst>
                <a:ext uri="{FF2B5EF4-FFF2-40B4-BE49-F238E27FC236}">
                  <a16:creationId xmlns:a16="http://schemas.microsoft.com/office/drawing/2014/main" id="{4459326C-9B4F-42F5-9E6A-3E9A0EADC712}"/>
                </a:ext>
              </a:extLst>
            </p:cNvPr>
            <p:cNvSpPr/>
            <p:nvPr/>
          </p:nvSpPr>
          <p:spPr>
            <a:xfrm>
              <a:off x="5818972" y="4419558"/>
              <a:ext cx="216612" cy="340535"/>
            </a:xfrm>
            <a:custGeom>
              <a:avLst/>
              <a:gdLst/>
              <a:ahLst/>
              <a:cxnLst/>
              <a:rect l="l" t="t" r="r" b="b"/>
              <a:pathLst>
                <a:path w="3620" h="5691" extrusionOk="0">
                  <a:moveTo>
                    <a:pt x="1" y="0"/>
                  </a:moveTo>
                  <a:lnTo>
                    <a:pt x="1485" y="5691"/>
                  </a:lnTo>
                  <a:lnTo>
                    <a:pt x="2325" y="5691"/>
                  </a:lnTo>
                  <a:cubicBezTo>
                    <a:pt x="2325" y="5691"/>
                    <a:pt x="3620" y="4533"/>
                    <a:pt x="2858" y="2461"/>
                  </a:cubicBezTo>
                  <a:cubicBezTo>
                    <a:pt x="2097" y="386"/>
                    <a:pt x="1" y="0"/>
                    <a:pt x="1" y="0"/>
                  </a:cubicBezTo>
                  <a:close/>
                </a:path>
              </a:pathLst>
            </a:custGeom>
            <a:solidFill>
              <a:srgbClr val="6B9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899;p37">
              <a:extLst>
                <a:ext uri="{FF2B5EF4-FFF2-40B4-BE49-F238E27FC236}">
                  <a16:creationId xmlns:a16="http://schemas.microsoft.com/office/drawing/2014/main" id="{EF547800-FDBA-42B5-B2A4-321F3359AC02}"/>
                </a:ext>
              </a:extLst>
            </p:cNvPr>
            <p:cNvSpPr/>
            <p:nvPr/>
          </p:nvSpPr>
          <p:spPr>
            <a:xfrm>
              <a:off x="5572437" y="4413095"/>
              <a:ext cx="439626" cy="346220"/>
            </a:xfrm>
            <a:custGeom>
              <a:avLst/>
              <a:gdLst/>
              <a:ahLst/>
              <a:cxnLst/>
              <a:rect l="l" t="t" r="r" b="b"/>
              <a:pathLst>
                <a:path w="7347" h="5786" extrusionOk="0">
                  <a:moveTo>
                    <a:pt x="3015" y="0"/>
                  </a:moveTo>
                  <a:cubicBezTo>
                    <a:pt x="618" y="0"/>
                    <a:pt x="167" y="1832"/>
                    <a:pt x="1" y="1921"/>
                  </a:cubicBezTo>
                  <a:lnTo>
                    <a:pt x="66" y="5785"/>
                  </a:lnTo>
                  <a:lnTo>
                    <a:pt x="5886" y="5785"/>
                  </a:lnTo>
                  <a:cubicBezTo>
                    <a:pt x="7346" y="4041"/>
                    <a:pt x="6982" y="545"/>
                    <a:pt x="3851" y="67"/>
                  </a:cubicBezTo>
                  <a:cubicBezTo>
                    <a:pt x="3549" y="21"/>
                    <a:pt x="3271" y="0"/>
                    <a:pt x="3015"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900;p37">
              <a:extLst>
                <a:ext uri="{FF2B5EF4-FFF2-40B4-BE49-F238E27FC236}">
                  <a16:creationId xmlns:a16="http://schemas.microsoft.com/office/drawing/2014/main" id="{22ACE175-95D9-4307-A384-CE7CA886EB12}"/>
                </a:ext>
              </a:extLst>
            </p:cNvPr>
            <p:cNvSpPr/>
            <p:nvPr/>
          </p:nvSpPr>
          <p:spPr>
            <a:xfrm>
              <a:off x="5699714" y="4428653"/>
              <a:ext cx="110759" cy="92509"/>
            </a:xfrm>
            <a:custGeom>
              <a:avLst/>
              <a:gdLst/>
              <a:ahLst/>
              <a:cxnLst/>
              <a:rect l="l" t="t" r="r" b="b"/>
              <a:pathLst>
                <a:path w="1851" h="1546" extrusionOk="0">
                  <a:moveTo>
                    <a:pt x="1048" y="0"/>
                  </a:moveTo>
                  <a:cubicBezTo>
                    <a:pt x="697" y="0"/>
                    <a:pt x="345" y="43"/>
                    <a:pt x="1" y="118"/>
                  </a:cubicBezTo>
                  <a:cubicBezTo>
                    <a:pt x="414" y="541"/>
                    <a:pt x="659" y="1046"/>
                    <a:pt x="669" y="1545"/>
                  </a:cubicBezTo>
                  <a:cubicBezTo>
                    <a:pt x="816" y="1419"/>
                    <a:pt x="967" y="1289"/>
                    <a:pt x="1113" y="1159"/>
                  </a:cubicBezTo>
                  <a:cubicBezTo>
                    <a:pt x="1352" y="954"/>
                    <a:pt x="1594" y="743"/>
                    <a:pt x="1762" y="473"/>
                  </a:cubicBezTo>
                  <a:cubicBezTo>
                    <a:pt x="1810" y="398"/>
                    <a:pt x="1851" y="309"/>
                    <a:pt x="1830" y="224"/>
                  </a:cubicBezTo>
                  <a:cubicBezTo>
                    <a:pt x="1792" y="83"/>
                    <a:pt x="1622" y="36"/>
                    <a:pt x="1475" y="22"/>
                  </a:cubicBezTo>
                  <a:cubicBezTo>
                    <a:pt x="1333" y="7"/>
                    <a:pt x="1191" y="0"/>
                    <a:pt x="1048" y="0"/>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901;p37">
              <a:extLst>
                <a:ext uri="{FF2B5EF4-FFF2-40B4-BE49-F238E27FC236}">
                  <a16:creationId xmlns:a16="http://schemas.microsoft.com/office/drawing/2014/main" id="{82DEF50B-A978-4218-A396-F55BD845DD1B}"/>
                </a:ext>
              </a:extLst>
            </p:cNvPr>
            <p:cNvSpPr/>
            <p:nvPr/>
          </p:nvSpPr>
          <p:spPr>
            <a:xfrm>
              <a:off x="5509966" y="4309754"/>
              <a:ext cx="112973" cy="77789"/>
            </a:xfrm>
            <a:custGeom>
              <a:avLst/>
              <a:gdLst/>
              <a:ahLst/>
              <a:cxnLst/>
              <a:rect l="l" t="t" r="r" b="b"/>
              <a:pathLst>
                <a:path w="1888" h="1300" extrusionOk="0">
                  <a:moveTo>
                    <a:pt x="1176" y="1"/>
                  </a:moveTo>
                  <a:cubicBezTo>
                    <a:pt x="1119" y="1"/>
                    <a:pt x="1061" y="18"/>
                    <a:pt x="1007" y="36"/>
                  </a:cubicBezTo>
                  <a:cubicBezTo>
                    <a:pt x="522" y="207"/>
                    <a:pt x="133" y="627"/>
                    <a:pt x="0" y="1125"/>
                  </a:cubicBezTo>
                  <a:lnTo>
                    <a:pt x="41" y="1128"/>
                  </a:lnTo>
                  <a:cubicBezTo>
                    <a:pt x="231" y="1091"/>
                    <a:pt x="430" y="1072"/>
                    <a:pt x="636" y="1072"/>
                  </a:cubicBezTo>
                  <a:cubicBezTo>
                    <a:pt x="997" y="1072"/>
                    <a:pt x="1377" y="1131"/>
                    <a:pt x="1758" y="1255"/>
                  </a:cubicBezTo>
                  <a:cubicBezTo>
                    <a:pt x="1803" y="1268"/>
                    <a:pt x="1847" y="1282"/>
                    <a:pt x="1888" y="1300"/>
                  </a:cubicBezTo>
                  <a:cubicBezTo>
                    <a:pt x="1806" y="931"/>
                    <a:pt x="1718" y="555"/>
                    <a:pt x="1509" y="241"/>
                  </a:cubicBezTo>
                  <a:cubicBezTo>
                    <a:pt x="1437" y="129"/>
                    <a:pt x="1335" y="16"/>
                    <a:pt x="1201" y="2"/>
                  </a:cubicBezTo>
                  <a:cubicBezTo>
                    <a:pt x="1193" y="1"/>
                    <a:pt x="1185" y="1"/>
                    <a:pt x="1176"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902;p37">
              <a:extLst>
                <a:ext uri="{FF2B5EF4-FFF2-40B4-BE49-F238E27FC236}">
                  <a16:creationId xmlns:a16="http://schemas.microsoft.com/office/drawing/2014/main" id="{5AAF5502-AC17-4554-99C3-6B8304D354CE}"/>
                </a:ext>
              </a:extLst>
            </p:cNvPr>
            <p:cNvSpPr/>
            <p:nvPr/>
          </p:nvSpPr>
          <p:spPr>
            <a:xfrm>
              <a:off x="5399624" y="4373841"/>
              <a:ext cx="340356" cy="252454"/>
            </a:xfrm>
            <a:custGeom>
              <a:avLst/>
              <a:gdLst/>
              <a:ahLst/>
              <a:cxnLst/>
              <a:rect l="l" t="t" r="r" b="b"/>
              <a:pathLst>
                <a:path w="5688" h="4219" extrusionOk="0">
                  <a:moveTo>
                    <a:pt x="2480" y="1"/>
                  </a:moveTo>
                  <a:cubicBezTo>
                    <a:pt x="2274" y="1"/>
                    <a:pt x="2075" y="20"/>
                    <a:pt x="1885" y="57"/>
                  </a:cubicBezTo>
                  <a:cubicBezTo>
                    <a:pt x="1137" y="208"/>
                    <a:pt x="551" y="631"/>
                    <a:pt x="346" y="1259"/>
                  </a:cubicBezTo>
                  <a:cubicBezTo>
                    <a:pt x="1" y="2324"/>
                    <a:pt x="899" y="3567"/>
                    <a:pt x="2353" y="4038"/>
                  </a:cubicBezTo>
                  <a:cubicBezTo>
                    <a:pt x="2732" y="4161"/>
                    <a:pt x="3111" y="4219"/>
                    <a:pt x="3470" y="4219"/>
                  </a:cubicBezTo>
                  <a:cubicBezTo>
                    <a:pt x="4491" y="4219"/>
                    <a:pt x="5355" y="3750"/>
                    <a:pt x="5610" y="2962"/>
                  </a:cubicBezTo>
                  <a:cubicBezTo>
                    <a:pt x="5664" y="2799"/>
                    <a:pt x="5688" y="2631"/>
                    <a:pt x="5684" y="2461"/>
                  </a:cubicBezTo>
                  <a:cubicBezTo>
                    <a:pt x="5674" y="1962"/>
                    <a:pt x="5429" y="1457"/>
                    <a:pt x="5016" y="1034"/>
                  </a:cubicBezTo>
                  <a:cubicBezTo>
                    <a:pt x="4684" y="700"/>
                    <a:pt x="4247" y="413"/>
                    <a:pt x="3732" y="229"/>
                  </a:cubicBezTo>
                  <a:cubicBezTo>
                    <a:pt x="3691" y="211"/>
                    <a:pt x="3647" y="197"/>
                    <a:pt x="3602" y="184"/>
                  </a:cubicBezTo>
                  <a:cubicBezTo>
                    <a:pt x="3221" y="60"/>
                    <a:pt x="2841" y="1"/>
                    <a:pt x="2480"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903;p37">
              <a:extLst>
                <a:ext uri="{FF2B5EF4-FFF2-40B4-BE49-F238E27FC236}">
                  <a16:creationId xmlns:a16="http://schemas.microsoft.com/office/drawing/2014/main" id="{0912BFC6-23D1-4468-8FEB-59C1985B92E7}"/>
                </a:ext>
              </a:extLst>
            </p:cNvPr>
            <p:cNvSpPr/>
            <p:nvPr/>
          </p:nvSpPr>
          <p:spPr>
            <a:xfrm>
              <a:off x="5498896" y="4430628"/>
              <a:ext cx="47690" cy="32731"/>
            </a:xfrm>
            <a:custGeom>
              <a:avLst/>
              <a:gdLst/>
              <a:ahLst/>
              <a:cxnLst/>
              <a:rect l="l" t="t" r="r" b="b"/>
              <a:pathLst>
                <a:path w="797" h="547" extrusionOk="0">
                  <a:moveTo>
                    <a:pt x="206" y="0"/>
                  </a:moveTo>
                  <a:cubicBezTo>
                    <a:pt x="193" y="0"/>
                    <a:pt x="180" y="1"/>
                    <a:pt x="168" y="3"/>
                  </a:cubicBezTo>
                  <a:cubicBezTo>
                    <a:pt x="80" y="14"/>
                    <a:pt x="1" y="34"/>
                    <a:pt x="39" y="116"/>
                  </a:cubicBezTo>
                  <a:lnTo>
                    <a:pt x="206" y="491"/>
                  </a:lnTo>
                  <a:cubicBezTo>
                    <a:pt x="219" y="526"/>
                    <a:pt x="253" y="546"/>
                    <a:pt x="291" y="546"/>
                  </a:cubicBezTo>
                  <a:lnTo>
                    <a:pt x="704" y="529"/>
                  </a:lnTo>
                  <a:cubicBezTo>
                    <a:pt x="792" y="526"/>
                    <a:pt x="796" y="436"/>
                    <a:pt x="748" y="365"/>
                  </a:cubicBezTo>
                  <a:cubicBezTo>
                    <a:pt x="599" y="143"/>
                    <a:pt x="376" y="0"/>
                    <a:pt x="206"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904;p37">
              <a:extLst>
                <a:ext uri="{FF2B5EF4-FFF2-40B4-BE49-F238E27FC236}">
                  <a16:creationId xmlns:a16="http://schemas.microsoft.com/office/drawing/2014/main" id="{5DE2B58A-B8B2-45A6-A865-C27CE3044E73}"/>
                </a:ext>
              </a:extLst>
            </p:cNvPr>
            <p:cNvSpPr/>
            <p:nvPr/>
          </p:nvSpPr>
          <p:spPr>
            <a:xfrm>
              <a:off x="5550596" y="4484782"/>
              <a:ext cx="82995" cy="48708"/>
            </a:xfrm>
            <a:custGeom>
              <a:avLst/>
              <a:gdLst/>
              <a:ahLst/>
              <a:cxnLst/>
              <a:rect l="l" t="t" r="r" b="b"/>
              <a:pathLst>
                <a:path w="1387" h="814" extrusionOk="0">
                  <a:moveTo>
                    <a:pt x="6" y="1"/>
                  </a:moveTo>
                  <a:cubicBezTo>
                    <a:pt x="5" y="1"/>
                    <a:pt x="4" y="2"/>
                    <a:pt x="4" y="2"/>
                  </a:cubicBezTo>
                  <a:cubicBezTo>
                    <a:pt x="0" y="6"/>
                    <a:pt x="4" y="6"/>
                    <a:pt x="4" y="6"/>
                  </a:cubicBezTo>
                  <a:cubicBezTo>
                    <a:pt x="461" y="276"/>
                    <a:pt x="922" y="546"/>
                    <a:pt x="1379" y="812"/>
                  </a:cubicBezTo>
                  <a:cubicBezTo>
                    <a:pt x="1380" y="813"/>
                    <a:pt x="1381" y="813"/>
                    <a:pt x="1382" y="813"/>
                  </a:cubicBezTo>
                  <a:cubicBezTo>
                    <a:pt x="1383" y="813"/>
                    <a:pt x="1383" y="812"/>
                    <a:pt x="1383" y="812"/>
                  </a:cubicBezTo>
                  <a:cubicBezTo>
                    <a:pt x="1387" y="809"/>
                    <a:pt x="1387" y="809"/>
                    <a:pt x="1383" y="809"/>
                  </a:cubicBezTo>
                  <a:cubicBezTo>
                    <a:pt x="925" y="538"/>
                    <a:pt x="465" y="269"/>
                    <a:pt x="7" y="2"/>
                  </a:cubicBezTo>
                  <a:cubicBezTo>
                    <a:pt x="7" y="1"/>
                    <a:pt x="7" y="1"/>
                    <a:pt x="6"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905;p37">
              <a:extLst>
                <a:ext uri="{FF2B5EF4-FFF2-40B4-BE49-F238E27FC236}">
                  <a16:creationId xmlns:a16="http://schemas.microsoft.com/office/drawing/2014/main" id="{4EACE8BE-37A6-4F46-804E-12506975F746}"/>
                </a:ext>
              </a:extLst>
            </p:cNvPr>
            <p:cNvSpPr/>
            <p:nvPr/>
          </p:nvSpPr>
          <p:spPr>
            <a:xfrm>
              <a:off x="5568787" y="4482867"/>
              <a:ext cx="84191" cy="27525"/>
            </a:xfrm>
            <a:custGeom>
              <a:avLst/>
              <a:gdLst/>
              <a:ahLst/>
              <a:cxnLst/>
              <a:rect l="l" t="t" r="r" b="b"/>
              <a:pathLst>
                <a:path w="1407" h="460" extrusionOk="0">
                  <a:moveTo>
                    <a:pt x="0" y="1"/>
                  </a:moveTo>
                  <a:lnTo>
                    <a:pt x="0" y="7"/>
                  </a:lnTo>
                  <a:cubicBezTo>
                    <a:pt x="468" y="165"/>
                    <a:pt x="935" y="315"/>
                    <a:pt x="1403" y="458"/>
                  </a:cubicBezTo>
                  <a:cubicBezTo>
                    <a:pt x="1404" y="459"/>
                    <a:pt x="1405" y="459"/>
                    <a:pt x="1405" y="459"/>
                  </a:cubicBezTo>
                  <a:cubicBezTo>
                    <a:pt x="1406" y="459"/>
                    <a:pt x="1406" y="458"/>
                    <a:pt x="1406" y="458"/>
                  </a:cubicBezTo>
                  <a:lnTo>
                    <a:pt x="1406" y="455"/>
                  </a:lnTo>
                  <a:cubicBezTo>
                    <a:pt x="935" y="308"/>
                    <a:pt x="468" y="157"/>
                    <a:pt x="4"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906;p37">
              <a:extLst>
                <a:ext uri="{FF2B5EF4-FFF2-40B4-BE49-F238E27FC236}">
                  <a16:creationId xmlns:a16="http://schemas.microsoft.com/office/drawing/2014/main" id="{229186C3-70B6-40B1-850B-F8A2FAEB686D}"/>
                </a:ext>
              </a:extLst>
            </p:cNvPr>
            <p:cNvSpPr/>
            <p:nvPr/>
          </p:nvSpPr>
          <p:spPr>
            <a:xfrm>
              <a:off x="5577584" y="4469583"/>
              <a:ext cx="94783" cy="22738"/>
            </a:xfrm>
            <a:custGeom>
              <a:avLst/>
              <a:gdLst/>
              <a:ahLst/>
              <a:cxnLst/>
              <a:rect l="l" t="t" r="r" b="b"/>
              <a:pathLst>
                <a:path w="1584" h="380" extrusionOk="0">
                  <a:moveTo>
                    <a:pt x="7" y="1"/>
                  </a:moveTo>
                  <a:cubicBezTo>
                    <a:pt x="3" y="1"/>
                    <a:pt x="3" y="1"/>
                    <a:pt x="0" y="4"/>
                  </a:cubicBezTo>
                  <a:lnTo>
                    <a:pt x="3" y="7"/>
                  </a:lnTo>
                  <a:cubicBezTo>
                    <a:pt x="526" y="144"/>
                    <a:pt x="1051" y="270"/>
                    <a:pt x="1577" y="379"/>
                  </a:cubicBezTo>
                  <a:lnTo>
                    <a:pt x="1584" y="379"/>
                  </a:lnTo>
                  <a:cubicBezTo>
                    <a:pt x="1584" y="376"/>
                    <a:pt x="1580" y="373"/>
                    <a:pt x="1580" y="373"/>
                  </a:cubicBezTo>
                  <a:cubicBezTo>
                    <a:pt x="1051" y="264"/>
                    <a:pt x="526" y="137"/>
                    <a:pt x="7"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907;p37">
              <a:extLst>
                <a:ext uri="{FF2B5EF4-FFF2-40B4-BE49-F238E27FC236}">
                  <a16:creationId xmlns:a16="http://schemas.microsoft.com/office/drawing/2014/main" id="{83806A84-CBEB-41B7-8DD7-18F2BA4AB6DD}"/>
                </a:ext>
              </a:extLst>
            </p:cNvPr>
            <p:cNvSpPr/>
            <p:nvPr/>
          </p:nvSpPr>
          <p:spPr>
            <a:xfrm>
              <a:off x="5401479" y="4428115"/>
              <a:ext cx="70369" cy="15618"/>
            </a:xfrm>
            <a:custGeom>
              <a:avLst/>
              <a:gdLst/>
              <a:ahLst/>
              <a:cxnLst/>
              <a:rect l="l" t="t" r="r" b="b"/>
              <a:pathLst>
                <a:path w="1176" h="261" extrusionOk="0">
                  <a:moveTo>
                    <a:pt x="8" y="1"/>
                  </a:moveTo>
                  <a:cubicBezTo>
                    <a:pt x="4" y="1"/>
                    <a:pt x="0" y="1"/>
                    <a:pt x="0" y="4"/>
                  </a:cubicBezTo>
                  <a:lnTo>
                    <a:pt x="4" y="7"/>
                  </a:lnTo>
                  <a:cubicBezTo>
                    <a:pt x="389" y="106"/>
                    <a:pt x="779" y="192"/>
                    <a:pt x="1171" y="260"/>
                  </a:cubicBezTo>
                  <a:lnTo>
                    <a:pt x="1175" y="260"/>
                  </a:lnTo>
                  <a:cubicBezTo>
                    <a:pt x="1175" y="256"/>
                    <a:pt x="1171" y="253"/>
                    <a:pt x="1171" y="253"/>
                  </a:cubicBezTo>
                  <a:cubicBezTo>
                    <a:pt x="779" y="185"/>
                    <a:pt x="389" y="100"/>
                    <a:pt x="8"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908;p37">
              <a:extLst>
                <a:ext uri="{FF2B5EF4-FFF2-40B4-BE49-F238E27FC236}">
                  <a16:creationId xmlns:a16="http://schemas.microsoft.com/office/drawing/2014/main" id="{1D6A2416-2345-4F2F-B1FE-D37388361541}"/>
                </a:ext>
              </a:extLst>
            </p:cNvPr>
            <p:cNvSpPr/>
            <p:nvPr/>
          </p:nvSpPr>
          <p:spPr>
            <a:xfrm>
              <a:off x="5407762" y="4402025"/>
              <a:ext cx="67317" cy="21661"/>
            </a:xfrm>
            <a:custGeom>
              <a:avLst/>
              <a:gdLst/>
              <a:ahLst/>
              <a:cxnLst/>
              <a:rect l="l" t="t" r="r" b="b"/>
              <a:pathLst>
                <a:path w="1125" h="362" extrusionOk="0">
                  <a:moveTo>
                    <a:pt x="8" y="0"/>
                  </a:moveTo>
                  <a:cubicBezTo>
                    <a:pt x="5" y="0"/>
                    <a:pt x="5" y="3"/>
                    <a:pt x="1" y="3"/>
                  </a:cubicBezTo>
                  <a:cubicBezTo>
                    <a:pt x="1" y="7"/>
                    <a:pt x="5" y="7"/>
                    <a:pt x="5" y="7"/>
                  </a:cubicBezTo>
                  <a:cubicBezTo>
                    <a:pt x="418" y="136"/>
                    <a:pt x="701" y="246"/>
                    <a:pt x="1118" y="361"/>
                  </a:cubicBezTo>
                  <a:lnTo>
                    <a:pt x="1121" y="361"/>
                  </a:lnTo>
                  <a:cubicBezTo>
                    <a:pt x="1124" y="358"/>
                    <a:pt x="1121" y="355"/>
                    <a:pt x="1121" y="355"/>
                  </a:cubicBezTo>
                  <a:cubicBezTo>
                    <a:pt x="705" y="242"/>
                    <a:pt x="418" y="129"/>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909;p37">
              <a:extLst>
                <a:ext uri="{FF2B5EF4-FFF2-40B4-BE49-F238E27FC236}">
                  <a16:creationId xmlns:a16="http://schemas.microsoft.com/office/drawing/2014/main" id="{D4A064A8-220E-4755-B9BF-1EC562B8A38D}"/>
                </a:ext>
              </a:extLst>
            </p:cNvPr>
            <p:cNvSpPr/>
            <p:nvPr/>
          </p:nvSpPr>
          <p:spPr>
            <a:xfrm>
              <a:off x="5433313" y="4382996"/>
              <a:ext cx="53196" cy="29201"/>
            </a:xfrm>
            <a:custGeom>
              <a:avLst/>
              <a:gdLst/>
              <a:ahLst/>
              <a:cxnLst/>
              <a:rect l="l" t="t" r="r" b="b"/>
              <a:pathLst>
                <a:path w="889" h="488" extrusionOk="0">
                  <a:moveTo>
                    <a:pt x="4" y="0"/>
                  </a:moveTo>
                  <a:cubicBezTo>
                    <a:pt x="1" y="3"/>
                    <a:pt x="4" y="3"/>
                    <a:pt x="4" y="7"/>
                  </a:cubicBezTo>
                  <a:cubicBezTo>
                    <a:pt x="298" y="167"/>
                    <a:pt x="592" y="328"/>
                    <a:pt x="885" y="485"/>
                  </a:cubicBezTo>
                  <a:cubicBezTo>
                    <a:pt x="885" y="487"/>
                    <a:pt x="886" y="488"/>
                    <a:pt x="887" y="488"/>
                  </a:cubicBezTo>
                  <a:cubicBezTo>
                    <a:pt x="888" y="488"/>
                    <a:pt x="889" y="487"/>
                    <a:pt x="889" y="485"/>
                  </a:cubicBezTo>
                  <a:cubicBezTo>
                    <a:pt x="889" y="485"/>
                    <a:pt x="889" y="482"/>
                    <a:pt x="885" y="482"/>
                  </a:cubicBezTo>
                  <a:cubicBezTo>
                    <a:pt x="595" y="321"/>
                    <a:pt x="301" y="161"/>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910;p37">
              <a:extLst>
                <a:ext uri="{FF2B5EF4-FFF2-40B4-BE49-F238E27FC236}">
                  <a16:creationId xmlns:a16="http://schemas.microsoft.com/office/drawing/2014/main" id="{7D4F4B7D-C45F-45C6-80A9-8E432BD94558}"/>
                </a:ext>
              </a:extLst>
            </p:cNvPr>
            <p:cNvSpPr/>
            <p:nvPr/>
          </p:nvSpPr>
          <p:spPr>
            <a:xfrm>
              <a:off x="5367790" y="4610323"/>
              <a:ext cx="616326" cy="148397"/>
            </a:xfrm>
            <a:custGeom>
              <a:avLst/>
              <a:gdLst/>
              <a:ahLst/>
              <a:cxnLst/>
              <a:rect l="l" t="t" r="r" b="b"/>
              <a:pathLst>
                <a:path w="10300" h="2480" extrusionOk="0">
                  <a:moveTo>
                    <a:pt x="10063" y="1"/>
                  </a:moveTo>
                  <a:cubicBezTo>
                    <a:pt x="10063" y="1"/>
                    <a:pt x="9654" y="1875"/>
                    <a:pt x="8124" y="1895"/>
                  </a:cubicBezTo>
                  <a:cubicBezTo>
                    <a:pt x="8114" y="1895"/>
                    <a:pt x="8105" y="1895"/>
                    <a:pt x="8094" y="1895"/>
                  </a:cubicBezTo>
                  <a:cubicBezTo>
                    <a:pt x="6676" y="1895"/>
                    <a:pt x="3537" y="372"/>
                    <a:pt x="1891" y="372"/>
                  </a:cubicBezTo>
                  <a:cubicBezTo>
                    <a:pt x="1744" y="372"/>
                    <a:pt x="1609" y="384"/>
                    <a:pt x="1488" y="411"/>
                  </a:cubicBezTo>
                  <a:cubicBezTo>
                    <a:pt x="0" y="734"/>
                    <a:pt x="540" y="2479"/>
                    <a:pt x="540" y="2479"/>
                  </a:cubicBezTo>
                  <a:lnTo>
                    <a:pt x="9306" y="2479"/>
                  </a:lnTo>
                  <a:cubicBezTo>
                    <a:pt x="9306" y="2479"/>
                    <a:pt x="10299" y="1725"/>
                    <a:pt x="10063"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2409545159"/>
      </p:ext>
    </p:extLst>
  </p:cSld>
  <p:clrMapOvr>
    <a:masterClrMapping/>
  </p:clrMapOvr>
  <mc:AlternateContent xmlns:mc="http://schemas.openxmlformats.org/markup-compatibility/2006" xmlns:p14="http://schemas.microsoft.com/office/powerpoint/2010/main">
    <mc:Choice Requires="p14">
      <p:transition spd="slow" p14:dur="1500" advTm="36192">
        <p14:window dir="vert"/>
      </p:transition>
    </mc:Choice>
    <mc:Fallback xmlns="">
      <p:transition spd="slow" advTm="361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600"/>
                                        <p:tgtEl>
                                          <p:spTgt spid="6"/>
                                        </p:tgtEl>
                                      </p:cBhvr>
                                    </p:animEffect>
                                  </p:childTnLst>
                                </p:cTn>
                              </p:par>
                            </p:childTnLst>
                          </p:cTn>
                        </p:par>
                        <p:par>
                          <p:cTn id="8" fill="hold">
                            <p:stCondLst>
                              <p:cond delay="6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6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52726" y="122830"/>
            <a:ext cx="4127500"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2800" b="1" dirty="0">
                <a:solidFill>
                  <a:srgbClr val="FF0000"/>
                </a:solidFill>
                <a:latin typeface="Times New Roman" pitchFamily="18" charset="0"/>
                <a:cs typeface="Times New Roman" pitchFamily="18" charset="0"/>
              </a:rPr>
              <a:t>I. </a:t>
            </a: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 Tìm hiểu chung</a:t>
            </a:r>
            <a:r>
              <a:rPr lang="en-US" sz="2800" b="1"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E0040FD3-97A5-040F-12A6-F3C35A867A73}"/>
              </a:ext>
            </a:extLst>
          </p:cNvPr>
          <p:cNvSpPr/>
          <p:nvPr/>
        </p:nvSpPr>
        <p:spPr>
          <a:xfrm>
            <a:off x="328785" y="962942"/>
            <a:ext cx="1973740" cy="517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dirty="0">
                <a:solidFill>
                  <a:srgbClr val="FF0000"/>
                </a:solidFill>
                <a:latin typeface="Times New Roman" panose="02020603050405020304" pitchFamily="18" charset="0"/>
                <a:cs typeface="Times New Roman" panose="02020603050405020304" pitchFamily="18" charset="0"/>
              </a:rPr>
              <a:t>1. Đọc</a:t>
            </a:r>
            <a:endParaRPr lang="en-US" sz="2800" b="1" i="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C44DED9-21EC-4B77-8FE8-9BB192764357}"/>
              </a:ext>
            </a:extLst>
          </p:cNvPr>
          <p:cNvPicPr>
            <a:picLocks noChangeAspect="1"/>
          </p:cNvPicPr>
          <p:nvPr/>
        </p:nvPicPr>
        <p:blipFill>
          <a:blip r:embed="rId2"/>
          <a:srcRect/>
          <a:stretch>
            <a:fillRect/>
          </a:stretch>
        </p:blipFill>
        <p:spPr bwMode="auto">
          <a:xfrm>
            <a:off x="-88135" y="3450958"/>
            <a:ext cx="1773716" cy="2981096"/>
          </a:xfrm>
          <a:prstGeom prst="rect">
            <a:avLst/>
          </a:prstGeom>
          <a:noFill/>
          <a:ln w="9525">
            <a:noFill/>
            <a:miter lim="800000"/>
            <a:headEnd/>
            <a:tailEnd/>
          </a:ln>
        </p:spPr>
      </p:pic>
      <p:sp>
        <p:nvSpPr>
          <p:cNvPr id="4" name="Speech Bubble: Oval 3">
            <a:extLst>
              <a:ext uri="{FF2B5EF4-FFF2-40B4-BE49-F238E27FC236}">
                <a16:creationId xmlns:a16="http://schemas.microsoft.com/office/drawing/2014/main" id="{1A855125-85BD-320A-B7B1-F332C87552EE}"/>
              </a:ext>
            </a:extLst>
          </p:cNvPr>
          <p:cNvSpPr/>
          <p:nvPr/>
        </p:nvSpPr>
        <p:spPr>
          <a:xfrm>
            <a:off x="0" y="1660447"/>
            <a:ext cx="5533814" cy="192630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vi-VN" sz="2400" dirty="0">
                <a:latin typeface="Times New Roman" panose="02020603050405020304" pitchFamily="18" charset="0"/>
                <a:cs typeface="Times New Roman" panose="02020603050405020304" pitchFamily="18" charset="0"/>
              </a:rPr>
              <a:t>Khi nghĩ về bản thân: giọng đọc to, tự tin, khinh thường ngươi khác.</a:t>
            </a:r>
          </a:p>
          <a:p>
            <a:pPr marL="285750" indent="-285750" algn="ctr">
              <a:buFontTx/>
              <a:buChar char="-"/>
            </a:pPr>
            <a:r>
              <a:rPr lang="vi-VN" sz="2400" dirty="0">
                <a:latin typeface="Times New Roman" panose="02020603050405020304" pitchFamily="18" charset="0"/>
                <a:cs typeface="Times New Roman" panose="02020603050405020304" pitchFamily="18" charset="0"/>
              </a:rPr>
              <a:t>Sau khi trêu chị Cốc: hối hận, ăn năn</a:t>
            </a:r>
            <a:endParaRPr lang="en-US"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5D14DB-3EF2-0462-2971-91123B9654C9}"/>
              </a:ext>
            </a:extLst>
          </p:cNvPr>
          <p:cNvPicPr>
            <a:picLocks noChangeAspect="1"/>
          </p:cNvPicPr>
          <p:nvPr/>
        </p:nvPicPr>
        <p:blipFill>
          <a:blip r:embed="rId3"/>
          <a:stretch>
            <a:fillRect/>
          </a:stretch>
        </p:blipFill>
        <p:spPr>
          <a:xfrm>
            <a:off x="4667250" y="3450958"/>
            <a:ext cx="1865752" cy="28066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hought Bubble: Cloud 8">
            <a:extLst>
              <a:ext uri="{FF2B5EF4-FFF2-40B4-BE49-F238E27FC236}">
                <a16:creationId xmlns:a16="http://schemas.microsoft.com/office/drawing/2014/main" id="{492C043E-D978-0503-89CB-0021F1F10FBE}"/>
              </a:ext>
            </a:extLst>
          </p:cNvPr>
          <p:cNvSpPr/>
          <p:nvPr/>
        </p:nvSpPr>
        <p:spPr>
          <a:xfrm>
            <a:off x="5621949" y="127897"/>
            <a:ext cx="2390660" cy="2705675"/>
          </a:xfrm>
          <a:prstGeom prst="cloud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 Dế Choắt: giọng đọc ốm yếu, sợ sệt.</a:t>
            </a:r>
            <a:endParaRPr lang="en-US" sz="2400" dirty="0"/>
          </a:p>
        </p:txBody>
      </p:sp>
      <p:pic>
        <p:nvPicPr>
          <p:cNvPr id="2054" name="Picture 6" descr="Dế mèn phiêu lưu ký – Tác giả: Tô Hoài">
            <a:extLst>
              <a:ext uri="{FF2B5EF4-FFF2-40B4-BE49-F238E27FC236}">
                <a16:creationId xmlns:a16="http://schemas.microsoft.com/office/drawing/2014/main" id="{F29F18D1-300F-20DC-625E-013D5B6E3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741" y="3375560"/>
            <a:ext cx="1865752" cy="2806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Speech Bubble: Rectangle 15">
            <a:extLst>
              <a:ext uri="{FF2B5EF4-FFF2-40B4-BE49-F238E27FC236}">
                <a16:creationId xmlns:a16="http://schemas.microsoft.com/office/drawing/2014/main" id="{9D0F1FC8-A071-D124-E816-ACC246526C36}"/>
              </a:ext>
            </a:extLst>
          </p:cNvPr>
          <p:cNvSpPr/>
          <p:nvPr/>
        </p:nvSpPr>
        <p:spPr>
          <a:xfrm>
            <a:off x="8956713" y="545419"/>
            <a:ext cx="2375320" cy="1870630"/>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Chị Cốc: giọng đọc tức giận.</a:t>
            </a:r>
            <a:endParaRPr lang="en-US" sz="2400" dirty="0"/>
          </a:p>
        </p:txBody>
      </p:sp>
      <p:sp>
        <p:nvSpPr>
          <p:cNvPr id="13" name="TextBox 12">
            <a:extLst>
              <a:ext uri="{FF2B5EF4-FFF2-40B4-BE49-F238E27FC236}">
                <a16:creationId xmlns:a16="http://schemas.microsoft.com/office/drawing/2014/main" id="{CE5F3A1C-9F4A-7842-28AC-4557694498DB}"/>
              </a:ext>
            </a:extLst>
          </p:cNvPr>
          <p:cNvSpPr txBox="1"/>
          <p:nvPr/>
        </p:nvSpPr>
        <p:spPr>
          <a:xfrm>
            <a:off x="1592531" y="783230"/>
            <a:ext cx="963383"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a:t>
            </a:r>
            <a:endParaRPr lang="en-US" dirty="0"/>
          </a:p>
        </p:txBody>
      </p:sp>
    </p:spTree>
    <p:extLst>
      <p:ext uri="{BB962C8B-B14F-4D97-AF65-F5344CB8AC3E}">
        <p14:creationId xmlns:p14="http://schemas.microsoft.com/office/powerpoint/2010/main" val="997194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wipe(down)">
                                      <p:cBhvr>
                                        <p:cTn id="43" dur="500"/>
                                        <p:tgtEl>
                                          <p:spTgt spid="205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F9AAE3-3E75-4223-99EA-5E5F6970AAB1}"/>
              </a:ext>
            </a:extLst>
          </p:cNvPr>
          <p:cNvGrpSpPr/>
          <p:nvPr/>
        </p:nvGrpSpPr>
        <p:grpSpPr>
          <a:xfrm>
            <a:off x="1397325" y="1249110"/>
            <a:ext cx="10475988" cy="5545820"/>
            <a:chOff x="1397325" y="1249110"/>
            <a:chExt cx="10475988" cy="554582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325" y="1249110"/>
              <a:ext cx="10462505" cy="228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091" y="3278286"/>
              <a:ext cx="10460222" cy="351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组合 3"/>
          <p:cNvGrpSpPr/>
          <p:nvPr/>
        </p:nvGrpSpPr>
        <p:grpSpPr>
          <a:xfrm>
            <a:off x="0" y="-55108"/>
            <a:ext cx="2181191" cy="2181191"/>
            <a:chOff x="5018158" y="1690153"/>
            <a:chExt cx="2181191" cy="2181191"/>
          </a:xfrm>
        </p:grpSpPr>
        <p:sp>
          <p:nvSpPr>
            <p:cNvPr id="25" name="椭圆 1"/>
            <p:cNvSpPr/>
            <p:nvPr/>
          </p:nvSpPr>
          <p:spPr>
            <a:xfrm>
              <a:off x="5018158" y="1690153"/>
              <a:ext cx="2181191" cy="2181191"/>
            </a:xfrm>
            <a:prstGeom prst="ellipse">
              <a:avLst/>
            </a:prstGeom>
            <a:no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椭圆 52"/>
            <p:cNvSpPr/>
            <p:nvPr/>
          </p:nvSpPr>
          <p:spPr>
            <a:xfrm>
              <a:off x="5145827" y="1817822"/>
              <a:ext cx="1925853" cy="1925853"/>
            </a:xfrm>
            <a:prstGeom prst="ellipse">
              <a:avLst/>
            </a:prstGeom>
            <a:solidFill>
              <a:srgbClr val="FFCCCC">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51"/>
            <p:cNvSpPr/>
            <p:nvPr/>
          </p:nvSpPr>
          <p:spPr>
            <a:xfrm rot="3274">
              <a:off x="5181147" y="1830023"/>
              <a:ext cx="1929808" cy="1569660"/>
            </a:xfrm>
            <a:prstGeom prst="rect">
              <a:avLst/>
            </a:prstGeom>
          </p:spPr>
          <p:txBody>
            <a:bodyPr wrap="square">
              <a:spAutoFit/>
            </a:bodyPr>
            <a:lstStyle/>
            <a:p>
              <a:pPr algn="ctr"/>
              <a:r>
                <a:rPr lang="en-US" altLang="zh-CN" sz="4800">
                  <a:solidFill>
                    <a:schemeClr val="accent2">
                      <a:lumMod val="50000"/>
                    </a:schemeClr>
                  </a:solidFill>
                  <a:latin typeface="SVN-Apple" panose="02040603050506020204" pitchFamily="18" charset="0"/>
                  <a:cs typeface="+mn-ea"/>
                  <a:sym typeface="+mn-lt"/>
                </a:rPr>
                <a:t>Đọc</a:t>
              </a:r>
              <a:r>
                <a:rPr lang="zh-CN" altLang="en-US" sz="4800">
                  <a:solidFill>
                    <a:schemeClr val="accent2">
                      <a:lumMod val="50000"/>
                    </a:schemeClr>
                  </a:solidFill>
                  <a:latin typeface="SVN-Apple" panose="02040603050506020204" pitchFamily="18" charset="0"/>
                  <a:cs typeface="+mn-ea"/>
                  <a:sym typeface="+mn-lt"/>
                </a:rPr>
                <a:t> </a:t>
              </a:r>
              <a:endParaRPr lang="en-US" altLang="zh-CN" sz="4800">
                <a:solidFill>
                  <a:schemeClr val="accent2">
                    <a:lumMod val="50000"/>
                  </a:schemeClr>
                </a:solidFill>
                <a:latin typeface="SVN-Apple" panose="02040603050506020204" pitchFamily="18" charset="0"/>
                <a:cs typeface="+mn-ea"/>
                <a:sym typeface="+mn-lt"/>
              </a:endParaRPr>
            </a:p>
            <a:p>
              <a:pPr algn="ctr"/>
              <a:r>
                <a:rPr lang="en-US" altLang="zh-CN" sz="4800">
                  <a:solidFill>
                    <a:schemeClr val="accent2">
                      <a:lumMod val="50000"/>
                    </a:schemeClr>
                  </a:solidFill>
                  <a:latin typeface="SVN-Apple" panose="02040603050506020204" pitchFamily="18" charset="0"/>
                  <a:cs typeface="+mn-ea"/>
                  <a:sym typeface="+mn-lt"/>
                </a:rPr>
                <a:t>diễn cảm</a:t>
              </a:r>
            </a:p>
          </p:txBody>
        </p:sp>
      </p:grpSp>
      <p:pic>
        <p:nvPicPr>
          <p:cNvPr id="29" name="图片 20"/>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57661" y="2457169"/>
            <a:ext cx="1914967" cy="4731915"/>
          </a:xfrm>
          <a:prstGeom prst="rect">
            <a:avLst/>
          </a:prstGeom>
        </p:spPr>
      </p:pic>
      <p:pic>
        <p:nvPicPr>
          <p:cNvPr id="30" name="图片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43681" y="3724604"/>
            <a:ext cx="1914967" cy="3706389"/>
          </a:xfrm>
          <a:prstGeom prst="rect">
            <a:avLst/>
          </a:prstGeom>
        </p:spPr>
      </p:pic>
    </p:spTree>
    <p:extLst>
      <p:ext uri="{BB962C8B-B14F-4D97-AF65-F5344CB8AC3E}">
        <p14:creationId xmlns:p14="http://schemas.microsoft.com/office/powerpoint/2010/main" val="2735071308"/>
      </p:ext>
    </p:extLst>
  </p:cSld>
  <p:clrMapOvr>
    <a:masterClrMapping/>
  </p:clrMapOvr>
  <mc:AlternateContent xmlns:mc="http://schemas.openxmlformats.org/markup-compatibility/2006" xmlns:p14="http://schemas.microsoft.com/office/powerpoint/2010/main">
    <mc:Choice Requires="p14">
      <p:transition spd="slow" p14:dur="1250" advTm="108456">
        <p14:flip dir="r"/>
      </p:transition>
    </mc:Choice>
    <mc:Fallback xmlns="">
      <p:transition spd="slow" advTm="1084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out)">
                                      <p:cBhvr>
                                        <p:cTn id="7" dur="20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0" y="136736"/>
            <a:ext cx="2016087" cy="476766"/>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vi-VN" sz="2800" b="1" i="1" dirty="0">
                <a:solidFill>
                  <a:srgbClr val="FF0000"/>
                </a:solidFill>
                <a:latin typeface="Times New Roman" panose="02020603050405020304" pitchFamily="18" charset="0"/>
                <a:cs typeface="Times New Roman" panose="02020603050405020304" pitchFamily="18" charset="0"/>
              </a:rPr>
              <a:t>2. Từ khó</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FE45F12-9D2A-E30E-7E49-8A50FA962E0A}"/>
              </a:ext>
            </a:extLst>
          </p:cNvPr>
          <p:cNvSpPr/>
          <p:nvPr/>
        </p:nvSpPr>
        <p:spPr>
          <a:xfrm>
            <a:off x="1426550" y="1159984"/>
            <a:ext cx="2236424"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Mẫm</a:t>
            </a:r>
            <a:endParaRPr lang="en-US" sz="2400" b="1" dirty="0">
              <a:latin typeface="+mj-lt"/>
            </a:endParaRPr>
          </a:p>
        </p:txBody>
      </p:sp>
      <p:sp>
        <p:nvSpPr>
          <p:cNvPr id="7" name="Rectangle: Rounded Corners 6">
            <a:extLst>
              <a:ext uri="{FF2B5EF4-FFF2-40B4-BE49-F238E27FC236}">
                <a16:creationId xmlns:a16="http://schemas.microsoft.com/office/drawing/2014/main" id="{E48923DE-098B-DD68-A3BD-5FA4594A0EF9}"/>
              </a:ext>
            </a:extLst>
          </p:cNvPr>
          <p:cNvSpPr/>
          <p:nvPr/>
        </p:nvSpPr>
        <p:spPr>
          <a:xfrm>
            <a:off x="1474118" y="2275869"/>
            <a:ext cx="2236424"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Xốc nổi</a:t>
            </a:r>
            <a:endParaRPr lang="en-US" sz="2400" b="1" dirty="0">
              <a:latin typeface="+mj-lt"/>
            </a:endParaRPr>
          </a:p>
        </p:txBody>
      </p:sp>
      <p:sp>
        <p:nvSpPr>
          <p:cNvPr id="8" name="Rectangle: Rounded Corners 7">
            <a:extLst>
              <a:ext uri="{FF2B5EF4-FFF2-40B4-BE49-F238E27FC236}">
                <a16:creationId xmlns:a16="http://schemas.microsoft.com/office/drawing/2014/main" id="{602686F4-A294-9A38-2B24-F57D50CBB9C6}"/>
              </a:ext>
            </a:extLst>
          </p:cNvPr>
          <p:cNvSpPr/>
          <p:nvPr/>
        </p:nvSpPr>
        <p:spPr>
          <a:xfrm>
            <a:off x="1426550" y="3472952"/>
            <a:ext cx="2236424"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Tự đắc</a:t>
            </a:r>
            <a:endParaRPr lang="en-US" sz="2400" b="1" dirty="0">
              <a:latin typeface="+mj-lt"/>
            </a:endParaRPr>
          </a:p>
        </p:txBody>
      </p:sp>
      <p:sp>
        <p:nvSpPr>
          <p:cNvPr id="9" name="Rectangle: Rounded Corners 8">
            <a:extLst>
              <a:ext uri="{FF2B5EF4-FFF2-40B4-BE49-F238E27FC236}">
                <a16:creationId xmlns:a16="http://schemas.microsoft.com/office/drawing/2014/main" id="{0ED8804C-9C3E-7624-1583-3B3C8F2C6A20}"/>
              </a:ext>
            </a:extLst>
          </p:cNvPr>
          <p:cNvSpPr/>
          <p:nvPr/>
        </p:nvSpPr>
        <p:spPr>
          <a:xfrm>
            <a:off x="1426550" y="4607804"/>
            <a:ext cx="2236424"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Ăn xổi ở thì</a:t>
            </a:r>
            <a:endParaRPr lang="en-US" sz="2400" b="1" dirty="0">
              <a:latin typeface="+mj-lt"/>
            </a:endParaRPr>
          </a:p>
        </p:txBody>
      </p:sp>
      <p:sp>
        <p:nvSpPr>
          <p:cNvPr id="10" name="Rectangle: Rounded Corners 9">
            <a:extLst>
              <a:ext uri="{FF2B5EF4-FFF2-40B4-BE49-F238E27FC236}">
                <a16:creationId xmlns:a16="http://schemas.microsoft.com/office/drawing/2014/main" id="{CAB5021F-9B27-F7DF-2CA8-E1E02DAF9C15}"/>
              </a:ext>
            </a:extLst>
          </p:cNvPr>
          <p:cNvSpPr/>
          <p:nvPr/>
        </p:nvSpPr>
        <p:spPr>
          <a:xfrm>
            <a:off x="1426550" y="5742656"/>
            <a:ext cx="2236424"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Trịch thượng</a:t>
            </a:r>
            <a:endParaRPr lang="en-US" sz="2400" b="1" dirty="0">
              <a:latin typeface="+mj-lt"/>
            </a:endParaRPr>
          </a:p>
        </p:txBody>
      </p:sp>
      <p:sp>
        <p:nvSpPr>
          <p:cNvPr id="11" name="Rectangle: Rounded Corners 10">
            <a:extLst>
              <a:ext uri="{FF2B5EF4-FFF2-40B4-BE49-F238E27FC236}">
                <a16:creationId xmlns:a16="http://schemas.microsoft.com/office/drawing/2014/main" id="{4B9FDD67-7E32-6165-4DA2-26F91A270FD7}"/>
              </a:ext>
            </a:extLst>
          </p:cNvPr>
          <p:cNvSpPr/>
          <p:nvPr/>
        </p:nvSpPr>
        <p:spPr>
          <a:xfrm>
            <a:off x="7744858" y="983657"/>
            <a:ext cx="4447141" cy="958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a. Cách sống tạm bợ, qua ngày, không tính đến sự ổn định.</a:t>
            </a:r>
            <a:endParaRPr lang="en-US" sz="2400" b="1" dirty="0">
              <a:latin typeface="+mj-lt"/>
            </a:endParaRPr>
          </a:p>
        </p:txBody>
      </p:sp>
      <p:sp>
        <p:nvSpPr>
          <p:cNvPr id="12" name="Rectangle: Rounded Corners 11">
            <a:extLst>
              <a:ext uri="{FF2B5EF4-FFF2-40B4-BE49-F238E27FC236}">
                <a16:creationId xmlns:a16="http://schemas.microsoft.com/office/drawing/2014/main" id="{EA6F2585-34BD-555B-A6B9-C7591E498A4A}"/>
              </a:ext>
            </a:extLst>
          </p:cNvPr>
          <p:cNvSpPr/>
          <p:nvPr/>
        </p:nvSpPr>
        <p:spPr>
          <a:xfrm>
            <a:off x="7667739" y="2338100"/>
            <a:ext cx="4524261"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b. Ra vẻ bề trên, khinh thường người khác.</a:t>
            </a:r>
            <a:endParaRPr lang="en-US" sz="2400" b="1" dirty="0">
              <a:latin typeface="+mj-lt"/>
            </a:endParaRPr>
          </a:p>
        </p:txBody>
      </p:sp>
      <p:sp>
        <p:nvSpPr>
          <p:cNvPr id="13" name="Rectangle: Rounded Corners 12">
            <a:extLst>
              <a:ext uri="{FF2B5EF4-FFF2-40B4-BE49-F238E27FC236}">
                <a16:creationId xmlns:a16="http://schemas.microsoft.com/office/drawing/2014/main" id="{2F265CBA-D2F2-BE5C-1F7E-599BAF4A83F6}"/>
              </a:ext>
            </a:extLst>
          </p:cNvPr>
          <p:cNvSpPr/>
          <p:nvPr/>
        </p:nvSpPr>
        <p:spPr>
          <a:xfrm>
            <a:off x="7667739" y="3472951"/>
            <a:ext cx="4524261"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c. Hăng hãi, nhưng thiếu chín chắn.</a:t>
            </a:r>
            <a:endParaRPr lang="en-US" sz="2400" b="1" dirty="0">
              <a:latin typeface="+mj-lt"/>
            </a:endParaRPr>
          </a:p>
        </p:txBody>
      </p:sp>
      <p:sp>
        <p:nvSpPr>
          <p:cNvPr id="14" name="Rectangle: Rounded Corners 13">
            <a:extLst>
              <a:ext uri="{FF2B5EF4-FFF2-40B4-BE49-F238E27FC236}">
                <a16:creationId xmlns:a16="http://schemas.microsoft.com/office/drawing/2014/main" id="{280A2485-0ECF-B189-6E4D-C2145C57DE4B}"/>
              </a:ext>
            </a:extLst>
          </p:cNvPr>
          <p:cNvSpPr/>
          <p:nvPr/>
        </p:nvSpPr>
        <p:spPr>
          <a:xfrm>
            <a:off x="7667739" y="4607802"/>
            <a:ext cx="4524260"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d. Tự cho mình là hay, là giỏi.</a:t>
            </a:r>
            <a:endParaRPr lang="en-US" sz="2400" b="1" dirty="0">
              <a:latin typeface="+mj-lt"/>
            </a:endParaRPr>
          </a:p>
        </p:txBody>
      </p:sp>
      <p:sp>
        <p:nvSpPr>
          <p:cNvPr id="15" name="Rectangle: Rounded Corners 14">
            <a:extLst>
              <a:ext uri="{FF2B5EF4-FFF2-40B4-BE49-F238E27FC236}">
                <a16:creationId xmlns:a16="http://schemas.microsoft.com/office/drawing/2014/main" id="{005B979B-632E-6EC7-BC19-AC402AA87D83}"/>
              </a:ext>
            </a:extLst>
          </p:cNvPr>
          <p:cNvSpPr/>
          <p:nvPr/>
        </p:nvSpPr>
        <p:spPr>
          <a:xfrm>
            <a:off x="7667738" y="5589223"/>
            <a:ext cx="4524259" cy="78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e. Béo tròn đầy đặn.</a:t>
            </a:r>
            <a:endParaRPr lang="en-US" sz="2400" b="1" dirty="0">
              <a:latin typeface="+mj-lt"/>
            </a:endParaRPr>
          </a:p>
        </p:txBody>
      </p:sp>
      <p:cxnSp>
        <p:nvCxnSpPr>
          <p:cNvPr id="17" name="Straight Arrow Connector 16">
            <a:extLst>
              <a:ext uri="{FF2B5EF4-FFF2-40B4-BE49-F238E27FC236}">
                <a16:creationId xmlns:a16="http://schemas.microsoft.com/office/drawing/2014/main" id="{5D423971-7A42-0CB5-DD7F-079B4A1ED4A6}"/>
              </a:ext>
            </a:extLst>
          </p:cNvPr>
          <p:cNvCxnSpPr>
            <a:stCxn id="3" idx="3"/>
            <a:endCxn id="15" idx="1"/>
          </p:cNvCxnSpPr>
          <p:nvPr/>
        </p:nvCxnSpPr>
        <p:spPr>
          <a:xfrm>
            <a:off x="3662974" y="1551083"/>
            <a:ext cx="4004764" cy="442923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07E67A88-F383-004A-EE4B-F3DAB6676794}"/>
              </a:ext>
            </a:extLst>
          </p:cNvPr>
          <p:cNvCxnSpPr>
            <a:stCxn id="7" idx="3"/>
            <a:endCxn id="13" idx="1"/>
          </p:cNvCxnSpPr>
          <p:nvPr/>
        </p:nvCxnSpPr>
        <p:spPr>
          <a:xfrm>
            <a:off x="3710542" y="2666968"/>
            <a:ext cx="3957197" cy="119708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B5326DAC-3131-7956-27BD-69F1961FB7C5}"/>
              </a:ext>
            </a:extLst>
          </p:cNvPr>
          <p:cNvCxnSpPr>
            <a:stCxn id="8" idx="3"/>
          </p:cNvCxnSpPr>
          <p:nvPr/>
        </p:nvCxnSpPr>
        <p:spPr>
          <a:xfrm>
            <a:off x="3662974" y="3864051"/>
            <a:ext cx="4004764" cy="12477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26BF470A-6E7F-936B-1C57-38DC3E11F75C}"/>
              </a:ext>
            </a:extLst>
          </p:cNvPr>
          <p:cNvCxnSpPr>
            <a:cxnSpLocks/>
            <a:stCxn id="9" idx="3"/>
            <a:endCxn id="11" idx="1"/>
          </p:cNvCxnSpPr>
          <p:nvPr/>
        </p:nvCxnSpPr>
        <p:spPr>
          <a:xfrm flipV="1">
            <a:off x="3662974" y="1462919"/>
            <a:ext cx="4081884" cy="353598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DDA27C3F-EF22-5AA2-6E86-435D9B9BD2C2}"/>
              </a:ext>
            </a:extLst>
          </p:cNvPr>
          <p:cNvCxnSpPr>
            <a:stCxn id="10" idx="3"/>
            <a:endCxn id="12" idx="1"/>
          </p:cNvCxnSpPr>
          <p:nvPr/>
        </p:nvCxnSpPr>
        <p:spPr>
          <a:xfrm flipV="1">
            <a:off x="3662974" y="2729199"/>
            <a:ext cx="4004765" cy="34045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Rectangle 25">
            <a:extLst>
              <a:ext uri="{FF2B5EF4-FFF2-40B4-BE49-F238E27FC236}">
                <a16:creationId xmlns:a16="http://schemas.microsoft.com/office/drawing/2014/main" id="{CB3BD749-2240-3656-7598-52237CBD902D}"/>
              </a:ext>
            </a:extLst>
          </p:cNvPr>
          <p:cNvSpPr/>
          <p:nvPr/>
        </p:nvSpPr>
        <p:spPr>
          <a:xfrm>
            <a:off x="1762565" y="587739"/>
            <a:ext cx="1564394" cy="3959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Cột A</a:t>
            </a:r>
            <a:endParaRPr lang="en-US" sz="2400" b="1"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533CCE5D-9A61-8678-66EF-E94C5AA9ACD1}"/>
              </a:ext>
            </a:extLst>
          </p:cNvPr>
          <p:cNvSpPr/>
          <p:nvPr/>
        </p:nvSpPr>
        <p:spPr>
          <a:xfrm>
            <a:off x="9064912" y="466494"/>
            <a:ext cx="1564394" cy="3959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Times New Roman" panose="02020603050405020304" pitchFamily="18" charset="0"/>
                <a:cs typeface="Times New Roman" panose="02020603050405020304" pitchFamily="18" charset="0"/>
              </a:rPr>
              <a:t>Cột B</a:t>
            </a:r>
            <a:endParaRPr lang="en-US" sz="24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A1919B1-9648-E65F-9552-5910D28A02F4}"/>
              </a:ext>
            </a:extLst>
          </p:cNvPr>
          <p:cNvSpPr txBox="1"/>
          <p:nvPr/>
        </p:nvSpPr>
        <p:spPr>
          <a:xfrm>
            <a:off x="1474118" y="-104988"/>
            <a:ext cx="70508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65100" y="95250"/>
            <a:ext cx="5799138"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vi-VN" sz="2800" b="1" i="1" dirty="0">
                <a:solidFill>
                  <a:srgbClr val="FF0000"/>
                </a:solidFill>
                <a:latin typeface="Times New Roman" panose="02020603050405020304" pitchFamily="18" charset="0"/>
                <a:ea typeface="Times New Roman" panose="02020603050405020304" pitchFamily="18" charset="0"/>
              </a:rPr>
              <a:t>3. Tìm hiểu chung</a:t>
            </a:r>
            <a:endParaRPr lang="en-US" sz="2800" b="1" i="1" dirty="0">
              <a:solidFill>
                <a:srgbClr val="FF0000"/>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E8DF722-289D-9D23-B362-9F28E192E9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704" y="892367"/>
            <a:ext cx="5711442" cy="5414790"/>
          </a:xfrm>
          <a:prstGeom prst="rect">
            <a:avLst/>
          </a:prstGeom>
        </p:spPr>
      </p:pic>
      <p:pic>
        <p:nvPicPr>
          <p:cNvPr id="10" name="Picture 9">
            <a:extLst>
              <a:ext uri="{FF2B5EF4-FFF2-40B4-BE49-F238E27FC236}">
                <a16:creationId xmlns:a16="http://schemas.microsoft.com/office/drawing/2014/main" id="{41D3137C-1DDB-FABC-F0EC-79E130636E4A}"/>
              </a:ext>
            </a:extLst>
          </p:cNvPr>
          <p:cNvPicPr>
            <a:picLocks noChangeAspect="1"/>
          </p:cNvPicPr>
          <p:nvPr/>
        </p:nvPicPr>
        <p:blipFill>
          <a:blip r:embed="rId3"/>
          <a:stretch>
            <a:fillRect/>
          </a:stretch>
        </p:blipFill>
        <p:spPr>
          <a:xfrm>
            <a:off x="264406" y="3737834"/>
            <a:ext cx="3020207" cy="2569323"/>
          </a:xfrm>
          <a:prstGeom prst="rect">
            <a:avLst/>
          </a:prstGeom>
        </p:spPr>
      </p:pic>
      <p:sp>
        <p:nvSpPr>
          <p:cNvPr id="8" name="Speech Bubble: Oval 7">
            <a:extLst>
              <a:ext uri="{FF2B5EF4-FFF2-40B4-BE49-F238E27FC236}">
                <a16:creationId xmlns:a16="http://schemas.microsoft.com/office/drawing/2014/main" id="{B452B012-1F91-3390-F4BE-40D8FD7F8117}"/>
              </a:ext>
            </a:extLst>
          </p:cNvPr>
          <p:cNvSpPr/>
          <p:nvPr/>
        </p:nvSpPr>
        <p:spPr>
          <a:xfrm>
            <a:off x="1994053" y="1402258"/>
            <a:ext cx="2919470" cy="23355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haroni" panose="02010803020104030203" pitchFamily="2" charset="-79"/>
                <a:cs typeface="Aharoni" panose="02010803020104030203" pitchFamily="2" charset="-79"/>
              </a:rPr>
              <a:t>Hoàn thành phiếu học tập số 1 nhé!</a:t>
            </a:r>
            <a:endParaRPr lang="en-US" sz="2400" dirty="0">
              <a:latin typeface="Aharoni" panose="02010803020104030203" pitchFamily="2" charset="-79"/>
              <a:cs typeface="Aharoni" panose="02010803020104030203" pitchFamily="2" charset="-79"/>
            </a:endParaRPr>
          </a:p>
        </p:txBody>
      </p:sp>
      <p:sp>
        <p:nvSpPr>
          <p:cNvPr id="11" name="TextBox 10">
            <a:extLst>
              <a:ext uri="{FF2B5EF4-FFF2-40B4-BE49-F238E27FC236}">
                <a16:creationId xmlns:a16="http://schemas.microsoft.com/office/drawing/2014/main" id="{3C377624-C59D-4E46-7BAD-6D9EE42DF227}"/>
              </a:ext>
            </a:extLst>
          </p:cNvPr>
          <p:cNvSpPr txBox="1"/>
          <p:nvPr/>
        </p:nvSpPr>
        <p:spPr>
          <a:xfrm>
            <a:off x="3178846" y="53774"/>
            <a:ext cx="6097836"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a:t>
            </a:r>
            <a:endParaRPr lang="en-US" dirty="0"/>
          </a:p>
        </p:txBody>
      </p:sp>
    </p:spTree>
    <p:extLst>
      <p:ext uri="{BB962C8B-B14F-4D97-AF65-F5344CB8AC3E}">
        <p14:creationId xmlns:p14="http://schemas.microsoft.com/office/powerpoint/2010/main" val="2242851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0" y="25865"/>
            <a:ext cx="3580482"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vi-VN" sz="2800" b="1" i="1" dirty="0">
                <a:solidFill>
                  <a:srgbClr val="FF0000"/>
                </a:solidFill>
                <a:latin typeface="Times New Roman" panose="02020603050405020304" pitchFamily="18" charset="0"/>
                <a:ea typeface="Times New Roman" panose="02020603050405020304" pitchFamily="18" charset="0"/>
              </a:rPr>
              <a:t>3. Tìm hiểu chung</a:t>
            </a:r>
            <a:endParaRPr lang="en-US" sz="2800" b="1" i="1" dirty="0">
              <a:solidFill>
                <a:srgbClr val="FF0000"/>
              </a:solidFill>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D8D43E39-E1B5-A5A2-AC14-A05816117037}"/>
              </a:ext>
            </a:extLst>
          </p:cNvPr>
          <p:cNvSpPr txBox="1"/>
          <p:nvPr/>
        </p:nvSpPr>
        <p:spPr>
          <a:xfrm>
            <a:off x="286439" y="830096"/>
            <a:ext cx="3481330" cy="461665"/>
          </a:xfrm>
          <a:prstGeom prst="rect">
            <a:avLst/>
          </a:prstGeom>
          <a:noFill/>
        </p:spPr>
        <p:txBody>
          <a:bodyPr wrap="square" rtlCol="0">
            <a:spAutoFit/>
          </a:bodyPr>
          <a:lstStyle/>
          <a:p>
            <a:pPr marL="457200" indent="-457200">
              <a:buAutoNum type="alphaLcPeriod"/>
            </a:pPr>
            <a:r>
              <a:rPr lang="vi-VN" sz="2400" b="1" i="1" dirty="0">
                <a:latin typeface="Times New Roman" panose="02020603050405020304" pitchFamily="18" charset="0"/>
                <a:cs typeface="Times New Roman" panose="02020603050405020304" pitchFamily="18" charset="0"/>
              </a:rPr>
              <a:t>Tác giả: Tô Hoài</a:t>
            </a:r>
          </a:p>
        </p:txBody>
      </p:sp>
      <p:pic>
        <p:nvPicPr>
          <p:cNvPr id="1026" name="Picture 2" descr="100 năm Ngày sinh nhà văn Tô Hoài: Độc đáo Tô Hoài">
            <a:extLst>
              <a:ext uri="{FF2B5EF4-FFF2-40B4-BE49-F238E27FC236}">
                <a16:creationId xmlns:a16="http://schemas.microsoft.com/office/drawing/2014/main" id="{C8E7752D-74DF-E0FF-6D6D-64819F6FF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3280" y="25865"/>
            <a:ext cx="3028720" cy="32499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77FE79-67F8-4C5F-73CA-A549D4A8BEB6}"/>
              </a:ext>
            </a:extLst>
          </p:cNvPr>
          <p:cNvSpPr txBox="1"/>
          <p:nvPr/>
        </p:nvSpPr>
        <p:spPr>
          <a:xfrm>
            <a:off x="286439" y="2021575"/>
            <a:ext cx="2456761" cy="461665"/>
          </a:xfrm>
          <a:prstGeom prst="rect">
            <a:avLst/>
          </a:prstGeom>
          <a:noFill/>
        </p:spPr>
        <p:txBody>
          <a:bodyPr wrap="square" rtlCol="0">
            <a:spAutoFit/>
          </a:bodyPr>
          <a:lstStyle/>
          <a:p>
            <a:r>
              <a:rPr lang="vi-VN" sz="2400" b="1" i="1" dirty="0">
                <a:latin typeface="Times New Roman" panose="02020603050405020304" pitchFamily="18" charset="0"/>
                <a:cs typeface="Times New Roman" panose="02020603050405020304" pitchFamily="18" charset="0"/>
              </a:rPr>
              <a:t>b. Văn bản:</a:t>
            </a:r>
            <a:endParaRPr lang="en-US" sz="24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15CD3A3-D7A0-4083-5BB7-D604F80D800C}"/>
              </a:ext>
            </a:extLst>
          </p:cNvPr>
          <p:cNvSpPr txBox="1"/>
          <p:nvPr/>
        </p:nvSpPr>
        <p:spPr>
          <a:xfrm>
            <a:off x="0" y="2432421"/>
            <a:ext cx="12019402" cy="4457952"/>
          </a:xfrm>
          <a:prstGeom prst="rect">
            <a:avLst/>
          </a:prstGeom>
          <a:noFill/>
        </p:spPr>
        <p:txBody>
          <a:bodyPr wrap="square">
            <a:spAutoFit/>
          </a:bodyPr>
          <a:lstStyle/>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Xuất xứ: </a:t>
            </a:r>
            <a:endParaRPr lang="en-US" sz="24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học đường đời đầu tiên” trích từ chương I của tác phẩm “Dế Mèn phiêu lưu kí”.</a:t>
            </a:r>
            <a:endParaRPr lang="en-US" sz="24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Thế loại: truyện đồng thoại.</a:t>
            </a:r>
            <a:endParaRPr lang="en-US" sz="24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Phương thức biểu đạt chính: tự sự.</a:t>
            </a:r>
            <a:endParaRPr lang="en-US" sz="24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 bài học đường đời đầu tiên của Dế Mèn.</a:t>
            </a:r>
            <a:endParaRPr lang="en-US" sz="24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cục: 2 phần</a:t>
            </a:r>
            <a:endParaRPr lang="en-US" sz="24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Phần 1: từ đầu ... “thiên hạ”: miêu tả hình dáng, tính cách của Dế Mèn.</a:t>
            </a:r>
            <a:endParaRPr lang="en-US" sz="24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Phần 2: Còn lại: bài học đường đời của Dế Mèn.</a:t>
            </a:r>
            <a:endParaRPr lang="en-US" sz="2400" dirty="0">
              <a:effectLst/>
              <a:latin typeface=".VnTime"/>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89C1A0B-2D8E-DF0A-FFFB-213BAF0802EC}"/>
              </a:ext>
            </a:extLst>
          </p:cNvPr>
          <p:cNvSpPr txBox="1"/>
          <p:nvPr/>
        </p:nvSpPr>
        <p:spPr>
          <a:xfrm>
            <a:off x="3941287" y="95250"/>
            <a:ext cx="840033" cy="769441"/>
          </a:xfrm>
          <a:prstGeom prst="rect">
            <a:avLst/>
          </a:prstGeom>
          <a:noFill/>
        </p:spPr>
        <p:txBody>
          <a:bodyPr wrap="square">
            <a:spAutoFit/>
          </a:bodyPr>
          <a:lstStyle/>
          <a:p>
            <a:r>
              <a:rPr lang="vi-VN"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b="1" dirty="0">
              <a:solidFill>
                <a:srgbClr val="FF0000"/>
              </a:solidFill>
            </a:endParaRPr>
          </a:p>
        </p:txBody>
      </p:sp>
      <p:sp>
        <p:nvSpPr>
          <p:cNvPr id="4" name="TextBox 3">
            <a:extLst>
              <a:ext uri="{FF2B5EF4-FFF2-40B4-BE49-F238E27FC236}">
                <a16:creationId xmlns:a16="http://schemas.microsoft.com/office/drawing/2014/main" id="{E09E6DF9-2D1C-2650-EA91-0E1C331E95E1}"/>
              </a:ext>
            </a:extLst>
          </p:cNvPr>
          <p:cNvSpPr txBox="1"/>
          <p:nvPr/>
        </p:nvSpPr>
        <p:spPr>
          <a:xfrm>
            <a:off x="110168" y="1337446"/>
            <a:ext cx="5677359" cy="461665"/>
          </a:xfrm>
          <a:prstGeom prst="rect">
            <a:avLst/>
          </a:prstGeom>
          <a:noFill/>
        </p:spPr>
        <p:txBody>
          <a:bodyPr wrap="square" rtlCol="0">
            <a:spAutoFit/>
          </a:bodyPr>
          <a:lstStyle/>
          <a:p>
            <a:pPr marL="342900" indent="-342900">
              <a:buFontTx/>
              <a:buChar char="-"/>
            </a:pPr>
            <a:r>
              <a:rPr lang="vi-VN" sz="2400" dirty="0">
                <a:latin typeface="Times New Roman" panose="02020603050405020304" pitchFamily="18" charset="0"/>
                <a:cs typeface="Times New Roman" panose="02020603050405020304" pitchFamily="18" charset="0"/>
              </a:rPr>
              <a:t>Quê quán: Hoài Đức, Hà Nội.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1026"/>
                                        </p:tgtEl>
                                      </p:cBhvr>
                                    </p:animEffect>
                                    <p:set>
                                      <p:cBhvr>
                                        <p:cTn id="31"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10.xml><?xml version="1.0" encoding="utf-8"?>
<p:tagLst xmlns:a="http://schemas.openxmlformats.org/drawingml/2006/main" xmlns:r="http://schemas.openxmlformats.org/officeDocument/2006/relationships" xmlns:p="http://schemas.openxmlformats.org/presentationml/2006/main">
  <p:tag name="TIMING" val="|0|2.3"/>
</p:tagLst>
</file>

<file path=ppt/tags/tag11.xml><?xml version="1.0" encoding="utf-8"?>
<p:tagLst xmlns:a="http://schemas.openxmlformats.org/drawingml/2006/main" xmlns:r="http://schemas.openxmlformats.org/officeDocument/2006/relationships" xmlns:p="http://schemas.openxmlformats.org/presentationml/2006/main">
  <p:tag name="TIMING" val="|2.7|2.3"/>
</p:tagLst>
</file>

<file path=ppt/tags/tag12.xml><?xml version="1.0" encoding="utf-8"?>
<p:tagLst xmlns:a="http://schemas.openxmlformats.org/drawingml/2006/main" xmlns:r="http://schemas.openxmlformats.org/officeDocument/2006/relationships" xmlns:p="http://schemas.openxmlformats.org/presentationml/2006/main">
  <p:tag name="TIMING" val="|14.5|2.5"/>
</p:tagLst>
</file>

<file path=ppt/tags/tag13.xml><?xml version="1.0" encoding="utf-8"?>
<p:tagLst xmlns:a="http://schemas.openxmlformats.org/drawingml/2006/main" xmlns:r="http://schemas.openxmlformats.org/officeDocument/2006/relationships" xmlns:p="http://schemas.openxmlformats.org/presentationml/2006/main">
  <p:tag name="TIMING" val="|6.3|4.7|21.3|9.6|5.6"/>
</p:tagLst>
</file>

<file path=ppt/tags/tag14.xml><?xml version="1.0" encoding="utf-8"?>
<p:tagLst xmlns:a="http://schemas.openxmlformats.org/drawingml/2006/main" xmlns:r="http://schemas.openxmlformats.org/officeDocument/2006/relationships" xmlns:p="http://schemas.openxmlformats.org/presentationml/2006/main">
  <p:tag name="TIMING" val="|4|35.8|26.5|11.8"/>
</p:tagLst>
</file>

<file path=ppt/tags/tag15.xml><?xml version="1.0" encoding="utf-8"?>
<p:tagLst xmlns:a="http://schemas.openxmlformats.org/drawingml/2006/main" xmlns:r="http://schemas.openxmlformats.org/officeDocument/2006/relationships" xmlns:p="http://schemas.openxmlformats.org/presentationml/2006/main">
  <p:tag name="TIMING" val="|19.2"/>
</p:tagLst>
</file>

<file path=ppt/tags/tag2.xml><?xml version="1.0" encoding="utf-8"?>
<p:tagLst xmlns:a="http://schemas.openxmlformats.org/drawingml/2006/main" xmlns:r="http://schemas.openxmlformats.org/officeDocument/2006/relationships" xmlns:p="http://schemas.openxmlformats.org/presentationml/2006/main">
  <p:tag name="TIMING" val="|3.1|8|6.5"/>
</p:tagLst>
</file>

<file path=ppt/tags/tag3.xml><?xml version="1.0" encoding="utf-8"?>
<p:tagLst xmlns:a="http://schemas.openxmlformats.org/drawingml/2006/main" xmlns:r="http://schemas.openxmlformats.org/officeDocument/2006/relationships" xmlns:p="http://schemas.openxmlformats.org/presentationml/2006/main">
  <p:tag name="TIMING" val="|2.6|3|3.6|2.5|1.9"/>
</p:tagLst>
</file>

<file path=ppt/tags/tag4.xml><?xml version="1.0" encoding="utf-8"?>
<p:tagLst xmlns:a="http://schemas.openxmlformats.org/drawingml/2006/main" xmlns:r="http://schemas.openxmlformats.org/officeDocument/2006/relationships" xmlns:p="http://schemas.openxmlformats.org/presentationml/2006/main">
  <p:tag name="TIMING" val="|5.6|2.9"/>
</p:tagLst>
</file>

<file path=ppt/tags/tag5.xml><?xml version="1.0" encoding="utf-8"?>
<p:tagLst xmlns:a="http://schemas.openxmlformats.org/drawingml/2006/main" xmlns:r="http://schemas.openxmlformats.org/officeDocument/2006/relationships" xmlns:p="http://schemas.openxmlformats.org/presentationml/2006/main">
  <p:tag name="TIMING" val="|11.3|5.1"/>
</p:tagLst>
</file>

<file path=ppt/tags/tag6.xml><?xml version="1.0" encoding="utf-8"?>
<p:tagLst xmlns:a="http://schemas.openxmlformats.org/drawingml/2006/main" xmlns:r="http://schemas.openxmlformats.org/officeDocument/2006/relationships" xmlns:p="http://schemas.openxmlformats.org/presentationml/2006/main">
  <p:tag name="TIMING" val="|4.4"/>
</p:tagLst>
</file>

<file path=ppt/tags/tag7.xml><?xml version="1.0" encoding="utf-8"?>
<p:tagLst xmlns:a="http://schemas.openxmlformats.org/drawingml/2006/main" xmlns:r="http://schemas.openxmlformats.org/officeDocument/2006/relationships" xmlns:p="http://schemas.openxmlformats.org/presentationml/2006/main">
  <p:tag name="TIMING" val="|3|5.4"/>
</p:tagLst>
</file>

<file path=ppt/tags/tag8.xml><?xml version="1.0" encoding="utf-8"?>
<p:tagLst xmlns:a="http://schemas.openxmlformats.org/drawingml/2006/main" xmlns:r="http://schemas.openxmlformats.org/officeDocument/2006/relationships" xmlns:p="http://schemas.openxmlformats.org/presentationml/2006/main">
  <p:tag name="TIMING" val="|0"/>
</p:tagLst>
</file>

<file path=ppt/tags/tag9.xml><?xml version="1.0" encoding="utf-8"?>
<p:tagLst xmlns:a="http://schemas.openxmlformats.org/drawingml/2006/main" xmlns:r="http://schemas.openxmlformats.org/officeDocument/2006/relationships" xmlns:p="http://schemas.openxmlformats.org/presentationml/2006/main">
  <p:tag name="TIMING" val="|0|2.3"/>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wxb0cgq">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3768</TotalTime>
  <Words>2372</Words>
  <Application>Microsoft Office PowerPoint</Application>
  <PresentationFormat>Widescreen</PresentationFormat>
  <Paragraphs>425</Paragraphs>
  <Slides>40</Slides>
  <Notes>5</Notes>
  <HiddenSlides>0</HiddenSlides>
  <MMClips>2</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40</vt:i4>
      </vt:variant>
    </vt:vector>
  </HeadingPairs>
  <TitlesOfParts>
    <vt:vector size="66" baseType="lpstr">
      <vt:lpstr>微软雅黑</vt:lpstr>
      <vt:lpstr>.VnArabia</vt:lpstr>
      <vt:lpstr>.VnBlack</vt:lpstr>
      <vt:lpstr>.VnTime</vt:lpstr>
      <vt:lpstr>Aharoni</vt:lpstr>
      <vt:lpstr>Arial</vt:lpstr>
      <vt:lpstr>Bahnschrift SemiBold</vt:lpstr>
      <vt:lpstr>Calibri</vt:lpstr>
      <vt:lpstr>Calibri Light</vt:lpstr>
      <vt:lpstr>Cambria Math</vt:lpstr>
      <vt:lpstr>Maven Pro</vt:lpstr>
      <vt:lpstr>Nunito</vt:lpstr>
      <vt:lpstr>Source Sans Pro Black</vt:lpstr>
      <vt:lpstr>SVN-Apple</vt:lpstr>
      <vt:lpstr>SVN-Dumpling</vt:lpstr>
      <vt:lpstr>SVN-Helga</vt:lpstr>
      <vt:lpstr>SVN-Nexa Rush Script</vt:lpstr>
      <vt:lpstr>SVN-Sevillana</vt:lpstr>
      <vt:lpstr>SVN-Swashington</vt:lpstr>
      <vt:lpstr>SVN-Taiga</vt:lpstr>
      <vt:lpstr>Times New Roman</vt:lpstr>
      <vt:lpstr>UTM Swiss Condensed</vt:lpstr>
      <vt:lpstr>www.freeppt7.com</vt:lpstr>
      <vt:lpstr>1-www.freeppt7.com</vt:lpstr>
      <vt:lpstr>37_Office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Dặn dò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Ms Ngọc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Bài học đường đời đầu tiên</dc:title>
  <dc:creator>Ms Ngọc Phan</dc:creator>
  <cp:keywords>vietlanglit</cp:keywords>
  <dc:description>vietlanglit.com</dc:description>
  <cp:lastModifiedBy>dhnhung02@gmail.com</cp:lastModifiedBy>
  <cp:revision>217</cp:revision>
  <dcterms:created xsi:type="dcterms:W3CDTF">2018-06-03T06:40:39Z</dcterms:created>
  <dcterms:modified xsi:type="dcterms:W3CDTF">2022-09-07T22:47:44Z</dcterms:modified>
  <cp:category>Ngữ văn 6 CTST</cp:category>
</cp:coreProperties>
</file>