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713" r:id="rId3"/>
    <p:sldMasterId id="2147484002" r:id="rId4"/>
    <p:sldMasterId id="2147484015" r:id="rId5"/>
    <p:sldMasterId id="2147484027" r:id="rId6"/>
  </p:sldMasterIdLst>
  <p:notesMasterIdLst>
    <p:notesMasterId r:id="rId44"/>
  </p:notesMasterIdLst>
  <p:sldIdLst>
    <p:sldId id="6209" r:id="rId7"/>
    <p:sldId id="258" r:id="rId8"/>
    <p:sldId id="259" r:id="rId9"/>
    <p:sldId id="260" r:id="rId10"/>
    <p:sldId id="261" r:id="rId11"/>
    <p:sldId id="263" r:id="rId12"/>
    <p:sldId id="264" r:id="rId13"/>
    <p:sldId id="265" r:id="rId14"/>
    <p:sldId id="267" r:id="rId15"/>
    <p:sldId id="304" r:id="rId16"/>
    <p:sldId id="305" r:id="rId17"/>
    <p:sldId id="306" r:id="rId18"/>
    <p:sldId id="307" r:id="rId19"/>
    <p:sldId id="309" r:id="rId20"/>
    <p:sldId id="275" r:id="rId21"/>
    <p:sldId id="278" r:id="rId22"/>
    <p:sldId id="279" r:id="rId23"/>
    <p:sldId id="280" r:id="rId24"/>
    <p:sldId id="281" r:id="rId25"/>
    <p:sldId id="282" r:id="rId26"/>
    <p:sldId id="283" r:id="rId27"/>
    <p:sldId id="284" r:id="rId28"/>
    <p:sldId id="285" r:id="rId29"/>
    <p:sldId id="286" r:id="rId30"/>
    <p:sldId id="289" r:id="rId31"/>
    <p:sldId id="290" r:id="rId32"/>
    <p:sldId id="291" r:id="rId33"/>
    <p:sldId id="292" r:id="rId34"/>
    <p:sldId id="293" r:id="rId35"/>
    <p:sldId id="294" r:id="rId36"/>
    <p:sldId id="297" r:id="rId37"/>
    <p:sldId id="298" r:id="rId38"/>
    <p:sldId id="299" r:id="rId39"/>
    <p:sldId id="300" r:id="rId40"/>
    <p:sldId id="301" r:id="rId41"/>
    <p:sldId id="302" r:id="rId42"/>
    <p:sldId id="30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11/15/2023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43E91-0332-46B7-84BF-5D2845605838}" type="slidenum">
              <a:rPr lang="en-US" smtClean="0"/>
              <a:t>1</a:t>
            </a:fld>
            <a:endParaRPr lang="en-US"/>
          </a:p>
        </p:txBody>
      </p:sp>
    </p:spTree>
    <p:extLst>
      <p:ext uri="{BB962C8B-B14F-4D97-AF65-F5344CB8AC3E}">
        <p14:creationId xmlns:p14="http://schemas.microsoft.com/office/powerpoint/2010/main" val="135663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5</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12</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615160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11/15/2023</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2023/11/15</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2023/11/15</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2023/11/15</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2023/11/15</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2023/11/15</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2023/11/15</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2023/11/15</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2023/11/15</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2023/11/15</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647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8526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28748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56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33168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345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2220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574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7380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977984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13397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theme" Target="../theme/theme3.xml"/><Relationship Id="rId47" Type="http://schemas.openxmlformats.org/officeDocument/2006/relationships/image" Target="../media/image5.emf"/><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image" Target="../media/image3.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image" Target="../media/image7.emf"/><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image" Target="../media/image2.emf"/><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image" Target="../media/image1.emf"/><Relationship Id="rId48" Type="http://schemas.openxmlformats.org/officeDocument/2006/relationships/image" Target="../media/image6.emf"/><Relationship Id="rId8" Type="http://schemas.openxmlformats.org/officeDocument/2006/relationships/slideLayout" Target="../slideLayouts/slideLayout3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image" Target="../media/image4.emf"/><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4.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43">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48">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49">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2" r:id="rId7"/>
    <p:sldLayoutId id="2147483723" r:id="rId8"/>
    <p:sldLayoutId id="2147483724" r:id="rId9"/>
    <p:sldLayoutId id="2147483725" r:id="rId10"/>
    <p:sldLayoutId id="2147483726"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71" r:id="rId21"/>
    <p:sldLayoutId id="2147483772" r:id="rId22"/>
    <p:sldLayoutId id="2147483773" r:id="rId23"/>
    <p:sldLayoutId id="2147483774" r:id="rId24"/>
    <p:sldLayoutId id="2147483775" r:id="rId25"/>
    <p:sldLayoutId id="2147483777" r:id="rId26"/>
    <p:sldLayoutId id="2147483779" r:id="rId27"/>
    <p:sldLayoutId id="2147483786" r:id="rId28"/>
    <p:sldLayoutId id="2147483788" r:id="rId29"/>
    <p:sldLayoutId id="2147483789" r:id="rId30"/>
    <p:sldLayoutId id="2147483790" r:id="rId31"/>
    <p:sldLayoutId id="2147483854" r:id="rId32"/>
    <p:sldLayoutId id="2147483871" r:id="rId33"/>
    <p:sldLayoutId id="2147483903" r:id="rId34"/>
    <p:sldLayoutId id="2147483907" r:id="rId35"/>
    <p:sldLayoutId id="2147483909" r:id="rId36"/>
    <p:sldLayoutId id="2147483927" r:id="rId37"/>
    <p:sldLayoutId id="2147483928" r:id="rId38"/>
    <p:sldLayoutId id="2147483929" r:id="rId39"/>
    <p:sldLayoutId id="2147483930" r:id="rId40"/>
    <p:sldLayoutId id="2147483931" r:id="rId41"/>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11/15/2023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0D838988-15A6-4647-86D7-062E8698D868}" type="datetimeFigureOut">
              <a:rPr lang="en-US" smtClean="0">
                <a:solidFill>
                  <a:prstClr val="black">
                    <a:tint val="75000"/>
                  </a:prstClr>
                </a:solidFill>
              </a:rPr>
              <a:pPr>
                <a:defRPr/>
              </a:pPr>
              <a:t>11/15/2023</a:t>
            </a:fld>
            <a:endParaRPr lang="en-US">
              <a:solidFill>
                <a:prstClr val="black">
                  <a:tint val="75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90.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4.xml"/><Relationship Id="rId1" Type="http://schemas.openxmlformats.org/officeDocument/2006/relationships/video" Target="file:///D:\136.avi"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4.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8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90.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34.xml"/><Relationship Id="rId7" Type="http://schemas.openxmlformats.org/officeDocument/2006/relationships/slide" Target="slide32.xml"/><Relationship Id="rId2" Type="http://schemas.openxmlformats.org/officeDocument/2006/relationships/image" Target="../media/image64.png"/><Relationship Id="rId1" Type="http://schemas.openxmlformats.org/officeDocument/2006/relationships/slideLayout" Target="../slideLayouts/slideLayout51.xml"/><Relationship Id="rId6" Type="http://schemas.openxmlformats.org/officeDocument/2006/relationships/image" Target="../media/image66.jpeg"/><Relationship Id="rId11" Type="http://schemas.openxmlformats.org/officeDocument/2006/relationships/slide" Target="slide19.xml"/><Relationship Id="rId5" Type="http://schemas.openxmlformats.org/officeDocument/2006/relationships/slide" Target="slide33.xml"/><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1.xml"/><Relationship Id="rId4" Type="http://schemas.openxmlformats.org/officeDocument/2006/relationships/slide" Target="slide29.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slide" Target="slide29.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1.xml"/><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slide" Target="slide29.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9.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0.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509A0B-844E-461C-A5F7-405002614F08}"/>
              </a:ext>
            </a:extLst>
          </p:cNvPr>
          <p:cNvSpPr txBox="1">
            <a:spLocks noGrp="1"/>
          </p:cNvSpPr>
          <p:nvPr>
            <p:ph type="ctrTitle"/>
          </p:nvPr>
        </p:nvSpPr>
        <p:spPr>
          <a:xfrm>
            <a:off x="179512" y="583737"/>
            <a:ext cx="8784976" cy="707886"/>
          </a:xfrm>
          <a:prstGeom prst="rect">
            <a:avLst/>
          </a:prstGeom>
          <a:noFill/>
        </p:spPr>
        <p:txBody>
          <a:bodyPr wrap="square" rtlCol="0">
            <a:spAutoFit/>
          </a:bodyPr>
          <a:lstStyle/>
          <a:p>
            <a:pPr marL="182880" indent="0">
              <a:buNone/>
            </a:pPr>
            <a:r>
              <a:rPr lang="en-US" altLang="en-US" sz="2800" dirty="0"/>
              <a:t>     </a:t>
            </a:r>
            <a:r>
              <a:rPr lang="vi-VN" altLang="en-US" sz="3600" dirty="0">
                <a:latin typeface="Times New Roman" panose="02020603050405020304" pitchFamily="18" charset="0"/>
                <a:cs typeface="Times New Roman" panose="02020603050405020304" pitchFamily="18" charset="0"/>
              </a:rPr>
              <a:t>TRƯỜNG THCS </a:t>
            </a:r>
            <a:r>
              <a:rPr lang="vi-VN" altLang="en-US" sz="4000" dirty="0">
                <a:latin typeface="Times New Roman" panose="02020603050405020304" pitchFamily="18" charset="0"/>
                <a:cs typeface="Times New Roman" panose="02020603050405020304" pitchFamily="18" charset="0"/>
              </a:rPr>
              <a:t>KHƯƠNG</a:t>
            </a:r>
            <a:r>
              <a:rPr lang="vi-VN" altLang="en-US" sz="3600" dirty="0">
                <a:latin typeface="Times New Roman" panose="02020603050405020304" pitchFamily="18" charset="0"/>
                <a:cs typeface="Times New Roman" panose="02020603050405020304" pitchFamily="18" charset="0"/>
              </a:rPr>
              <a:t> ĐÌNH</a:t>
            </a:r>
            <a:endParaRPr lang="vi-VN" altLang="en-US" sz="2800" dirty="0">
              <a:latin typeface="Times New Roman" panose="02020603050405020304" pitchFamily="18" charset="0"/>
              <a:cs typeface="Times New Roman" panose="02020603050405020304" pitchFamily="18" charset="0"/>
            </a:endParaRPr>
          </a:p>
        </p:txBody>
      </p:sp>
      <p:pic>
        <p:nvPicPr>
          <p:cNvPr id="5" name="Picture 4" descr="images">
            <a:extLst>
              <a:ext uri="{FF2B5EF4-FFF2-40B4-BE49-F238E27FC236}">
                <a16:creationId xmlns:a16="http://schemas.microsoft.com/office/drawing/2014/main" id="{DF32D3DE-672D-45E5-9676-08CE89F7FEE8}"/>
              </a:ext>
            </a:extLst>
          </p:cNvPr>
          <p:cNvPicPr>
            <a:picLocks noChangeAspect="1"/>
          </p:cNvPicPr>
          <p:nvPr/>
        </p:nvPicPr>
        <p:blipFill>
          <a:blip r:embed="rId3"/>
          <a:stretch>
            <a:fillRect/>
          </a:stretch>
        </p:blipFill>
        <p:spPr>
          <a:xfrm>
            <a:off x="3299301" y="1660455"/>
            <a:ext cx="2057400" cy="2115183"/>
          </a:xfrm>
          <a:prstGeom prst="rect">
            <a:avLst/>
          </a:prstGeom>
        </p:spPr>
      </p:pic>
      <p:sp>
        <p:nvSpPr>
          <p:cNvPr id="6" name="Text Box 4">
            <a:extLst>
              <a:ext uri="{FF2B5EF4-FFF2-40B4-BE49-F238E27FC236}">
                <a16:creationId xmlns:a16="http://schemas.microsoft.com/office/drawing/2014/main" id="{3246FDC5-174D-4920-BEEE-8BE21458B4B2}"/>
              </a:ext>
            </a:extLst>
          </p:cNvPr>
          <p:cNvSpPr txBox="1"/>
          <p:nvPr/>
        </p:nvSpPr>
        <p:spPr>
          <a:xfrm>
            <a:off x="2463100" y="3990082"/>
            <a:ext cx="3679212" cy="553998"/>
          </a:xfrm>
          <a:prstGeom prst="rect">
            <a:avLst/>
          </a:prstGeom>
          <a:noFill/>
        </p:spPr>
        <p:txBody>
          <a:bodyPr wrap="none" rtlCol="0">
            <a:spAutoFit/>
          </a:bodyPr>
          <a:lstStyle/>
          <a:p>
            <a:r>
              <a:rPr lang="vi-VN" altLang="en-US" sz="3000" dirty="0">
                <a:latin typeface="+mj-lt"/>
              </a:rPr>
              <a:t>BÀI GIẢNG ĐIỆN TỬ</a:t>
            </a:r>
          </a:p>
        </p:txBody>
      </p:sp>
      <p:sp>
        <p:nvSpPr>
          <p:cNvPr id="7" name="Text Box 7">
            <a:extLst>
              <a:ext uri="{FF2B5EF4-FFF2-40B4-BE49-F238E27FC236}">
                <a16:creationId xmlns:a16="http://schemas.microsoft.com/office/drawing/2014/main" id="{A79EAAFE-8406-4099-A2B9-CEA50915F3FD}"/>
              </a:ext>
            </a:extLst>
          </p:cNvPr>
          <p:cNvSpPr txBox="1"/>
          <p:nvPr/>
        </p:nvSpPr>
        <p:spPr>
          <a:xfrm>
            <a:off x="2839482" y="5247771"/>
            <a:ext cx="3532718" cy="430887"/>
          </a:xfrm>
          <a:prstGeom prst="rect">
            <a:avLst/>
          </a:prstGeom>
          <a:noFill/>
        </p:spPr>
        <p:txBody>
          <a:bodyPr wrap="square" rtlCol="0">
            <a:spAutoFit/>
          </a:bodyPr>
          <a:lstStyle/>
          <a:p>
            <a:r>
              <a:rPr lang="en-US" altLang="en-US" sz="2200" dirty="0" err="1">
                <a:latin typeface="Times New Roman" panose="02020603050405020304" pitchFamily="18" charset="0"/>
                <a:cs typeface="Times New Roman" panose="02020603050405020304" pitchFamily="18" charset="0"/>
              </a:rPr>
              <a:t>Tác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giả</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Bùi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Thị</a:t>
            </a:r>
            <a:r>
              <a:rPr lang="en-US" altLang="en-US" sz="2200" dirty="0">
                <a:latin typeface="Times New Roman" panose="02020603050405020304" pitchFamily="18" charset="0"/>
                <a:cs typeface="Times New Roman" panose="02020603050405020304" pitchFamily="18" charset="0"/>
              </a:rPr>
              <a:t> Lan Anh  </a:t>
            </a:r>
            <a:endParaRPr lang="vi-VN" altLang="en-US" sz="2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0C8A767-ED96-431C-953A-CD1554E7E891}"/>
              </a:ext>
            </a:extLst>
          </p:cNvPr>
          <p:cNvSpPr txBox="1"/>
          <p:nvPr/>
        </p:nvSpPr>
        <p:spPr>
          <a:xfrm>
            <a:off x="1331640" y="4750954"/>
            <a:ext cx="9220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ĐỊA LÍ 7- BÀI 12 : NÚI LỬA VÀ ĐỘNG ĐẤT </a:t>
            </a:r>
          </a:p>
        </p:txBody>
      </p:sp>
    </p:spTree>
    <p:extLst>
      <p:ext uri="{BB962C8B-B14F-4D97-AF65-F5344CB8AC3E}">
        <p14:creationId xmlns:p14="http://schemas.microsoft.com/office/powerpoint/2010/main" val="264531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5">
            <a:extLst>
              <a:ext uri="{FF2B5EF4-FFF2-40B4-BE49-F238E27FC236}">
                <a16:creationId xmlns:a16="http://schemas.microsoft.com/office/drawing/2014/main" id="{F00E3249-ACD5-4D11-8D94-2D016D6532E8}"/>
              </a:ext>
            </a:extLst>
          </p:cNvPr>
          <p:cNvSpPr/>
          <p:nvPr/>
        </p:nvSpPr>
        <p:spPr>
          <a:xfrm>
            <a:off x="179512" y="37242"/>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Núi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phun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gây</a:t>
            </a:r>
            <a:r>
              <a:rPr lang="en-US" sz="2800" dirty="0">
                <a:solidFill>
                  <a:prstClr val="black"/>
                </a:solidFill>
                <a:latin typeface="Times New Roman" pitchFamily="18" charset="0"/>
                <a:cs typeface="Times New Roman" pitchFamily="18" charset="0"/>
              </a:rPr>
              <a:t> ra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hậu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nghiêm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trọng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như</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đối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người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dân</a:t>
            </a:r>
            <a:r>
              <a:rPr lang="en-US" sz="2800" dirty="0">
                <a:solidFill>
                  <a:prstClr val="black"/>
                </a:solidFill>
                <a:latin typeface="Times New Roman" pitchFamily="18" charset="0"/>
                <a:cs typeface="Times New Roman" pitchFamily="18" charset="0"/>
              </a:rPr>
              <a:t>?</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1F70DD02-BE0C-4EA0-84A3-5456A2266995}"/>
              </a:ext>
            </a:extLst>
          </p:cNvPr>
          <p:cNvPicPr>
            <a:picLocks noChangeAspect="1"/>
          </p:cNvPicPr>
          <p:nvPr/>
        </p:nvPicPr>
        <p:blipFill>
          <a:blip r:embed="rId2"/>
          <a:stretch>
            <a:fillRect/>
          </a:stretch>
        </p:blipFill>
        <p:spPr>
          <a:xfrm>
            <a:off x="2483768" y="2420888"/>
            <a:ext cx="5577285" cy="4224462"/>
          </a:xfrm>
          <a:prstGeom prst="rect">
            <a:avLst/>
          </a:prstGeom>
        </p:spPr>
      </p:pic>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Ở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đỏ</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nhiêu</a:t>
            </a:r>
            <a:r>
              <a:rPr lang="en-US" sz="2400" dirty="0">
                <a:solidFill>
                  <a:prstClr val="black"/>
                </a:solidFill>
                <a:latin typeface="Times New Roman" pitchFamily="18" charset="0"/>
                <a:cs typeface="Times New Roman" pitchFamily="18" charset="0"/>
              </a:rPr>
              <a:t> do </a:t>
            </a:r>
            <a:r>
              <a:rPr lang="en-US" sz="2400" dirty="0" err="1">
                <a:solidFill>
                  <a:prstClr val="black"/>
                </a:solidFill>
                <a:latin typeface="Times New Roman" pitchFamily="18" charset="0"/>
                <a:cs typeface="Times New Roman" pitchFamily="18" charset="0"/>
              </a:rPr>
              <a:t>nhung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nham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hóa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sẽ</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thành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đỏ</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màu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thuận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xuất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nghiệp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Ngoài</a:t>
            </a:r>
            <a:r>
              <a:rPr lang="en-US" sz="2400" dirty="0">
                <a:solidFill>
                  <a:prstClr val="black"/>
                </a:solidFill>
                <a:latin typeface="Times New Roman" pitchFamily="18" charset="0"/>
                <a:cs typeface="Times New Roman" pitchFamily="18" charset="0"/>
              </a:rPr>
              <a:t> ra </a:t>
            </a: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núi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lửa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du </a:t>
            </a:r>
            <a:r>
              <a:rPr lang="en-US" sz="2400" dirty="0" err="1">
                <a:solidFill>
                  <a:prstClr val="black"/>
                </a:solidFill>
                <a:latin typeface="Times New Roman" pitchFamily="18" charset="0"/>
                <a:cs typeface="Times New Roman" pitchFamily="18" charset="0"/>
              </a:rPr>
              <a:t>lịch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núi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máy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địa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nhiệt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khai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nguồn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khoáng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nóng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du </a:t>
            </a:r>
            <a:r>
              <a:rPr lang="en-US" sz="2400" dirty="0" err="1">
                <a:solidFill>
                  <a:prstClr val="black"/>
                </a:solidFill>
                <a:latin typeface="Times New Roman" pitchFamily="18" charset="0"/>
                <a:cs typeface="Times New Roman" pitchFamily="18" charset="0"/>
              </a:rPr>
              <a:t>lịch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nghỉ</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dưỡng</a:t>
            </a:r>
            <a:r>
              <a:rPr lang="en-US" sz="2400" dirty="0">
                <a:solidFill>
                  <a:prstClr val="black"/>
                </a:solidFill>
                <a:latin typeface="Times New Roman" pitchFamily="18" charset="0"/>
                <a:cs typeface="Times New Roman" pitchFamily="18" charset="0"/>
              </a:rPr>
              <a:t>.</a:t>
            </a:r>
          </a:p>
          <a:p>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Hậu quả núi lửa phun</a:t>
            </a:r>
          </a:p>
        </p:txBody>
      </p:sp>
    </p:spTree>
    <p:extLst>
      <p:ext uri="{BB962C8B-B14F-4D97-AF65-F5344CB8AC3E}">
        <p14:creationId xmlns:p14="http://schemas.microsoft.com/office/powerpoint/2010/main" val="66303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611560" y="2228671"/>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Tree>
    <p:extLst>
      <p:ext uri="{BB962C8B-B14F-4D97-AF65-F5344CB8AC3E}">
        <p14:creationId xmlns:p14="http://schemas.microsoft.com/office/powerpoint/2010/main" val="290124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33180"/>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999542"/>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dirty="0">
                <a:solidFill>
                  <a:prstClr val="black"/>
                </a:solidFill>
                <a:latin typeface="Times New Roman"/>
              </a:rPr>
              <a:t>Động đất là những rung chuyển đột ngột mạnh mẽ của vỏ Trái Đất.</a:t>
            </a:r>
            <a:endParaRPr lang="en-US" sz="2800" b="1" dirty="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2136331"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758633" y="3285630"/>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774657" y="3187317"/>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2555776" y="602967"/>
            <a:ext cx="4752528" cy="1608710"/>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6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6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411760" y="1887294"/>
            <a:ext cx="2028567"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35496" y="3317887"/>
            <a:ext cx="165296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400" dirty="0">
                <a:solidFill>
                  <a:prstClr val="black"/>
                </a:solidFill>
                <a:latin typeface="Times New Roman"/>
              </a:rPr>
              <a:t>Động đất là những rung chuyển đột ngột mạnh mẽ của vỏ Trái Đất.</a:t>
            </a:r>
            <a:endParaRPr lang="en-US" sz="2400" b="1" dirty="0">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dirty="0" err="1">
                <a:solidFill>
                  <a:srgbClr val="000000"/>
                </a:solidFill>
                <a:latin typeface="Times New Roman" pitchFamily="18" charset="0"/>
                <a:cs typeface="Times New Roman" pitchFamily="18" charset="0"/>
              </a:rPr>
              <a:t>Nguyên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nhân</a:t>
            </a:r>
            <a:endParaRPr lang="en-US" sz="2800" b="1" dirty="0">
              <a:solidFill>
                <a:srgbClr val="000000"/>
              </a:solidFill>
              <a:latin typeface="Times New Roman" pitchFamily="18" charset="0"/>
              <a:cs typeface="Times New Roman" pitchFamily="18" charset="0"/>
            </a:endParaRPr>
          </a:p>
        </p:txBody>
      </p:sp>
      <p:sp>
        <p:nvSpPr>
          <p:cNvPr id="26649" name="Text Box 25"/>
          <p:cNvSpPr txBox="1">
            <a:spLocks noChangeArrowheads="1"/>
          </p:cNvSpPr>
          <p:nvPr/>
        </p:nvSpPr>
        <p:spPr bwMode="auto">
          <a:xfrm>
            <a:off x="1862140" y="3406800"/>
            <a:ext cx="24693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4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15153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25074" y="3451250"/>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4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4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1C5536-BBAE-4B02-829A-F6889887C0BE}"/>
              </a:ext>
            </a:extLst>
          </p:cNvPr>
          <p:cNvSpPr txBox="1"/>
          <p:nvPr/>
        </p:nvSpPr>
        <p:spPr>
          <a:xfrm>
            <a:off x="457212" y="225313"/>
            <a:ext cx="7851913" cy="958660"/>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26">
            <a:extLst>
              <a:ext uri="{FF2B5EF4-FFF2-40B4-BE49-F238E27FC236}">
                <a16:creationId xmlns:a16="http://schemas.microsoft.com/office/drawing/2014/main"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211" y="1700808"/>
            <a:ext cx="8219245" cy="4824536"/>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a16="http://schemas.microsoft.com/office/drawing/2014/main"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a16="http://schemas.microsoft.com/office/drawing/2014/main"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id="{D1A86E41-D795-4044-B0FC-C8907C44B05D}"/>
              </a:ext>
            </a:extLst>
          </p:cNvPr>
          <p:cNvSpPr txBox="1"/>
          <p:nvPr/>
        </p:nvSpPr>
        <p:spPr>
          <a:xfrm>
            <a:off x="844828" y="930420"/>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E3979-B03B-4462-AFC2-AC7A8B9BE561}"/>
              </a:ext>
            </a:extLst>
          </p:cNvPr>
          <p:cNvSpPr txBox="1"/>
          <p:nvPr/>
        </p:nvSpPr>
        <p:spPr>
          <a:xfrm>
            <a:off x="683568" y="2060848"/>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764704"/>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hỏi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thảo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luận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nhóm</a:t>
            </a:r>
            <a:r>
              <a:rPr lang="en-US" sz="3600" b="1" dirty="0">
                <a:solidFill>
                  <a:schemeClr val="tx1"/>
                </a:solidFill>
                <a:latin typeface="Times New Roman" pitchFamily="18" charset="0"/>
                <a:cs typeface="Times New Roman" pitchFamily="18" charset="0"/>
              </a:rPr>
              <a:t> : 3 </a:t>
            </a:r>
            <a:r>
              <a:rPr lang="en-US" sz="3600" b="1" dirty="0" err="1">
                <a:solidFill>
                  <a:schemeClr val="tx1"/>
                </a:solidFill>
                <a:latin typeface="Times New Roman" pitchFamily="18" charset="0"/>
                <a:cs typeface="Times New Roman" pitchFamily="18" charset="0"/>
              </a:rPr>
              <a:t>phút</a:t>
            </a:r>
            <a:endParaRPr lang="en-US" sz="3600" dirty="0">
              <a:solidFill>
                <a:schemeClr val="tx1"/>
              </a:solidFill>
              <a:latin typeface="Times New Roman" pitchFamily="18" charset="0"/>
              <a:cs typeface="Times New Roman" pitchFamily="18" charset="0"/>
            </a:endParaRPr>
          </a:p>
          <a:p>
            <a:pPr lvl="0" algn="just">
              <a:lnSpc>
                <a:spcPct val="115000"/>
              </a:lnSpc>
            </a:pPr>
            <a:r>
              <a:rPr lang="en-US" sz="3600" i="1" dirty="0" err="1">
                <a:solidFill>
                  <a:schemeClr val="tx1"/>
                </a:solidFill>
                <a:latin typeface="Times New Roman" pitchFamily="18" charset="0"/>
                <a:cs typeface="Times New Roman" pitchFamily="18" charset="0"/>
              </a:rPr>
              <a:t>Nêu</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các</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biện</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pháp</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phòng</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tránh</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khi</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có</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động</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đất</a:t>
            </a:r>
            <a:r>
              <a:rPr lang="en-US" sz="3600" i="1" dirty="0">
                <a:solidFill>
                  <a:schemeClr val="tx1"/>
                </a:solidFill>
                <a:latin typeface="Times New Roman" pitchFamily="18" charset="0"/>
                <a:cs typeface="Times New Roman" pitchFamily="18" charset="0"/>
              </a:rPr>
              <a:t> </a:t>
            </a:r>
            <a:r>
              <a:rPr lang="en-US" sz="3600" i="1" dirty="0" err="1">
                <a:solidFill>
                  <a:schemeClr val="tx1"/>
                </a:solidFill>
                <a:latin typeface="Times New Roman" pitchFamily="18" charset="0"/>
                <a:cs typeface="Times New Roman" pitchFamily="18" charset="0"/>
              </a:rPr>
              <a:t>xảy</a:t>
            </a:r>
            <a:r>
              <a:rPr lang="en-US" sz="3600" i="1" dirty="0">
                <a:solidFill>
                  <a:schemeClr val="tx1"/>
                </a:solidFill>
                <a:latin typeface="Times New Roman" pitchFamily="18" charset="0"/>
                <a:cs typeface="Times New Roman" pitchFamily="18" charset="0"/>
              </a:rPr>
              <a:t> ra.   </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785192" y="397694"/>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a16="http://schemas.microsoft.com/office/drawing/2014/main"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a16="http://schemas.microsoft.com/office/drawing/2014/main" id="{01D2B95E-C709-4DE1-B4E9-7ECAC2012F25}"/>
              </a:ext>
            </a:extLst>
          </p:cNvPr>
          <p:cNvSpPr/>
          <p:nvPr/>
        </p:nvSpPr>
        <p:spPr>
          <a:xfrm>
            <a:off x="1865844" y="5935556"/>
            <a:ext cx="2058083"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algn="ct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5958510" y="5935556"/>
            <a:ext cx="1709834"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algn="ct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dirty="0">
                <a:solidFill>
                  <a:srgbClr val="0000FF"/>
                </a:solidFill>
                <a:latin typeface="Times New Roman" pitchFamily="18" charset="0"/>
                <a:cs typeface="Times New Roman" pitchFamily="18" charset="0"/>
              </a:rPr>
              <a:t>LUYỆN TẬP</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97330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itchFamily="18" charset="0"/>
                <a:cs typeface="Times New Roman" pitchFamily="18" charset="0"/>
              </a:rPr>
              <a:t>Núi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lửa</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và</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động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đất</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là</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hệ</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quả</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của</a:t>
            </a:r>
            <a:r>
              <a:rPr lang="en-US" sz="2800" b="1" dirty="0">
                <a:solidFill>
                  <a:prstClr val="white"/>
                </a:solidFill>
                <a:latin typeface="Times New Roman" pitchFamily="18" charset="0"/>
                <a:cs typeface="Times New Roman" pitchFamily="18" charset="0"/>
              </a:rPr>
              <a:t>:</a:t>
            </a:r>
            <a:endParaRPr lang="en-US" sz="2800" dirty="0">
              <a:solidFill>
                <a:prstClr val="white"/>
              </a:solidFill>
              <a:latin typeface="Times New Roman" pitchFamily="18" charset="0"/>
              <a:cs typeface="Times New Roman" pitchFamily="18" charset="0"/>
            </a:endParaRPr>
          </a:p>
          <a:p>
            <a:pPr algn="ctr"/>
            <a:endParaRPr lang="en-US" sz="2800" dirty="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7331673" cy="954107"/>
          </a:xfrm>
          <a:prstGeom prst="rect">
            <a:avLst/>
          </a:prstGeom>
          <a:noFill/>
        </p:spPr>
        <p:txBody>
          <a:bodyPr wrap="square" rtlCol="0">
            <a:spAutoFit/>
          </a:bodyPr>
          <a:lstStyle/>
          <a:p>
            <a:r>
              <a:rPr lang="en-US" sz="2800" dirty="0">
                <a:solidFill>
                  <a:srgbClr val="5F5F5F"/>
                </a:solidFill>
                <a:latin typeface="Times New Roman" pitchFamily="18" charset="0"/>
                <a:cs typeface="Times New Roman" pitchFamily="18" charset="0"/>
              </a:rPr>
              <a:t>A. </a:t>
            </a:r>
            <a:r>
              <a:rPr lang="en-US" sz="2800" dirty="0" err="1">
                <a:solidFill>
                  <a:srgbClr val="5F5F5F"/>
                </a:solidFill>
                <a:latin typeface="Times New Roman" pitchFamily="18" charset="0"/>
                <a:cs typeface="Times New Roman" pitchFamily="18" charset="0"/>
              </a:rPr>
              <a:t>Sự</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chuyển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động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của</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Trái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Đất</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quanh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Mặt</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Trời</a:t>
            </a:r>
            <a:endParaRPr lang="en-US" sz="2800" dirty="0">
              <a:solidFill>
                <a:srgbClr val="5F5F5F"/>
              </a:solidFill>
              <a:latin typeface="Times New Roman" pitchFamily="18" charset="0"/>
              <a:cs typeface="Times New Roman" pitchFamily="18" charset="0"/>
            </a:endParaRPr>
          </a:p>
          <a:p>
            <a:endParaRPr lang="en-US" sz="2800" dirty="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dirty="0">
                <a:solidFill>
                  <a:srgbClr val="5F5F5F"/>
                </a:solidFill>
                <a:latin typeface="Times New Roman" pitchFamily="18" charset="0"/>
                <a:cs typeface="Times New Roman" pitchFamily="18" charset="0"/>
              </a:rPr>
              <a:t>B. </a:t>
            </a:r>
            <a:r>
              <a:rPr lang="en-US" sz="2800" dirty="0" err="1">
                <a:solidFill>
                  <a:srgbClr val="5F5F5F"/>
                </a:solidFill>
                <a:latin typeface="Times New Roman" pitchFamily="18" charset="0"/>
                <a:cs typeface="Times New Roman" pitchFamily="18" charset="0"/>
              </a:rPr>
              <a:t>Lực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Cô</a:t>
            </a:r>
            <a:r>
              <a:rPr lang="en-US" sz="2800" dirty="0">
                <a:solidFill>
                  <a:srgbClr val="5F5F5F"/>
                </a:solidFill>
                <a:latin typeface="Times New Roman" pitchFamily="18" charset="0"/>
                <a:cs typeface="Times New Roman" pitchFamily="18" charset="0"/>
              </a:rPr>
              <a:t> - </a:t>
            </a:r>
            <a:r>
              <a:rPr lang="en-US" sz="2800" dirty="0" err="1">
                <a:solidFill>
                  <a:srgbClr val="5F5F5F"/>
                </a:solidFill>
                <a:latin typeface="Times New Roman" pitchFamily="18" charset="0"/>
                <a:cs typeface="Times New Roman" pitchFamily="18" charset="0"/>
              </a:rPr>
              <a:t>ri</a:t>
            </a:r>
            <a:r>
              <a:rPr lang="en-US" sz="2800" dirty="0">
                <a:solidFill>
                  <a:srgbClr val="5F5F5F"/>
                </a:solidFill>
                <a:latin typeface="Times New Roman" pitchFamily="18" charset="0"/>
                <a:cs typeface="Times New Roman" pitchFamily="18" charset="0"/>
              </a:rPr>
              <a:t> - Ô - </a:t>
            </a:r>
            <a:r>
              <a:rPr lang="en-US" sz="2800" dirty="0" err="1">
                <a:solidFill>
                  <a:srgbClr val="5F5F5F"/>
                </a:solidFill>
                <a:latin typeface="Times New Roman" pitchFamily="18" charset="0"/>
                <a:cs typeface="Times New Roman" pitchFamily="18" charset="0"/>
              </a:rPr>
              <a:t>lít</a:t>
            </a:r>
            <a:endParaRPr lang="en-US" sz="2800" dirty="0">
              <a:solidFill>
                <a:srgbClr val="5F5F5F"/>
              </a:solidFill>
              <a:latin typeface="Times New Roman" pitchFamily="18" charset="0"/>
              <a:cs typeface="Times New Roman" pitchFamily="18" charset="0"/>
            </a:endParaRPr>
          </a:p>
          <a:p>
            <a:endParaRPr lang="en-US" sz="2800" dirty="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dirty="0">
                <a:solidFill>
                  <a:srgbClr val="5F5F5F"/>
                </a:solidFill>
                <a:latin typeface="Times New Roman" pitchFamily="18" charset="0"/>
                <a:cs typeface="Times New Roman" pitchFamily="18" charset="0"/>
              </a:rPr>
              <a:t>C. </a:t>
            </a:r>
            <a:r>
              <a:rPr lang="en-US" sz="2800" dirty="0" err="1">
                <a:solidFill>
                  <a:srgbClr val="5F5F5F"/>
                </a:solidFill>
                <a:latin typeface="Times New Roman" pitchFamily="18" charset="0"/>
                <a:cs typeface="Times New Roman" pitchFamily="18" charset="0"/>
              </a:rPr>
              <a:t>Sự</a:t>
            </a:r>
            <a:r>
              <a:rPr lang="en-US" sz="2800" dirty="0">
                <a:solidFill>
                  <a:srgbClr val="5F5F5F"/>
                </a:solidFill>
                <a:latin typeface="Times New Roman" pitchFamily="18" charset="0"/>
                <a:cs typeface="Times New Roman" pitchFamily="18" charset="0"/>
              </a:rPr>
              <a:t> di </a:t>
            </a:r>
            <a:r>
              <a:rPr lang="en-US" sz="2800" dirty="0" err="1">
                <a:solidFill>
                  <a:srgbClr val="5F5F5F"/>
                </a:solidFill>
                <a:latin typeface="Times New Roman" pitchFamily="18" charset="0"/>
                <a:cs typeface="Times New Roman" pitchFamily="18" charset="0"/>
              </a:rPr>
              <a:t>chuyển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của</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địa</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mảng</a:t>
            </a:r>
            <a:endParaRPr lang="en-US" sz="2800" dirty="0">
              <a:solidFill>
                <a:srgbClr val="5F5F5F"/>
              </a:solidFill>
              <a:latin typeface="Times New Roman" pitchFamily="18" charset="0"/>
              <a:cs typeface="Times New Roman" pitchFamily="18" charset="0"/>
            </a:endParaRPr>
          </a:p>
          <a:p>
            <a:endParaRPr lang="en-US" sz="2800" dirty="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827584" y="4365104"/>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hãy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tìm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hiểu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thông</a:t>
            </a:r>
            <a:r>
              <a:rPr lang="en-US" sz="2800" dirty="0">
                <a:solidFill>
                  <a:prstClr val="black"/>
                </a:solidFill>
                <a:latin typeface="Times New Roman" pitchFamily="18" charset="0"/>
                <a:cs typeface="Times New Roman" pitchFamily="18" charset="0"/>
              </a:rPr>
              <a:t> tin </a:t>
            </a:r>
            <a:r>
              <a:rPr lang="en-US" sz="2800" dirty="0" err="1">
                <a:solidFill>
                  <a:prstClr val="black"/>
                </a:solidFill>
                <a:latin typeface="Times New Roman" pitchFamily="18" charset="0"/>
                <a:cs typeface="Times New Roman" pitchFamily="18" charset="0"/>
              </a:rPr>
              <a:t>về</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trận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hoặc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núi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gây</a:t>
            </a:r>
            <a:r>
              <a:rPr lang="en-US" sz="2800" dirty="0">
                <a:solidFill>
                  <a:prstClr val="black"/>
                </a:solidFill>
                <a:latin typeface="Times New Roman" pitchFamily="18" charset="0"/>
                <a:cs typeface="Times New Roman" pitchFamily="18" charset="0"/>
              </a:rPr>
              <a:t> ra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chia </a:t>
            </a:r>
            <a:r>
              <a:rPr lang="en-US" sz="2800" dirty="0" err="1">
                <a:solidFill>
                  <a:prstClr val="black"/>
                </a:solidFill>
                <a:latin typeface="Times New Roman" pitchFamily="18" charset="0"/>
                <a:cs typeface="Times New Roman" pitchFamily="18" charset="0"/>
              </a:rPr>
              <a:t>sẻ</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lớp</a:t>
            </a:r>
            <a:r>
              <a:rPr lang="en-US" sz="2800" dirty="0">
                <a:solidFill>
                  <a:prstClr val="black"/>
                </a:solidFill>
                <a:latin typeface="Times New Roman" pitchFamily="18" charset="0"/>
                <a:cs typeface="Times New Roman" pitchFamily="18" charset="0"/>
              </a:rPr>
              <a:t>.</a:t>
            </a:r>
          </a:p>
          <a:p>
            <a:endParaRPr lang="en-US" dirty="0">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36</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611560" y="980728"/>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2267744" y="458501"/>
            <a:ext cx="420197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a:solidFill>
                  <a:srgbClr val="FF0000"/>
                </a:solidFill>
                <a:latin typeface="Times New Roman" pitchFamily="18" charset="0"/>
                <a:cs typeface="Times New Roman" pitchFamily="18" charset="0"/>
              </a:rPr>
              <a:t>Hướng dẫn học: </a:t>
            </a:r>
          </a:p>
        </p:txBody>
      </p:sp>
      <p:sp>
        <p:nvSpPr>
          <p:cNvPr id="8" name="TextBox 3"/>
          <p:cNvSpPr txBox="1">
            <a:spLocks noChangeArrowheads="1"/>
          </p:cNvSpPr>
          <p:nvPr/>
        </p:nvSpPr>
        <p:spPr bwMode="auto">
          <a:xfrm>
            <a:off x="2081549" y="3957971"/>
            <a:ext cx="6609590" cy="196977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Học</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bài</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nắm</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vững</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nội</a:t>
            </a:r>
            <a:r>
              <a:rPr lang="en-US" sz="2800" b="1" dirty="0">
                <a:solidFill>
                  <a:srgbClr val="5F5F5F"/>
                </a:solidFill>
                <a:latin typeface="Times New Roman" pitchFamily="18" charset="0"/>
                <a:cs typeface="Times New Roman" pitchFamily="18" charset="0"/>
              </a:rPr>
              <a:t> dung </a:t>
            </a:r>
            <a:r>
              <a:rPr lang="en-US" sz="2800" b="1" dirty="0" err="1">
                <a:solidFill>
                  <a:srgbClr val="5F5F5F"/>
                </a:solidFill>
                <a:latin typeface="Times New Roman" pitchFamily="18" charset="0"/>
                <a:cs typeface="Times New Roman" pitchFamily="18" charset="0"/>
              </a:rPr>
              <a:t>bài</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học</a:t>
            </a:r>
            <a:r>
              <a:rPr lang="en-US" sz="2800" b="1" dirty="0">
                <a:solidFill>
                  <a:srgbClr val="5F5F5F"/>
                </a:solidFill>
                <a:latin typeface="Times New Roman" pitchFamily="18" charset="0"/>
                <a:cs typeface="Times New Roman" pitchFamily="18" charset="0"/>
              </a:rPr>
              <a:t>.</a:t>
            </a:r>
          </a:p>
          <a:p>
            <a:pPr algn="just" eaLnBrk="1" fontAlgn="base" hangingPunct="1">
              <a:spcBef>
                <a:spcPct val="0"/>
              </a:spcBef>
              <a:spcAft>
                <a:spcPts val="600"/>
              </a:spcAft>
              <a:buFontTx/>
              <a:buChar char="-"/>
              <a:defRPr/>
            </a:pP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Hoàn</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thành</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các</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bài</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tập</a:t>
            </a:r>
            <a:endParaRPr lang="en-US" sz="2800" b="1"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Chuẩn</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bị</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bài</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mới:Bài</a:t>
            </a:r>
            <a:r>
              <a:rPr lang="en-US" sz="2800" b="1" dirty="0">
                <a:solidFill>
                  <a:srgbClr val="5F5F5F"/>
                </a:solidFill>
                <a:latin typeface="Times New Roman" pitchFamily="18" charset="0"/>
                <a:cs typeface="Times New Roman" pitchFamily="18" charset="0"/>
              </a:rPr>
              <a:t> 13: </a:t>
            </a:r>
            <a:r>
              <a:rPr lang="en-US" sz="2800" b="1" dirty="0" err="1">
                <a:solidFill>
                  <a:srgbClr val="5F5F5F"/>
                </a:solidFill>
                <a:latin typeface="Times New Roman" pitchFamily="18" charset="0"/>
                <a:cs typeface="Times New Roman" pitchFamily="18" charset="0"/>
              </a:rPr>
              <a:t>Các</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dạng</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địa</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hình</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trên</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Trái</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Đất</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Khoáng</a:t>
            </a:r>
            <a:r>
              <a:rPr lang="en-US" sz="2800" b="1" dirty="0">
                <a:solidFill>
                  <a:srgbClr val="5F5F5F"/>
                </a:solidFill>
                <a:latin typeface="Times New Roman" pitchFamily="18" charset="0"/>
                <a:cs typeface="Times New Roman" pitchFamily="18" charset="0"/>
              </a:rPr>
              <a:t> </a:t>
            </a:r>
            <a:r>
              <a:rPr lang="en-US" sz="2800" b="1" dirty="0" err="1">
                <a:solidFill>
                  <a:srgbClr val="5F5F5F"/>
                </a:solidFill>
                <a:latin typeface="Times New Roman" pitchFamily="18" charset="0"/>
                <a:cs typeface="Times New Roman" pitchFamily="18" charset="0"/>
              </a:rPr>
              <a:t>sản</a:t>
            </a:r>
            <a:r>
              <a:rPr lang="en-US" sz="2800" b="1" dirty="0">
                <a:solidFill>
                  <a:srgbClr val="5F5F5F"/>
                </a:solidFill>
                <a:latin typeface="Times New Roman" pitchFamily="18" charset="0"/>
                <a:cs typeface="Times New Roman" pitchFamily="18" charset="0"/>
              </a:rPr>
              <a:t> </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1477328"/>
          </a:xfrm>
          <a:prstGeom prst="rect">
            <a:avLst/>
          </a:prstGeom>
          <a:noFill/>
        </p:spPr>
        <p:txBody>
          <a:bodyPr>
            <a:spAutoFit/>
          </a:bodyPr>
          <a:lstStyle/>
          <a:p>
            <a:pPr algn="ctr" fontAlgn="base">
              <a:spcBef>
                <a:spcPct val="0"/>
              </a:spcBef>
              <a:spcAft>
                <a:spcPct val="0"/>
              </a:spcAft>
              <a:defRPr/>
            </a:pPr>
            <a:r>
              <a:rPr lang="en-US" sz="4500" b="1" cap="all">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Tạm biệt và hẹn gặp lại các em!</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2000548"/>
          </a:xfrm>
          <a:prstGeom prst="rect">
            <a:avLst/>
          </a:prstGeom>
          <a:noFill/>
        </p:spPr>
        <p:txBody>
          <a:bodyPr wrap="square" rtlCol="0">
            <a:spAutoFit/>
          </a:bodyPr>
          <a:lstStyle/>
          <a:p>
            <a:pPr algn="ctr">
              <a:defRPr/>
            </a:pPr>
            <a:r>
              <a:rPr lang="en-US" sz="4400" b="1" dirty="0">
                <a:solidFill>
                  <a:srgbClr val="FF0066"/>
                </a:solidFill>
                <a:latin typeface="Times New Roman" panose="02020603050405020304" pitchFamily="18" charset="0"/>
                <a:cs typeface="Times New Roman" panose="02020603050405020304" pitchFamily="18" charset="0"/>
              </a:rPr>
              <a:t>TIẾT 16. </a:t>
            </a: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a:t>
            </a:r>
          </a:p>
          <a:p>
            <a:pPr algn="ctr">
              <a:defRPr/>
            </a:pP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74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467544" y="1013996"/>
            <a:ext cx="7404653" cy="530594"/>
          </a:xfrm>
          <a:prstGeom prst="rect">
            <a:avLst/>
          </a:prstGeom>
          <a:noFill/>
        </p:spPr>
        <p:txBody>
          <a:bodyPr wrap="square" rtlCol="0">
            <a:spAutoFit/>
          </a:bodyPr>
          <a:lstStyle/>
          <a:p>
            <a:pPr algn="just">
              <a:lnSpc>
                <a:spcPct val="107000"/>
              </a:lnSpc>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dirty="0">
                <a:solidFill>
                  <a:schemeClr val="tx1"/>
                </a:solidFill>
                <a:latin typeface="Times New Roman" pitchFamily="18" charset="0"/>
                <a:cs typeface="Times New Roman" pitchFamily="18" charset="0"/>
              </a:rPr>
              <a:t>NÚI LỬA</a:t>
            </a: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C25FFEBF-8D23-4830-9F27-A4D2E4963A41}"/>
              </a:ext>
            </a:extLst>
          </p:cNvPr>
          <p:cNvSpPr txBox="1"/>
          <p:nvPr/>
        </p:nvSpPr>
        <p:spPr>
          <a:xfrm>
            <a:off x="1534479" y="-45387"/>
            <a:ext cx="7425496"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sau</a:t>
            </a:r>
            <a:r>
              <a:rPr lang="en-US" sz="2800"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iệng phụ, ống phun.</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dirty="0">
                <a:solidFill>
                  <a:prstClr val="white"/>
                </a:solidFill>
                <a:latin typeface="Times New Roman" pitchFamily="18" charset="0"/>
                <a:cs typeface="Times New Roman" pitchFamily="18" charset="0"/>
              </a:rPr>
              <a:t>NÚI LỬA</a:t>
            </a: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dirty="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a:t>
            </a:r>
            <a:r>
              <a:rPr lang="en-US" sz="2800" dirty="0">
                <a:solidFill>
                  <a:prstClr val="black"/>
                </a:solidFill>
                <a:latin typeface="Times New Roman"/>
                <a:ea typeface="Times New Roman" panose="02020603050405020304" pitchFamily="18" charset="0"/>
                <a:cs typeface="Times New Roman" panose="02020603050405020304" pitchFamily="18" charset="0"/>
              </a:rPr>
              <a:t>đ</a:t>
            </a:r>
            <a:r>
              <a:rPr lang="vi-VN" sz="2800" dirty="0">
                <a:solidFill>
                  <a:prstClr val="black"/>
                </a:solidFill>
                <a:latin typeface="Times New Roman"/>
                <a:ea typeface="Times New Roman" panose="02020603050405020304" pitchFamily="18" charset="0"/>
                <a:cs typeface="Times New Roman" panose="02020603050405020304" pitchFamily="18" charset="0"/>
              </a:rPr>
              <a:t>ất hình thành núi lửa.</a:t>
            </a:r>
            <a:endParaRPr lang="en-US" sz="2800" dirty="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dirty="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rPr>
              <a:t>THẢO LUẬN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5909310"/>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TotalTime>
  <Words>1215</Words>
  <Application>Microsoft Office PowerPoint</Application>
  <PresentationFormat>On-screen Show (4:3)</PresentationFormat>
  <Paragraphs>161</Paragraphs>
  <Slides>37</Slides>
  <Notes>4</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37</vt:i4>
      </vt:variant>
    </vt:vector>
  </HeadingPairs>
  <TitlesOfParts>
    <vt:vector size="54" baseType="lpstr">
      <vt:lpstr>微软雅黑 Light</vt:lpstr>
      <vt:lpstr>Arial</vt:lpstr>
      <vt:lpstr>Calibri</vt:lpstr>
      <vt:lpstr>Calibri Light</vt:lpstr>
      <vt:lpstr>Georgia</vt:lpstr>
      <vt:lpstr>Impact</vt:lpstr>
      <vt:lpstr>Lato Light</vt:lpstr>
      <vt:lpstr>Lato Regular</vt:lpstr>
      <vt:lpstr>Tahoma</vt:lpstr>
      <vt:lpstr>Times New Roman</vt:lpstr>
      <vt:lpstr>Trebuchet MS</vt:lpstr>
      <vt:lpstr>6_Default Design</vt:lpstr>
      <vt:lpstr>3_Office Theme</vt:lpstr>
      <vt:lpstr>9_Office Theme</vt:lpstr>
      <vt:lpstr>4_Office Theme</vt:lpstr>
      <vt:lpstr>Default Design</vt:lpstr>
      <vt:lpstr>Slipstream</vt:lpstr>
      <vt:lpstr>     TRƯỜNG THCS KHƯƠNG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25</cp:revision>
  <dcterms:created xsi:type="dcterms:W3CDTF">2021-08-07T00:30:53Z</dcterms:created>
  <dcterms:modified xsi:type="dcterms:W3CDTF">2023-11-15T06:13:06Z</dcterms:modified>
</cp:coreProperties>
</file>