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36" r:id="rId4"/>
    <p:sldMasterId id="2147483768" r:id="rId5"/>
    <p:sldMasterId id="2147483781" r:id="rId6"/>
  </p:sldMasterIdLst>
  <p:notesMasterIdLst>
    <p:notesMasterId r:id="rId28"/>
  </p:notesMasterIdLst>
  <p:sldIdLst>
    <p:sldId id="271" r:id="rId7"/>
    <p:sldId id="418" r:id="rId8"/>
    <p:sldId id="334" r:id="rId9"/>
    <p:sldId id="420" r:id="rId10"/>
    <p:sldId id="11088663" r:id="rId11"/>
    <p:sldId id="11088662" r:id="rId12"/>
    <p:sldId id="2007577321" r:id="rId13"/>
    <p:sldId id="2007577315" r:id="rId14"/>
    <p:sldId id="11088667" r:id="rId15"/>
    <p:sldId id="11088669" r:id="rId16"/>
    <p:sldId id="2007577316" r:id="rId17"/>
    <p:sldId id="11088668" r:id="rId18"/>
    <p:sldId id="11088665" r:id="rId19"/>
    <p:sldId id="11088664" r:id="rId20"/>
    <p:sldId id="11088666" r:id="rId21"/>
    <p:sldId id="2007577318" r:id="rId22"/>
    <p:sldId id="347" r:id="rId23"/>
    <p:sldId id="11088673" r:id="rId24"/>
    <p:sldId id="552" r:id="rId25"/>
    <p:sldId id="11088845" r:id="rId26"/>
    <p:sldId id="110888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2" y="66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918EA-7AD5-4E68-B75D-DF7A95EBACCB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D33AB-7D45-4A30-AF38-F5534A1CDAD2}">
      <dgm:prSet phldrT="[Text]"/>
      <dgm:spPr>
        <a:xfrm>
          <a:off x="0" y="0"/>
          <a:ext cx="3046567" cy="1827940"/>
        </a:xfr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br>
            <a:rPr lang="en-US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7AF26C23-7496-4188-913D-5B50B238FFB7}" type="parTrans" cxnId="{EB622605-5476-4331-B03B-9F89EC51651E}">
      <dgm:prSet/>
      <dgm:spPr/>
      <dgm:t>
        <a:bodyPr/>
        <a:lstStyle/>
        <a:p>
          <a:endParaRPr lang="en-US"/>
        </a:p>
      </dgm:t>
    </dgm:pt>
    <dgm:pt modelId="{D632620A-40CB-4D4E-9E6A-2D1FB2903B2E}" type="sibTrans" cxnId="{EB622605-5476-4331-B03B-9F89EC51651E}">
      <dgm:prSet/>
      <dgm:spPr/>
      <dgm:t>
        <a:bodyPr/>
        <a:lstStyle/>
        <a:p>
          <a:endParaRPr lang="en-US"/>
        </a:p>
      </dgm:t>
    </dgm:pt>
    <dgm:pt modelId="{B4BD6645-A7A9-4B4D-BB27-2EBCFBDABCAA}">
      <dgm:prSet phldrT="[Text]"/>
      <dgm:spPr>
        <a:xfrm>
          <a:off x="0" y="4450188"/>
          <a:ext cx="3046567" cy="1827940"/>
        </a:xfr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br>
            <a:rPr lang="en-US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9B9BF441-4E1B-4A0A-B1D7-AD1EA7931310}" type="parTrans" cxnId="{28A8DDD3-3706-4093-A106-F2FC93523193}">
      <dgm:prSet/>
      <dgm:spPr/>
      <dgm:t>
        <a:bodyPr/>
        <a:lstStyle/>
        <a:p>
          <a:endParaRPr lang="en-US"/>
        </a:p>
      </dgm:t>
    </dgm:pt>
    <dgm:pt modelId="{0F1DF293-3D49-4782-ADB8-5260C240CEFC}" type="sibTrans" cxnId="{28A8DDD3-3706-4093-A106-F2FC93523193}">
      <dgm:prSet/>
      <dgm:spPr/>
      <dgm:t>
        <a:bodyPr/>
        <a:lstStyle/>
        <a:p>
          <a:endParaRPr lang="en-US"/>
        </a:p>
      </dgm:t>
    </dgm:pt>
    <dgm:pt modelId="{1836C8DC-360D-47E7-924E-233C0BB96AFF}">
      <dgm:prSet phldrT="[Text]"/>
      <dgm:spPr>
        <a:xfrm>
          <a:off x="0" y="2147111"/>
          <a:ext cx="3046567" cy="1827940"/>
        </a:xfr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br>
            <a:rPr lang="en-US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F3E8BCE7-B3A0-4B9E-A471-43C9A6077212}" type="parTrans" cxnId="{76F71D06-5CFF-4DD1-9B4F-EDB8556C4BD4}">
      <dgm:prSet/>
      <dgm:spPr/>
      <dgm:t>
        <a:bodyPr/>
        <a:lstStyle/>
        <a:p>
          <a:endParaRPr lang="en-US"/>
        </a:p>
      </dgm:t>
    </dgm:pt>
    <dgm:pt modelId="{32D3D2B7-C094-4FBB-ACD8-1C70561DB7CA}" type="sibTrans" cxnId="{76F71D06-5CFF-4DD1-9B4F-EDB8556C4BD4}">
      <dgm:prSet/>
      <dgm:spPr/>
      <dgm:t>
        <a:bodyPr/>
        <a:lstStyle/>
        <a:p>
          <a:endParaRPr lang="en-US"/>
        </a:p>
      </dgm:t>
    </dgm:pt>
    <dgm:pt modelId="{6EBA2334-21F9-4042-8684-7E6A4292FE93}">
      <dgm:prSet phldrT="[Text]" custT="1"/>
      <dgm:spPr/>
      <dgm:t>
        <a:bodyPr/>
        <a:lstStyle/>
        <a:p>
          <a:pPr algn="ctr"/>
          <a:r>
            <a:rPr lang="en-US" sz="3200">
              <a:latin typeface="Times New Roman" pitchFamily="18" charset="0"/>
            </a:rPr>
            <a:t>Đề xướng quyền tự do của con người</a:t>
          </a:r>
          <a:endParaRPr lang="en-US" sz="3200" dirty="0"/>
        </a:p>
      </dgm:t>
    </dgm:pt>
    <dgm:pt modelId="{22E33E4A-CEF5-4AC0-8782-7DA62AE8A802}" type="parTrans" cxnId="{7C02E06E-D61C-475D-AF20-D2177BD8799D}">
      <dgm:prSet/>
      <dgm:spPr/>
      <dgm:t>
        <a:bodyPr/>
        <a:lstStyle/>
        <a:p>
          <a:endParaRPr lang="en-US"/>
        </a:p>
      </dgm:t>
    </dgm:pt>
    <dgm:pt modelId="{20FE5F95-B241-4DEF-BA26-4615E5DEFDB0}" type="sibTrans" cxnId="{7C02E06E-D61C-475D-AF20-D2177BD8799D}">
      <dgm:prSet/>
      <dgm:spPr/>
      <dgm:t>
        <a:bodyPr/>
        <a:lstStyle/>
        <a:p>
          <a:endParaRPr lang="en-US"/>
        </a:p>
      </dgm:t>
    </dgm:pt>
    <dgm:pt modelId="{F8FE742B-305F-4469-B5EA-20F0A8BC9C4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phê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́.</a:t>
          </a:r>
        </a:p>
      </dgm:t>
    </dgm:pt>
    <dgm:pt modelId="{97FAE994-3519-4178-9648-983869B4B510}" type="parTrans" cxnId="{FDD573CC-C2BD-406D-80D5-B7B98C9A5162}">
      <dgm:prSet/>
      <dgm:spPr/>
      <dgm:t>
        <a:bodyPr/>
        <a:lstStyle/>
        <a:p>
          <a:endParaRPr lang="en-US"/>
        </a:p>
      </dgm:t>
    </dgm:pt>
    <dgm:pt modelId="{421668CA-8615-4D3A-9D90-6CDB24F3F528}" type="sibTrans" cxnId="{FDD573CC-C2BD-406D-80D5-B7B98C9A5162}">
      <dgm:prSet/>
      <dgm:spPr/>
      <dgm:t>
        <a:bodyPr/>
        <a:lstStyle/>
        <a:p>
          <a:endParaRPr lang="en-US"/>
        </a:p>
      </dgm:t>
    </dgm:pt>
    <dgm:pt modelId="{A72B64AE-63C1-46D3-9767-F04D28894A55}">
      <dgm:prSet phldrT="[Text]" custT="1"/>
      <dgm:spPr/>
      <dgm:t>
        <a:bodyPr/>
        <a:lstStyle/>
        <a:p>
          <a:r>
            <a:rPr lang="vi-VN" sz="3200" b="1" u="sng">
              <a:latin typeface="+mj-lt"/>
            </a:rPr>
            <a:t>Nội dung</a:t>
          </a:r>
          <a:endParaRPr lang="en-US" sz="3200" b="1" u="sng" dirty="0">
            <a:latin typeface="+mj-lt"/>
          </a:endParaRPr>
        </a:p>
      </dgm:t>
    </dgm:pt>
    <dgm:pt modelId="{063D28DE-0F94-43A0-A961-2D5D1426666C}" type="parTrans" cxnId="{83465091-0FF3-440C-AE8D-7EF85EB8BA73}">
      <dgm:prSet/>
      <dgm:spPr/>
      <dgm:t>
        <a:bodyPr/>
        <a:lstStyle/>
        <a:p>
          <a:endParaRPr lang="en-US"/>
        </a:p>
      </dgm:t>
    </dgm:pt>
    <dgm:pt modelId="{D25258C5-5DC7-4702-8EF8-5696AA2B5CDE}" type="sibTrans" cxnId="{83465091-0FF3-440C-AE8D-7EF85EB8BA73}">
      <dgm:prSet/>
      <dgm:spPr/>
      <dgm:t>
        <a:bodyPr/>
        <a:lstStyle/>
        <a:p>
          <a:endParaRPr lang="en-US"/>
        </a:p>
      </dgm:t>
    </dgm:pt>
    <dgm:pt modelId="{FD4C5AD4-263C-4F70-A40A-EBD0173A6620}">
      <dgm:prSet phldrT="[Text]" custT="1"/>
      <dgm:spPr/>
      <dgm:t>
        <a:bodyPr/>
        <a:lstStyle/>
        <a:p>
          <a:r>
            <a:rPr lang="en-US" sz="3200" b="1" u="sng">
              <a:latin typeface="Times New Roman" panose="02020603050405020304" pitchFamily="18" charset="0"/>
              <a:cs typeface="Times New Roman" panose="02020603050405020304" pitchFamily="18" charset="0"/>
            </a:rPr>
            <a:t>Vai trò</a:t>
          </a:r>
          <a:endParaRPr lang="en-US" sz="32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C7311-A6FB-4232-8C44-FC64F49A3E01}" type="parTrans" cxnId="{E5976AB1-CB19-48E1-A825-88588FE0C916}">
      <dgm:prSet/>
      <dgm:spPr/>
      <dgm:t>
        <a:bodyPr/>
        <a:lstStyle/>
        <a:p>
          <a:endParaRPr lang="en-US"/>
        </a:p>
      </dgm:t>
    </dgm:pt>
    <dgm:pt modelId="{B4A3778F-275A-4E19-AC13-9D17AF271C6E}" type="sibTrans" cxnId="{E5976AB1-CB19-48E1-A825-88588FE0C916}">
      <dgm:prSet/>
      <dgm:spPr/>
      <dgm:t>
        <a:bodyPr/>
        <a:lstStyle/>
        <a:p>
          <a:endParaRPr lang="en-US"/>
        </a:p>
      </dgm:t>
    </dgm:pt>
    <dgm:pt modelId="{C2FF3F5A-C683-460D-A410-E4E558BA0590}">
      <dgm:prSet phldrT="[Text]" custT="1"/>
      <dgm:spPr/>
      <dgm:t>
        <a:bodyPr/>
        <a:lstStyle/>
        <a:p>
          <a:r>
            <a:rPr lang="en-US" sz="3200" b="0" i="0" u="none">
              <a:latin typeface="Times New Roman" pitchFamily="18" charset="0"/>
              <a:cs typeface="Times New Roman" pitchFamily="18" charset="0"/>
            </a:rPr>
            <a:t>Tấn công vào hệ tư tưởng phong kiến, dọn đường cho cách mạng bùng nổ.</a:t>
          </a:r>
          <a:endParaRPr lang="en-US" sz="3200" b="0" i="0" u="none" dirty="0"/>
        </a:p>
      </dgm:t>
    </dgm:pt>
    <dgm:pt modelId="{67BA19A5-01DA-413B-A18F-75761DBBCBBF}" type="parTrans" cxnId="{C82B46C9-B550-4FDE-9C71-7C24D82854C9}">
      <dgm:prSet/>
      <dgm:spPr/>
      <dgm:t>
        <a:bodyPr/>
        <a:lstStyle/>
        <a:p>
          <a:endParaRPr lang="en-US"/>
        </a:p>
      </dgm:t>
    </dgm:pt>
    <dgm:pt modelId="{86D6521C-8D34-4B1B-BBCD-F83D64730AB3}" type="sibTrans" cxnId="{C82B46C9-B550-4FDE-9C71-7C24D82854C9}">
      <dgm:prSet/>
      <dgm:spPr/>
      <dgm:t>
        <a:bodyPr/>
        <a:lstStyle/>
        <a:p>
          <a:endParaRPr lang="en-US"/>
        </a:p>
      </dgm:t>
    </dgm:pt>
    <dgm:pt modelId="{B69493BF-456F-44A0-B9EF-493D5CAD1E3D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xã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tương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>
              <a:latin typeface="Times New Roman" pitchFamily="18" charset="0"/>
              <a:cs typeface="Times New Roman" pitchFamily="18" charset="0"/>
            </a:rPr>
            <a:t>lai</a:t>
          </a:r>
          <a:r>
            <a:rPr lang="en-US" sz="3200" b="0" dirty="0">
              <a:latin typeface="Times New Roman" pitchFamily="18" charset="0"/>
              <a:cs typeface="Times New Roman" pitchFamily="18" charset="0"/>
            </a:rPr>
            <a:t>.</a:t>
          </a:r>
          <a:endParaRPr lang="en-US" sz="3200" b="0" dirty="0"/>
        </a:p>
      </dgm:t>
    </dgm:pt>
    <dgm:pt modelId="{76399EBB-767F-473E-9D16-9E927B8228DF}" type="parTrans" cxnId="{126B4176-8276-4062-8B07-8A3AE6B296A2}">
      <dgm:prSet/>
      <dgm:spPr/>
      <dgm:t>
        <a:bodyPr/>
        <a:lstStyle/>
        <a:p>
          <a:endParaRPr lang="en-US"/>
        </a:p>
      </dgm:t>
    </dgm:pt>
    <dgm:pt modelId="{FEA57F69-5369-4724-A678-13668397C037}" type="sibTrans" cxnId="{126B4176-8276-4062-8B07-8A3AE6B296A2}">
      <dgm:prSet/>
      <dgm:spPr/>
      <dgm:t>
        <a:bodyPr/>
        <a:lstStyle/>
        <a:p>
          <a:endParaRPr lang="en-US"/>
        </a:p>
      </dgm:t>
    </dgm:pt>
    <dgm:pt modelId="{A9B07714-A755-4ABF-B45D-18EBC2EF850C}" type="pres">
      <dgm:prSet presAssocID="{859918EA-7AD5-4E68-B75D-DF7A95EBACCB}" presName="Name0" presStyleCnt="0">
        <dgm:presLayoutVars>
          <dgm:dir/>
          <dgm:resizeHandles/>
        </dgm:presLayoutVars>
      </dgm:prSet>
      <dgm:spPr/>
    </dgm:pt>
    <dgm:pt modelId="{EB504805-AB67-428C-A428-57FCDE8F0C9B}" type="pres">
      <dgm:prSet presAssocID="{EA8D33AB-7D45-4A30-AF38-F5534A1CDAD2}" presName="compNode" presStyleCnt="0"/>
      <dgm:spPr/>
    </dgm:pt>
    <dgm:pt modelId="{48A9AA16-798C-4B3C-8A4C-FB21A92A1113}" type="pres">
      <dgm:prSet presAssocID="{EA8D33AB-7D45-4A30-AF38-F5534A1CDAD2}" presName="dummyConnPt" presStyleCnt="0"/>
      <dgm:spPr/>
    </dgm:pt>
    <dgm:pt modelId="{3848EE0E-8AFD-4890-9425-F93046074071}" type="pres">
      <dgm:prSet presAssocID="{EA8D33AB-7D45-4A30-AF38-F5534A1CDAD2}" presName="node" presStyleLbl="node1" presStyleIdx="0" presStyleCnt="9" custLinFactNeighborX="17098" custLinFactNeighborY="688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1DB92003-E260-4BAB-91F8-33C74A36CF55}" type="pres">
      <dgm:prSet presAssocID="{D632620A-40CB-4D4E-9E6A-2D1FB2903B2E}" presName="sibTrans" presStyleLbl="bgSibTrans2D1" presStyleIdx="0" presStyleCnt="8"/>
      <dgm:spPr/>
    </dgm:pt>
    <dgm:pt modelId="{FA32D296-41EC-4888-B9D7-7C3FADFFCE10}" type="pres">
      <dgm:prSet presAssocID="{B4BD6645-A7A9-4B4D-BB27-2EBCFBDABCAA}" presName="compNode" presStyleCnt="0"/>
      <dgm:spPr/>
    </dgm:pt>
    <dgm:pt modelId="{1BA77192-5D08-4F31-9E1C-5E893E376E55}" type="pres">
      <dgm:prSet presAssocID="{B4BD6645-A7A9-4B4D-BB27-2EBCFBDABCAA}" presName="dummyConnPt" presStyleCnt="0"/>
      <dgm:spPr/>
    </dgm:pt>
    <dgm:pt modelId="{75EB2DE0-C6E5-48B3-AF2F-6EA6B242B3EF}" type="pres">
      <dgm:prSet presAssocID="{B4BD6645-A7A9-4B4D-BB27-2EBCFBDABCAA}" presName="node" presStyleLbl="node1" presStyleIdx="1" presStyleCnt="9" custLinFactNeighborX="-33806" custLinFactNeighborY="-684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2CE3F7C-1566-4574-86AD-730E4D5CC470}" type="pres">
      <dgm:prSet presAssocID="{0F1DF293-3D49-4782-ADB8-5260C240CEFC}" presName="sibTrans" presStyleLbl="bgSibTrans2D1" presStyleIdx="1" presStyleCnt="8"/>
      <dgm:spPr/>
    </dgm:pt>
    <dgm:pt modelId="{9DEF978C-C914-4E2D-809A-E87200A80B34}" type="pres">
      <dgm:prSet presAssocID="{1836C8DC-360D-47E7-924E-233C0BB96AFF}" presName="compNode" presStyleCnt="0"/>
      <dgm:spPr/>
    </dgm:pt>
    <dgm:pt modelId="{696D08BA-32F7-4B72-B3D5-B3C83C3CE729}" type="pres">
      <dgm:prSet presAssocID="{1836C8DC-360D-47E7-924E-233C0BB96AFF}" presName="dummyConnPt" presStyleCnt="0"/>
      <dgm:spPr/>
    </dgm:pt>
    <dgm:pt modelId="{A678CAB5-6B6A-4A16-9316-94B9F8481BF4}" type="pres">
      <dgm:prSet presAssocID="{1836C8DC-360D-47E7-924E-233C0BB96AFF}" presName="node" presStyleLbl="node1" presStyleIdx="2" presStyleCnt="9" custLinFactNeighborX="-29065" custLinFactNeighborY="-78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E7068086-9358-4075-9D2C-AE78BAEE5CD6}" type="pres">
      <dgm:prSet presAssocID="{32D3D2B7-C094-4FBB-ACD8-1C70561DB7CA}" presName="sibTrans" presStyleLbl="bgSibTrans2D1" presStyleIdx="2" presStyleCnt="8"/>
      <dgm:spPr/>
    </dgm:pt>
    <dgm:pt modelId="{26B27C60-4808-4963-970D-98DC5B5D533F}" type="pres">
      <dgm:prSet presAssocID="{6EBA2334-21F9-4042-8684-7E6A4292FE93}" presName="compNode" presStyleCnt="0"/>
      <dgm:spPr/>
    </dgm:pt>
    <dgm:pt modelId="{61635FF4-AF9C-48A8-8BF4-CE3F02191984}" type="pres">
      <dgm:prSet presAssocID="{6EBA2334-21F9-4042-8684-7E6A4292FE93}" presName="dummyConnPt" presStyleCnt="0"/>
      <dgm:spPr/>
    </dgm:pt>
    <dgm:pt modelId="{23493786-5069-4976-8C71-2F15FCCB9164}" type="pres">
      <dgm:prSet presAssocID="{6EBA2334-21F9-4042-8684-7E6A4292FE93}" presName="node" presStyleLbl="node1" presStyleIdx="3" presStyleCnt="9">
        <dgm:presLayoutVars>
          <dgm:bulletEnabled val="1"/>
        </dgm:presLayoutVars>
      </dgm:prSet>
      <dgm:spPr/>
    </dgm:pt>
    <dgm:pt modelId="{6F389540-5B2C-43EB-BE20-1F7BECD62878}" type="pres">
      <dgm:prSet presAssocID="{20FE5F95-B241-4DEF-BA26-4615E5DEFDB0}" presName="sibTrans" presStyleLbl="bgSibTrans2D1" presStyleIdx="3" presStyleCnt="8"/>
      <dgm:spPr/>
    </dgm:pt>
    <dgm:pt modelId="{72110201-0B47-466B-88C7-B7619FD84772}" type="pres">
      <dgm:prSet presAssocID="{F8FE742B-305F-4469-B5EA-20F0A8BC9C48}" presName="compNode" presStyleCnt="0"/>
      <dgm:spPr/>
    </dgm:pt>
    <dgm:pt modelId="{D1F8E1A8-5F58-4BAC-91EC-F2CEAE5AAABA}" type="pres">
      <dgm:prSet presAssocID="{F8FE742B-305F-4469-B5EA-20F0A8BC9C48}" presName="dummyConnPt" presStyleCnt="0"/>
      <dgm:spPr/>
    </dgm:pt>
    <dgm:pt modelId="{DAB68572-D7B6-49A8-BFAA-6E6B35C1AF49}" type="pres">
      <dgm:prSet presAssocID="{F8FE742B-305F-4469-B5EA-20F0A8BC9C48}" presName="node" presStyleLbl="node1" presStyleIdx="4" presStyleCnt="9">
        <dgm:presLayoutVars>
          <dgm:bulletEnabled val="1"/>
        </dgm:presLayoutVars>
      </dgm:prSet>
      <dgm:spPr/>
    </dgm:pt>
    <dgm:pt modelId="{E7DC84BD-D207-4B6E-883D-9316F132CFB6}" type="pres">
      <dgm:prSet presAssocID="{421668CA-8615-4D3A-9D90-6CDB24F3F528}" presName="sibTrans" presStyleLbl="bgSibTrans2D1" presStyleIdx="4" presStyleCnt="8"/>
      <dgm:spPr/>
    </dgm:pt>
    <dgm:pt modelId="{B71A2107-5A39-4345-80DF-5B93DEF3B339}" type="pres">
      <dgm:prSet presAssocID="{A72B64AE-63C1-46D3-9767-F04D28894A55}" presName="compNode" presStyleCnt="0"/>
      <dgm:spPr/>
    </dgm:pt>
    <dgm:pt modelId="{55E462F4-1729-4C27-B17D-3789DEDCFEDF}" type="pres">
      <dgm:prSet presAssocID="{A72B64AE-63C1-46D3-9767-F04D28894A55}" presName="dummyConnPt" presStyleCnt="0"/>
      <dgm:spPr/>
    </dgm:pt>
    <dgm:pt modelId="{0DC4E3F6-57A3-4CEE-A2DE-3BC03D5D2526}" type="pres">
      <dgm:prSet presAssocID="{A72B64AE-63C1-46D3-9767-F04D28894A55}" presName="node" presStyleLbl="node1" presStyleIdx="5" presStyleCnt="9">
        <dgm:presLayoutVars>
          <dgm:bulletEnabled val="1"/>
        </dgm:presLayoutVars>
      </dgm:prSet>
      <dgm:spPr/>
    </dgm:pt>
    <dgm:pt modelId="{1FD1250F-208A-4570-8A80-C29E622F4A63}" type="pres">
      <dgm:prSet presAssocID="{D25258C5-5DC7-4702-8EF8-5696AA2B5CDE}" presName="sibTrans" presStyleLbl="bgSibTrans2D1" presStyleIdx="5" presStyleCnt="8"/>
      <dgm:spPr/>
    </dgm:pt>
    <dgm:pt modelId="{2088B804-58B6-4ED2-93B7-23E36F4B012B}" type="pres">
      <dgm:prSet presAssocID="{FD4C5AD4-263C-4F70-A40A-EBD0173A6620}" presName="compNode" presStyleCnt="0"/>
      <dgm:spPr/>
    </dgm:pt>
    <dgm:pt modelId="{71C4CFAE-C467-4474-B212-92A634EFB15A}" type="pres">
      <dgm:prSet presAssocID="{FD4C5AD4-263C-4F70-A40A-EBD0173A6620}" presName="dummyConnPt" presStyleCnt="0"/>
      <dgm:spPr/>
    </dgm:pt>
    <dgm:pt modelId="{84ED4FD6-8E97-4872-826E-E4125F394A99}" type="pres">
      <dgm:prSet presAssocID="{FD4C5AD4-263C-4F70-A40A-EBD0173A6620}" presName="node" presStyleLbl="node1" presStyleIdx="6" presStyleCnt="9">
        <dgm:presLayoutVars>
          <dgm:bulletEnabled val="1"/>
        </dgm:presLayoutVars>
      </dgm:prSet>
      <dgm:spPr/>
    </dgm:pt>
    <dgm:pt modelId="{D7BA02AA-3C35-4F29-991E-1E13A42E3DEB}" type="pres">
      <dgm:prSet presAssocID="{B4A3778F-275A-4E19-AC13-9D17AF271C6E}" presName="sibTrans" presStyleLbl="bgSibTrans2D1" presStyleIdx="6" presStyleCnt="8"/>
      <dgm:spPr/>
    </dgm:pt>
    <dgm:pt modelId="{D2469CCC-12AF-45AC-9BEA-570A173E3DF1}" type="pres">
      <dgm:prSet presAssocID="{C2FF3F5A-C683-460D-A410-E4E558BA0590}" presName="compNode" presStyleCnt="0"/>
      <dgm:spPr/>
    </dgm:pt>
    <dgm:pt modelId="{44E40783-883F-4DA0-9A12-55B90744DB96}" type="pres">
      <dgm:prSet presAssocID="{C2FF3F5A-C683-460D-A410-E4E558BA0590}" presName="dummyConnPt" presStyleCnt="0"/>
      <dgm:spPr/>
    </dgm:pt>
    <dgm:pt modelId="{2D8286B9-D861-4759-B018-86AE92058A55}" type="pres">
      <dgm:prSet presAssocID="{C2FF3F5A-C683-460D-A410-E4E558BA0590}" presName="node" presStyleLbl="node1" presStyleIdx="7" presStyleCnt="9" custScaleX="126188" custScaleY="133312" custLinFactNeighborX="-956">
        <dgm:presLayoutVars>
          <dgm:bulletEnabled val="1"/>
        </dgm:presLayoutVars>
      </dgm:prSet>
      <dgm:spPr/>
    </dgm:pt>
    <dgm:pt modelId="{C56C576C-DE97-4F24-A3EE-22852D1CEE83}" type="pres">
      <dgm:prSet presAssocID="{86D6521C-8D34-4B1B-BBCD-F83D64730AB3}" presName="sibTrans" presStyleLbl="bgSibTrans2D1" presStyleIdx="7" presStyleCnt="8"/>
      <dgm:spPr/>
    </dgm:pt>
    <dgm:pt modelId="{01B5707F-4530-4FB5-B20A-686228C72F52}" type="pres">
      <dgm:prSet presAssocID="{B69493BF-456F-44A0-B9EF-493D5CAD1E3D}" presName="compNode" presStyleCnt="0"/>
      <dgm:spPr/>
    </dgm:pt>
    <dgm:pt modelId="{25C01E0F-FDA8-40C1-A307-FCA880E056D7}" type="pres">
      <dgm:prSet presAssocID="{B69493BF-456F-44A0-B9EF-493D5CAD1E3D}" presName="dummyConnPt" presStyleCnt="0"/>
      <dgm:spPr/>
    </dgm:pt>
    <dgm:pt modelId="{4F5856FC-6F46-4E4C-A552-960DC48AD07E}" type="pres">
      <dgm:prSet presAssocID="{B69493BF-456F-44A0-B9EF-493D5CAD1E3D}" presName="node" presStyleLbl="node1" presStyleIdx="8" presStyleCnt="9">
        <dgm:presLayoutVars>
          <dgm:bulletEnabled val="1"/>
        </dgm:presLayoutVars>
      </dgm:prSet>
      <dgm:spPr/>
    </dgm:pt>
  </dgm:ptLst>
  <dgm:cxnLst>
    <dgm:cxn modelId="{EE490C03-3BD1-4508-9D1B-6CA40725FC21}" type="presOf" srcId="{EA8D33AB-7D45-4A30-AF38-F5534A1CDAD2}" destId="{3848EE0E-8AFD-4890-9425-F93046074071}" srcOrd="0" destOrd="0" presId="urn:microsoft.com/office/officeart/2005/8/layout/bProcess4"/>
    <dgm:cxn modelId="{EB622605-5476-4331-B03B-9F89EC51651E}" srcId="{859918EA-7AD5-4E68-B75D-DF7A95EBACCB}" destId="{EA8D33AB-7D45-4A30-AF38-F5534A1CDAD2}" srcOrd="0" destOrd="0" parTransId="{7AF26C23-7496-4188-913D-5B50B238FFB7}" sibTransId="{D632620A-40CB-4D4E-9E6A-2D1FB2903B2E}"/>
    <dgm:cxn modelId="{76F71D06-5CFF-4DD1-9B4F-EDB8556C4BD4}" srcId="{859918EA-7AD5-4E68-B75D-DF7A95EBACCB}" destId="{1836C8DC-360D-47E7-924E-233C0BB96AFF}" srcOrd="2" destOrd="0" parTransId="{F3E8BCE7-B3A0-4B9E-A471-43C9A6077212}" sibTransId="{32D3D2B7-C094-4FBB-ACD8-1C70561DB7CA}"/>
    <dgm:cxn modelId="{F0766F0A-D7DB-4C9D-8145-E37C632C0707}" type="presOf" srcId="{859918EA-7AD5-4E68-B75D-DF7A95EBACCB}" destId="{A9B07714-A755-4ABF-B45D-18EBC2EF850C}" srcOrd="0" destOrd="0" presId="urn:microsoft.com/office/officeart/2005/8/layout/bProcess4"/>
    <dgm:cxn modelId="{C09BF619-694B-4BC0-A7A1-F106706AFCA1}" type="presOf" srcId="{D632620A-40CB-4D4E-9E6A-2D1FB2903B2E}" destId="{1DB92003-E260-4BAB-91F8-33C74A36CF55}" srcOrd="0" destOrd="0" presId="urn:microsoft.com/office/officeart/2005/8/layout/bProcess4"/>
    <dgm:cxn modelId="{BD57481E-66EE-4F09-AB22-01739C6FBD03}" type="presOf" srcId="{A72B64AE-63C1-46D3-9767-F04D28894A55}" destId="{0DC4E3F6-57A3-4CEE-A2DE-3BC03D5D2526}" srcOrd="0" destOrd="0" presId="urn:microsoft.com/office/officeart/2005/8/layout/bProcess4"/>
    <dgm:cxn modelId="{6897A331-2C7F-40FD-BFDA-48E853201463}" type="presOf" srcId="{6EBA2334-21F9-4042-8684-7E6A4292FE93}" destId="{23493786-5069-4976-8C71-2F15FCCB9164}" srcOrd="0" destOrd="0" presId="urn:microsoft.com/office/officeart/2005/8/layout/bProcess4"/>
    <dgm:cxn modelId="{8888F63A-F638-4B1C-86B9-2004F453AE54}" type="presOf" srcId="{20FE5F95-B241-4DEF-BA26-4615E5DEFDB0}" destId="{6F389540-5B2C-43EB-BE20-1F7BECD62878}" srcOrd="0" destOrd="0" presId="urn:microsoft.com/office/officeart/2005/8/layout/bProcess4"/>
    <dgm:cxn modelId="{234EC45E-E6B6-4613-9016-534A5D66100A}" type="presOf" srcId="{B4A3778F-275A-4E19-AC13-9D17AF271C6E}" destId="{D7BA02AA-3C35-4F29-991E-1E13A42E3DEB}" srcOrd="0" destOrd="0" presId="urn:microsoft.com/office/officeart/2005/8/layout/bProcess4"/>
    <dgm:cxn modelId="{F9E5E16D-A18A-4696-8911-811B2DEC4BCA}" type="presOf" srcId="{86D6521C-8D34-4B1B-BBCD-F83D64730AB3}" destId="{C56C576C-DE97-4F24-A3EE-22852D1CEE83}" srcOrd="0" destOrd="0" presId="urn:microsoft.com/office/officeart/2005/8/layout/bProcess4"/>
    <dgm:cxn modelId="{7C02E06E-D61C-475D-AF20-D2177BD8799D}" srcId="{859918EA-7AD5-4E68-B75D-DF7A95EBACCB}" destId="{6EBA2334-21F9-4042-8684-7E6A4292FE93}" srcOrd="3" destOrd="0" parTransId="{22E33E4A-CEF5-4AC0-8782-7DA62AE8A802}" sibTransId="{20FE5F95-B241-4DEF-BA26-4615E5DEFDB0}"/>
    <dgm:cxn modelId="{126B4176-8276-4062-8B07-8A3AE6B296A2}" srcId="{859918EA-7AD5-4E68-B75D-DF7A95EBACCB}" destId="{B69493BF-456F-44A0-B9EF-493D5CAD1E3D}" srcOrd="8" destOrd="0" parTransId="{76399EBB-767F-473E-9D16-9E927B8228DF}" sibTransId="{FEA57F69-5369-4724-A678-13668397C037}"/>
    <dgm:cxn modelId="{BFE4BE7A-338A-47BE-9011-D9D87BC0ECDD}" type="presOf" srcId="{421668CA-8615-4D3A-9D90-6CDB24F3F528}" destId="{E7DC84BD-D207-4B6E-883D-9316F132CFB6}" srcOrd="0" destOrd="0" presId="urn:microsoft.com/office/officeart/2005/8/layout/bProcess4"/>
    <dgm:cxn modelId="{6E21ED7E-4F9C-49CE-8926-616F324336AD}" type="presOf" srcId="{1836C8DC-360D-47E7-924E-233C0BB96AFF}" destId="{A678CAB5-6B6A-4A16-9316-94B9F8481BF4}" srcOrd="0" destOrd="0" presId="urn:microsoft.com/office/officeart/2005/8/layout/bProcess4"/>
    <dgm:cxn modelId="{83465091-0FF3-440C-AE8D-7EF85EB8BA73}" srcId="{859918EA-7AD5-4E68-B75D-DF7A95EBACCB}" destId="{A72B64AE-63C1-46D3-9767-F04D28894A55}" srcOrd="5" destOrd="0" parTransId="{063D28DE-0F94-43A0-A961-2D5D1426666C}" sibTransId="{D25258C5-5DC7-4702-8EF8-5696AA2B5CDE}"/>
    <dgm:cxn modelId="{1F32C192-48E1-49CA-8D40-F2EBD8D00AD7}" type="presOf" srcId="{FD4C5AD4-263C-4F70-A40A-EBD0173A6620}" destId="{84ED4FD6-8E97-4872-826E-E4125F394A99}" srcOrd="0" destOrd="0" presId="urn:microsoft.com/office/officeart/2005/8/layout/bProcess4"/>
    <dgm:cxn modelId="{372DF39B-5A85-4D9A-85DC-EF922EC0A015}" type="presOf" srcId="{C2FF3F5A-C683-460D-A410-E4E558BA0590}" destId="{2D8286B9-D861-4759-B018-86AE92058A55}" srcOrd="0" destOrd="0" presId="urn:microsoft.com/office/officeart/2005/8/layout/bProcess4"/>
    <dgm:cxn modelId="{E5976AB1-CB19-48E1-A825-88588FE0C916}" srcId="{859918EA-7AD5-4E68-B75D-DF7A95EBACCB}" destId="{FD4C5AD4-263C-4F70-A40A-EBD0173A6620}" srcOrd="6" destOrd="0" parTransId="{3D3C7311-A6FB-4232-8C44-FC64F49A3E01}" sibTransId="{B4A3778F-275A-4E19-AC13-9D17AF271C6E}"/>
    <dgm:cxn modelId="{182801BA-D953-4483-989A-C6F6AE1FA47E}" type="presOf" srcId="{32D3D2B7-C094-4FBB-ACD8-1C70561DB7CA}" destId="{E7068086-9358-4075-9D2C-AE78BAEE5CD6}" srcOrd="0" destOrd="0" presId="urn:microsoft.com/office/officeart/2005/8/layout/bProcess4"/>
    <dgm:cxn modelId="{A4F313BE-8CFD-4030-A3BC-ADDE29D11A17}" type="presOf" srcId="{D25258C5-5DC7-4702-8EF8-5696AA2B5CDE}" destId="{1FD1250F-208A-4570-8A80-C29E622F4A63}" srcOrd="0" destOrd="0" presId="urn:microsoft.com/office/officeart/2005/8/layout/bProcess4"/>
    <dgm:cxn modelId="{C82B46C9-B550-4FDE-9C71-7C24D82854C9}" srcId="{859918EA-7AD5-4E68-B75D-DF7A95EBACCB}" destId="{C2FF3F5A-C683-460D-A410-E4E558BA0590}" srcOrd="7" destOrd="0" parTransId="{67BA19A5-01DA-413B-A18F-75761DBBCBBF}" sibTransId="{86D6521C-8D34-4B1B-BBCD-F83D64730AB3}"/>
    <dgm:cxn modelId="{821E56C9-D043-49EB-8A64-6B6F20D8B14D}" type="presOf" srcId="{0F1DF293-3D49-4782-ADB8-5260C240CEFC}" destId="{D2CE3F7C-1566-4574-86AD-730E4D5CC470}" srcOrd="0" destOrd="0" presId="urn:microsoft.com/office/officeart/2005/8/layout/bProcess4"/>
    <dgm:cxn modelId="{FDD573CC-C2BD-406D-80D5-B7B98C9A5162}" srcId="{859918EA-7AD5-4E68-B75D-DF7A95EBACCB}" destId="{F8FE742B-305F-4469-B5EA-20F0A8BC9C48}" srcOrd="4" destOrd="0" parTransId="{97FAE994-3519-4178-9648-983869B4B510}" sibTransId="{421668CA-8615-4D3A-9D90-6CDB24F3F528}"/>
    <dgm:cxn modelId="{28A8DDD3-3706-4093-A106-F2FC93523193}" srcId="{859918EA-7AD5-4E68-B75D-DF7A95EBACCB}" destId="{B4BD6645-A7A9-4B4D-BB27-2EBCFBDABCAA}" srcOrd="1" destOrd="0" parTransId="{9B9BF441-4E1B-4A0A-B1D7-AD1EA7931310}" sibTransId="{0F1DF293-3D49-4782-ADB8-5260C240CEFC}"/>
    <dgm:cxn modelId="{83284ED8-BDBD-4897-8237-FD40781088A5}" type="presOf" srcId="{F8FE742B-305F-4469-B5EA-20F0A8BC9C48}" destId="{DAB68572-D7B6-49A8-BFAA-6E6B35C1AF49}" srcOrd="0" destOrd="0" presId="urn:microsoft.com/office/officeart/2005/8/layout/bProcess4"/>
    <dgm:cxn modelId="{773888E4-0D53-481C-80F2-6CEED61547E6}" type="presOf" srcId="{B69493BF-456F-44A0-B9EF-493D5CAD1E3D}" destId="{4F5856FC-6F46-4E4C-A552-960DC48AD07E}" srcOrd="0" destOrd="0" presId="urn:microsoft.com/office/officeart/2005/8/layout/bProcess4"/>
    <dgm:cxn modelId="{B7F1F9F2-CEDA-4CB4-8C3B-79672AC5A05B}" type="presOf" srcId="{B4BD6645-A7A9-4B4D-BB27-2EBCFBDABCAA}" destId="{75EB2DE0-C6E5-48B3-AF2F-6EA6B242B3EF}" srcOrd="0" destOrd="0" presId="urn:microsoft.com/office/officeart/2005/8/layout/bProcess4"/>
    <dgm:cxn modelId="{26DB7AE0-AA90-45D0-A881-B0FEB4918D6F}" type="presParOf" srcId="{A9B07714-A755-4ABF-B45D-18EBC2EF850C}" destId="{EB504805-AB67-428C-A428-57FCDE8F0C9B}" srcOrd="0" destOrd="0" presId="urn:microsoft.com/office/officeart/2005/8/layout/bProcess4"/>
    <dgm:cxn modelId="{6AD95C34-9AA5-4810-8A6B-571E665B4038}" type="presParOf" srcId="{EB504805-AB67-428C-A428-57FCDE8F0C9B}" destId="{48A9AA16-798C-4B3C-8A4C-FB21A92A1113}" srcOrd="0" destOrd="0" presId="urn:microsoft.com/office/officeart/2005/8/layout/bProcess4"/>
    <dgm:cxn modelId="{935EFA2F-CBFF-49E1-A3E8-5F7662644F61}" type="presParOf" srcId="{EB504805-AB67-428C-A428-57FCDE8F0C9B}" destId="{3848EE0E-8AFD-4890-9425-F93046074071}" srcOrd="1" destOrd="0" presId="urn:microsoft.com/office/officeart/2005/8/layout/bProcess4"/>
    <dgm:cxn modelId="{15EB34F6-A2F8-47AA-8F06-FCA6883D06C8}" type="presParOf" srcId="{A9B07714-A755-4ABF-B45D-18EBC2EF850C}" destId="{1DB92003-E260-4BAB-91F8-33C74A36CF55}" srcOrd="1" destOrd="0" presId="urn:microsoft.com/office/officeart/2005/8/layout/bProcess4"/>
    <dgm:cxn modelId="{9FAFE0E3-D37D-4FCA-8872-CBA06E716A5F}" type="presParOf" srcId="{A9B07714-A755-4ABF-B45D-18EBC2EF850C}" destId="{FA32D296-41EC-4888-B9D7-7C3FADFFCE10}" srcOrd="2" destOrd="0" presId="urn:microsoft.com/office/officeart/2005/8/layout/bProcess4"/>
    <dgm:cxn modelId="{8BCC871D-5412-43D3-BEFA-83803E903AF5}" type="presParOf" srcId="{FA32D296-41EC-4888-B9D7-7C3FADFFCE10}" destId="{1BA77192-5D08-4F31-9E1C-5E893E376E55}" srcOrd="0" destOrd="0" presId="urn:microsoft.com/office/officeart/2005/8/layout/bProcess4"/>
    <dgm:cxn modelId="{BE3DA77E-35DE-4DB6-87FA-839290F29F86}" type="presParOf" srcId="{FA32D296-41EC-4888-B9D7-7C3FADFFCE10}" destId="{75EB2DE0-C6E5-48B3-AF2F-6EA6B242B3EF}" srcOrd="1" destOrd="0" presId="urn:microsoft.com/office/officeart/2005/8/layout/bProcess4"/>
    <dgm:cxn modelId="{6998D949-024E-43BB-90DB-AE71E0704B2D}" type="presParOf" srcId="{A9B07714-A755-4ABF-B45D-18EBC2EF850C}" destId="{D2CE3F7C-1566-4574-86AD-730E4D5CC470}" srcOrd="3" destOrd="0" presId="urn:microsoft.com/office/officeart/2005/8/layout/bProcess4"/>
    <dgm:cxn modelId="{0A2F4CAD-F1DF-44F6-8E25-B396438AC31B}" type="presParOf" srcId="{A9B07714-A755-4ABF-B45D-18EBC2EF850C}" destId="{9DEF978C-C914-4E2D-809A-E87200A80B34}" srcOrd="4" destOrd="0" presId="urn:microsoft.com/office/officeart/2005/8/layout/bProcess4"/>
    <dgm:cxn modelId="{DE177BDF-6F79-44A6-BB5B-D5C3EAEBEEE0}" type="presParOf" srcId="{9DEF978C-C914-4E2D-809A-E87200A80B34}" destId="{696D08BA-32F7-4B72-B3D5-B3C83C3CE729}" srcOrd="0" destOrd="0" presId="urn:microsoft.com/office/officeart/2005/8/layout/bProcess4"/>
    <dgm:cxn modelId="{7B2D2368-123E-4B82-812F-C5D30051293F}" type="presParOf" srcId="{9DEF978C-C914-4E2D-809A-E87200A80B34}" destId="{A678CAB5-6B6A-4A16-9316-94B9F8481BF4}" srcOrd="1" destOrd="0" presId="urn:microsoft.com/office/officeart/2005/8/layout/bProcess4"/>
    <dgm:cxn modelId="{F4999BB2-A457-4ABA-B67F-B984C47912E1}" type="presParOf" srcId="{A9B07714-A755-4ABF-B45D-18EBC2EF850C}" destId="{E7068086-9358-4075-9D2C-AE78BAEE5CD6}" srcOrd="5" destOrd="0" presId="urn:microsoft.com/office/officeart/2005/8/layout/bProcess4"/>
    <dgm:cxn modelId="{684360AD-93DD-4EA9-9E17-A97883273C8A}" type="presParOf" srcId="{A9B07714-A755-4ABF-B45D-18EBC2EF850C}" destId="{26B27C60-4808-4963-970D-98DC5B5D533F}" srcOrd="6" destOrd="0" presId="urn:microsoft.com/office/officeart/2005/8/layout/bProcess4"/>
    <dgm:cxn modelId="{10B6B202-3B4F-468B-89F9-0A836FBA9D07}" type="presParOf" srcId="{26B27C60-4808-4963-970D-98DC5B5D533F}" destId="{61635FF4-AF9C-48A8-8BF4-CE3F02191984}" srcOrd="0" destOrd="0" presId="urn:microsoft.com/office/officeart/2005/8/layout/bProcess4"/>
    <dgm:cxn modelId="{756B23BF-2F6F-4228-AEB2-85E7055C07A9}" type="presParOf" srcId="{26B27C60-4808-4963-970D-98DC5B5D533F}" destId="{23493786-5069-4976-8C71-2F15FCCB9164}" srcOrd="1" destOrd="0" presId="urn:microsoft.com/office/officeart/2005/8/layout/bProcess4"/>
    <dgm:cxn modelId="{2FAB6269-868D-427B-97E5-D4A7360B5FE9}" type="presParOf" srcId="{A9B07714-A755-4ABF-B45D-18EBC2EF850C}" destId="{6F389540-5B2C-43EB-BE20-1F7BECD62878}" srcOrd="7" destOrd="0" presId="urn:microsoft.com/office/officeart/2005/8/layout/bProcess4"/>
    <dgm:cxn modelId="{D0C331CA-49F7-4C7A-AC25-D06741E3950B}" type="presParOf" srcId="{A9B07714-A755-4ABF-B45D-18EBC2EF850C}" destId="{72110201-0B47-466B-88C7-B7619FD84772}" srcOrd="8" destOrd="0" presId="urn:microsoft.com/office/officeart/2005/8/layout/bProcess4"/>
    <dgm:cxn modelId="{689EDF1C-B0BB-4696-BEC1-6646E528D84D}" type="presParOf" srcId="{72110201-0B47-466B-88C7-B7619FD84772}" destId="{D1F8E1A8-5F58-4BAC-91EC-F2CEAE5AAABA}" srcOrd="0" destOrd="0" presId="urn:microsoft.com/office/officeart/2005/8/layout/bProcess4"/>
    <dgm:cxn modelId="{98F2BDF8-2D2D-497F-BDE9-483C27AE5842}" type="presParOf" srcId="{72110201-0B47-466B-88C7-B7619FD84772}" destId="{DAB68572-D7B6-49A8-BFAA-6E6B35C1AF49}" srcOrd="1" destOrd="0" presId="urn:microsoft.com/office/officeart/2005/8/layout/bProcess4"/>
    <dgm:cxn modelId="{F21D4E03-93E3-4F10-BFA5-2F2A5D1E92CD}" type="presParOf" srcId="{A9B07714-A755-4ABF-B45D-18EBC2EF850C}" destId="{E7DC84BD-D207-4B6E-883D-9316F132CFB6}" srcOrd="9" destOrd="0" presId="urn:microsoft.com/office/officeart/2005/8/layout/bProcess4"/>
    <dgm:cxn modelId="{6A2DE9CE-9757-4F80-8FA4-52F7CD4FB737}" type="presParOf" srcId="{A9B07714-A755-4ABF-B45D-18EBC2EF850C}" destId="{B71A2107-5A39-4345-80DF-5B93DEF3B339}" srcOrd="10" destOrd="0" presId="urn:microsoft.com/office/officeart/2005/8/layout/bProcess4"/>
    <dgm:cxn modelId="{858209D7-001C-4FBA-BFFF-7B8767540635}" type="presParOf" srcId="{B71A2107-5A39-4345-80DF-5B93DEF3B339}" destId="{55E462F4-1729-4C27-B17D-3789DEDCFEDF}" srcOrd="0" destOrd="0" presId="urn:microsoft.com/office/officeart/2005/8/layout/bProcess4"/>
    <dgm:cxn modelId="{6A31F79A-7F24-4831-A249-71B29852C4BB}" type="presParOf" srcId="{B71A2107-5A39-4345-80DF-5B93DEF3B339}" destId="{0DC4E3F6-57A3-4CEE-A2DE-3BC03D5D2526}" srcOrd="1" destOrd="0" presId="urn:microsoft.com/office/officeart/2005/8/layout/bProcess4"/>
    <dgm:cxn modelId="{D1071860-CC5C-4F00-83A2-812674879843}" type="presParOf" srcId="{A9B07714-A755-4ABF-B45D-18EBC2EF850C}" destId="{1FD1250F-208A-4570-8A80-C29E622F4A63}" srcOrd="11" destOrd="0" presId="urn:microsoft.com/office/officeart/2005/8/layout/bProcess4"/>
    <dgm:cxn modelId="{317D80B0-F163-40DB-90D9-43ADB5F10C4E}" type="presParOf" srcId="{A9B07714-A755-4ABF-B45D-18EBC2EF850C}" destId="{2088B804-58B6-4ED2-93B7-23E36F4B012B}" srcOrd="12" destOrd="0" presId="urn:microsoft.com/office/officeart/2005/8/layout/bProcess4"/>
    <dgm:cxn modelId="{8377EF31-A235-4971-95E7-D7050745ACBE}" type="presParOf" srcId="{2088B804-58B6-4ED2-93B7-23E36F4B012B}" destId="{71C4CFAE-C467-4474-B212-92A634EFB15A}" srcOrd="0" destOrd="0" presId="urn:microsoft.com/office/officeart/2005/8/layout/bProcess4"/>
    <dgm:cxn modelId="{02B189BA-468E-4940-8EF9-BBB020E74469}" type="presParOf" srcId="{2088B804-58B6-4ED2-93B7-23E36F4B012B}" destId="{84ED4FD6-8E97-4872-826E-E4125F394A99}" srcOrd="1" destOrd="0" presId="urn:microsoft.com/office/officeart/2005/8/layout/bProcess4"/>
    <dgm:cxn modelId="{CEB1434A-FB10-47F8-A88B-D6D85D4A760A}" type="presParOf" srcId="{A9B07714-A755-4ABF-B45D-18EBC2EF850C}" destId="{D7BA02AA-3C35-4F29-991E-1E13A42E3DEB}" srcOrd="13" destOrd="0" presId="urn:microsoft.com/office/officeart/2005/8/layout/bProcess4"/>
    <dgm:cxn modelId="{4ED1A477-9747-4FA7-B88C-E3D96BEBE067}" type="presParOf" srcId="{A9B07714-A755-4ABF-B45D-18EBC2EF850C}" destId="{D2469CCC-12AF-45AC-9BEA-570A173E3DF1}" srcOrd="14" destOrd="0" presId="urn:microsoft.com/office/officeart/2005/8/layout/bProcess4"/>
    <dgm:cxn modelId="{8A274B16-1185-4F1D-B5BB-CF1A59827899}" type="presParOf" srcId="{D2469CCC-12AF-45AC-9BEA-570A173E3DF1}" destId="{44E40783-883F-4DA0-9A12-55B90744DB96}" srcOrd="0" destOrd="0" presId="urn:microsoft.com/office/officeart/2005/8/layout/bProcess4"/>
    <dgm:cxn modelId="{DA20ADC3-E3B2-47F2-A2BC-CA08A0D85872}" type="presParOf" srcId="{D2469CCC-12AF-45AC-9BEA-570A173E3DF1}" destId="{2D8286B9-D861-4759-B018-86AE92058A55}" srcOrd="1" destOrd="0" presId="urn:microsoft.com/office/officeart/2005/8/layout/bProcess4"/>
    <dgm:cxn modelId="{F07D41C4-82AD-4239-94C2-3DE035DAE461}" type="presParOf" srcId="{A9B07714-A755-4ABF-B45D-18EBC2EF850C}" destId="{C56C576C-DE97-4F24-A3EE-22852D1CEE83}" srcOrd="15" destOrd="0" presId="urn:microsoft.com/office/officeart/2005/8/layout/bProcess4"/>
    <dgm:cxn modelId="{D10F52FF-BD09-491D-954C-F004CDB1209F}" type="presParOf" srcId="{A9B07714-A755-4ABF-B45D-18EBC2EF850C}" destId="{01B5707F-4530-4FB5-B20A-686228C72F52}" srcOrd="16" destOrd="0" presId="urn:microsoft.com/office/officeart/2005/8/layout/bProcess4"/>
    <dgm:cxn modelId="{B9E6EE2E-5921-49AD-A1D8-C9FFD3290E1F}" type="presParOf" srcId="{01B5707F-4530-4FB5-B20A-686228C72F52}" destId="{25C01E0F-FDA8-40C1-A307-FCA880E056D7}" srcOrd="0" destOrd="0" presId="urn:microsoft.com/office/officeart/2005/8/layout/bProcess4"/>
    <dgm:cxn modelId="{DF42A2F0-F646-44E5-A501-A880E6BCE455}" type="presParOf" srcId="{01B5707F-4530-4FB5-B20A-686228C72F52}" destId="{4F5856FC-6F46-4E4C-A552-960DC48AD07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92003-E260-4BAB-91F8-33C74A36CF55}">
      <dsp:nvSpPr>
        <dsp:cNvPr id="0" name=""/>
        <dsp:cNvSpPr/>
      </dsp:nvSpPr>
      <dsp:spPr>
        <a:xfrm rot="6397367">
          <a:off x="-133252" y="1384096"/>
          <a:ext cx="2009210" cy="2607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8EE0E-8AFD-4890-9425-F93046074071}">
      <dsp:nvSpPr>
        <dsp:cNvPr id="0" name=""/>
        <dsp:cNvSpPr/>
      </dsp:nvSpPr>
      <dsp:spPr>
        <a:xfrm>
          <a:off x="574773" y="122702"/>
          <a:ext cx="2897196" cy="1738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600" kern="1200">
              <a:latin typeface="Calibri"/>
              <a:ea typeface="+mn-ea"/>
              <a:cs typeface="+mn-cs"/>
            </a:rPr>
          </a:br>
          <a:endParaRPr lang="en-US" sz="4600" kern="1200" dirty="0"/>
        </a:p>
      </dsp:txBody>
      <dsp:txXfrm>
        <a:off x="625687" y="173616"/>
        <a:ext cx="2795368" cy="1636490"/>
      </dsp:txXfrm>
    </dsp:sp>
    <dsp:sp modelId="{D2CE3F7C-1566-4574-86AD-730E4D5CC470}">
      <dsp:nvSpPr>
        <dsp:cNvPr id="0" name=""/>
        <dsp:cNvSpPr/>
      </dsp:nvSpPr>
      <dsp:spPr>
        <a:xfrm rot="5400000">
          <a:off x="-489325" y="3429062"/>
          <a:ext cx="2146583" cy="2607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B2DE0-C6E5-48B3-AF2F-6EA6B242B3EF}">
      <dsp:nvSpPr>
        <dsp:cNvPr id="0" name=""/>
        <dsp:cNvSpPr/>
      </dsp:nvSpPr>
      <dsp:spPr>
        <a:xfrm>
          <a:off x="0" y="2056998"/>
          <a:ext cx="2897196" cy="1738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600" kern="1200">
              <a:latin typeface="Calibri"/>
              <a:ea typeface="+mn-ea"/>
              <a:cs typeface="+mn-cs"/>
            </a:rPr>
          </a:br>
          <a:endParaRPr lang="en-US" sz="4600" kern="1200" dirty="0"/>
        </a:p>
      </dsp:txBody>
      <dsp:txXfrm>
        <a:off x="50914" y="2107912"/>
        <a:ext cx="2795368" cy="1636490"/>
      </dsp:txXfrm>
    </dsp:sp>
    <dsp:sp modelId="{E7068086-9358-4075-9D2C-AE78BAEE5CD6}">
      <dsp:nvSpPr>
        <dsp:cNvPr id="0" name=""/>
        <dsp:cNvSpPr/>
      </dsp:nvSpPr>
      <dsp:spPr>
        <a:xfrm rot="115235">
          <a:off x="582861" y="4577268"/>
          <a:ext cx="3930364" cy="2607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8CAB5-6B6A-4A16-9316-94B9F8481BF4}">
      <dsp:nvSpPr>
        <dsp:cNvPr id="0" name=""/>
        <dsp:cNvSpPr/>
      </dsp:nvSpPr>
      <dsp:spPr>
        <a:xfrm>
          <a:off x="0" y="4212634"/>
          <a:ext cx="2897196" cy="1738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4600" kern="1200">
              <a:latin typeface="Calibri"/>
              <a:ea typeface="+mn-ea"/>
              <a:cs typeface="+mn-cs"/>
            </a:rPr>
          </a:br>
          <a:endParaRPr lang="en-US" sz="4600" kern="1200" dirty="0"/>
        </a:p>
      </dsp:txBody>
      <dsp:txXfrm>
        <a:off x="50914" y="4263548"/>
        <a:ext cx="2795368" cy="1636490"/>
      </dsp:txXfrm>
    </dsp:sp>
    <dsp:sp modelId="{6F389540-5B2C-43EB-BE20-1F7BECD62878}">
      <dsp:nvSpPr>
        <dsp:cNvPr id="0" name=""/>
        <dsp:cNvSpPr/>
      </dsp:nvSpPr>
      <dsp:spPr>
        <a:xfrm rot="16200000">
          <a:off x="3434725" y="3556681"/>
          <a:ext cx="2163844" cy="2607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3786-5069-4976-8C71-2F15FCCB9164}">
      <dsp:nvSpPr>
        <dsp:cNvPr id="0" name=""/>
        <dsp:cNvSpPr/>
      </dsp:nvSpPr>
      <dsp:spPr>
        <a:xfrm>
          <a:off x="3932682" y="4348884"/>
          <a:ext cx="2897196" cy="17383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itchFamily="18" charset="0"/>
            </a:rPr>
            <a:t>Đề xướng quyền tự do của con người</a:t>
          </a:r>
          <a:endParaRPr lang="en-US" sz="3200" kern="1200" dirty="0"/>
        </a:p>
      </dsp:txBody>
      <dsp:txXfrm>
        <a:off x="3983596" y="4399798"/>
        <a:ext cx="2795368" cy="1636490"/>
      </dsp:txXfrm>
    </dsp:sp>
    <dsp:sp modelId="{E7DC84BD-D207-4B6E-883D-9316F132CFB6}">
      <dsp:nvSpPr>
        <dsp:cNvPr id="0" name=""/>
        <dsp:cNvSpPr/>
      </dsp:nvSpPr>
      <dsp:spPr>
        <a:xfrm rot="16200000">
          <a:off x="3434725" y="1383783"/>
          <a:ext cx="2163844" cy="2607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68572-D7B6-49A8-BFAA-6E6B35C1AF49}">
      <dsp:nvSpPr>
        <dsp:cNvPr id="0" name=""/>
        <dsp:cNvSpPr/>
      </dsp:nvSpPr>
      <dsp:spPr>
        <a:xfrm>
          <a:off x="3932682" y="2175986"/>
          <a:ext cx="2897196" cy="17383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phê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́.</a:t>
          </a:r>
        </a:p>
      </dsp:txBody>
      <dsp:txXfrm>
        <a:off x="3983596" y="2226900"/>
        <a:ext cx="2795368" cy="1636490"/>
      </dsp:txXfrm>
    </dsp:sp>
    <dsp:sp modelId="{1FD1250F-208A-4570-8A80-C29E622F4A63}">
      <dsp:nvSpPr>
        <dsp:cNvPr id="0" name=""/>
        <dsp:cNvSpPr/>
      </dsp:nvSpPr>
      <dsp:spPr>
        <a:xfrm>
          <a:off x="4521174" y="297335"/>
          <a:ext cx="4223578" cy="2607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4E3F6-57A3-4CEE-A2DE-3BC03D5D2526}">
      <dsp:nvSpPr>
        <dsp:cNvPr id="0" name=""/>
        <dsp:cNvSpPr/>
      </dsp:nvSpPr>
      <dsp:spPr>
        <a:xfrm>
          <a:off x="3932682" y="3089"/>
          <a:ext cx="2897196" cy="17383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u="sng" kern="1200">
              <a:latin typeface="+mj-lt"/>
            </a:rPr>
            <a:t>Nội dung</a:t>
          </a:r>
          <a:endParaRPr lang="en-US" sz="3200" b="1" u="sng" kern="1200" dirty="0">
            <a:latin typeface="+mj-lt"/>
          </a:endParaRPr>
        </a:p>
      </dsp:txBody>
      <dsp:txXfrm>
        <a:off x="3983596" y="54003"/>
        <a:ext cx="2795368" cy="1636490"/>
      </dsp:txXfrm>
    </dsp:sp>
    <dsp:sp modelId="{D7BA02AA-3C35-4F29-991E-1E13A42E3DEB}">
      <dsp:nvSpPr>
        <dsp:cNvPr id="0" name=""/>
        <dsp:cNvSpPr/>
      </dsp:nvSpPr>
      <dsp:spPr>
        <a:xfrm rot="5438832">
          <a:off x="7509416" y="1527797"/>
          <a:ext cx="2452027" cy="2607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D4FD6-8E97-4872-826E-E4125F394A99}">
      <dsp:nvSpPr>
        <dsp:cNvPr id="0" name=""/>
        <dsp:cNvSpPr/>
      </dsp:nvSpPr>
      <dsp:spPr>
        <a:xfrm>
          <a:off x="8165313" y="3089"/>
          <a:ext cx="2897196" cy="17383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Vai trò</a:t>
          </a:r>
          <a:endParaRPr lang="en-US" sz="32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16227" y="54003"/>
        <a:ext cx="2795368" cy="1636490"/>
      </dsp:txXfrm>
    </dsp:sp>
    <dsp:sp modelId="{C56C576C-DE97-4F24-A3EE-22852D1CEE83}">
      <dsp:nvSpPr>
        <dsp:cNvPr id="0" name=""/>
        <dsp:cNvSpPr/>
      </dsp:nvSpPr>
      <dsp:spPr>
        <a:xfrm rot="5367573">
          <a:off x="7504913" y="3994000"/>
          <a:ext cx="2456507" cy="2607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286B9-D861-4759-B018-86AE92058A55}">
      <dsp:nvSpPr>
        <dsp:cNvPr id="0" name=""/>
        <dsp:cNvSpPr/>
      </dsp:nvSpPr>
      <dsp:spPr>
        <a:xfrm>
          <a:off x="7758257" y="2175986"/>
          <a:ext cx="3655914" cy="23173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u="none" kern="1200">
              <a:latin typeface="Times New Roman" pitchFamily="18" charset="0"/>
              <a:cs typeface="Times New Roman" pitchFamily="18" charset="0"/>
            </a:rPr>
            <a:t>Tấn công vào hệ tư tưởng phong kiến, dọn đường cho cách mạng bùng nổ.</a:t>
          </a:r>
          <a:endParaRPr lang="en-US" sz="3200" b="0" i="0" u="none" kern="1200" dirty="0"/>
        </a:p>
      </dsp:txBody>
      <dsp:txXfrm>
        <a:off x="7826131" y="2243860"/>
        <a:ext cx="3520166" cy="2181638"/>
      </dsp:txXfrm>
    </dsp:sp>
    <dsp:sp modelId="{4F5856FC-6F46-4E4C-A552-960DC48AD07E}">
      <dsp:nvSpPr>
        <dsp:cNvPr id="0" name=""/>
        <dsp:cNvSpPr/>
      </dsp:nvSpPr>
      <dsp:spPr>
        <a:xfrm>
          <a:off x="8165313" y="4927952"/>
          <a:ext cx="2897196" cy="173831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xã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tương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kern="1200" dirty="0" err="1">
              <a:latin typeface="Times New Roman" pitchFamily="18" charset="0"/>
              <a:cs typeface="Times New Roman" pitchFamily="18" charset="0"/>
            </a:rPr>
            <a:t>lai</a:t>
          </a:r>
          <a:r>
            <a:rPr lang="en-US" sz="3200" b="0" kern="1200" dirty="0">
              <a:latin typeface="Times New Roman" pitchFamily="18" charset="0"/>
              <a:cs typeface="Times New Roman" pitchFamily="18" charset="0"/>
            </a:rPr>
            <a:t>.</a:t>
          </a:r>
          <a:endParaRPr lang="en-US" sz="3200" b="0" kern="1200" dirty="0"/>
        </a:p>
      </dsp:txBody>
      <dsp:txXfrm>
        <a:off x="8216227" y="4978866"/>
        <a:ext cx="2795368" cy="163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A3670-6A56-45F6-84A0-CFDFA4874CA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CFAF8-97DF-4170-A9DF-056E88DBD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375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73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9647A-6BAE-E242-8EF7-D81773236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D7A70-D9EC-B944-8707-DA9DB4A3A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564A0-7C12-5648-B37B-B1A02EF3F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8C2B-1E8B-264A-A173-0D652176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9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0458AA-6960-AE41-8C7F-8B76D6A9D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DDCBA-0B87-A346-B647-D2CDE4014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ACBE90-B64A-A247-B62D-93F3D892D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5B47-5F25-E146-B972-DA4C8C213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26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9647A-6BAE-E242-8EF7-D81773236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D7A70-D9EC-B944-8707-DA9DB4A3A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564A0-7C12-5648-B37B-B1A02EF3F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8C2B-1E8B-264A-A173-0D652176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49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EBF6E4-CF5A-7548-A11E-3912F34B6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F684D-7C8A-474F-97AA-030993A1A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0A1EE3-F814-2447-87F6-F3267EF7D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4A77-2F89-2F4A-92A6-27B0E507F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334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CEEE6-28A0-5843-A25C-6D630BB349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F82232-5D04-AF4F-9170-6232AB850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30B5E-0DC2-A04C-8506-FFB16F788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7BA3-B54B-C64F-9603-AEF8DE95F2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297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D43A45-5E84-F040-9F66-FF81F962F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275F52-2F0C-DD4D-B52D-D57F8341E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F2190B-39D4-D042-A10C-2B7189F92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C962-02E4-9548-BD3C-FDADBCEF3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069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0B9B0E-5B6D-064E-B200-6327E3FAC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211AB9-B4D4-A14D-A823-DC5F942A1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6CF819-0546-E446-AB7E-F026DF611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E849-BF67-374A-8ABC-21F89E906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8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8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49DDEA-FD50-5A41-A99F-A9EFA99C6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31453A-A770-4540-B0BB-35E90A291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A576AD-C0DF-E14D-945A-B6D7A02CA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9E03-1CB1-7040-9FA4-3FDA19F94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305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B1163-B48F-A14D-B531-6068BB626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4C0AE-FA77-1141-83FC-A843582C9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F0026-3444-F64E-B28E-394AFE3D1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CD205-AEAB-4B40-BF90-CEA1B5FD3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22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A528A-4F8F-094A-8030-E93DD37D6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4CFDD-C4DC-2840-B8F8-CA039724B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D83DD-A556-274F-A6E2-BC794835A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AAB43-BC5D-FE4F-9E18-1B4FC1CD9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58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A7F6C-1BC3-184E-B1C4-B008D4FC2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AA9B8-840E-5F43-9307-C84CA5C61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3AEE33-9CAE-5B40-86E8-21993CCCD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08FC-243A-B04B-A768-0EA56921F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307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38690-3F8E-5146-B023-3E5CB2585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5475C-C22B-0A44-B15F-C4C5A0198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B4E2CE-C2B0-E24A-8FC5-3B17AAFDD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8F2D-EB0B-3F4B-9A7C-0484DF1D3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048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8577FD-299B-BC40-AC23-0F70077F5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D18D56-6197-014F-9CC7-E723E7D10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14BD05-EDC3-1A46-A87D-D300C4278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98A2F-A9D2-8E46-8E69-F3512D74D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76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556529-4141-244A-95B6-DD6D1A981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F09C5-AFF5-8046-9493-6F93269F4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3F57F-B0FA-DA47-AA56-52D46C06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DF09-4DC5-6A46-BC12-8A5490F30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558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6F406F-8636-C54B-96FF-F8FB00323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FBC090C-812D-A04F-BF9F-C9076B9F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2461293-9E0D-DB47-8AAC-663A770F6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AD06D-60D5-E848-942E-1CC860E01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809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CF51-1FAF-475C-938C-316DA97E4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149DE-A2BA-44E6-9382-F6A89EE7A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B10D-A5B4-46E8-8AF0-F9843113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678B-F5A5-46C8-A412-068CE5D6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5F39A-EE85-4607-A028-9A121070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04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1E43-4CCE-4CBB-BB9A-AEE85D67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CE106-5815-4330-90E0-0E51B3DEC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380F2-0FBC-490D-BBAA-B536FDBD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F48F-05F7-4A03-8E43-E96C1D4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B01B2-957C-4B6C-BFA4-5B1CE336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3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76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5205-5111-4053-A286-27634067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0958A-B5F5-4147-9D76-A2682E019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67E7A-6442-4DB0-8555-34816C92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6F459-A050-4859-85C8-753397DA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D2DA9-4514-4EAF-AF0C-A9A19FC5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66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5757-2803-4BC6-A3ED-02823FA2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501D3-949B-46EB-883D-8BD4EDE2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3B621-95D1-4CDA-BF60-F2DF23B72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BFC66-BF2C-4BA1-9410-615B9AE2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F7A95-AAB5-4D3C-8EF7-C765AB6F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2D64F-6F9C-4CE9-BAFF-6E351277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23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2957-DB62-4C56-9C63-3F7E0E04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1DEBC-3947-41A9-9602-B8EF2353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2EFAA-9D87-4CE0-96FA-4710822B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1C73A-CB24-4CFC-BDB0-8FDD1D045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41EB3-8D13-4622-A8B0-28ADF4D85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E17D1-C23E-4CE6-8E23-F82B10BF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84EF8-C91F-4503-B096-03E73C6B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75502-F6FE-4278-B466-AA03CA86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03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9A07-5458-4973-BA63-96549BC3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B6604-8399-4FD5-A36B-2291F09A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BF5C5-E61A-47EA-99B5-082CADE7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3C209-C941-412F-ACC8-B58F5136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53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FFA54-480A-45F5-BCEB-9445FE26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D6FD1-236D-49C6-84DE-C860CCB1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00267-507E-45CC-916F-3AFFA47F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6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07CD-E87A-4001-8592-5131D22B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C2FC1-D0BE-4417-8D3A-A6A317E71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E5B1B-8532-47DD-A0FF-6F395DD40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654DC-0F04-4FC5-B52B-0220D23B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77BA9-2774-4999-BB06-B3099372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DBC81-35FA-4A3E-84B7-13EABE19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97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B89C-9CEC-4DEE-A0C1-2D4FFC0D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0EE3E-B18F-4BA3-AEB7-BC8C4D1D2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0CAE8-9F10-436A-85A3-452FB00E9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45BCD-61E2-400B-BE90-9957BAF9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6EBF9-DB23-4705-AC14-16E71DC4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89DBB-C9D3-40D3-87E3-6EFA29F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52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8A4F-3283-48A2-9711-10DE7FDB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5206B-D5A7-488B-A8DF-24185B56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7D6E5-5376-4003-8731-07B1C183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8E3E9-B7B0-417E-A6F3-72B6FA1F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F5EBA-35A7-4901-A5A6-EF6FCDB5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12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8CB01A-DB1E-4FDB-9F9D-BBB0D72D6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3BE6F-8D6A-4360-BDAB-5D95E91C5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81A12-1369-4C27-873B-248A8D57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E45FE-9130-43B9-8D2F-5564E854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7CC5-ED1E-42C0-9376-E838155F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7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320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3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5"/>
            <a:ext cx="10363200" cy="1362075"/>
          </a:xfrm>
        </p:spPr>
        <p:txBody>
          <a:bodyPr anchor="t"/>
          <a:lstStyle>
            <a:lvl1pPr algn="l">
              <a:defRPr sz="54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7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3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76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8281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9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3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7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67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5"/>
            <a:ext cx="5384800" cy="4525963"/>
          </a:xfrm>
        </p:spPr>
        <p:txBody>
          <a:bodyPr/>
          <a:lstStyle>
            <a:lvl1pPr>
              <a:defRPr sz="38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800" cy="4525963"/>
          </a:xfrm>
        </p:spPr>
        <p:txBody>
          <a:bodyPr/>
          <a:lstStyle>
            <a:lvl1pPr>
              <a:defRPr sz="38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59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87" indent="0">
              <a:buNone/>
              <a:defRPr sz="2667" b="1"/>
            </a:lvl2pPr>
            <a:lvl3pPr marL="1218776" indent="0">
              <a:buNone/>
              <a:defRPr sz="2400" b="1"/>
            </a:lvl3pPr>
            <a:lvl4pPr marL="1828161" indent="0">
              <a:buNone/>
              <a:defRPr sz="2267" b="1"/>
            </a:lvl4pPr>
            <a:lvl5pPr marL="2437550" indent="0">
              <a:buNone/>
              <a:defRPr sz="2267" b="1"/>
            </a:lvl5pPr>
            <a:lvl6pPr marL="3046934" indent="0">
              <a:buNone/>
              <a:defRPr sz="2267" b="1"/>
            </a:lvl6pPr>
            <a:lvl7pPr marL="3656319" indent="0">
              <a:buNone/>
              <a:defRPr sz="2267" b="1"/>
            </a:lvl7pPr>
            <a:lvl8pPr marL="4265707" indent="0">
              <a:buNone/>
              <a:defRPr sz="2267" b="1"/>
            </a:lvl8pPr>
            <a:lvl9pPr marL="4875093" indent="0">
              <a:buNone/>
              <a:defRPr sz="2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87" indent="0">
              <a:buNone/>
              <a:defRPr sz="2667" b="1"/>
            </a:lvl2pPr>
            <a:lvl3pPr marL="1218776" indent="0">
              <a:buNone/>
              <a:defRPr sz="2400" b="1"/>
            </a:lvl3pPr>
            <a:lvl4pPr marL="1828161" indent="0">
              <a:buNone/>
              <a:defRPr sz="2267" b="1"/>
            </a:lvl4pPr>
            <a:lvl5pPr marL="2437550" indent="0">
              <a:buNone/>
              <a:defRPr sz="2267" b="1"/>
            </a:lvl5pPr>
            <a:lvl6pPr marL="3046934" indent="0">
              <a:buNone/>
              <a:defRPr sz="2267" b="1"/>
            </a:lvl6pPr>
            <a:lvl7pPr marL="3656319" indent="0">
              <a:buNone/>
              <a:defRPr sz="2267" b="1"/>
            </a:lvl7pPr>
            <a:lvl8pPr marL="4265707" indent="0">
              <a:buNone/>
              <a:defRPr sz="2267" b="1"/>
            </a:lvl8pPr>
            <a:lvl9pPr marL="4875093" indent="0">
              <a:buNone/>
              <a:defRPr sz="2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31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9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9" y="1031261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7" rIns="91408" bIns="45707" rtlCol="0" anchor="ctr"/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62" y="6451901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7" rIns="91408" bIns="45707" rtlCol="0" anchor="ctr"/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09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128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867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1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87" indent="0">
              <a:buNone/>
              <a:defRPr sz="1600"/>
            </a:lvl2pPr>
            <a:lvl3pPr marL="1218776" indent="0">
              <a:buNone/>
              <a:defRPr sz="1467"/>
            </a:lvl3pPr>
            <a:lvl4pPr marL="1828161" indent="0">
              <a:buNone/>
              <a:defRPr sz="1200"/>
            </a:lvl4pPr>
            <a:lvl5pPr marL="2437550" indent="0">
              <a:buNone/>
              <a:defRPr sz="1200"/>
            </a:lvl5pPr>
            <a:lvl6pPr marL="3046934" indent="0">
              <a:buNone/>
              <a:defRPr sz="1200"/>
            </a:lvl6pPr>
            <a:lvl7pPr marL="3656319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96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87" indent="0">
              <a:buNone/>
              <a:defRPr sz="3867"/>
            </a:lvl2pPr>
            <a:lvl3pPr marL="1218776" indent="0">
              <a:buNone/>
              <a:defRPr sz="3200"/>
            </a:lvl3pPr>
            <a:lvl4pPr marL="1828161" indent="0">
              <a:buNone/>
              <a:defRPr sz="2667"/>
            </a:lvl4pPr>
            <a:lvl5pPr marL="2437550" indent="0">
              <a:buNone/>
              <a:defRPr sz="2667"/>
            </a:lvl5pPr>
            <a:lvl6pPr marL="3046934" indent="0">
              <a:buNone/>
              <a:defRPr sz="2667"/>
            </a:lvl6pPr>
            <a:lvl7pPr marL="3656319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87" indent="0">
              <a:buNone/>
              <a:defRPr sz="1600"/>
            </a:lvl2pPr>
            <a:lvl3pPr marL="1218776" indent="0">
              <a:buNone/>
              <a:defRPr sz="1467"/>
            </a:lvl3pPr>
            <a:lvl4pPr marL="1828161" indent="0">
              <a:buNone/>
              <a:defRPr sz="1200"/>
            </a:lvl4pPr>
            <a:lvl5pPr marL="2437550" indent="0">
              <a:buNone/>
              <a:defRPr sz="1200"/>
            </a:lvl5pPr>
            <a:lvl6pPr marL="3046934" indent="0">
              <a:buNone/>
              <a:defRPr sz="1200"/>
            </a:lvl6pPr>
            <a:lvl7pPr marL="3656319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49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3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715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2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0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867"/>
            </a:lvl3pPr>
            <a:lvl4pPr marL="1371292" indent="0" algn="ctr">
              <a:buNone/>
              <a:defRPr sz="1600"/>
            </a:lvl4pPr>
            <a:lvl5pPr marL="1828389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5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97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17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16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9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867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5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867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5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6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692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888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467"/>
            </a:lvl2pPr>
            <a:lvl3pPr marL="914196" indent="0">
              <a:buNone/>
              <a:defRPr sz="1200"/>
            </a:lvl3pPr>
            <a:lvl4pPr marL="1371292" indent="0">
              <a:buNone/>
              <a:defRPr sz="1067"/>
            </a:lvl4pPr>
            <a:lvl5pPr marL="1828389" indent="0">
              <a:buNone/>
              <a:defRPr sz="1067"/>
            </a:lvl5pPr>
            <a:lvl6pPr marL="2285486" indent="0">
              <a:buNone/>
              <a:defRPr sz="1067"/>
            </a:lvl6pPr>
            <a:lvl7pPr marL="2742585" indent="0">
              <a:buNone/>
              <a:defRPr sz="1067"/>
            </a:lvl7pPr>
            <a:lvl8pPr marL="3199680" indent="0">
              <a:buNone/>
              <a:defRPr sz="1067"/>
            </a:lvl8pPr>
            <a:lvl9pPr marL="3656775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5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137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5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467"/>
            </a:lvl2pPr>
            <a:lvl3pPr marL="914196" indent="0">
              <a:buNone/>
              <a:defRPr sz="1200"/>
            </a:lvl3pPr>
            <a:lvl4pPr marL="1371292" indent="0">
              <a:buNone/>
              <a:defRPr sz="1067"/>
            </a:lvl4pPr>
            <a:lvl5pPr marL="1828389" indent="0">
              <a:buNone/>
              <a:defRPr sz="1067"/>
            </a:lvl5pPr>
            <a:lvl6pPr marL="2285486" indent="0">
              <a:buNone/>
              <a:defRPr sz="1067"/>
            </a:lvl6pPr>
            <a:lvl7pPr marL="2742585" indent="0">
              <a:buNone/>
              <a:defRPr sz="1067"/>
            </a:lvl7pPr>
            <a:lvl8pPr marL="3199680" indent="0">
              <a:buNone/>
              <a:defRPr sz="1067"/>
            </a:lvl8pPr>
            <a:lvl9pPr marL="3656775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72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67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8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44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6" y="174171"/>
            <a:ext cx="8277057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1912" tIns="60956" rIns="121912" bIns="60956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70" y="174171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2" tIns="60956" rIns="121912" bIns="60956"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4" y="217260"/>
            <a:ext cx="3057309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lIns="121912" tIns="60956" rIns="121912" bIns="60956"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7" y="174173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59" y="174171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1912" tIns="60956" rIns="121912" bIns="60956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5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67630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800" y="1759633"/>
            <a:ext cx="6032800" cy="2998000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1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800" y="4757633"/>
            <a:ext cx="6032800" cy="4604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1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326091" y="5506838"/>
            <a:ext cx="1466709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089064" y="3848681"/>
            <a:ext cx="1263517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98833" y="5903060"/>
            <a:ext cx="2226948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10458754" y="5017297"/>
            <a:ext cx="2369497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26104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134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2477783" y="1848597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2477767" y="2455433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1258300" y="2061967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7527233" y="1848567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7527233" y="2455428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6302583" y="2061967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3234049" y="4173764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3234033" y="4780600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2014567" y="4387133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8283500" y="4173733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8283500" y="4780595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7058849" y="4387133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326091" y="5506838"/>
            <a:ext cx="1466709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98833" y="6100726"/>
            <a:ext cx="2226948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10676542" y="-296453"/>
            <a:ext cx="126352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326088" y="-183217"/>
            <a:ext cx="1466712" cy="1380705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10957075" y="-878788"/>
            <a:ext cx="1906087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9834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11430633" y="5037948"/>
            <a:ext cx="1058681" cy="99660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10988411" y="5656741"/>
            <a:ext cx="1466728" cy="138072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4654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757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657750" y="2795704"/>
            <a:ext cx="2479217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396201" y="3096687"/>
            <a:ext cx="1643363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10062596" y="-231565"/>
            <a:ext cx="1643317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10406757" y="-1165195"/>
            <a:ext cx="2479217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246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81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75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5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2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8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37EED4-E05E-524D-9557-E751A755F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E7C1B1-0716-F341-B84D-3C012FFEB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4964D482-1296-5945-8DF2-C624E09820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41690AA0-3F75-8B40-B588-E4B6E584B5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5F3B281C-4EA8-9146-9A57-4EED96A678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67A87F95-FFC4-5A42-A872-3914D3B42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47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19114C-A3A0-47C0-89D1-2CC08BCB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3A25F-B5BA-48FE-9791-CD6A52192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9995C-5372-46CE-B8C8-80D64EDB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6D7B0-E6F7-47B8-A2B2-544F2520F2D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9D809-CC41-4B77-AB42-BF508CEE4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F08B3-902C-4E59-85FB-D6A0D36BA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8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5"/>
            <a:ext cx="109728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6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8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ftr="0" dt="0"/>
  <p:txStyles>
    <p:titleStyle>
      <a:lvl1pPr algn="ctr" defTabSz="121877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39" indent="-457039" algn="l" defTabSz="121877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254" indent="-380868" algn="l" defTabSz="1218776" rtl="0" eaLnBrk="1" latinLnBrk="0" hangingPunct="1">
        <a:spcBef>
          <a:spcPct val="20000"/>
        </a:spcBef>
        <a:buFont typeface="Arial" pitchFamily="34" charset="0"/>
        <a:buChar char="–"/>
        <a:defRPr sz="38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467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53" indent="-304692" algn="l" defTabSz="121877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241" indent="-304692" algn="l" defTabSz="121877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627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016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400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788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87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6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1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0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4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9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0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5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0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5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052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file:///E:\Th&#7911;y%202015\bai%2028(%20chuan%20day)\LopChungMinh-XuanMai-2659962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1">
            <a:extLst>
              <a:ext uri="{FF2B5EF4-FFF2-40B4-BE49-F238E27FC236}">
                <a16:creationId xmlns:a16="http://schemas.microsoft.com/office/drawing/2014/main" id="{4D798A8B-D494-4C10-8803-B8E1AC5E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9"/>
            <a:ext cx="12192000" cy="69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A3996274-235E-41D1-9949-EBAEC9794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100" name="Object 15">
            <a:extLst>
              <a:ext uri="{FF2B5EF4-FFF2-40B4-BE49-F238E27FC236}">
                <a16:creationId xmlns:a16="http://schemas.microsoft.com/office/drawing/2014/main" id="{2C7C7438-8CB2-4BA2-B337-2C9EF0EE9B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2" y="-609600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4100" name="Object 15">
                        <a:extLst>
                          <a:ext uri="{FF2B5EF4-FFF2-40B4-BE49-F238E27FC236}">
                            <a16:creationId xmlns:a16="http://schemas.microsoft.com/office/drawing/2014/main" id="{2C7C7438-8CB2-4BA2-B337-2C9EF0EE9B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2" y="-609600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Rectangle 16">
            <a:extLst>
              <a:ext uri="{FF2B5EF4-FFF2-40B4-BE49-F238E27FC236}">
                <a16:creationId xmlns:a16="http://schemas.microsoft.com/office/drawing/2014/main" id="{AA882E8E-A138-40CF-A6F7-D8B96233A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114300"/>
            <a:ext cx="10972800" cy="83820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333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cs typeface="Arial" charset="0"/>
              </a:rPr>
              <a:t>TRƯỜNG THCS KHƯƠNG ĐÌNH</a:t>
            </a:r>
          </a:p>
        </p:txBody>
      </p:sp>
      <p:pic>
        <p:nvPicPr>
          <p:cNvPr id="13" name="LopChungMinh-XuanMai-2659962.mp3">
            <a:hlinkClick r:id="" action="ppaction://media"/>
            <a:extLst>
              <a:ext uri="{FF2B5EF4-FFF2-40B4-BE49-F238E27FC236}">
                <a16:creationId xmlns:a16="http://schemas.microsoft.com/office/drawing/2014/main" id="{065405A3-D6C0-4691-B9FC-506B27213A61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25D8B-CEB1-4686-96F9-0E826867733A}"/>
              </a:ext>
            </a:extLst>
          </p:cNvPr>
          <p:cNvSpPr txBox="1"/>
          <p:nvPr/>
        </p:nvSpPr>
        <p:spPr>
          <a:xfrm>
            <a:off x="387131" y="1758559"/>
            <a:ext cx="111732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: LỊCH SỬ VÀ ĐỊA LÍ 8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3 - BÀI 2: CÁCH MẠNG TƯ SẢN PHÁP </a:t>
            </a: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KỈ VIII (T1)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6D68-1D8C-4E8E-9F0C-25127D116590}"/>
              </a:ext>
            </a:extLst>
          </p:cNvPr>
          <p:cNvSpPr txBox="1"/>
          <p:nvPr/>
        </p:nvSpPr>
        <p:spPr>
          <a:xfrm>
            <a:off x="4839286" y="5373858"/>
            <a:ext cx="6358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HƯƠNG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TỔ: KHOA HỌC XÃ HỘI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C2DD5D-6352-50E9-C295-39A7323DC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F64627-86A4-FE45-40DA-BED4FD154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562" y="0"/>
            <a:ext cx="6048438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C5549-375E-A9AF-1D8E-4BE184409DBC}"/>
              </a:ext>
            </a:extLst>
          </p:cNvPr>
          <p:cNvSpPr txBox="1"/>
          <p:nvPr/>
        </p:nvSpPr>
        <p:spPr>
          <a:xfrm>
            <a:off x="3391761" y="6273225"/>
            <a:ext cx="5082988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điện Véc-xai</a:t>
            </a:r>
          </a:p>
        </p:txBody>
      </p:sp>
    </p:spTree>
    <p:extLst>
      <p:ext uri="{BB962C8B-B14F-4D97-AF65-F5344CB8AC3E}">
        <p14:creationId xmlns:p14="http://schemas.microsoft.com/office/powerpoint/2010/main" val="15663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16FB-9129-D400-8C53-433B9EA9F79C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F0C9-029E-62F8-1BC8-AFDFE8F7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AAC16-16B1-C3D6-F842-93EE1563C5C3}"/>
              </a:ext>
            </a:extLst>
          </p:cNvPr>
          <p:cNvSpPr/>
          <p:nvPr/>
        </p:nvSpPr>
        <p:spPr>
          <a:xfrm>
            <a:off x="210306" y="1373229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Về kinh tế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B92E5-14F8-2D44-B29E-FC59299B0478}"/>
              </a:ext>
            </a:extLst>
          </p:cNvPr>
          <p:cNvSpPr/>
          <p:nvPr/>
        </p:nvSpPr>
        <p:spPr>
          <a:xfrm>
            <a:off x="210305" y="1986080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Về chính trị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ED543-67A9-F57B-DC43-52C03042453C}"/>
              </a:ext>
            </a:extLst>
          </p:cNvPr>
          <p:cNvSpPr/>
          <p:nvPr/>
        </p:nvSpPr>
        <p:spPr>
          <a:xfrm>
            <a:off x="210304" y="2598931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Về xã hội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66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665A657-EEA7-D5CD-5B47-CE0D0F90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790" y="250466"/>
            <a:ext cx="5995171" cy="6357068"/>
          </a:xfrm>
          <a:prstGeom prst="roundRect">
            <a:avLst>
              <a:gd name="adj" fmla="val 21231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B09C8-E411-13A8-4A42-A322BF55E446}"/>
              </a:ext>
            </a:extLst>
          </p:cNvPr>
          <p:cNvSpPr/>
          <p:nvPr/>
        </p:nvSpPr>
        <p:spPr>
          <a:xfrm>
            <a:off x="5982790" y="6212534"/>
            <a:ext cx="6209210" cy="4194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mạng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50A54-F715-66ED-EF71-B9F609AE8A6F}"/>
              </a:ext>
            </a:extLst>
          </p:cNvPr>
          <p:cNvSpPr/>
          <p:nvPr/>
        </p:nvSpPr>
        <p:spPr>
          <a:xfrm>
            <a:off x="257620" y="186264"/>
            <a:ext cx="57251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Xã hội nước Pháp trước cách mạng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A8D4930-0410-0E7B-5421-AF7F7CC51928}"/>
              </a:ext>
            </a:extLst>
          </p:cNvPr>
          <p:cNvSpPr/>
          <p:nvPr/>
        </p:nvSpPr>
        <p:spPr>
          <a:xfrm>
            <a:off x="114649" y="1649896"/>
            <a:ext cx="5511131" cy="815008"/>
          </a:xfrm>
          <a:prstGeom prst="homePlat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Đâu là tầng lớp quý tộc?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EA5C96D-BC5C-B754-46DA-2EAEC8591F2D}"/>
              </a:ext>
            </a:extLst>
          </p:cNvPr>
          <p:cNvSpPr/>
          <p:nvPr/>
        </p:nvSpPr>
        <p:spPr>
          <a:xfrm>
            <a:off x="114648" y="2807232"/>
            <a:ext cx="5868142" cy="161854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Đâu là tầng lớp tăng lữ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F439D4F-F2B2-C276-6B93-A4796B1E8EC7}"/>
              </a:ext>
            </a:extLst>
          </p:cNvPr>
          <p:cNvSpPr/>
          <p:nvPr/>
        </p:nvSpPr>
        <p:spPr>
          <a:xfrm>
            <a:off x="114648" y="4707383"/>
            <a:ext cx="5868142" cy="1618546"/>
          </a:xfrm>
          <a:prstGeom prst="homePlat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Họ có địa vị như thế nào so với người nông dân?</a:t>
            </a:r>
          </a:p>
        </p:txBody>
      </p:sp>
    </p:spTree>
    <p:extLst>
      <p:ext uri="{BB962C8B-B14F-4D97-AF65-F5344CB8AC3E}">
        <p14:creationId xmlns:p14="http://schemas.microsoft.com/office/powerpoint/2010/main" val="31588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A8B3F4-9111-68F6-3CF5-90F8F5948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" y="24714"/>
            <a:ext cx="12317580" cy="71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E93350C-BADA-90A4-D471-B9B84358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A6D70-CB5A-9306-9538-5BCF560DB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38" name="AutoShape 2">
            <a:extLst>
              <a:ext uri="{FF2B5EF4-FFF2-40B4-BE49-F238E27FC236}">
                <a16:creationId xmlns:a16="http://schemas.microsoft.com/office/drawing/2014/main" id="{913BA957-C86B-BB44-254D-2200A96FE9C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133600" y="2194762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9" name="Group 3">
            <a:extLst>
              <a:ext uri="{FF2B5EF4-FFF2-40B4-BE49-F238E27FC236}">
                <a16:creationId xmlns:a16="http://schemas.microsoft.com/office/drawing/2014/main" id="{FB748022-B9D8-2236-9F8F-E72CF94B4EB3}"/>
              </a:ext>
            </a:extLst>
          </p:cNvPr>
          <p:cNvGrpSpPr>
            <a:grpSpLocks/>
          </p:cNvGrpSpPr>
          <p:nvPr/>
        </p:nvGrpSpPr>
        <p:grpSpPr bwMode="auto">
          <a:xfrm>
            <a:off x="6062664" y="365962"/>
            <a:ext cx="3462337" cy="1820863"/>
            <a:chOff x="2364" y="1696"/>
            <a:chExt cx="1156" cy="623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4BEA09A5-93B8-F928-B832-B9148EA23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2001"/>
              <a:ext cx="1152" cy="318"/>
            </a:xfrm>
            <a:prstGeom prst="rect">
              <a:avLst/>
            </a:prstGeom>
            <a:solidFill>
              <a:srgbClr val="0066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6E6D1E25-EE47-2E6E-0F33-BCF2EBB9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1696"/>
              <a:ext cx="1152" cy="300"/>
            </a:xfrm>
            <a:custGeom>
              <a:avLst/>
              <a:gdLst>
                <a:gd name="T0" fmla="*/ 18 w 1152"/>
                <a:gd name="T1" fmla="*/ 0 h 300"/>
                <a:gd name="T2" fmla="*/ 78 w 1152"/>
                <a:gd name="T3" fmla="*/ 0 h 300"/>
                <a:gd name="T4" fmla="*/ 138 w 1152"/>
                <a:gd name="T5" fmla="*/ 0 h 300"/>
                <a:gd name="T6" fmla="*/ 180 w 1152"/>
                <a:gd name="T7" fmla="*/ 0 h 300"/>
                <a:gd name="T8" fmla="*/ 240 w 1152"/>
                <a:gd name="T9" fmla="*/ 6 h 300"/>
                <a:gd name="T10" fmla="*/ 276 w 1152"/>
                <a:gd name="T11" fmla="*/ 6 h 300"/>
                <a:gd name="T12" fmla="*/ 336 w 1152"/>
                <a:gd name="T13" fmla="*/ 12 h 300"/>
                <a:gd name="T14" fmla="*/ 390 w 1152"/>
                <a:gd name="T15" fmla="*/ 18 h 300"/>
                <a:gd name="T16" fmla="*/ 432 w 1152"/>
                <a:gd name="T17" fmla="*/ 18 h 300"/>
                <a:gd name="T18" fmla="*/ 486 w 1152"/>
                <a:gd name="T19" fmla="*/ 24 h 300"/>
                <a:gd name="T20" fmla="*/ 522 w 1152"/>
                <a:gd name="T21" fmla="*/ 30 h 300"/>
                <a:gd name="T22" fmla="*/ 576 w 1152"/>
                <a:gd name="T23" fmla="*/ 36 h 300"/>
                <a:gd name="T24" fmla="*/ 624 w 1152"/>
                <a:gd name="T25" fmla="*/ 48 h 300"/>
                <a:gd name="T26" fmla="*/ 660 w 1152"/>
                <a:gd name="T27" fmla="*/ 54 h 300"/>
                <a:gd name="T28" fmla="*/ 708 w 1152"/>
                <a:gd name="T29" fmla="*/ 60 h 300"/>
                <a:gd name="T30" fmla="*/ 738 w 1152"/>
                <a:gd name="T31" fmla="*/ 66 h 300"/>
                <a:gd name="T32" fmla="*/ 786 w 1152"/>
                <a:gd name="T33" fmla="*/ 78 h 300"/>
                <a:gd name="T34" fmla="*/ 828 w 1152"/>
                <a:gd name="T35" fmla="*/ 90 h 300"/>
                <a:gd name="T36" fmla="*/ 852 w 1152"/>
                <a:gd name="T37" fmla="*/ 96 h 300"/>
                <a:gd name="T38" fmla="*/ 894 w 1152"/>
                <a:gd name="T39" fmla="*/ 108 h 300"/>
                <a:gd name="T40" fmla="*/ 918 w 1152"/>
                <a:gd name="T41" fmla="*/ 120 h 300"/>
                <a:gd name="T42" fmla="*/ 954 w 1152"/>
                <a:gd name="T43" fmla="*/ 132 h 300"/>
                <a:gd name="T44" fmla="*/ 984 w 1152"/>
                <a:gd name="T45" fmla="*/ 144 h 300"/>
                <a:gd name="T46" fmla="*/ 1008 w 1152"/>
                <a:gd name="T47" fmla="*/ 156 h 300"/>
                <a:gd name="T48" fmla="*/ 1032 w 1152"/>
                <a:gd name="T49" fmla="*/ 168 h 300"/>
                <a:gd name="T50" fmla="*/ 1056 w 1152"/>
                <a:gd name="T51" fmla="*/ 180 h 300"/>
                <a:gd name="T52" fmla="*/ 1074 w 1152"/>
                <a:gd name="T53" fmla="*/ 192 h 300"/>
                <a:gd name="T54" fmla="*/ 1092 w 1152"/>
                <a:gd name="T55" fmla="*/ 204 h 300"/>
                <a:gd name="T56" fmla="*/ 1104 w 1152"/>
                <a:gd name="T57" fmla="*/ 216 h 300"/>
                <a:gd name="T58" fmla="*/ 1122 w 1152"/>
                <a:gd name="T59" fmla="*/ 234 h 300"/>
                <a:gd name="T60" fmla="*/ 1134 w 1152"/>
                <a:gd name="T61" fmla="*/ 246 h 300"/>
                <a:gd name="T62" fmla="*/ 1140 w 1152"/>
                <a:gd name="T63" fmla="*/ 258 h 300"/>
                <a:gd name="T64" fmla="*/ 1146 w 1152"/>
                <a:gd name="T65" fmla="*/ 270 h 300"/>
                <a:gd name="T66" fmla="*/ 1146 w 1152"/>
                <a:gd name="T67" fmla="*/ 282 h 300"/>
                <a:gd name="T68" fmla="*/ 1152 w 1152"/>
                <a:gd name="T69" fmla="*/ 300 h 300"/>
                <a:gd name="T70" fmla="*/ 0 w 1152"/>
                <a:gd name="T71" fmla="*/ 0 h 3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2"/>
                <a:gd name="T109" fmla="*/ 0 h 300"/>
                <a:gd name="T110" fmla="*/ 1152 w 1152"/>
                <a:gd name="T111" fmla="*/ 300 h 3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2" h="300">
                  <a:moveTo>
                    <a:pt x="0" y="0"/>
                  </a:moveTo>
                  <a:lnTo>
                    <a:pt x="18" y="0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80" y="0"/>
                  </a:lnTo>
                  <a:lnTo>
                    <a:pt x="198" y="6"/>
                  </a:lnTo>
                  <a:lnTo>
                    <a:pt x="240" y="6"/>
                  </a:lnTo>
                  <a:lnTo>
                    <a:pt x="258" y="6"/>
                  </a:lnTo>
                  <a:lnTo>
                    <a:pt x="276" y="6"/>
                  </a:lnTo>
                  <a:lnTo>
                    <a:pt x="318" y="12"/>
                  </a:lnTo>
                  <a:lnTo>
                    <a:pt x="336" y="12"/>
                  </a:lnTo>
                  <a:lnTo>
                    <a:pt x="354" y="12"/>
                  </a:lnTo>
                  <a:lnTo>
                    <a:pt x="390" y="18"/>
                  </a:lnTo>
                  <a:lnTo>
                    <a:pt x="414" y="18"/>
                  </a:lnTo>
                  <a:lnTo>
                    <a:pt x="432" y="18"/>
                  </a:lnTo>
                  <a:lnTo>
                    <a:pt x="450" y="24"/>
                  </a:lnTo>
                  <a:lnTo>
                    <a:pt x="486" y="24"/>
                  </a:lnTo>
                  <a:lnTo>
                    <a:pt x="504" y="30"/>
                  </a:lnTo>
                  <a:lnTo>
                    <a:pt x="522" y="30"/>
                  </a:lnTo>
                  <a:lnTo>
                    <a:pt x="558" y="36"/>
                  </a:lnTo>
                  <a:lnTo>
                    <a:pt x="576" y="36"/>
                  </a:lnTo>
                  <a:lnTo>
                    <a:pt x="594" y="42"/>
                  </a:lnTo>
                  <a:lnTo>
                    <a:pt x="624" y="48"/>
                  </a:lnTo>
                  <a:lnTo>
                    <a:pt x="642" y="48"/>
                  </a:lnTo>
                  <a:lnTo>
                    <a:pt x="660" y="54"/>
                  </a:lnTo>
                  <a:lnTo>
                    <a:pt x="690" y="60"/>
                  </a:lnTo>
                  <a:lnTo>
                    <a:pt x="708" y="60"/>
                  </a:lnTo>
                  <a:lnTo>
                    <a:pt x="726" y="66"/>
                  </a:lnTo>
                  <a:lnTo>
                    <a:pt x="738" y="66"/>
                  </a:lnTo>
                  <a:lnTo>
                    <a:pt x="768" y="78"/>
                  </a:lnTo>
                  <a:lnTo>
                    <a:pt x="786" y="78"/>
                  </a:lnTo>
                  <a:lnTo>
                    <a:pt x="798" y="84"/>
                  </a:lnTo>
                  <a:lnTo>
                    <a:pt x="828" y="90"/>
                  </a:lnTo>
                  <a:lnTo>
                    <a:pt x="840" y="96"/>
                  </a:lnTo>
                  <a:lnTo>
                    <a:pt x="852" y="96"/>
                  </a:lnTo>
                  <a:lnTo>
                    <a:pt x="882" y="108"/>
                  </a:lnTo>
                  <a:lnTo>
                    <a:pt x="894" y="108"/>
                  </a:lnTo>
                  <a:lnTo>
                    <a:pt x="906" y="114"/>
                  </a:lnTo>
                  <a:lnTo>
                    <a:pt x="918" y="120"/>
                  </a:lnTo>
                  <a:lnTo>
                    <a:pt x="942" y="126"/>
                  </a:lnTo>
                  <a:lnTo>
                    <a:pt x="954" y="132"/>
                  </a:lnTo>
                  <a:lnTo>
                    <a:pt x="966" y="138"/>
                  </a:lnTo>
                  <a:lnTo>
                    <a:pt x="984" y="144"/>
                  </a:lnTo>
                  <a:lnTo>
                    <a:pt x="996" y="150"/>
                  </a:lnTo>
                  <a:lnTo>
                    <a:pt x="1008" y="156"/>
                  </a:lnTo>
                  <a:lnTo>
                    <a:pt x="1026" y="162"/>
                  </a:lnTo>
                  <a:lnTo>
                    <a:pt x="1032" y="168"/>
                  </a:lnTo>
                  <a:lnTo>
                    <a:pt x="1044" y="174"/>
                  </a:lnTo>
                  <a:lnTo>
                    <a:pt x="1056" y="180"/>
                  </a:lnTo>
                  <a:lnTo>
                    <a:pt x="1068" y="186"/>
                  </a:lnTo>
                  <a:lnTo>
                    <a:pt x="1074" y="192"/>
                  </a:lnTo>
                  <a:lnTo>
                    <a:pt x="1080" y="198"/>
                  </a:lnTo>
                  <a:lnTo>
                    <a:pt x="1092" y="204"/>
                  </a:lnTo>
                  <a:lnTo>
                    <a:pt x="1098" y="210"/>
                  </a:lnTo>
                  <a:lnTo>
                    <a:pt x="1104" y="216"/>
                  </a:lnTo>
                  <a:lnTo>
                    <a:pt x="1116" y="228"/>
                  </a:lnTo>
                  <a:lnTo>
                    <a:pt x="1122" y="234"/>
                  </a:lnTo>
                  <a:lnTo>
                    <a:pt x="1128" y="234"/>
                  </a:lnTo>
                  <a:lnTo>
                    <a:pt x="1134" y="246"/>
                  </a:lnTo>
                  <a:lnTo>
                    <a:pt x="1134" y="252"/>
                  </a:lnTo>
                  <a:lnTo>
                    <a:pt x="1140" y="258"/>
                  </a:lnTo>
                  <a:lnTo>
                    <a:pt x="1140" y="264"/>
                  </a:lnTo>
                  <a:lnTo>
                    <a:pt x="1146" y="270"/>
                  </a:lnTo>
                  <a:lnTo>
                    <a:pt x="1146" y="276"/>
                  </a:lnTo>
                  <a:lnTo>
                    <a:pt x="1146" y="282"/>
                  </a:lnTo>
                  <a:lnTo>
                    <a:pt x="1152" y="294"/>
                  </a:lnTo>
                  <a:lnTo>
                    <a:pt x="1152" y="300"/>
                  </a:lnTo>
                  <a:lnTo>
                    <a:pt x="0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42" name="Group 6">
            <a:extLst>
              <a:ext uri="{FF2B5EF4-FFF2-40B4-BE49-F238E27FC236}">
                <a16:creationId xmlns:a16="http://schemas.microsoft.com/office/drawing/2014/main" id="{8BB0CAB9-5AFF-89DB-3940-9D01B0627D6C}"/>
              </a:ext>
            </a:extLst>
          </p:cNvPr>
          <p:cNvGrpSpPr>
            <a:grpSpLocks/>
          </p:cNvGrpSpPr>
          <p:nvPr/>
        </p:nvGrpSpPr>
        <p:grpSpPr bwMode="auto">
          <a:xfrm>
            <a:off x="6062664" y="1207337"/>
            <a:ext cx="3451225" cy="1438275"/>
            <a:chOff x="2364" y="2001"/>
            <a:chExt cx="1152" cy="492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7B6E288-06B3-7382-CF3F-F5000B44F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2001"/>
              <a:ext cx="930" cy="492"/>
            </a:xfrm>
            <a:custGeom>
              <a:avLst/>
              <a:gdLst>
                <a:gd name="T0" fmla="*/ 0 w 930"/>
                <a:gd name="T1" fmla="*/ 0 h 492"/>
                <a:gd name="T2" fmla="*/ 930 w 930"/>
                <a:gd name="T3" fmla="*/ 174 h 492"/>
                <a:gd name="T4" fmla="*/ 930 w 930"/>
                <a:gd name="T5" fmla="*/ 492 h 492"/>
                <a:gd name="T6" fmla="*/ 0 w 930"/>
                <a:gd name="T7" fmla="*/ 318 h 492"/>
                <a:gd name="T8" fmla="*/ 0 w 930"/>
                <a:gd name="T9" fmla="*/ 0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"/>
                <a:gd name="T16" fmla="*/ 0 h 492"/>
                <a:gd name="T17" fmla="*/ 930 w 930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" h="492">
                  <a:moveTo>
                    <a:pt x="0" y="0"/>
                  </a:moveTo>
                  <a:lnTo>
                    <a:pt x="930" y="174"/>
                  </a:lnTo>
                  <a:lnTo>
                    <a:pt x="930" y="492"/>
                  </a:lnTo>
                  <a:lnTo>
                    <a:pt x="0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4" name="Group 8">
              <a:extLst>
                <a:ext uri="{FF2B5EF4-FFF2-40B4-BE49-F238E27FC236}">
                  <a16:creationId xmlns:a16="http://schemas.microsoft.com/office/drawing/2014/main" id="{25424760-2C89-ED47-1E96-12081C898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4" y="2001"/>
              <a:ext cx="1152" cy="492"/>
              <a:chOff x="2364" y="2001"/>
              <a:chExt cx="1152" cy="492"/>
            </a:xfrm>
          </p:grpSpPr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93A34DDF-C40D-411E-BC9E-50A3E5484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4" y="2001"/>
                <a:ext cx="222" cy="492"/>
              </a:xfrm>
              <a:custGeom>
                <a:avLst/>
                <a:gdLst>
                  <a:gd name="T0" fmla="*/ 222 w 222"/>
                  <a:gd name="T1" fmla="*/ 0 h 492"/>
                  <a:gd name="T2" fmla="*/ 222 w 222"/>
                  <a:gd name="T3" fmla="*/ 6 h 492"/>
                  <a:gd name="T4" fmla="*/ 216 w 222"/>
                  <a:gd name="T5" fmla="*/ 12 h 492"/>
                  <a:gd name="T6" fmla="*/ 216 w 222"/>
                  <a:gd name="T7" fmla="*/ 18 h 492"/>
                  <a:gd name="T8" fmla="*/ 216 w 222"/>
                  <a:gd name="T9" fmla="*/ 24 h 492"/>
                  <a:gd name="T10" fmla="*/ 210 w 222"/>
                  <a:gd name="T11" fmla="*/ 36 h 492"/>
                  <a:gd name="T12" fmla="*/ 210 w 222"/>
                  <a:gd name="T13" fmla="*/ 42 h 492"/>
                  <a:gd name="T14" fmla="*/ 204 w 222"/>
                  <a:gd name="T15" fmla="*/ 48 h 492"/>
                  <a:gd name="T16" fmla="*/ 198 w 222"/>
                  <a:gd name="T17" fmla="*/ 54 h 492"/>
                  <a:gd name="T18" fmla="*/ 198 w 222"/>
                  <a:gd name="T19" fmla="*/ 60 h 492"/>
                  <a:gd name="T20" fmla="*/ 192 w 222"/>
                  <a:gd name="T21" fmla="*/ 66 h 492"/>
                  <a:gd name="T22" fmla="*/ 180 w 222"/>
                  <a:gd name="T23" fmla="*/ 78 h 492"/>
                  <a:gd name="T24" fmla="*/ 174 w 222"/>
                  <a:gd name="T25" fmla="*/ 84 h 492"/>
                  <a:gd name="T26" fmla="*/ 168 w 222"/>
                  <a:gd name="T27" fmla="*/ 84 h 492"/>
                  <a:gd name="T28" fmla="*/ 156 w 222"/>
                  <a:gd name="T29" fmla="*/ 96 h 492"/>
                  <a:gd name="T30" fmla="*/ 150 w 222"/>
                  <a:gd name="T31" fmla="*/ 102 h 492"/>
                  <a:gd name="T32" fmla="*/ 144 w 222"/>
                  <a:gd name="T33" fmla="*/ 108 h 492"/>
                  <a:gd name="T34" fmla="*/ 126 w 222"/>
                  <a:gd name="T35" fmla="*/ 114 h 492"/>
                  <a:gd name="T36" fmla="*/ 120 w 222"/>
                  <a:gd name="T37" fmla="*/ 120 h 492"/>
                  <a:gd name="T38" fmla="*/ 114 w 222"/>
                  <a:gd name="T39" fmla="*/ 126 h 492"/>
                  <a:gd name="T40" fmla="*/ 96 w 222"/>
                  <a:gd name="T41" fmla="*/ 132 h 492"/>
                  <a:gd name="T42" fmla="*/ 84 w 222"/>
                  <a:gd name="T43" fmla="*/ 138 h 492"/>
                  <a:gd name="T44" fmla="*/ 78 w 222"/>
                  <a:gd name="T45" fmla="*/ 144 h 492"/>
                  <a:gd name="T46" fmla="*/ 54 w 222"/>
                  <a:gd name="T47" fmla="*/ 156 h 492"/>
                  <a:gd name="T48" fmla="*/ 48 w 222"/>
                  <a:gd name="T49" fmla="*/ 156 h 492"/>
                  <a:gd name="T50" fmla="*/ 36 w 222"/>
                  <a:gd name="T51" fmla="*/ 162 h 492"/>
                  <a:gd name="T52" fmla="*/ 12 w 222"/>
                  <a:gd name="T53" fmla="*/ 168 h 492"/>
                  <a:gd name="T54" fmla="*/ 0 w 222"/>
                  <a:gd name="T55" fmla="*/ 174 h 492"/>
                  <a:gd name="T56" fmla="*/ 0 w 222"/>
                  <a:gd name="T57" fmla="*/ 492 h 492"/>
                  <a:gd name="T58" fmla="*/ 12 w 222"/>
                  <a:gd name="T59" fmla="*/ 486 h 492"/>
                  <a:gd name="T60" fmla="*/ 36 w 222"/>
                  <a:gd name="T61" fmla="*/ 480 h 492"/>
                  <a:gd name="T62" fmla="*/ 48 w 222"/>
                  <a:gd name="T63" fmla="*/ 474 h 492"/>
                  <a:gd name="T64" fmla="*/ 54 w 222"/>
                  <a:gd name="T65" fmla="*/ 474 h 492"/>
                  <a:gd name="T66" fmla="*/ 78 w 222"/>
                  <a:gd name="T67" fmla="*/ 462 h 492"/>
                  <a:gd name="T68" fmla="*/ 84 w 222"/>
                  <a:gd name="T69" fmla="*/ 456 h 492"/>
                  <a:gd name="T70" fmla="*/ 96 w 222"/>
                  <a:gd name="T71" fmla="*/ 450 h 492"/>
                  <a:gd name="T72" fmla="*/ 114 w 222"/>
                  <a:gd name="T73" fmla="*/ 444 h 492"/>
                  <a:gd name="T74" fmla="*/ 120 w 222"/>
                  <a:gd name="T75" fmla="*/ 438 h 492"/>
                  <a:gd name="T76" fmla="*/ 126 w 222"/>
                  <a:gd name="T77" fmla="*/ 432 h 492"/>
                  <a:gd name="T78" fmla="*/ 144 w 222"/>
                  <a:gd name="T79" fmla="*/ 426 h 492"/>
                  <a:gd name="T80" fmla="*/ 150 w 222"/>
                  <a:gd name="T81" fmla="*/ 420 h 492"/>
                  <a:gd name="T82" fmla="*/ 156 w 222"/>
                  <a:gd name="T83" fmla="*/ 414 h 492"/>
                  <a:gd name="T84" fmla="*/ 168 w 222"/>
                  <a:gd name="T85" fmla="*/ 402 h 492"/>
                  <a:gd name="T86" fmla="*/ 174 w 222"/>
                  <a:gd name="T87" fmla="*/ 402 h 492"/>
                  <a:gd name="T88" fmla="*/ 180 w 222"/>
                  <a:gd name="T89" fmla="*/ 396 h 492"/>
                  <a:gd name="T90" fmla="*/ 192 w 222"/>
                  <a:gd name="T91" fmla="*/ 384 h 492"/>
                  <a:gd name="T92" fmla="*/ 198 w 222"/>
                  <a:gd name="T93" fmla="*/ 378 h 492"/>
                  <a:gd name="T94" fmla="*/ 198 w 222"/>
                  <a:gd name="T95" fmla="*/ 372 h 492"/>
                  <a:gd name="T96" fmla="*/ 204 w 222"/>
                  <a:gd name="T97" fmla="*/ 366 h 492"/>
                  <a:gd name="T98" fmla="*/ 210 w 222"/>
                  <a:gd name="T99" fmla="*/ 360 h 492"/>
                  <a:gd name="T100" fmla="*/ 210 w 222"/>
                  <a:gd name="T101" fmla="*/ 354 h 492"/>
                  <a:gd name="T102" fmla="*/ 216 w 222"/>
                  <a:gd name="T103" fmla="*/ 342 h 492"/>
                  <a:gd name="T104" fmla="*/ 216 w 222"/>
                  <a:gd name="T105" fmla="*/ 336 h 492"/>
                  <a:gd name="T106" fmla="*/ 216 w 222"/>
                  <a:gd name="T107" fmla="*/ 330 h 492"/>
                  <a:gd name="T108" fmla="*/ 222 w 222"/>
                  <a:gd name="T109" fmla="*/ 324 h 492"/>
                  <a:gd name="T110" fmla="*/ 222 w 222"/>
                  <a:gd name="T111" fmla="*/ 318 h 492"/>
                  <a:gd name="T112" fmla="*/ 222 w 222"/>
                  <a:gd name="T113" fmla="*/ 0 h 49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2"/>
                  <a:gd name="T172" fmla="*/ 0 h 492"/>
                  <a:gd name="T173" fmla="*/ 222 w 222"/>
                  <a:gd name="T174" fmla="*/ 492 h 49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2" h="492">
                    <a:moveTo>
                      <a:pt x="222" y="0"/>
                    </a:moveTo>
                    <a:lnTo>
                      <a:pt x="222" y="6"/>
                    </a:lnTo>
                    <a:lnTo>
                      <a:pt x="216" y="12"/>
                    </a:lnTo>
                    <a:lnTo>
                      <a:pt x="216" y="18"/>
                    </a:lnTo>
                    <a:lnTo>
                      <a:pt x="216" y="24"/>
                    </a:lnTo>
                    <a:lnTo>
                      <a:pt x="210" y="36"/>
                    </a:lnTo>
                    <a:lnTo>
                      <a:pt x="210" y="42"/>
                    </a:lnTo>
                    <a:lnTo>
                      <a:pt x="204" y="48"/>
                    </a:lnTo>
                    <a:lnTo>
                      <a:pt x="198" y="54"/>
                    </a:lnTo>
                    <a:lnTo>
                      <a:pt x="198" y="60"/>
                    </a:lnTo>
                    <a:lnTo>
                      <a:pt x="192" y="66"/>
                    </a:lnTo>
                    <a:lnTo>
                      <a:pt x="180" y="78"/>
                    </a:lnTo>
                    <a:lnTo>
                      <a:pt x="174" y="84"/>
                    </a:lnTo>
                    <a:lnTo>
                      <a:pt x="168" y="84"/>
                    </a:lnTo>
                    <a:lnTo>
                      <a:pt x="156" y="96"/>
                    </a:lnTo>
                    <a:lnTo>
                      <a:pt x="150" y="102"/>
                    </a:lnTo>
                    <a:lnTo>
                      <a:pt x="144" y="108"/>
                    </a:lnTo>
                    <a:lnTo>
                      <a:pt x="126" y="114"/>
                    </a:lnTo>
                    <a:lnTo>
                      <a:pt x="120" y="120"/>
                    </a:lnTo>
                    <a:lnTo>
                      <a:pt x="114" y="126"/>
                    </a:lnTo>
                    <a:lnTo>
                      <a:pt x="96" y="132"/>
                    </a:lnTo>
                    <a:lnTo>
                      <a:pt x="84" y="138"/>
                    </a:lnTo>
                    <a:lnTo>
                      <a:pt x="78" y="144"/>
                    </a:lnTo>
                    <a:lnTo>
                      <a:pt x="54" y="156"/>
                    </a:lnTo>
                    <a:lnTo>
                      <a:pt x="48" y="156"/>
                    </a:lnTo>
                    <a:lnTo>
                      <a:pt x="36" y="162"/>
                    </a:lnTo>
                    <a:lnTo>
                      <a:pt x="12" y="168"/>
                    </a:lnTo>
                    <a:lnTo>
                      <a:pt x="0" y="174"/>
                    </a:lnTo>
                    <a:lnTo>
                      <a:pt x="0" y="492"/>
                    </a:lnTo>
                    <a:lnTo>
                      <a:pt x="12" y="486"/>
                    </a:lnTo>
                    <a:lnTo>
                      <a:pt x="36" y="480"/>
                    </a:lnTo>
                    <a:lnTo>
                      <a:pt x="48" y="474"/>
                    </a:lnTo>
                    <a:lnTo>
                      <a:pt x="54" y="474"/>
                    </a:lnTo>
                    <a:lnTo>
                      <a:pt x="78" y="462"/>
                    </a:lnTo>
                    <a:lnTo>
                      <a:pt x="84" y="456"/>
                    </a:lnTo>
                    <a:lnTo>
                      <a:pt x="96" y="450"/>
                    </a:lnTo>
                    <a:lnTo>
                      <a:pt x="114" y="444"/>
                    </a:lnTo>
                    <a:lnTo>
                      <a:pt x="120" y="438"/>
                    </a:lnTo>
                    <a:lnTo>
                      <a:pt x="126" y="432"/>
                    </a:lnTo>
                    <a:lnTo>
                      <a:pt x="144" y="426"/>
                    </a:lnTo>
                    <a:lnTo>
                      <a:pt x="150" y="420"/>
                    </a:lnTo>
                    <a:lnTo>
                      <a:pt x="156" y="414"/>
                    </a:lnTo>
                    <a:lnTo>
                      <a:pt x="168" y="402"/>
                    </a:lnTo>
                    <a:lnTo>
                      <a:pt x="174" y="402"/>
                    </a:lnTo>
                    <a:lnTo>
                      <a:pt x="180" y="396"/>
                    </a:lnTo>
                    <a:lnTo>
                      <a:pt x="192" y="384"/>
                    </a:lnTo>
                    <a:lnTo>
                      <a:pt x="198" y="378"/>
                    </a:lnTo>
                    <a:lnTo>
                      <a:pt x="198" y="372"/>
                    </a:lnTo>
                    <a:lnTo>
                      <a:pt x="204" y="366"/>
                    </a:lnTo>
                    <a:lnTo>
                      <a:pt x="210" y="360"/>
                    </a:lnTo>
                    <a:lnTo>
                      <a:pt x="210" y="354"/>
                    </a:lnTo>
                    <a:lnTo>
                      <a:pt x="216" y="342"/>
                    </a:lnTo>
                    <a:lnTo>
                      <a:pt x="216" y="336"/>
                    </a:lnTo>
                    <a:lnTo>
                      <a:pt x="216" y="330"/>
                    </a:lnTo>
                    <a:lnTo>
                      <a:pt x="222" y="324"/>
                    </a:lnTo>
                    <a:lnTo>
                      <a:pt x="222" y="318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A1A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10">
                <a:extLst>
                  <a:ext uri="{FF2B5EF4-FFF2-40B4-BE49-F238E27FC236}">
                    <a16:creationId xmlns:a16="http://schemas.microsoft.com/office/drawing/2014/main" id="{D267F2BC-5348-074C-7AA1-65529147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2001"/>
                <a:ext cx="1152" cy="174"/>
              </a:xfrm>
              <a:custGeom>
                <a:avLst/>
                <a:gdLst>
                  <a:gd name="T0" fmla="*/ 1152 w 1152"/>
                  <a:gd name="T1" fmla="*/ 0 h 174"/>
                  <a:gd name="T2" fmla="*/ 1152 w 1152"/>
                  <a:gd name="T3" fmla="*/ 6 h 174"/>
                  <a:gd name="T4" fmla="*/ 1146 w 1152"/>
                  <a:gd name="T5" fmla="*/ 12 h 174"/>
                  <a:gd name="T6" fmla="*/ 1146 w 1152"/>
                  <a:gd name="T7" fmla="*/ 18 h 174"/>
                  <a:gd name="T8" fmla="*/ 1146 w 1152"/>
                  <a:gd name="T9" fmla="*/ 24 h 174"/>
                  <a:gd name="T10" fmla="*/ 1140 w 1152"/>
                  <a:gd name="T11" fmla="*/ 36 h 174"/>
                  <a:gd name="T12" fmla="*/ 1140 w 1152"/>
                  <a:gd name="T13" fmla="*/ 42 h 174"/>
                  <a:gd name="T14" fmla="*/ 1134 w 1152"/>
                  <a:gd name="T15" fmla="*/ 48 h 174"/>
                  <a:gd name="T16" fmla="*/ 1128 w 1152"/>
                  <a:gd name="T17" fmla="*/ 54 h 174"/>
                  <a:gd name="T18" fmla="*/ 1128 w 1152"/>
                  <a:gd name="T19" fmla="*/ 60 h 174"/>
                  <a:gd name="T20" fmla="*/ 1122 w 1152"/>
                  <a:gd name="T21" fmla="*/ 66 h 174"/>
                  <a:gd name="T22" fmla="*/ 1110 w 1152"/>
                  <a:gd name="T23" fmla="*/ 78 h 174"/>
                  <a:gd name="T24" fmla="*/ 1104 w 1152"/>
                  <a:gd name="T25" fmla="*/ 84 h 174"/>
                  <a:gd name="T26" fmla="*/ 1098 w 1152"/>
                  <a:gd name="T27" fmla="*/ 84 h 174"/>
                  <a:gd name="T28" fmla="*/ 1086 w 1152"/>
                  <a:gd name="T29" fmla="*/ 96 h 174"/>
                  <a:gd name="T30" fmla="*/ 1080 w 1152"/>
                  <a:gd name="T31" fmla="*/ 102 h 174"/>
                  <a:gd name="T32" fmla="*/ 1074 w 1152"/>
                  <a:gd name="T33" fmla="*/ 108 h 174"/>
                  <a:gd name="T34" fmla="*/ 1056 w 1152"/>
                  <a:gd name="T35" fmla="*/ 114 h 174"/>
                  <a:gd name="T36" fmla="*/ 1050 w 1152"/>
                  <a:gd name="T37" fmla="*/ 120 h 174"/>
                  <a:gd name="T38" fmla="*/ 1044 w 1152"/>
                  <a:gd name="T39" fmla="*/ 126 h 174"/>
                  <a:gd name="T40" fmla="*/ 1026 w 1152"/>
                  <a:gd name="T41" fmla="*/ 132 h 174"/>
                  <a:gd name="T42" fmla="*/ 1014 w 1152"/>
                  <a:gd name="T43" fmla="*/ 138 h 174"/>
                  <a:gd name="T44" fmla="*/ 1008 w 1152"/>
                  <a:gd name="T45" fmla="*/ 144 h 174"/>
                  <a:gd name="T46" fmla="*/ 984 w 1152"/>
                  <a:gd name="T47" fmla="*/ 156 h 174"/>
                  <a:gd name="T48" fmla="*/ 978 w 1152"/>
                  <a:gd name="T49" fmla="*/ 156 h 174"/>
                  <a:gd name="T50" fmla="*/ 966 w 1152"/>
                  <a:gd name="T51" fmla="*/ 162 h 174"/>
                  <a:gd name="T52" fmla="*/ 942 w 1152"/>
                  <a:gd name="T53" fmla="*/ 168 h 174"/>
                  <a:gd name="T54" fmla="*/ 930 w 1152"/>
                  <a:gd name="T55" fmla="*/ 174 h 174"/>
                  <a:gd name="T56" fmla="*/ 0 w 1152"/>
                  <a:gd name="T57" fmla="*/ 0 h 174"/>
                  <a:gd name="T58" fmla="*/ 1152 w 1152"/>
                  <a:gd name="T59" fmla="*/ 0 h 17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52"/>
                  <a:gd name="T91" fmla="*/ 0 h 174"/>
                  <a:gd name="T92" fmla="*/ 1152 w 1152"/>
                  <a:gd name="T93" fmla="*/ 174 h 17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52" h="174">
                    <a:moveTo>
                      <a:pt x="1152" y="0"/>
                    </a:moveTo>
                    <a:lnTo>
                      <a:pt x="1152" y="6"/>
                    </a:lnTo>
                    <a:lnTo>
                      <a:pt x="1146" y="12"/>
                    </a:lnTo>
                    <a:lnTo>
                      <a:pt x="1146" y="18"/>
                    </a:lnTo>
                    <a:lnTo>
                      <a:pt x="1146" y="24"/>
                    </a:lnTo>
                    <a:lnTo>
                      <a:pt x="1140" y="36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54"/>
                    </a:lnTo>
                    <a:lnTo>
                      <a:pt x="1128" y="60"/>
                    </a:lnTo>
                    <a:lnTo>
                      <a:pt x="1122" y="66"/>
                    </a:lnTo>
                    <a:lnTo>
                      <a:pt x="1110" y="78"/>
                    </a:lnTo>
                    <a:lnTo>
                      <a:pt x="1104" y="84"/>
                    </a:lnTo>
                    <a:lnTo>
                      <a:pt x="1098" y="84"/>
                    </a:lnTo>
                    <a:lnTo>
                      <a:pt x="1086" y="96"/>
                    </a:lnTo>
                    <a:lnTo>
                      <a:pt x="1080" y="102"/>
                    </a:lnTo>
                    <a:lnTo>
                      <a:pt x="1074" y="108"/>
                    </a:lnTo>
                    <a:lnTo>
                      <a:pt x="1056" y="114"/>
                    </a:lnTo>
                    <a:lnTo>
                      <a:pt x="1050" y="120"/>
                    </a:lnTo>
                    <a:lnTo>
                      <a:pt x="1044" y="126"/>
                    </a:lnTo>
                    <a:lnTo>
                      <a:pt x="1026" y="132"/>
                    </a:lnTo>
                    <a:lnTo>
                      <a:pt x="1014" y="138"/>
                    </a:lnTo>
                    <a:lnTo>
                      <a:pt x="1008" y="144"/>
                    </a:lnTo>
                    <a:lnTo>
                      <a:pt x="984" y="156"/>
                    </a:lnTo>
                    <a:lnTo>
                      <a:pt x="978" y="156"/>
                    </a:lnTo>
                    <a:lnTo>
                      <a:pt x="966" y="162"/>
                    </a:lnTo>
                    <a:lnTo>
                      <a:pt x="942" y="168"/>
                    </a:lnTo>
                    <a:lnTo>
                      <a:pt x="930" y="174"/>
                    </a:lnTo>
                    <a:lnTo>
                      <a:pt x="0" y="0"/>
                    </a:lnTo>
                    <a:lnTo>
                      <a:pt x="115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id="{96B07029-B09E-2261-1913-56F42215FD6A}"/>
              </a:ext>
            </a:extLst>
          </p:cNvPr>
          <p:cNvGrpSpPr>
            <a:grpSpLocks/>
          </p:cNvGrpSpPr>
          <p:nvPr/>
        </p:nvGrpSpPr>
        <p:grpSpPr bwMode="auto">
          <a:xfrm>
            <a:off x="6169026" y="1232736"/>
            <a:ext cx="2670175" cy="1778000"/>
            <a:chOff x="2374" y="2004"/>
            <a:chExt cx="930" cy="608"/>
          </a:xfrm>
        </p:grpSpPr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F2FC2E91-B17B-3B49-5A0C-41663D87D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2168"/>
              <a:ext cx="930" cy="444"/>
            </a:xfrm>
            <a:custGeom>
              <a:avLst/>
              <a:gdLst>
                <a:gd name="T0" fmla="*/ 918 w 930"/>
                <a:gd name="T1" fmla="*/ 6 h 444"/>
                <a:gd name="T2" fmla="*/ 882 w 930"/>
                <a:gd name="T3" fmla="*/ 18 h 444"/>
                <a:gd name="T4" fmla="*/ 852 w 930"/>
                <a:gd name="T5" fmla="*/ 24 h 444"/>
                <a:gd name="T6" fmla="*/ 816 w 930"/>
                <a:gd name="T7" fmla="*/ 36 h 444"/>
                <a:gd name="T8" fmla="*/ 768 w 930"/>
                <a:gd name="T9" fmla="*/ 48 h 444"/>
                <a:gd name="T10" fmla="*/ 738 w 930"/>
                <a:gd name="T11" fmla="*/ 54 h 444"/>
                <a:gd name="T12" fmla="*/ 690 w 930"/>
                <a:gd name="T13" fmla="*/ 66 h 444"/>
                <a:gd name="T14" fmla="*/ 660 w 930"/>
                <a:gd name="T15" fmla="*/ 72 h 444"/>
                <a:gd name="T16" fmla="*/ 606 w 930"/>
                <a:gd name="T17" fmla="*/ 78 h 444"/>
                <a:gd name="T18" fmla="*/ 576 w 930"/>
                <a:gd name="T19" fmla="*/ 84 h 444"/>
                <a:gd name="T20" fmla="*/ 522 w 930"/>
                <a:gd name="T21" fmla="*/ 90 h 444"/>
                <a:gd name="T22" fmla="*/ 468 w 930"/>
                <a:gd name="T23" fmla="*/ 96 h 444"/>
                <a:gd name="T24" fmla="*/ 432 w 930"/>
                <a:gd name="T25" fmla="*/ 102 h 444"/>
                <a:gd name="T26" fmla="*/ 372 w 930"/>
                <a:gd name="T27" fmla="*/ 108 h 444"/>
                <a:gd name="T28" fmla="*/ 336 w 930"/>
                <a:gd name="T29" fmla="*/ 114 h 444"/>
                <a:gd name="T30" fmla="*/ 276 w 930"/>
                <a:gd name="T31" fmla="*/ 114 h 444"/>
                <a:gd name="T32" fmla="*/ 240 w 930"/>
                <a:gd name="T33" fmla="*/ 120 h 444"/>
                <a:gd name="T34" fmla="*/ 180 w 930"/>
                <a:gd name="T35" fmla="*/ 120 h 444"/>
                <a:gd name="T36" fmla="*/ 120 w 930"/>
                <a:gd name="T37" fmla="*/ 120 h 444"/>
                <a:gd name="T38" fmla="*/ 78 w 930"/>
                <a:gd name="T39" fmla="*/ 126 h 444"/>
                <a:gd name="T40" fmla="*/ 18 w 930"/>
                <a:gd name="T41" fmla="*/ 126 h 444"/>
                <a:gd name="T42" fmla="*/ 0 w 930"/>
                <a:gd name="T43" fmla="*/ 444 h 444"/>
                <a:gd name="T44" fmla="*/ 60 w 930"/>
                <a:gd name="T45" fmla="*/ 444 h 444"/>
                <a:gd name="T46" fmla="*/ 96 w 930"/>
                <a:gd name="T47" fmla="*/ 444 h 444"/>
                <a:gd name="T48" fmla="*/ 156 w 930"/>
                <a:gd name="T49" fmla="*/ 438 h 444"/>
                <a:gd name="T50" fmla="*/ 198 w 930"/>
                <a:gd name="T51" fmla="*/ 438 h 444"/>
                <a:gd name="T52" fmla="*/ 258 w 930"/>
                <a:gd name="T53" fmla="*/ 432 h 444"/>
                <a:gd name="T54" fmla="*/ 294 w 930"/>
                <a:gd name="T55" fmla="*/ 432 h 444"/>
                <a:gd name="T56" fmla="*/ 354 w 930"/>
                <a:gd name="T57" fmla="*/ 426 h 444"/>
                <a:gd name="T58" fmla="*/ 414 w 930"/>
                <a:gd name="T59" fmla="*/ 420 h 444"/>
                <a:gd name="T60" fmla="*/ 450 w 930"/>
                <a:gd name="T61" fmla="*/ 420 h 444"/>
                <a:gd name="T62" fmla="*/ 504 w 930"/>
                <a:gd name="T63" fmla="*/ 414 h 444"/>
                <a:gd name="T64" fmla="*/ 540 w 930"/>
                <a:gd name="T65" fmla="*/ 408 h 444"/>
                <a:gd name="T66" fmla="*/ 594 w 930"/>
                <a:gd name="T67" fmla="*/ 402 h 444"/>
                <a:gd name="T68" fmla="*/ 624 w 930"/>
                <a:gd name="T69" fmla="*/ 396 h 444"/>
                <a:gd name="T70" fmla="*/ 678 w 930"/>
                <a:gd name="T71" fmla="*/ 384 h 444"/>
                <a:gd name="T72" fmla="*/ 726 w 930"/>
                <a:gd name="T73" fmla="*/ 378 h 444"/>
                <a:gd name="T74" fmla="*/ 756 w 930"/>
                <a:gd name="T75" fmla="*/ 366 h 444"/>
                <a:gd name="T76" fmla="*/ 798 w 930"/>
                <a:gd name="T77" fmla="*/ 360 h 444"/>
                <a:gd name="T78" fmla="*/ 828 w 930"/>
                <a:gd name="T79" fmla="*/ 348 h 444"/>
                <a:gd name="T80" fmla="*/ 870 w 930"/>
                <a:gd name="T81" fmla="*/ 342 h 444"/>
                <a:gd name="T82" fmla="*/ 894 w 930"/>
                <a:gd name="T83" fmla="*/ 330 h 444"/>
                <a:gd name="T84" fmla="*/ 930 w 930"/>
                <a:gd name="T85" fmla="*/ 318 h 4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0"/>
                <a:gd name="T130" fmla="*/ 0 h 444"/>
                <a:gd name="T131" fmla="*/ 930 w 930"/>
                <a:gd name="T132" fmla="*/ 444 h 4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0" h="444">
                  <a:moveTo>
                    <a:pt x="930" y="0"/>
                  </a:moveTo>
                  <a:lnTo>
                    <a:pt x="918" y="6"/>
                  </a:lnTo>
                  <a:lnTo>
                    <a:pt x="894" y="12"/>
                  </a:lnTo>
                  <a:lnTo>
                    <a:pt x="882" y="18"/>
                  </a:lnTo>
                  <a:lnTo>
                    <a:pt x="870" y="24"/>
                  </a:lnTo>
                  <a:lnTo>
                    <a:pt x="852" y="24"/>
                  </a:lnTo>
                  <a:lnTo>
                    <a:pt x="828" y="30"/>
                  </a:lnTo>
                  <a:lnTo>
                    <a:pt x="816" y="36"/>
                  </a:lnTo>
                  <a:lnTo>
                    <a:pt x="798" y="42"/>
                  </a:lnTo>
                  <a:lnTo>
                    <a:pt x="768" y="48"/>
                  </a:lnTo>
                  <a:lnTo>
                    <a:pt x="756" y="48"/>
                  </a:lnTo>
                  <a:lnTo>
                    <a:pt x="738" y="54"/>
                  </a:lnTo>
                  <a:lnTo>
                    <a:pt x="726" y="60"/>
                  </a:lnTo>
                  <a:lnTo>
                    <a:pt x="690" y="66"/>
                  </a:lnTo>
                  <a:lnTo>
                    <a:pt x="678" y="66"/>
                  </a:lnTo>
                  <a:lnTo>
                    <a:pt x="660" y="72"/>
                  </a:lnTo>
                  <a:lnTo>
                    <a:pt x="624" y="78"/>
                  </a:lnTo>
                  <a:lnTo>
                    <a:pt x="606" y="78"/>
                  </a:lnTo>
                  <a:lnTo>
                    <a:pt x="594" y="84"/>
                  </a:lnTo>
                  <a:lnTo>
                    <a:pt x="576" y="84"/>
                  </a:lnTo>
                  <a:lnTo>
                    <a:pt x="540" y="90"/>
                  </a:lnTo>
                  <a:lnTo>
                    <a:pt x="522" y="90"/>
                  </a:lnTo>
                  <a:lnTo>
                    <a:pt x="504" y="96"/>
                  </a:lnTo>
                  <a:lnTo>
                    <a:pt x="468" y="96"/>
                  </a:lnTo>
                  <a:lnTo>
                    <a:pt x="450" y="102"/>
                  </a:lnTo>
                  <a:lnTo>
                    <a:pt x="432" y="102"/>
                  </a:lnTo>
                  <a:lnTo>
                    <a:pt x="414" y="102"/>
                  </a:lnTo>
                  <a:lnTo>
                    <a:pt x="372" y="108"/>
                  </a:lnTo>
                  <a:lnTo>
                    <a:pt x="354" y="108"/>
                  </a:lnTo>
                  <a:lnTo>
                    <a:pt x="336" y="114"/>
                  </a:lnTo>
                  <a:lnTo>
                    <a:pt x="294" y="114"/>
                  </a:lnTo>
                  <a:lnTo>
                    <a:pt x="276" y="114"/>
                  </a:lnTo>
                  <a:lnTo>
                    <a:pt x="258" y="114"/>
                  </a:lnTo>
                  <a:lnTo>
                    <a:pt x="240" y="120"/>
                  </a:lnTo>
                  <a:lnTo>
                    <a:pt x="198" y="120"/>
                  </a:lnTo>
                  <a:lnTo>
                    <a:pt x="180" y="120"/>
                  </a:lnTo>
                  <a:lnTo>
                    <a:pt x="156" y="120"/>
                  </a:lnTo>
                  <a:lnTo>
                    <a:pt x="120" y="120"/>
                  </a:lnTo>
                  <a:lnTo>
                    <a:pt x="96" y="126"/>
                  </a:lnTo>
                  <a:lnTo>
                    <a:pt x="78" y="126"/>
                  </a:lnTo>
                  <a:lnTo>
                    <a:pt x="60" y="126"/>
                  </a:lnTo>
                  <a:lnTo>
                    <a:pt x="18" y="126"/>
                  </a:lnTo>
                  <a:lnTo>
                    <a:pt x="0" y="126"/>
                  </a:lnTo>
                  <a:lnTo>
                    <a:pt x="0" y="444"/>
                  </a:lnTo>
                  <a:lnTo>
                    <a:pt x="18" y="444"/>
                  </a:lnTo>
                  <a:lnTo>
                    <a:pt x="60" y="444"/>
                  </a:lnTo>
                  <a:lnTo>
                    <a:pt x="78" y="444"/>
                  </a:lnTo>
                  <a:lnTo>
                    <a:pt x="96" y="444"/>
                  </a:lnTo>
                  <a:lnTo>
                    <a:pt x="120" y="438"/>
                  </a:lnTo>
                  <a:lnTo>
                    <a:pt x="156" y="438"/>
                  </a:lnTo>
                  <a:lnTo>
                    <a:pt x="180" y="438"/>
                  </a:lnTo>
                  <a:lnTo>
                    <a:pt x="198" y="438"/>
                  </a:lnTo>
                  <a:lnTo>
                    <a:pt x="240" y="438"/>
                  </a:lnTo>
                  <a:lnTo>
                    <a:pt x="258" y="432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36" y="432"/>
                  </a:lnTo>
                  <a:lnTo>
                    <a:pt x="354" y="426"/>
                  </a:lnTo>
                  <a:lnTo>
                    <a:pt x="372" y="426"/>
                  </a:lnTo>
                  <a:lnTo>
                    <a:pt x="414" y="420"/>
                  </a:lnTo>
                  <a:lnTo>
                    <a:pt x="432" y="420"/>
                  </a:lnTo>
                  <a:lnTo>
                    <a:pt x="450" y="420"/>
                  </a:lnTo>
                  <a:lnTo>
                    <a:pt x="468" y="414"/>
                  </a:lnTo>
                  <a:lnTo>
                    <a:pt x="504" y="414"/>
                  </a:lnTo>
                  <a:lnTo>
                    <a:pt x="522" y="408"/>
                  </a:lnTo>
                  <a:lnTo>
                    <a:pt x="540" y="408"/>
                  </a:lnTo>
                  <a:lnTo>
                    <a:pt x="576" y="402"/>
                  </a:lnTo>
                  <a:lnTo>
                    <a:pt x="594" y="402"/>
                  </a:lnTo>
                  <a:lnTo>
                    <a:pt x="606" y="396"/>
                  </a:lnTo>
                  <a:lnTo>
                    <a:pt x="624" y="396"/>
                  </a:lnTo>
                  <a:lnTo>
                    <a:pt x="660" y="390"/>
                  </a:lnTo>
                  <a:lnTo>
                    <a:pt x="678" y="384"/>
                  </a:lnTo>
                  <a:lnTo>
                    <a:pt x="690" y="384"/>
                  </a:lnTo>
                  <a:lnTo>
                    <a:pt x="726" y="378"/>
                  </a:lnTo>
                  <a:lnTo>
                    <a:pt x="738" y="372"/>
                  </a:lnTo>
                  <a:lnTo>
                    <a:pt x="756" y="366"/>
                  </a:lnTo>
                  <a:lnTo>
                    <a:pt x="768" y="366"/>
                  </a:lnTo>
                  <a:lnTo>
                    <a:pt x="798" y="360"/>
                  </a:lnTo>
                  <a:lnTo>
                    <a:pt x="816" y="354"/>
                  </a:lnTo>
                  <a:lnTo>
                    <a:pt x="828" y="348"/>
                  </a:lnTo>
                  <a:lnTo>
                    <a:pt x="852" y="342"/>
                  </a:lnTo>
                  <a:lnTo>
                    <a:pt x="870" y="342"/>
                  </a:lnTo>
                  <a:lnTo>
                    <a:pt x="882" y="336"/>
                  </a:lnTo>
                  <a:lnTo>
                    <a:pt x="894" y="330"/>
                  </a:lnTo>
                  <a:lnTo>
                    <a:pt x="918" y="324"/>
                  </a:lnTo>
                  <a:lnTo>
                    <a:pt x="930" y="318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25463441-EB3E-2932-3E32-78F2D50D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" y="2004"/>
              <a:ext cx="930" cy="300"/>
            </a:xfrm>
            <a:custGeom>
              <a:avLst/>
              <a:gdLst>
                <a:gd name="T0" fmla="*/ 930 w 930"/>
                <a:gd name="T1" fmla="*/ 174 h 300"/>
                <a:gd name="T2" fmla="*/ 918 w 930"/>
                <a:gd name="T3" fmla="*/ 180 h 300"/>
                <a:gd name="T4" fmla="*/ 894 w 930"/>
                <a:gd name="T5" fmla="*/ 186 h 300"/>
                <a:gd name="T6" fmla="*/ 882 w 930"/>
                <a:gd name="T7" fmla="*/ 192 h 300"/>
                <a:gd name="T8" fmla="*/ 870 w 930"/>
                <a:gd name="T9" fmla="*/ 198 h 300"/>
                <a:gd name="T10" fmla="*/ 852 w 930"/>
                <a:gd name="T11" fmla="*/ 198 h 300"/>
                <a:gd name="T12" fmla="*/ 828 w 930"/>
                <a:gd name="T13" fmla="*/ 204 h 300"/>
                <a:gd name="T14" fmla="*/ 816 w 930"/>
                <a:gd name="T15" fmla="*/ 210 h 300"/>
                <a:gd name="T16" fmla="*/ 798 w 930"/>
                <a:gd name="T17" fmla="*/ 216 h 300"/>
                <a:gd name="T18" fmla="*/ 768 w 930"/>
                <a:gd name="T19" fmla="*/ 222 h 300"/>
                <a:gd name="T20" fmla="*/ 756 w 930"/>
                <a:gd name="T21" fmla="*/ 222 h 300"/>
                <a:gd name="T22" fmla="*/ 738 w 930"/>
                <a:gd name="T23" fmla="*/ 228 h 300"/>
                <a:gd name="T24" fmla="*/ 726 w 930"/>
                <a:gd name="T25" fmla="*/ 234 h 300"/>
                <a:gd name="T26" fmla="*/ 690 w 930"/>
                <a:gd name="T27" fmla="*/ 240 h 300"/>
                <a:gd name="T28" fmla="*/ 678 w 930"/>
                <a:gd name="T29" fmla="*/ 240 h 300"/>
                <a:gd name="T30" fmla="*/ 660 w 930"/>
                <a:gd name="T31" fmla="*/ 246 h 300"/>
                <a:gd name="T32" fmla="*/ 624 w 930"/>
                <a:gd name="T33" fmla="*/ 252 h 300"/>
                <a:gd name="T34" fmla="*/ 606 w 930"/>
                <a:gd name="T35" fmla="*/ 252 h 300"/>
                <a:gd name="T36" fmla="*/ 594 w 930"/>
                <a:gd name="T37" fmla="*/ 258 h 300"/>
                <a:gd name="T38" fmla="*/ 576 w 930"/>
                <a:gd name="T39" fmla="*/ 258 h 300"/>
                <a:gd name="T40" fmla="*/ 540 w 930"/>
                <a:gd name="T41" fmla="*/ 264 h 300"/>
                <a:gd name="T42" fmla="*/ 522 w 930"/>
                <a:gd name="T43" fmla="*/ 264 h 300"/>
                <a:gd name="T44" fmla="*/ 504 w 930"/>
                <a:gd name="T45" fmla="*/ 270 h 300"/>
                <a:gd name="T46" fmla="*/ 468 w 930"/>
                <a:gd name="T47" fmla="*/ 270 h 300"/>
                <a:gd name="T48" fmla="*/ 450 w 930"/>
                <a:gd name="T49" fmla="*/ 276 h 300"/>
                <a:gd name="T50" fmla="*/ 432 w 930"/>
                <a:gd name="T51" fmla="*/ 276 h 300"/>
                <a:gd name="T52" fmla="*/ 414 w 930"/>
                <a:gd name="T53" fmla="*/ 276 h 300"/>
                <a:gd name="T54" fmla="*/ 372 w 930"/>
                <a:gd name="T55" fmla="*/ 282 h 300"/>
                <a:gd name="T56" fmla="*/ 354 w 930"/>
                <a:gd name="T57" fmla="*/ 282 h 300"/>
                <a:gd name="T58" fmla="*/ 336 w 930"/>
                <a:gd name="T59" fmla="*/ 288 h 300"/>
                <a:gd name="T60" fmla="*/ 294 w 930"/>
                <a:gd name="T61" fmla="*/ 288 h 300"/>
                <a:gd name="T62" fmla="*/ 276 w 930"/>
                <a:gd name="T63" fmla="*/ 288 h 300"/>
                <a:gd name="T64" fmla="*/ 258 w 930"/>
                <a:gd name="T65" fmla="*/ 288 h 300"/>
                <a:gd name="T66" fmla="*/ 240 w 930"/>
                <a:gd name="T67" fmla="*/ 294 h 300"/>
                <a:gd name="T68" fmla="*/ 198 w 930"/>
                <a:gd name="T69" fmla="*/ 294 h 300"/>
                <a:gd name="T70" fmla="*/ 180 w 930"/>
                <a:gd name="T71" fmla="*/ 294 h 300"/>
                <a:gd name="T72" fmla="*/ 156 w 930"/>
                <a:gd name="T73" fmla="*/ 294 h 300"/>
                <a:gd name="T74" fmla="*/ 120 w 930"/>
                <a:gd name="T75" fmla="*/ 294 h 300"/>
                <a:gd name="T76" fmla="*/ 96 w 930"/>
                <a:gd name="T77" fmla="*/ 300 h 300"/>
                <a:gd name="T78" fmla="*/ 78 w 930"/>
                <a:gd name="T79" fmla="*/ 300 h 300"/>
                <a:gd name="T80" fmla="*/ 60 w 930"/>
                <a:gd name="T81" fmla="*/ 300 h 300"/>
                <a:gd name="T82" fmla="*/ 18 w 930"/>
                <a:gd name="T83" fmla="*/ 300 h 300"/>
                <a:gd name="T84" fmla="*/ 0 w 930"/>
                <a:gd name="T85" fmla="*/ 300 h 300"/>
                <a:gd name="T86" fmla="*/ 0 w 930"/>
                <a:gd name="T87" fmla="*/ 0 h 300"/>
                <a:gd name="T88" fmla="*/ 930 w 930"/>
                <a:gd name="T89" fmla="*/ 174 h 3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30"/>
                <a:gd name="T136" fmla="*/ 0 h 300"/>
                <a:gd name="T137" fmla="*/ 930 w 930"/>
                <a:gd name="T138" fmla="*/ 300 h 3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30" h="300">
                  <a:moveTo>
                    <a:pt x="930" y="174"/>
                  </a:moveTo>
                  <a:lnTo>
                    <a:pt x="918" y="180"/>
                  </a:lnTo>
                  <a:lnTo>
                    <a:pt x="894" y="186"/>
                  </a:lnTo>
                  <a:lnTo>
                    <a:pt x="882" y="192"/>
                  </a:lnTo>
                  <a:lnTo>
                    <a:pt x="870" y="198"/>
                  </a:lnTo>
                  <a:lnTo>
                    <a:pt x="852" y="198"/>
                  </a:lnTo>
                  <a:lnTo>
                    <a:pt x="828" y="204"/>
                  </a:lnTo>
                  <a:lnTo>
                    <a:pt x="816" y="210"/>
                  </a:lnTo>
                  <a:lnTo>
                    <a:pt x="798" y="216"/>
                  </a:lnTo>
                  <a:lnTo>
                    <a:pt x="768" y="222"/>
                  </a:lnTo>
                  <a:lnTo>
                    <a:pt x="756" y="222"/>
                  </a:lnTo>
                  <a:lnTo>
                    <a:pt x="738" y="228"/>
                  </a:lnTo>
                  <a:lnTo>
                    <a:pt x="72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0" y="246"/>
                  </a:lnTo>
                  <a:lnTo>
                    <a:pt x="624" y="252"/>
                  </a:lnTo>
                  <a:lnTo>
                    <a:pt x="606" y="252"/>
                  </a:lnTo>
                  <a:lnTo>
                    <a:pt x="594" y="258"/>
                  </a:lnTo>
                  <a:lnTo>
                    <a:pt x="576" y="258"/>
                  </a:lnTo>
                  <a:lnTo>
                    <a:pt x="540" y="264"/>
                  </a:lnTo>
                  <a:lnTo>
                    <a:pt x="522" y="264"/>
                  </a:lnTo>
                  <a:lnTo>
                    <a:pt x="504" y="270"/>
                  </a:lnTo>
                  <a:lnTo>
                    <a:pt x="468" y="270"/>
                  </a:lnTo>
                  <a:lnTo>
                    <a:pt x="450" y="276"/>
                  </a:lnTo>
                  <a:lnTo>
                    <a:pt x="432" y="276"/>
                  </a:lnTo>
                  <a:lnTo>
                    <a:pt x="414" y="276"/>
                  </a:lnTo>
                  <a:lnTo>
                    <a:pt x="372" y="282"/>
                  </a:lnTo>
                  <a:lnTo>
                    <a:pt x="354" y="282"/>
                  </a:lnTo>
                  <a:lnTo>
                    <a:pt x="336" y="288"/>
                  </a:lnTo>
                  <a:lnTo>
                    <a:pt x="294" y="288"/>
                  </a:lnTo>
                  <a:lnTo>
                    <a:pt x="276" y="288"/>
                  </a:lnTo>
                  <a:lnTo>
                    <a:pt x="258" y="288"/>
                  </a:lnTo>
                  <a:lnTo>
                    <a:pt x="240" y="294"/>
                  </a:lnTo>
                  <a:lnTo>
                    <a:pt x="198" y="294"/>
                  </a:lnTo>
                  <a:lnTo>
                    <a:pt x="180" y="294"/>
                  </a:lnTo>
                  <a:lnTo>
                    <a:pt x="156" y="294"/>
                  </a:lnTo>
                  <a:lnTo>
                    <a:pt x="120" y="294"/>
                  </a:lnTo>
                  <a:lnTo>
                    <a:pt x="96" y="300"/>
                  </a:lnTo>
                  <a:lnTo>
                    <a:pt x="78" y="300"/>
                  </a:lnTo>
                  <a:lnTo>
                    <a:pt x="60" y="300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0" y="0"/>
                  </a:lnTo>
                  <a:lnTo>
                    <a:pt x="930" y="17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14">
            <a:extLst>
              <a:ext uri="{FF2B5EF4-FFF2-40B4-BE49-F238E27FC236}">
                <a16:creationId xmlns:a16="http://schemas.microsoft.com/office/drawing/2014/main" id="{C9F45719-C9B2-A266-A14C-41FC586B2867}"/>
              </a:ext>
            </a:extLst>
          </p:cNvPr>
          <p:cNvGrpSpPr>
            <a:grpSpLocks/>
          </p:cNvGrpSpPr>
          <p:nvPr/>
        </p:nvGrpSpPr>
        <p:grpSpPr bwMode="auto">
          <a:xfrm>
            <a:off x="2717801" y="365961"/>
            <a:ext cx="3451225" cy="2667000"/>
            <a:chOff x="1216" y="1704"/>
            <a:chExt cx="1152" cy="912"/>
          </a:xfrm>
        </p:grpSpPr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7B2F2B63-83A0-E5D6-92D4-5BBD35A20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" y="1998"/>
              <a:ext cx="1152" cy="618"/>
            </a:xfrm>
            <a:custGeom>
              <a:avLst/>
              <a:gdLst>
                <a:gd name="T0" fmla="*/ 1092 w 1152"/>
                <a:gd name="T1" fmla="*/ 300 h 618"/>
                <a:gd name="T2" fmla="*/ 1008 w 1152"/>
                <a:gd name="T3" fmla="*/ 294 h 618"/>
                <a:gd name="T4" fmla="*/ 948 w 1152"/>
                <a:gd name="T5" fmla="*/ 294 h 618"/>
                <a:gd name="T6" fmla="*/ 870 w 1152"/>
                <a:gd name="T7" fmla="*/ 288 h 618"/>
                <a:gd name="T8" fmla="*/ 792 w 1152"/>
                <a:gd name="T9" fmla="*/ 282 h 618"/>
                <a:gd name="T10" fmla="*/ 720 w 1152"/>
                <a:gd name="T11" fmla="*/ 276 h 618"/>
                <a:gd name="T12" fmla="*/ 648 w 1152"/>
                <a:gd name="T13" fmla="*/ 270 h 618"/>
                <a:gd name="T14" fmla="*/ 576 w 1152"/>
                <a:gd name="T15" fmla="*/ 258 h 618"/>
                <a:gd name="T16" fmla="*/ 504 w 1152"/>
                <a:gd name="T17" fmla="*/ 246 h 618"/>
                <a:gd name="T18" fmla="*/ 444 w 1152"/>
                <a:gd name="T19" fmla="*/ 234 h 618"/>
                <a:gd name="T20" fmla="*/ 378 w 1152"/>
                <a:gd name="T21" fmla="*/ 222 h 618"/>
                <a:gd name="T22" fmla="*/ 324 w 1152"/>
                <a:gd name="T23" fmla="*/ 204 h 618"/>
                <a:gd name="T24" fmla="*/ 270 w 1152"/>
                <a:gd name="T25" fmla="*/ 192 h 618"/>
                <a:gd name="T26" fmla="*/ 228 w 1152"/>
                <a:gd name="T27" fmla="*/ 180 h 618"/>
                <a:gd name="T28" fmla="*/ 186 w 1152"/>
                <a:gd name="T29" fmla="*/ 162 h 618"/>
                <a:gd name="T30" fmla="*/ 144 w 1152"/>
                <a:gd name="T31" fmla="*/ 144 h 618"/>
                <a:gd name="T32" fmla="*/ 108 w 1152"/>
                <a:gd name="T33" fmla="*/ 126 h 618"/>
                <a:gd name="T34" fmla="*/ 78 w 1152"/>
                <a:gd name="T35" fmla="*/ 108 h 618"/>
                <a:gd name="T36" fmla="*/ 48 w 1152"/>
                <a:gd name="T37" fmla="*/ 84 h 618"/>
                <a:gd name="T38" fmla="*/ 30 w 1152"/>
                <a:gd name="T39" fmla="*/ 66 h 618"/>
                <a:gd name="T40" fmla="*/ 12 w 1152"/>
                <a:gd name="T41" fmla="*/ 48 h 618"/>
                <a:gd name="T42" fmla="*/ 0 w 1152"/>
                <a:gd name="T43" fmla="*/ 24 h 618"/>
                <a:gd name="T44" fmla="*/ 0 w 1152"/>
                <a:gd name="T45" fmla="*/ 6 h 618"/>
                <a:gd name="T46" fmla="*/ 0 w 1152"/>
                <a:gd name="T47" fmla="*/ 324 h 618"/>
                <a:gd name="T48" fmla="*/ 0 w 1152"/>
                <a:gd name="T49" fmla="*/ 342 h 618"/>
                <a:gd name="T50" fmla="*/ 12 w 1152"/>
                <a:gd name="T51" fmla="*/ 366 h 618"/>
                <a:gd name="T52" fmla="*/ 30 w 1152"/>
                <a:gd name="T53" fmla="*/ 384 h 618"/>
                <a:gd name="T54" fmla="*/ 48 w 1152"/>
                <a:gd name="T55" fmla="*/ 402 h 618"/>
                <a:gd name="T56" fmla="*/ 78 w 1152"/>
                <a:gd name="T57" fmla="*/ 426 h 618"/>
                <a:gd name="T58" fmla="*/ 108 w 1152"/>
                <a:gd name="T59" fmla="*/ 444 h 618"/>
                <a:gd name="T60" fmla="*/ 144 w 1152"/>
                <a:gd name="T61" fmla="*/ 462 h 618"/>
                <a:gd name="T62" fmla="*/ 186 w 1152"/>
                <a:gd name="T63" fmla="*/ 480 h 618"/>
                <a:gd name="T64" fmla="*/ 228 w 1152"/>
                <a:gd name="T65" fmla="*/ 498 h 618"/>
                <a:gd name="T66" fmla="*/ 270 w 1152"/>
                <a:gd name="T67" fmla="*/ 510 h 618"/>
                <a:gd name="T68" fmla="*/ 324 w 1152"/>
                <a:gd name="T69" fmla="*/ 522 h 618"/>
                <a:gd name="T70" fmla="*/ 378 w 1152"/>
                <a:gd name="T71" fmla="*/ 540 h 618"/>
                <a:gd name="T72" fmla="*/ 444 w 1152"/>
                <a:gd name="T73" fmla="*/ 552 h 618"/>
                <a:gd name="T74" fmla="*/ 504 w 1152"/>
                <a:gd name="T75" fmla="*/ 564 h 618"/>
                <a:gd name="T76" fmla="*/ 576 w 1152"/>
                <a:gd name="T77" fmla="*/ 576 h 618"/>
                <a:gd name="T78" fmla="*/ 648 w 1152"/>
                <a:gd name="T79" fmla="*/ 588 h 618"/>
                <a:gd name="T80" fmla="*/ 720 w 1152"/>
                <a:gd name="T81" fmla="*/ 594 h 618"/>
                <a:gd name="T82" fmla="*/ 792 w 1152"/>
                <a:gd name="T83" fmla="*/ 600 h 618"/>
                <a:gd name="T84" fmla="*/ 870 w 1152"/>
                <a:gd name="T85" fmla="*/ 606 h 618"/>
                <a:gd name="T86" fmla="*/ 948 w 1152"/>
                <a:gd name="T87" fmla="*/ 612 h 618"/>
                <a:gd name="T88" fmla="*/ 1008 w 1152"/>
                <a:gd name="T89" fmla="*/ 612 h 618"/>
                <a:gd name="T90" fmla="*/ 1092 w 1152"/>
                <a:gd name="T91" fmla="*/ 618 h 618"/>
                <a:gd name="T92" fmla="*/ 1152 w 1152"/>
                <a:gd name="T93" fmla="*/ 300 h 6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52"/>
                <a:gd name="T142" fmla="*/ 0 h 618"/>
                <a:gd name="T143" fmla="*/ 1152 w 1152"/>
                <a:gd name="T144" fmla="*/ 618 h 6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52" h="618">
                  <a:moveTo>
                    <a:pt x="1152" y="300"/>
                  </a:moveTo>
                  <a:lnTo>
                    <a:pt x="1128" y="300"/>
                  </a:lnTo>
                  <a:lnTo>
                    <a:pt x="1092" y="300"/>
                  </a:lnTo>
                  <a:lnTo>
                    <a:pt x="1068" y="300"/>
                  </a:lnTo>
                  <a:lnTo>
                    <a:pt x="1050" y="300"/>
                  </a:lnTo>
                  <a:lnTo>
                    <a:pt x="1008" y="294"/>
                  </a:lnTo>
                  <a:lnTo>
                    <a:pt x="990" y="294"/>
                  </a:lnTo>
                  <a:lnTo>
                    <a:pt x="972" y="294"/>
                  </a:lnTo>
                  <a:lnTo>
                    <a:pt x="948" y="294"/>
                  </a:lnTo>
                  <a:lnTo>
                    <a:pt x="912" y="294"/>
                  </a:lnTo>
                  <a:lnTo>
                    <a:pt x="894" y="288"/>
                  </a:lnTo>
                  <a:lnTo>
                    <a:pt x="870" y="288"/>
                  </a:lnTo>
                  <a:lnTo>
                    <a:pt x="834" y="288"/>
                  </a:lnTo>
                  <a:lnTo>
                    <a:pt x="816" y="288"/>
                  </a:lnTo>
                  <a:lnTo>
                    <a:pt x="792" y="282"/>
                  </a:lnTo>
                  <a:lnTo>
                    <a:pt x="756" y="282"/>
                  </a:lnTo>
                  <a:lnTo>
                    <a:pt x="738" y="276"/>
                  </a:lnTo>
                  <a:lnTo>
                    <a:pt x="720" y="276"/>
                  </a:lnTo>
                  <a:lnTo>
                    <a:pt x="702" y="276"/>
                  </a:lnTo>
                  <a:lnTo>
                    <a:pt x="666" y="270"/>
                  </a:lnTo>
                  <a:lnTo>
                    <a:pt x="648" y="270"/>
                  </a:lnTo>
                  <a:lnTo>
                    <a:pt x="630" y="264"/>
                  </a:lnTo>
                  <a:lnTo>
                    <a:pt x="594" y="258"/>
                  </a:lnTo>
                  <a:lnTo>
                    <a:pt x="576" y="258"/>
                  </a:lnTo>
                  <a:lnTo>
                    <a:pt x="558" y="258"/>
                  </a:lnTo>
                  <a:lnTo>
                    <a:pt x="522" y="252"/>
                  </a:lnTo>
                  <a:lnTo>
                    <a:pt x="504" y="246"/>
                  </a:lnTo>
                  <a:lnTo>
                    <a:pt x="492" y="246"/>
                  </a:lnTo>
                  <a:lnTo>
                    <a:pt x="456" y="240"/>
                  </a:lnTo>
                  <a:lnTo>
                    <a:pt x="444" y="234"/>
                  </a:lnTo>
                  <a:lnTo>
                    <a:pt x="426" y="234"/>
                  </a:lnTo>
                  <a:lnTo>
                    <a:pt x="408" y="228"/>
                  </a:lnTo>
                  <a:lnTo>
                    <a:pt x="378" y="222"/>
                  </a:lnTo>
                  <a:lnTo>
                    <a:pt x="366" y="216"/>
                  </a:lnTo>
                  <a:lnTo>
                    <a:pt x="348" y="216"/>
                  </a:lnTo>
                  <a:lnTo>
                    <a:pt x="324" y="204"/>
                  </a:lnTo>
                  <a:lnTo>
                    <a:pt x="306" y="204"/>
                  </a:lnTo>
                  <a:lnTo>
                    <a:pt x="294" y="198"/>
                  </a:lnTo>
                  <a:lnTo>
                    <a:pt x="270" y="192"/>
                  </a:lnTo>
                  <a:lnTo>
                    <a:pt x="258" y="186"/>
                  </a:lnTo>
                  <a:lnTo>
                    <a:pt x="240" y="186"/>
                  </a:lnTo>
                  <a:lnTo>
                    <a:pt x="228" y="180"/>
                  </a:lnTo>
                  <a:lnTo>
                    <a:pt x="204" y="168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62" y="156"/>
                  </a:lnTo>
                  <a:lnTo>
                    <a:pt x="150" y="150"/>
                  </a:lnTo>
                  <a:lnTo>
                    <a:pt x="144" y="144"/>
                  </a:lnTo>
                  <a:lnTo>
                    <a:pt x="126" y="132"/>
                  </a:lnTo>
                  <a:lnTo>
                    <a:pt x="114" y="132"/>
                  </a:lnTo>
                  <a:lnTo>
                    <a:pt x="108" y="126"/>
                  </a:lnTo>
                  <a:lnTo>
                    <a:pt x="90" y="114"/>
                  </a:lnTo>
                  <a:lnTo>
                    <a:pt x="84" y="108"/>
                  </a:lnTo>
                  <a:lnTo>
                    <a:pt x="78" y="108"/>
                  </a:lnTo>
                  <a:lnTo>
                    <a:pt x="66" y="102"/>
                  </a:lnTo>
                  <a:lnTo>
                    <a:pt x="54" y="90"/>
                  </a:lnTo>
                  <a:lnTo>
                    <a:pt x="48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6" y="354"/>
                  </a:lnTo>
                  <a:lnTo>
                    <a:pt x="12" y="360"/>
                  </a:lnTo>
                  <a:lnTo>
                    <a:pt x="12" y="366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42" y="402"/>
                  </a:lnTo>
                  <a:lnTo>
                    <a:pt x="48" y="402"/>
                  </a:lnTo>
                  <a:lnTo>
                    <a:pt x="54" y="408"/>
                  </a:lnTo>
                  <a:lnTo>
                    <a:pt x="66" y="420"/>
                  </a:lnTo>
                  <a:lnTo>
                    <a:pt x="78" y="426"/>
                  </a:lnTo>
                  <a:lnTo>
                    <a:pt x="84" y="426"/>
                  </a:lnTo>
                  <a:lnTo>
                    <a:pt x="90" y="432"/>
                  </a:lnTo>
                  <a:lnTo>
                    <a:pt x="108" y="444"/>
                  </a:lnTo>
                  <a:lnTo>
                    <a:pt x="114" y="450"/>
                  </a:lnTo>
                  <a:lnTo>
                    <a:pt x="126" y="450"/>
                  </a:lnTo>
                  <a:lnTo>
                    <a:pt x="144" y="462"/>
                  </a:lnTo>
                  <a:lnTo>
                    <a:pt x="150" y="468"/>
                  </a:lnTo>
                  <a:lnTo>
                    <a:pt x="162" y="474"/>
                  </a:lnTo>
                  <a:lnTo>
                    <a:pt x="186" y="480"/>
                  </a:lnTo>
                  <a:lnTo>
                    <a:pt x="198" y="486"/>
                  </a:lnTo>
                  <a:lnTo>
                    <a:pt x="204" y="486"/>
                  </a:lnTo>
                  <a:lnTo>
                    <a:pt x="228" y="498"/>
                  </a:lnTo>
                  <a:lnTo>
                    <a:pt x="240" y="504"/>
                  </a:lnTo>
                  <a:lnTo>
                    <a:pt x="258" y="504"/>
                  </a:lnTo>
                  <a:lnTo>
                    <a:pt x="270" y="510"/>
                  </a:lnTo>
                  <a:lnTo>
                    <a:pt x="294" y="516"/>
                  </a:lnTo>
                  <a:lnTo>
                    <a:pt x="306" y="522"/>
                  </a:lnTo>
                  <a:lnTo>
                    <a:pt x="324" y="522"/>
                  </a:lnTo>
                  <a:lnTo>
                    <a:pt x="348" y="534"/>
                  </a:lnTo>
                  <a:lnTo>
                    <a:pt x="366" y="534"/>
                  </a:lnTo>
                  <a:lnTo>
                    <a:pt x="378" y="540"/>
                  </a:lnTo>
                  <a:lnTo>
                    <a:pt x="408" y="546"/>
                  </a:lnTo>
                  <a:lnTo>
                    <a:pt x="426" y="552"/>
                  </a:lnTo>
                  <a:lnTo>
                    <a:pt x="444" y="552"/>
                  </a:lnTo>
                  <a:lnTo>
                    <a:pt x="456" y="558"/>
                  </a:lnTo>
                  <a:lnTo>
                    <a:pt x="492" y="564"/>
                  </a:lnTo>
                  <a:lnTo>
                    <a:pt x="504" y="564"/>
                  </a:lnTo>
                  <a:lnTo>
                    <a:pt x="522" y="570"/>
                  </a:lnTo>
                  <a:lnTo>
                    <a:pt x="558" y="576"/>
                  </a:lnTo>
                  <a:lnTo>
                    <a:pt x="576" y="576"/>
                  </a:lnTo>
                  <a:lnTo>
                    <a:pt x="594" y="576"/>
                  </a:lnTo>
                  <a:lnTo>
                    <a:pt x="630" y="582"/>
                  </a:lnTo>
                  <a:lnTo>
                    <a:pt x="648" y="588"/>
                  </a:lnTo>
                  <a:lnTo>
                    <a:pt x="666" y="588"/>
                  </a:lnTo>
                  <a:lnTo>
                    <a:pt x="702" y="594"/>
                  </a:lnTo>
                  <a:lnTo>
                    <a:pt x="720" y="594"/>
                  </a:lnTo>
                  <a:lnTo>
                    <a:pt x="738" y="594"/>
                  </a:lnTo>
                  <a:lnTo>
                    <a:pt x="756" y="600"/>
                  </a:lnTo>
                  <a:lnTo>
                    <a:pt x="792" y="600"/>
                  </a:lnTo>
                  <a:lnTo>
                    <a:pt x="816" y="606"/>
                  </a:lnTo>
                  <a:lnTo>
                    <a:pt x="834" y="606"/>
                  </a:lnTo>
                  <a:lnTo>
                    <a:pt x="870" y="606"/>
                  </a:lnTo>
                  <a:lnTo>
                    <a:pt x="894" y="606"/>
                  </a:lnTo>
                  <a:lnTo>
                    <a:pt x="912" y="612"/>
                  </a:lnTo>
                  <a:lnTo>
                    <a:pt x="948" y="612"/>
                  </a:lnTo>
                  <a:lnTo>
                    <a:pt x="972" y="612"/>
                  </a:lnTo>
                  <a:lnTo>
                    <a:pt x="990" y="612"/>
                  </a:lnTo>
                  <a:lnTo>
                    <a:pt x="1008" y="612"/>
                  </a:lnTo>
                  <a:lnTo>
                    <a:pt x="1050" y="618"/>
                  </a:lnTo>
                  <a:lnTo>
                    <a:pt x="1068" y="618"/>
                  </a:lnTo>
                  <a:lnTo>
                    <a:pt x="1092" y="618"/>
                  </a:lnTo>
                  <a:lnTo>
                    <a:pt x="1128" y="618"/>
                  </a:lnTo>
                  <a:lnTo>
                    <a:pt x="1152" y="618"/>
                  </a:lnTo>
                  <a:lnTo>
                    <a:pt x="1152" y="30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07A3F294-5805-990A-A496-8B7BC39D2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" y="1704"/>
              <a:ext cx="1152" cy="600"/>
            </a:xfrm>
            <a:custGeom>
              <a:avLst/>
              <a:gdLst>
                <a:gd name="T0" fmla="*/ 1092 w 1152"/>
                <a:gd name="T1" fmla="*/ 600 h 600"/>
                <a:gd name="T2" fmla="*/ 1008 w 1152"/>
                <a:gd name="T3" fmla="*/ 594 h 600"/>
                <a:gd name="T4" fmla="*/ 930 w 1152"/>
                <a:gd name="T5" fmla="*/ 594 h 600"/>
                <a:gd name="T6" fmla="*/ 852 w 1152"/>
                <a:gd name="T7" fmla="*/ 588 h 600"/>
                <a:gd name="T8" fmla="*/ 774 w 1152"/>
                <a:gd name="T9" fmla="*/ 582 h 600"/>
                <a:gd name="T10" fmla="*/ 702 w 1152"/>
                <a:gd name="T11" fmla="*/ 576 h 600"/>
                <a:gd name="T12" fmla="*/ 630 w 1152"/>
                <a:gd name="T13" fmla="*/ 564 h 600"/>
                <a:gd name="T14" fmla="*/ 558 w 1152"/>
                <a:gd name="T15" fmla="*/ 558 h 600"/>
                <a:gd name="T16" fmla="*/ 492 w 1152"/>
                <a:gd name="T17" fmla="*/ 546 h 600"/>
                <a:gd name="T18" fmla="*/ 426 w 1152"/>
                <a:gd name="T19" fmla="*/ 534 h 600"/>
                <a:gd name="T20" fmla="*/ 366 w 1152"/>
                <a:gd name="T21" fmla="*/ 516 h 600"/>
                <a:gd name="T22" fmla="*/ 306 w 1152"/>
                <a:gd name="T23" fmla="*/ 504 h 600"/>
                <a:gd name="T24" fmla="*/ 258 w 1152"/>
                <a:gd name="T25" fmla="*/ 486 h 600"/>
                <a:gd name="T26" fmla="*/ 204 w 1152"/>
                <a:gd name="T27" fmla="*/ 468 h 600"/>
                <a:gd name="T28" fmla="*/ 162 w 1152"/>
                <a:gd name="T29" fmla="*/ 456 h 600"/>
                <a:gd name="T30" fmla="*/ 126 w 1152"/>
                <a:gd name="T31" fmla="*/ 432 h 600"/>
                <a:gd name="T32" fmla="*/ 90 w 1152"/>
                <a:gd name="T33" fmla="*/ 414 h 600"/>
                <a:gd name="T34" fmla="*/ 60 w 1152"/>
                <a:gd name="T35" fmla="*/ 396 h 600"/>
                <a:gd name="T36" fmla="*/ 36 w 1152"/>
                <a:gd name="T37" fmla="*/ 378 h 600"/>
                <a:gd name="T38" fmla="*/ 18 w 1152"/>
                <a:gd name="T39" fmla="*/ 354 h 600"/>
                <a:gd name="T40" fmla="*/ 6 w 1152"/>
                <a:gd name="T41" fmla="*/ 336 h 600"/>
                <a:gd name="T42" fmla="*/ 0 w 1152"/>
                <a:gd name="T43" fmla="*/ 312 h 600"/>
                <a:gd name="T44" fmla="*/ 0 w 1152"/>
                <a:gd name="T45" fmla="*/ 294 h 600"/>
                <a:gd name="T46" fmla="*/ 0 w 1152"/>
                <a:gd name="T47" fmla="*/ 270 h 600"/>
                <a:gd name="T48" fmla="*/ 12 w 1152"/>
                <a:gd name="T49" fmla="*/ 252 h 600"/>
                <a:gd name="T50" fmla="*/ 30 w 1152"/>
                <a:gd name="T51" fmla="*/ 234 h 600"/>
                <a:gd name="T52" fmla="*/ 48 w 1152"/>
                <a:gd name="T53" fmla="*/ 210 h 600"/>
                <a:gd name="T54" fmla="*/ 78 w 1152"/>
                <a:gd name="T55" fmla="*/ 192 h 600"/>
                <a:gd name="T56" fmla="*/ 108 w 1152"/>
                <a:gd name="T57" fmla="*/ 174 h 600"/>
                <a:gd name="T58" fmla="*/ 144 w 1152"/>
                <a:gd name="T59" fmla="*/ 156 h 600"/>
                <a:gd name="T60" fmla="*/ 186 w 1152"/>
                <a:gd name="T61" fmla="*/ 138 h 600"/>
                <a:gd name="T62" fmla="*/ 228 w 1152"/>
                <a:gd name="T63" fmla="*/ 120 h 600"/>
                <a:gd name="T64" fmla="*/ 282 w 1152"/>
                <a:gd name="T65" fmla="*/ 102 h 600"/>
                <a:gd name="T66" fmla="*/ 336 w 1152"/>
                <a:gd name="T67" fmla="*/ 84 h 600"/>
                <a:gd name="T68" fmla="*/ 396 w 1152"/>
                <a:gd name="T69" fmla="*/ 72 h 600"/>
                <a:gd name="T70" fmla="*/ 456 w 1152"/>
                <a:gd name="T71" fmla="*/ 60 h 600"/>
                <a:gd name="T72" fmla="*/ 522 w 1152"/>
                <a:gd name="T73" fmla="*/ 48 h 600"/>
                <a:gd name="T74" fmla="*/ 594 w 1152"/>
                <a:gd name="T75" fmla="*/ 36 h 600"/>
                <a:gd name="T76" fmla="*/ 666 w 1152"/>
                <a:gd name="T77" fmla="*/ 24 h 600"/>
                <a:gd name="T78" fmla="*/ 738 w 1152"/>
                <a:gd name="T79" fmla="*/ 18 h 600"/>
                <a:gd name="T80" fmla="*/ 816 w 1152"/>
                <a:gd name="T81" fmla="*/ 12 h 600"/>
                <a:gd name="T82" fmla="*/ 894 w 1152"/>
                <a:gd name="T83" fmla="*/ 6 h 600"/>
                <a:gd name="T84" fmla="*/ 972 w 1152"/>
                <a:gd name="T85" fmla="*/ 0 h 600"/>
                <a:gd name="T86" fmla="*/ 1050 w 1152"/>
                <a:gd name="T87" fmla="*/ 0 h 600"/>
                <a:gd name="T88" fmla="*/ 1128 w 1152"/>
                <a:gd name="T89" fmla="*/ 0 h 600"/>
                <a:gd name="T90" fmla="*/ 1152 w 1152"/>
                <a:gd name="T91" fmla="*/ 600 h 6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52"/>
                <a:gd name="T139" fmla="*/ 0 h 600"/>
                <a:gd name="T140" fmla="*/ 1152 w 1152"/>
                <a:gd name="T141" fmla="*/ 600 h 6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52" h="600">
                  <a:moveTo>
                    <a:pt x="1152" y="600"/>
                  </a:moveTo>
                  <a:lnTo>
                    <a:pt x="1128" y="600"/>
                  </a:lnTo>
                  <a:lnTo>
                    <a:pt x="1092" y="600"/>
                  </a:lnTo>
                  <a:lnTo>
                    <a:pt x="1068" y="600"/>
                  </a:lnTo>
                  <a:lnTo>
                    <a:pt x="1050" y="600"/>
                  </a:lnTo>
                  <a:lnTo>
                    <a:pt x="1008" y="594"/>
                  </a:lnTo>
                  <a:lnTo>
                    <a:pt x="990" y="594"/>
                  </a:lnTo>
                  <a:lnTo>
                    <a:pt x="972" y="594"/>
                  </a:lnTo>
                  <a:lnTo>
                    <a:pt x="930" y="594"/>
                  </a:lnTo>
                  <a:lnTo>
                    <a:pt x="912" y="594"/>
                  </a:lnTo>
                  <a:lnTo>
                    <a:pt x="894" y="588"/>
                  </a:lnTo>
                  <a:lnTo>
                    <a:pt x="852" y="588"/>
                  </a:lnTo>
                  <a:lnTo>
                    <a:pt x="834" y="588"/>
                  </a:lnTo>
                  <a:lnTo>
                    <a:pt x="816" y="588"/>
                  </a:lnTo>
                  <a:lnTo>
                    <a:pt x="774" y="582"/>
                  </a:lnTo>
                  <a:lnTo>
                    <a:pt x="756" y="582"/>
                  </a:lnTo>
                  <a:lnTo>
                    <a:pt x="738" y="576"/>
                  </a:lnTo>
                  <a:lnTo>
                    <a:pt x="702" y="576"/>
                  </a:lnTo>
                  <a:lnTo>
                    <a:pt x="684" y="570"/>
                  </a:lnTo>
                  <a:lnTo>
                    <a:pt x="666" y="570"/>
                  </a:lnTo>
                  <a:lnTo>
                    <a:pt x="630" y="564"/>
                  </a:lnTo>
                  <a:lnTo>
                    <a:pt x="612" y="564"/>
                  </a:lnTo>
                  <a:lnTo>
                    <a:pt x="594" y="558"/>
                  </a:lnTo>
                  <a:lnTo>
                    <a:pt x="558" y="558"/>
                  </a:lnTo>
                  <a:lnTo>
                    <a:pt x="540" y="552"/>
                  </a:lnTo>
                  <a:lnTo>
                    <a:pt x="522" y="552"/>
                  </a:lnTo>
                  <a:lnTo>
                    <a:pt x="492" y="546"/>
                  </a:lnTo>
                  <a:lnTo>
                    <a:pt x="474" y="540"/>
                  </a:lnTo>
                  <a:lnTo>
                    <a:pt x="456" y="540"/>
                  </a:lnTo>
                  <a:lnTo>
                    <a:pt x="426" y="534"/>
                  </a:lnTo>
                  <a:lnTo>
                    <a:pt x="408" y="528"/>
                  </a:lnTo>
                  <a:lnTo>
                    <a:pt x="396" y="522"/>
                  </a:lnTo>
                  <a:lnTo>
                    <a:pt x="366" y="516"/>
                  </a:lnTo>
                  <a:lnTo>
                    <a:pt x="348" y="516"/>
                  </a:lnTo>
                  <a:lnTo>
                    <a:pt x="336" y="510"/>
                  </a:lnTo>
                  <a:lnTo>
                    <a:pt x="306" y="504"/>
                  </a:lnTo>
                  <a:lnTo>
                    <a:pt x="294" y="498"/>
                  </a:lnTo>
                  <a:lnTo>
                    <a:pt x="282" y="498"/>
                  </a:lnTo>
                  <a:lnTo>
                    <a:pt x="258" y="486"/>
                  </a:lnTo>
                  <a:lnTo>
                    <a:pt x="240" y="486"/>
                  </a:lnTo>
                  <a:lnTo>
                    <a:pt x="228" y="480"/>
                  </a:lnTo>
                  <a:lnTo>
                    <a:pt x="204" y="468"/>
                  </a:lnTo>
                  <a:lnTo>
                    <a:pt x="198" y="468"/>
                  </a:lnTo>
                  <a:lnTo>
                    <a:pt x="186" y="462"/>
                  </a:lnTo>
                  <a:lnTo>
                    <a:pt x="162" y="456"/>
                  </a:lnTo>
                  <a:lnTo>
                    <a:pt x="150" y="450"/>
                  </a:lnTo>
                  <a:lnTo>
                    <a:pt x="144" y="444"/>
                  </a:lnTo>
                  <a:lnTo>
                    <a:pt x="126" y="432"/>
                  </a:lnTo>
                  <a:lnTo>
                    <a:pt x="114" y="432"/>
                  </a:lnTo>
                  <a:lnTo>
                    <a:pt x="108" y="426"/>
                  </a:lnTo>
                  <a:lnTo>
                    <a:pt x="90" y="414"/>
                  </a:lnTo>
                  <a:lnTo>
                    <a:pt x="84" y="408"/>
                  </a:lnTo>
                  <a:lnTo>
                    <a:pt x="78" y="408"/>
                  </a:lnTo>
                  <a:lnTo>
                    <a:pt x="60" y="396"/>
                  </a:lnTo>
                  <a:lnTo>
                    <a:pt x="54" y="390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30" y="372"/>
                  </a:lnTo>
                  <a:lnTo>
                    <a:pt x="30" y="366"/>
                  </a:lnTo>
                  <a:lnTo>
                    <a:pt x="18" y="354"/>
                  </a:lnTo>
                  <a:lnTo>
                    <a:pt x="18" y="348"/>
                  </a:lnTo>
                  <a:lnTo>
                    <a:pt x="12" y="348"/>
                  </a:lnTo>
                  <a:lnTo>
                    <a:pt x="6" y="336"/>
                  </a:lnTo>
                  <a:lnTo>
                    <a:pt x="6" y="330"/>
                  </a:lnTo>
                  <a:lnTo>
                    <a:pt x="0" y="324"/>
                  </a:lnTo>
                  <a:lnTo>
                    <a:pt x="0" y="312"/>
                  </a:lnTo>
                  <a:lnTo>
                    <a:pt x="0" y="306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0" y="270"/>
                  </a:lnTo>
                  <a:lnTo>
                    <a:pt x="6" y="270"/>
                  </a:lnTo>
                  <a:lnTo>
                    <a:pt x="6" y="264"/>
                  </a:lnTo>
                  <a:lnTo>
                    <a:pt x="12" y="252"/>
                  </a:lnTo>
                  <a:lnTo>
                    <a:pt x="18" y="246"/>
                  </a:lnTo>
                  <a:lnTo>
                    <a:pt x="18" y="240"/>
                  </a:lnTo>
                  <a:lnTo>
                    <a:pt x="30" y="234"/>
                  </a:lnTo>
                  <a:lnTo>
                    <a:pt x="30" y="228"/>
                  </a:lnTo>
                  <a:lnTo>
                    <a:pt x="36" y="222"/>
                  </a:lnTo>
                  <a:lnTo>
                    <a:pt x="48" y="210"/>
                  </a:lnTo>
                  <a:lnTo>
                    <a:pt x="54" y="204"/>
                  </a:lnTo>
                  <a:lnTo>
                    <a:pt x="60" y="198"/>
                  </a:lnTo>
                  <a:lnTo>
                    <a:pt x="78" y="192"/>
                  </a:lnTo>
                  <a:lnTo>
                    <a:pt x="84" y="186"/>
                  </a:lnTo>
                  <a:lnTo>
                    <a:pt x="90" y="180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6" y="162"/>
                  </a:lnTo>
                  <a:lnTo>
                    <a:pt x="144" y="156"/>
                  </a:lnTo>
                  <a:lnTo>
                    <a:pt x="150" y="150"/>
                  </a:lnTo>
                  <a:lnTo>
                    <a:pt x="162" y="144"/>
                  </a:lnTo>
                  <a:lnTo>
                    <a:pt x="186" y="138"/>
                  </a:lnTo>
                  <a:lnTo>
                    <a:pt x="198" y="132"/>
                  </a:lnTo>
                  <a:lnTo>
                    <a:pt x="204" y="126"/>
                  </a:lnTo>
                  <a:lnTo>
                    <a:pt x="228" y="120"/>
                  </a:lnTo>
                  <a:lnTo>
                    <a:pt x="240" y="114"/>
                  </a:lnTo>
                  <a:lnTo>
                    <a:pt x="258" y="108"/>
                  </a:lnTo>
                  <a:lnTo>
                    <a:pt x="282" y="102"/>
                  </a:lnTo>
                  <a:lnTo>
                    <a:pt x="294" y="96"/>
                  </a:lnTo>
                  <a:lnTo>
                    <a:pt x="306" y="96"/>
                  </a:lnTo>
                  <a:lnTo>
                    <a:pt x="336" y="84"/>
                  </a:lnTo>
                  <a:lnTo>
                    <a:pt x="348" y="84"/>
                  </a:lnTo>
                  <a:lnTo>
                    <a:pt x="366" y="78"/>
                  </a:lnTo>
                  <a:lnTo>
                    <a:pt x="396" y="72"/>
                  </a:lnTo>
                  <a:lnTo>
                    <a:pt x="408" y="66"/>
                  </a:lnTo>
                  <a:lnTo>
                    <a:pt x="426" y="66"/>
                  </a:lnTo>
                  <a:lnTo>
                    <a:pt x="456" y="60"/>
                  </a:lnTo>
                  <a:lnTo>
                    <a:pt x="474" y="54"/>
                  </a:lnTo>
                  <a:lnTo>
                    <a:pt x="492" y="54"/>
                  </a:lnTo>
                  <a:lnTo>
                    <a:pt x="522" y="48"/>
                  </a:lnTo>
                  <a:lnTo>
                    <a:pt x="540" y="42"/>
                  </a:lnTo>
                  <a:lnTo>
                    <a:pt x="558" y="42"/>
                  </a:lnTo>
                  <a:lnTo>
                    <a:pt x="594" y="36"/>
                  </a:lnTo>
                  <a:lnTo>
                    <a:pt x="612" y="36"/>
                  </a:lnTo>
                  <a:lnTo>
                    <a:pt x="630" y="30"/>
                  </a:lnTo>
                  <a:lnTo>
                    <a:pt x="666" y="24"/>
                  </a:lnTo>
                  <a:lnTo>
                    <a:pt x="684" y="24"/>
                  </a:lnTo>
                  <a:lnTo>
                    <a:pt x="702" y="24"/>
                  </a:lnTo>
                  <a:lnTo>
                    <a:pt x="738" y="18"/>
                  </a:lnTo>
                  <a:lnTo>
                    <a:pt x="756" y="18"/>
                  </a:lnTo>
                  <a:lnTo>
                    <a:pt x="774" y="12"/>
                  </a:lnTo>
                  <a:lnTo>
                    <a:pt x="816" y="12"/>
                  </a:lnTo>
                  <a:lnTo>
                    <a:pt x="834" y="12"/>
                  </a:lnTo>
                  <a:lnTo>
                    <a:pt x="852" y="6"/>
                  </a:lnTo>
                  <a:lnTo>
                    <a:pt x="894" y="6"/>
                  </a:lnTo>
                  <a:lnTo>
                    <a:pt x="912" y="6"/>
                  </a:lnTo>
                  <a:lnTo>
                    <a:pt x="930" y="6"/>
                  </a:lnTo>
                  <a:lnTo>
                    <a:pt x="972" y="0"/>
                  </a:lnTo>
                  <a:lnTo>
                    <a:pt x="990" y="0"/>
                  </a:lnTo>
                  <a:lnTo>
                    <a:pt x="1008" y="0"/>
                  </a:lnTo>
                  <a:lnTo>
                    <a:pt x="1050" y="0"/>
                  </a:lnTo>
                  <a:lnTo>
                    <a:pt x="1068" y="0"/>
                  </a:lnTo>
                  <a:lnTo>
                    <a:pt x="1092" y="0"/>
                  </a:lnTo>
                  <a:lnTo>
                    <a:pt x="1128" y="0"/>
                  </a:lnTo>
                  <a:lnTo>
                    <a:pt x="1152" y="0"/>
                  </a:lnTo>
                  <a:lnTo>
                    <a:pt x="1152" y="300"/>
                  </a:lnTo>
                  <a:lnTo>
                    <a:pt x="1152" y="6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Rectangle 17">
            <a:extLst>
              <a:ext uri="{FF2B5EF4-FFF2-40B4-BE49-F238E27FC236}">
                <a16:creationId xmlns:a16="http://schemas.microsoft.com/office/drawing/2014/main" id="{20398DC9-D6B7-4A6F-9CAE-009FEC56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7" y="4264152"/>
            <a:ext cx="347663" cy="2000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8">
            <a:extLst>
              <a:ext uri="{FF2B5EF4-FFF2-40B4-BE49-F238E27FC236}">
                <a16:creationId xmlns:a16="http://schemas.microsoft.com/office/drawing/2014/main" id="{C8FF2D01-413C-BC0A-E059-656DA3B83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7" y="4740402"/>
            <a:ext cx="347663" cy="200025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19">
            <a:extLst>
              <a:ext uri="{FF2B5EF4-FFF2-40B4-BE49-F238E27FC236}">
                <a16:creationId xmlns:a16="http://schemas.microsoft.com/office/drawing/2014/main" id="{45A25573-FF83-D589-7B95-6B5C23E66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7" y="5648452"/>
            <a:ext cx="347663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20">
            <a:extLst>
              <a:ext uri="{FF2B5EF4-FFF2-40B4-BE49-F238E27FC236}">
                <a16:creationId xmlns:a16="http://schemas.microsoft.com/office/drawing/2014/main" id="{49971083-45F8-37FE-F067-70938BF32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7" y="5191252"/>
            <a:ext cx="347663" cy="200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21">
            <a:extLst>
              <a:ext uri="{FF2B5EF4-FFF2-40B4-BE49-F238E27FC236}">
                <a16:creationId xmlns:a16="http://schemas.microsoft.com/office/drawing/2014/main" id="{791F6B62-3A43-679B-6ED6-16E90217F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1" y="4095876"/>
            <a:ext cx="5105400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22">
            <a:extLst>
              <a:ext uri="{FF2B5EF4-FFF2-40B4-BE49-F238E27FC236}">
                <a16:creationId xmlns:a16="http://schemas.microsoft.com/office/drawing/2014/main" id="{95C12F0A-E00A-A51E-8945-AC723ABC7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232402"/>
            <a:ext cx="3464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Nộp thuế cho lãnh chúa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23">
            <a:extLst>
              <a:ext uri="{FF2B5EF4-FFF2-40B4-BE49-F238E27FC236}">
                <a16:creationId xmlns:a16="http://schemas.microsoft.com/office/drawing/2014/main" id="{F504B85E-129B-71DA-E499-461AC5EBA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5" y="4705477"/>
            <a:ext cx="2840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Nộp thuế cho nhà thờ</a:t>
            </a:r>
          </a:p>
        </p:txBody>
      </p:sp>
      <p:sp>
        <p:nvSpPr>
          <p:cNvPr id="60" name="Rectangle 24">
            <a:extLst>
              <a:ext uri="{FF2B5EF4-FFF2-40B4-BE49-F238E27FC236}">
                <a16:creationId xmlns:a16="http://schemas.microsoft.com/office/drawing/2014/main" id="{F1D73B34-4A4D-CEB6-60E6-C442E6B6B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4" y="5604002"/>
            <a:ext cx="3464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còn lại của nông dân</a:t>
            </a:r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661D857B-54B6-5EE5-B675-DFB1EFC05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7" y="5162677"/>
            <a:ext cx="3561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Nộp thuế cho nhà nước PK</a:t>
            </a:r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94A0D55A-8553-BBC2-7D37-C35FD7809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863" y="4328362"/>
            <a:ext cx="347663" cy="2000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7">
            <a:extLst>
              <a:ext uri="{FF2B5EF4-FFF2-40B4-BE49-F238E27FC236}">
                <a16:creationId xmlns:a16="http://schemas.microsoft.com/office/drawing/2014/main" id="{FE1C0D28-655D-7FA0-783F-9C8467051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863" y="4785562"/>
            <a:ext cx="347663" cy="200025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28">
            <a:extLst>
              <a:ext uri="{FF2B5EF4-FFF2-40B4-BE49-F238E27FC236}">
                <a16:creationId xmlns:a16="http://schemas.microsoft.com/office/drawing/2014/main" id="{83A225D2-90E4-A453-E44D-9C65105E8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863" y="5242762"/>
            <a:ext cx="347663" cy="200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29">
            <a:extLst>
              <a:ext uri="{FF2B5EF4-FFF2-40B4-BE49-F238E27FC236}">
                <a16:creationId xmlns:a16="http://schemas.microsoft.com/office/drawing/2014/main" id="{48B55D99-FBF7-169F-5B6E-8874C3100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3863" y="5699962"/>
            <a:ext cx="347663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>
            <a:extLst>
              <a:ext uri="{FF2B5EF4-FFF2-40B4-BE49-F238E27FC236}">
                <a16:creationId xmlns:a16="http://schemas.microsoft.com/office/drawing/2014/main" id="{8171F519-7C0F-4005-CB7C-9787ED654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005725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67" name="Text Box 31">
            <a:extLst>
              <a:ext uri="{FF2B5EF4-FFF2-40B4-BE49-F238E27FC236}">
                <a16:creationId xmlns:a16="http://schemas.microsoft.com/office/drawing/2014/main" id="{D9FF6088-44DB-1717-8B01-AAD3E12B3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18361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68" name="Text Box 32">
            <a:extLst>
              <a:ext uri="{FF2B5EF4-FFF2-40B4-BE49-F238E27FC236}">
                <a16:creationId xmlns:a16="http://schemas.microsoft.com/office/drawing/2014/main" id="{3FF3EBDC-E018-04CA-BE4F-E25FF716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127961"/>
            <a:ext cx="106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69" name="Text Box 33">
            <a:extLst>
              <a:ext uri="{FF2B5EF4-FFF2-40B4-BE49-F238E27FC236}">
                <a16:creationId xmlns:a16="http://schemas.microsoft.com/office/drawing/2014/main" id="{3668BB72-3717-E254-18E6-937B73C10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3701737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70" name="Text Box 34">
            <a:extLst>
              <a:ext uri="{FF2B5EF4-FFF2-40B4-BE49-F238E27FC236}">
                <a16:creationId xmlns:a16="http://schemas.microsoft.com/office/drawing/2014/main" id="{A315962A-B2D3-0D48-86D8-753B45C7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233361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C2B0A38-90FC-8585-7926-05D64CC06532}"/>
              </a:ext>
            </a:extLst>
          </p:cNvPr>
          <p:cNvSpPr/>
          <p:nvPr/>
        </p:nvSpPr>
        <p:spPr>
          <a:xfrm>
            <a:off x="564776" y="6108826"/>
            <a:ext cx="10919011" cy="5960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NHẬP CỦA NÔNG DÂN PHÁP TRƯỚC CÁCH MẠNG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-3.33333E-6 L 0.66054 -0.5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262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0 L 0.78554 -0.51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-257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3.33333E-6 L 0.36054 -0.5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290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208 L 0.09987 0.32338 " pathEditMode="fixed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1606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21 -3.33333E-6 L 0.69544 -0.1854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-928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16FB-9129-D400-8C53-433B9EA9F79C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F0C9-029E-62F8-1BC8-AFDFE8F7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AAC16-16B1-C3D6-F842-93EE1563C5C3}"/>
              </a:ext>
            </a:extLst>
          </p:cNvPr>
          <p:cNvSpPr/>
          <p:nvPr/>
        </p:nvSpPr>
        <p:spPr>
          <a:xfrm>
            <a:off x="210306" y="1373229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Về kinh tế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B92E5-14F8-2D44-B29E-FC59299B0478}"/>
              </a:ext>
            </a:extLst>
          </p:cNvPr>
          <p:cNvSpPr/>
          <p:nvPr/>
        </p:nvSpPr>
        <p:spPr>
          <a:xfrm>
            <a:off x="210305" y="1986080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Về chính trị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ED543-67A9-F57B-DC43-52C03042453C}"/>
              </a:ext>
            </a:extLst>
          </p:cNvPr>
          <p:cNvSpPr/>
          <p:nvPr/>
        </p:nvSpPr>
        <p:spPr>
          <a:xfrm>
            <a:off x="210304" y="2598931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Về xã hội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AD14C5-5CB9-F789-4BD0-73F8D5C37748}"/>
              </a:ext>
            </a:extLst>
          </p:cNvPr>
          <p:cNvSpPr/>
          <p:nvPr/>
        </p:nvSpPr>
        <p:spPr>
          <a:xfrm>
            <a:off x="210303" y="3303781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Về tư tưởng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35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35101924"/>
              </p:ext>
            </p:extLst>
          </p:nvPr>
        </p:nvGraphicFramePr>
        <p:xfrm>
          <a:off x="515380" y="77704"/>
          <a:ext cx="1152128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92499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945438-BED2-FBC1-CCFE-659F19540BF4}"/>
              </a:ext>
            </a:extLst>
          </p:cNvPr>
          <p:cNvSpPr/>
          <p:nvPr/>
        </p:nvSpPr>
        <p:spPr>
          <a:xfrm>
            <a:off x="210306" y="1386169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- Nguyên nhân trực tiếp: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CAD69A-9638-DD44-7675-0F9702009601}"/>
              </a:ext>
            </a:extLst>
          </p:cNvPr>
          <p:cNvSpPr/>
          <p:nvPr/>
        </p:nvSpPr>
        <p:spPr>
          <a:xfrm>
            <a:off x="182800" y="3851127"/>
            <a:ext cx="116717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14-7-1789, nhân dân Pa-ri tấn công ngục Ba-xti. Cách mạng Pháp bùng nổ.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3E3784-726C-CDFC-BA32-3D56A4C4230E}"/>
              </a:ext>
            </a:extLst>
          </p:cNvPr>
          <p:cNvSpPr/>
          <p:nvPr/>
        </p:nvSpPr>
        <p:spPr>
          <a:xfrm>
            <a:off x="260128" y="2318054"/>
            <a:ext cx="116717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5-5-1789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FF57E-491C-0E2E-8244-C0441453C5B9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17C1D-4B31-29FA-9EC4-3546C18B0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94" y="-201445"/>
            <a:ext cx="9828151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5" y="4922671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14" y="-2215"/>
            <a:ext cx="1480487" cy="1888641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8"/>
            <a:ext cx="2395395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9" y="4982935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31" y="1286257"/>
            <a:ext cx="5477130" cy="1200327"/>
          </a:xfrm>
          <a:prstGeom prst="rect">
            <a:avLst/>
          </a:prstGeom>
          <a:noFill/>
        </p:spPr>
        <p:txBody>
          <a:bodyPr wrap="none" lIns="91435" tIns="45719" rIns="91435" bIns="45719">
            <a:spAutoFit/>
          </a:bodyPr>
          <a:lstStyle/>
          <a:p>
            <a:pPr algn="ctr" defTabSz="914286"/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13767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C8510-23C5-C247-96D6-980BE3F43E48}"/>
              </a:ext>
            </a:extLst>
          </p:cNvPr>
          <p:cNvSpPr/>
          <p:nvPr/>
        </p:nvSpPr>
        <p:spPr>
          <a:xfrm>
            <a:off x="4040599" y="2083527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ED7747">
                        <a:lumMod val="50000"/>
                      </a:srgbClr>
                    </a:gs>
                    <a:gs pos="50000">
                      <a:srgbClr val="ED7747"/>
                    </a:gs>
                    <a:gs pos="100000">
                      <a:srgbClr val="ED7747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5709430" y="707435"/>
            <a:ext cx="6231231" cy="1118317"/>
          </a:xfrm>
          <a:prstGeom prst="rect">
            <a:avLst/>
          </a:prstGeom>
          <a:noFill/>
        </p:spPr>
        <p:txBody>
          <a:bodyPr wrap="square" lIns="91435" tIns="45719" rIns="91435" bIns="45719">
            <a:spAutoFit/>
          </a:bodyPr>
          <a:lstStyle/>
          <a:p>
            <a:pPr algn="ctr" defTabSz="457143">
              <a:defRPr/>
            </a:pPr>
            <a:r>
              <a:rPr lang="en-US" sz="6667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6161456" y="2018082"/>
            <a:ext cx="5862754" cy="4800599"/>
            <a:chOff x="5078515" y="1739685"/>
            <a:chExt cx="5862754" cy="4800601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5646838" y="1877826"/>
              <a:ext cx="4726108" cy="452431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 defTabSz="457143">
                <a:defRPr/>
              </a:pPr>
              <a:r>
                <a:rPr lang="vi-VN" altLang="zh-CN" sz="32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Tìm hiểu thông tin từ sách, báo và internet, em hãy viết một đoạn văn ngắn (khoảng 5 – 7 dòng) giới thiệu về sự liên quan của Quốc kì, Quốc ca nước Pháp</a:t>
              </a:r>
              <a:r>
                <a:rPr lang="en-US" altLang="zh-CN" sz="32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h</a:t>
              </a:r>
              <a:r>
                <a:rPr lang="vi-VN" altLang="zh-CN" sz="32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iện nay với Cách mạng tư sản Pháp cuối thế kỉ XVIII và ý nghĩa của điều này.</a:t>
              </a:r>
              <a:endPara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078515" y="1739685"/>
              <a:ext cx="5862754" cy="4800601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x-none" sz="1867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E36B14-80AA-8C5D-802E-567322EEB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5" t="6577" r="9754" b="4035"/>
          <a:stretch/>
        </p:blipFill>
        <p:spPr>
          <a:xfrm>
            <a:off x="46205" y="841253"/>
            <a:ext cx="6049795" cy="61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827285-9209-4F11-8ACB-E5E08A8C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826" y="1824925"/>
            <a:ext cx="4182300" cy="3812061"/>
          </a:xfrm>
          <a:prstGeom prst="roundRect">
            <a:avLst/>
          </a:prstGeom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874" y="1758462"/>
            <a:ext cx="3725749" cy="38517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406B02-8A13-44B8-9A99-D59DC0BFF9E0}"/>
              </a:ext>
            </a:extLst>
          </p:cNvPr>
          <p:cNvSpPr txBox="1">
            <a:spLocks/>
          </p:cNvSpPr>
          <p:nvPr/>
        </p:nvSpPr>
        <p:spPr>
          <a:xfrm>
            <a:off x="689231" y="-159502"/>
            <a:ext cx="10202091" cy="1917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2: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 MẠNG TƯ SẢN PHÁP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CUỐI THẾ KỈ XVIII (TIẾT 1)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3B19A-4633-FE53-1F9A-2D36AB5DC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978" y="1758462"/>
            <a:ext cx="3745493" cy="39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16FB-9129-D400-8C53-433B9EA9F79C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F0C9-029E-62F8-1BC8-AFDFE8F7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AAC16-16B1-C3D6-F842-93EE1563C5C3}"/>
              </a:ext>
            </a:extLst>
          </p:cNvPr>
          <p:cNvSpPr/>
          <p:nvPr/>
        </p:nvSpPr>
        <p:spPr>
          <a:xfrm>
            <a:off x="210306" y="1373229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Về kinh tế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08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665A657-EEA7-D5CD-5B47-CE0D0F90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790" y="250466"/>
            <a:ext cx="5995171" cy="6357068"/>
          </a:xfrm>
          <a:prstGeom prst="roundRect">
            <a:avLst>
              <a:gd name="adj" fmla="val 21231"/>
            </a:avLst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FB09C8-E411-13A8-4A42-A322BF55E446}"/>
              </a:ext>
            </a:extLst>
          </p:cNvPr>
          <p:cNvSpPr/>
          <p:nvPr/>
        </p:nvSpPr>
        <p:spPr>
          <a:xfrm>
            <a:off x="5982790" y="6212534"/>
            <a:ext cx="6209210" cy="4194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50A54-F715-66ED-EF71-B9F609AE8A6F}"/>
              </a:ext>
            </a:extLst>
          </p:cNvPr>
          <p:cNvSpPr/>
          <p:nvPr/>
        </p:nvSpPr>
        <p:spPr>
          <a:xfrm>
            <a:off x="257620" y="186264"/>
            <a:ext cx="57251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 tế nước Pháp trước cách mạng</a:t>
            </a:r>
            <a:endParaRPr lang="en-US" sz="36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4A8D4930-0410-0E7B-5421-AF7F7CC51928}"/>
              </a:ext>
            </a:extLst>
          </p:cNvPr>
          <p:cNvSpPr/>
          <p:nvPr/>
        </p:nvSpPr>
        <p:spPr>
          <a:xfrm>
            <a:off x="114649" y="1649896"/>
            <a:ext cx="5511131" cy="815008"/>
          </a:xfrm>
          <a:prstGeom prst="homePlat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người nông dân?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EA5C96D-BC5C-B754-46DA-2EAEC8591F2D}"/>
              </a:ext>
            </a:extLst>
          </p:cNvPr>
          <p:cNvSpPr/>
          <p:nvPr/>
        </p:nvSpPr>
        <p:spPr>
          <a:xfrm>
            <a:off x="114648" y="2807232"/>
            <a:ext cx="5868142" cy="1618546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nông dân sử dụng dụng cụ gì để lao động? Điều nói lên điều gì về nông nghiệp?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7F439D4F-F2B2-C276-6B93-A4796B1E8EC7}"/>
              </a:ext>
            </a:extLst>
          </p:cNvPr>
          <p:cNvSpPr/>
          <p:nvPr/>
        </p:nvSpPr>
        <p:spPr>
          <a:xfrm>
            <a:off x="114648" y="4707383"/>
            <a:ext cx="5868142" cy="1618546"/>
          </a:xfrm>
          <a:prstGeom prst="homePlat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đất đai và các con vật thể hiện điều gì?</a:t>
            </a:r>
          </a:p>
        </p:txBody>
      </p:sp>
    </p:spTree>
    <p:extLst>
      <p:ext uri="{BB962C8B-B14F-4D97-AF65-F5344CB8AC3E}">
        <p14:creationId xmlns:p14="http://schemas.microsoft.com/office/powerpoint/2010/main" val="1470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B92AC822-769A-552E-F37B-3FE0A946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89" y="1"/>
            <a:ext cx="5252311" cy="6675120"/>
          </a:xfrm>
          <a:prstGeom prst="rect">
            <a:avLst/>
          </a:prstGeom>
        </p:spPr>
      </p:pic>
      <p:sp>
        <p:nvSpPr>
          <p:cNvPr id="16" name="Arrow: Right 11">
            <a:extLst>
              <a:ext uri="{FF2B5EF4-FFF2-40B4-BE49-F238E27FC236}">
                <a16:creationId xmlns:a16="http://schemas.microsoft.com/office/drawing/2014/main" id="{A4E9A287-CB14-B1BC-E07D-E5CBFFED4949}"/>
              </a:ext>
            </a:extLst>
          </p:cNvPr>
          <p:cNvSpPr/>
          <p:nvPr/>
        </p:nvSpPr>
        <p:spPr>
          <a:xfrm rot="1910531">
            <a:off x="2362452" y="3329820"/>
            <a:ext cx="5543707" cy="201869"/>
          </a:xfrm>
          <a:prstGeom prst="rightArrow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BC3ED0-F9F5-C061-0700-C134D1BDC8F6}"/>
              </a:ext>
            </a:extLst>
          </p:cNvPr>
          <p:cNvSpPr/>
          <p:nvPr/>
        </p:nvSpPr>
        <p:spPr>
          <a:xfrm>
            <a:off x="204503" y="1414893"/>
            <a:ext cx="3174879" cy="1585633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rrow: Right 12">
            <a:extLst>
              <a:ext uri="{FF2B5EF4-FFF2-40B4-BE49-F238E27FC236}">
                <a16:creationId xmlns:a16="http://schemas.microsoft.com/office/drawing/2014/main" id="{AA316B34-FC31-F8E5-9797-BF124587688A}"/>
              </a:ext>
            </a:extLst>
          </p:cNvPr>
          <p:cNvSpPr/>
          <p:nvPr/>
        </p:nvSpPr>
        <p:spPr>
          <a:xfrm>
            <a:off x="3152211" y="4413624"/>
            <a:ext cx="7504938" cy="156223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rrow: Right 14">
            <a:extLst>
              <a:ext uri="{FF2B5EF4-FFF2-40B4-BE49-F238E27FC236}">
                <a16:creationId xmlns:a16="http://schemas.microsoft.com/office/drawing/2014/main" id="{DFA7AC82-1925-A87F-23EF-2F4B051AD4F3}"/>
              </a:ext>
            </a:extLst>
          </p:cNvPr>
          <p:cNvSpPr/>
          <p:nvPr/>
        </p:nvSpPr>
        <p:spPr>
          <a:xfrm rot="21330894">
            <a:off x="4210583" y="6096398"/>
            <a:ext cx="3975441" cy="187002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44DA1C91-2776-E555-A4B6-90A9FF52C9BF}"/>
              </a:ext>
            </a:extLst>
          </p:cNvPr>
          <p:cNvSpPr/>
          <p:nvPr/>
        </p:nvSpPr>
        <p:spPr>
          <a:xfrm>
            <a:off x="204502" y="5231851"/>
            <a:ext cx="5047807" cy="1591785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cằn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xuyên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rrow: Right 16">
            <a:extLst>
              <a:ext uri="{FF2B5EF4-FFF2-40B4-BE49-F238E27FC236}">
                <a16:creationId xmlns:a16="http://schemas.microsoft.com/office/drawing/2014/main" id="{D4674D53-0DD0-EF40-C9BE-7E41B9D64EBA}"/>
              </a:ext>
            </a:extLst>
          </p:cNvPr>
          <p:cNvSpPr/>
          <p:nvPr/>
        </p:nvSpPr>
        <p:spPr>
          <a:xfrm rot="1910531" flipV="1">
            <a:off x="5312477" y="1636303"/>
            <a:ext cx="2896634" cy="31978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C451CD69-C21C-F587-D7E5-481B555A524F}"/>
              </a:ext>
            </a:extLst>
          </p:cNvPr>
          <p:cNvSpPr/>
          <p:nvPr/>
        </p:nvSpPr>
        <p:spPr>
          <a:xfrm>
            <a:off x="3286085" y="34363"/>
            <a:ext cx="3033564" cy="1380530"/>
          </a:xfrm>
          <a:prstGeom prst="round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531816-FFFD-3698-516F-E10E5CC62AE6}"/>
              </a:ext>
            </a:extLst>
          </p:cNvPr>
          <p:cNvSpPr/>
          <p:nvPr/>
        </p:nvSpPr>
        <p:spPr>
          <a:xfrm>
            <a:off x="5982789" y="6438554"/>
            <a:ext cx="6209210" cy="4194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rrow: Right 12">
            <a:extLst>
              <a:ext uri="{FF2B5EF4-FFF2-40B4-BE49-F238E27FC236}">
                <a16:creationId xmlns:a16="http://schemas.microsoft.com/office/drawing/2014/main" id="{70775B2D-E15D-5A44-658B-839A5BF29F70}"/>
              </a:ext>
            </a:extLst>
          </p:cNvPr>
          <p:cNvSpPr/>
          <p:nvPr/>
        </p:nvSpPr>
        <p:spPr>
          <a:xfrm flipV="1">
            <a:off x="3286085" y="3945885"/>
            <a:ext cx="7241253" cy="156224"/>
          </a:xfrm>
          <a:prstGeom prst="right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A4EF0C1-0055-A800-FEDA-BC770D72A0DB}"/>
              </a:ext>
            </a:extLst>
          </p:cNvPr>
          <p:cNvSpPr/>
          <p:nvPr/>
        </p:nvSpPr>
        <p:spPr>
          <a:xfrm>
            <a:off x="168757" y="3253500"/>
            <a:ext cx="4192354" cy="151061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nợ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thuê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3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D6D2D-2277-CC91-50CB-29CA168E3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096000" cy="6273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1DBDB-5C0E-0AAA-47D0-F76EB080E13B}"/>
              </a:ext>
            </a:extLst>
          </p:cNvPr>
          <p:cNvSpPr txBox="1"/>
          <p:nvPr/>
        </p:nvSpPr>
        <p:spPr>
          <a:xfrm>
            <a:off x="266700" y="6273225"/>
            <a:ext cx="11925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nông dân Pháp thể hiện sự nghèo khó và tuyệt vọng.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10DD7-4D0F-A27C-21A3-81A11F4D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2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16FB-9129-D400-8C53-433B9EA9F79C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F0C9-029E-62F8-1BC8-AFDFE8F7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AAC16-16B1-C3D6-F842-93EE1563C5C3}"/>
              </a:ext>
            </a:extLst>
          </p:cNvPr>
          <p:cNvSpPr/>
          <p:nvPr/>
        </p:nvSpPr>
        <p:spPr>
          <a:xfrm>
            <a:off x="210306" y="1373229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Về kinh tế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B92E5-14F8-2D44-B29E-FC59299B0478}"/>
              </a:ext>
            </a:extLst>
          </p:cNvPr>
          <p:cNvSpPr/>
          <p:nvPr/>
        </p:nvSpPr>
        <p:spPr>
          <a:xfrm>
            <a:off x="210305" y="1986080"/>
            <a:ext cx="445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Về chính trị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053ABD-9475-76A2-86C8-9D960FB2CCDD}"/>
              </a:ext>
            </a:extLst>
          </p:cNvPr>
          <p:cNvSpPr/>
          <p:nvPr/>
        </p:nvSpPr>
        <p:spPr>
          <a:xfrm>
            <a:off x="210305" y="2912533"/>
            <a:ext cx="11812362" cy="169333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trình bày về tình hình chính trị của nước Pháp cuối thế kỉ XVIII?</a:t>
            </a:r>
          </a:p>
        </p:txBody>
      </p:sp>
    </p:spTree>
    <p:extLst>
      <p:ext uri="{BB962C8B-B14F-4D97-AF65-F5344CB8AC3E}">
        <p14:creationId xmlns:p14="http://schemas.microsoft.com/office/powerpoint/2010/main" val="7134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759B2E-0F87-02D0-671A-92E492CE3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oundRect">
            <a:avLst>
              <a:gd name="adj" fmla="val 11458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043A8-B80E-2FAC-3A87-914A05647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oundRect">
            <a:avLst>
              <a:gd name="adj" fmla="val 1456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7EF26-64C9-E0DB-FADE-12F8E291B0AF}"/>
              </a:ext>
            </a:extLst>
          </p:cNvPr>
          <p:cNvSpPr txBox="1"/>
          <p:nvPr/>
        </p:nvSpPr>
        <p:spPr>
          <a:xfrm>
            <a:off x="7936430" y="6230954"/>
            <a:ext cx="3571329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LU-I XVI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F78C2-585F-A148-E217-8736A993A647}"/>
              </a:ext>
            </a:extLst>
          </p:cNvPr>
          <p:cNvSpPr txBox="1"/>
          <p:nvPr/>
        </p:nvSpPr>
        <p:spPr>
          <a:xfrm>
            <a:off x="506506" y="6230953"/>
            <a:ext cx="5082988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hậu Maria Antonia 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631</Words>
  <Application>Microsoft Office PowerPoint</Application>
  <PresentationFormat>Widescreen</PresentationFormat>
  <Paragraphs>75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#9Slide03 AllRoundGothic</vt:lpstr>
      <vt:lpstr>Arial</vt:lpstr>
      <vt:lpstr>Arial Unicode MS</vt:lpstr>
      <vt:lpstr>Calibri</vt:lpstr>
      <vt:lpstr>Calibri Light</vt:lpstr>
      <vt:lpstr>ITC Avant Garde Std Bk</vt:lpstr>
      <vt:lpstr>Open Sans</vt:lpstr>
      <vt:lpstr>Quintessential</vt:lpstr>
      <vt:lpstr>Times New Roman</vt:lpstr>
      <vt:lpstr>VNI-Times</vt:lpstr>
      <vt:lpstr>Office 主题</vt:lpstr>
      <vt:lpstr>Default Design</vt:lpstr>
      <vt:lpstr>Office Theme</vt:lpstr>
      <vt:lpstr>2_Office Theme</vt:lpstr>
      <vt:lpstr>4_Office Theme</vt:lpstr>
      <vt:lpstr>Non Canonical Gospels Thesis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Nguyễn Thị Hương</cp:lastModifiedBy>
  <cp:revision>21</cp:revision>
  <dcterms:created xsi:type="dcterms:W3CDTF">2023-03-20T14:41:06Z</dcterms:created>
  <dcterms:modified xsi:type="dcterms:W3CDTF">2023-11-17T03:19:09Z</dcterms:modified>
</cp:coreProperties>
</file>