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7" r:id="rId2"/>
    <p:sldMasterId id="2147483698" r:id="rId3"/>
    <p:sldMasterId id="2147483711" r:id="rId4"/>
    <p:sldMasterId id="2147483715" r:id="rId5"/>
    <p:sldMasterId id="2147483725" r:id="rId6"/>
    <p:sldMasterId id="2147483731" r:id="rId7"/>
    <p:sldMasterId id="2147483741" r:id="rId8"/>
    <p:sldMasterId id="2147483750" r:id="rId9"/>
    <p:sldMasterId id="2147483769" r:id="rId10"/>
    <p:sldMasterId id="2147483784" r:id="rId11"/>
    <p:sldMasterId id="2147483798" r:id="rId12"/>
    <p:sldMasterId id="2147483824" r:id="rId13"/>
  </p:sldMasterIdLst>
  <p:notesMasterIdLst>
    <p:notesMasterId r:id="rId52"/>
  </p:notesMasterIdLst>
  <p:sldIdLst>
    <p:sldId id="271" r:id="rId14"/>
    <p:sldId id="598" r:id="rId15"/>
    <p:sldId id="2007577252" r:id="rId16"/>
    <p:sldId id="2007577255" r:id="rId17"/>
    <p:sldId id="256" r:id="rId18"/>
    <p:sldId id="604" r:id="rId19"/>
    <p:sldId id="2007577398" r:id="rId20"/>
    <p:sldId id="370" r:id="rId21"/>
    <p:sldId id="2007577399" r:id="rId22"/>
    <p:sldId id="2007577400" r:id="rId23"/>
    <p:sldId id="309" r:id="rId24"/>
    <p:sldId id="261" r:id="rId25"/>
    <p:sldId id="2007577415" r:id="rId26"/>
    <p:sldId id="2007577395" r:id="rId27"/>
    <p:sldId id="2007577397" r:id="rId28"/>
    <p:sldId id="2007577416" r:id="rId29"/>
    <p:sldId id="2007577417" r:id="rId30"/>
    <p:sldId id="2007577418" r:id="rId31"/>
    <p:sldId id="2007577419" r:id="rId32"/>
    <p:sldId id="11088525" r:id="rId33"/>
    <p:sldId id="11088527" r:id="rId34"/>
    <p:sldId id="2007577420" r:id="rId35"/>
    <p:sldId id="334" r:id="rId36"/>
    <p:sldId id="298" r:id="rId37"/>
    <p:sldId id="11088531" r:id="rId38"/>
    <p:sldId id="2007577421" r:id="rId39"/>
    <p:sldId id="433" r:id="rId40"/>
    <p:sldId id="2007577422" r:id="rId41"/>
    <p:sldId id="11088556" r:id="rId42"/>
    <p:sldId id="11088559" r:id="rId43"/>
    <p:sldId id="11088558" r:id="rId44"/>
    <p:sldId id="11088663" r:id="rId45"/>
    <p:sldId id="306" r:id="rId46"/>
    <p:sldId id="2007577423" r:id="rId47"/>
    <p:sldId id="11088516" r:id="rId48"/>
    <p:sldId id="632" r:id="rId49"/>
    <p:sldId id="2007577380" r:id="rId50"/>
    <p:sldId id="200757741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5FA"/>
    <a:srgbClr val="AABBBB"/>
    <a:srgbClr val="9D827E"/>
    <a:srgbClr val="CFCFC2"/>
    <a:srgbClr val="A7BA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231" autoAdjust="0"/>
    <p:restoredTop sz="94660"/>
  </p:normalViewPr>
  <p:slideViewPr>
    <p:cSldViewPr snapToGrid="0" showGuides="1">
      <p:cViewPr varScale="1">
        <p:scale>
          <a:sx n="68" d="100"/>
          <a:sy n="68" d="100"/>
        </p:scale>
        <p:origin x="318" y="84"/>
      </p:cViewPr>
      <p:guideLst>
        <p:guide orient="horz" pos="2184"/>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59DBE-F219-1043-9F34-FEAA8DDEEEED}" type="datetimeFigureOut">
              <a:rPr lang="en-VN" smtClean="0"/>
              <a:t>11/17/2023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F15CB-A72D-E44C-9941-A423588D833B}" type="slidenum">
              <a:rPr lang="en-VN" smtClean="0"/>
              <a:t>‹#›</a:t>
            </a:fld>
            <a:endParaRPr lang="en-VN"/>
          </a:p>
        </p:txBody>
      </p:sp>
    </p:spTree>
    <p:extLst>
      <p:ext uri="{BB962C8B-B14F-4D97-AF65-F5344CB8AC3E}">
        <p14:creationId xmlns:p14="http://schemas.microsoft.com/office/powerpoint/2010/main" val="2810576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5D3F73B-C4DD-7A4A-B4D2-AAA40A472FC2}"/>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7D8B88-421B-8648-BAFA-0C2E6051C96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227" name="Slide Image Placeholder 1">
            <a:extLst>
              <a:ext uri="{FF2B5EF4-FFF2-40B4-BE49-F238E27FC236}">
                <a16:creationId xmlns:a16="http://schemas.microsoft.com/office/drawing/2014/main" id="{859A5887-3CE7-9846-ACBD-A457848533D4}"/>
              </a:ext>
            </a:extLst>
          </p:cNvPr>
          <p:cNvSpPr>
            <a:spLocks noGrp="1" noRot="1" noChangeAspect="1" noTextEdit="1"/>
          </p:cNvSpPr>
          <p:nvPr>
            <p:ph type="sldImg"/>
          </p:nvPr>
        </p:nvSpPr>
        <p:spPr>
          <a:xfrm>
            <a:off x="381000" y="685800"/>
            <a:ext cx="6096000" cy="3429000"/>
          </a:xfrm>
          <a:ln/>
        </p:spPr>
      </p:sp>
      <p:sp>
        <p:nvSpPr>
          <p:cNvPr id="52228" name="Notes Placeholder 2">
            <a:extLst>
              <a:ext uri="{FF2B5EF4-FFF2-40B4-BE49-F238E27FC236}">
                <a16:creationId xmlns:a16="http://schemas.microsoft.com/office/drawing/2014/main" id="{76A2D018-DAC7-C74D-9A64-DEBEEB28F2C9}"/>
              </a:ext>
            </a:extLst>
          </p:cNvPr>
          <p:cNvSpPr>
            <a:spLocks noGrp="1"/>
          </p:cNvSpPr>
          <p:nvPr>
            <p:ph type="body" idx="1"/>
          </p:nvPr>
        </p:nvSpPr>
        <p:spPr>
          <a:noFill/>
        </p:spPr>
        <p:txBody>
          <a:bodyPr/>
          <a:lstStyle/>
          <a:p>
            <a:pPr eaLnBrk="1" hangingPunct="1"/>
            <a:endParaRPr lang="en-US" altLang="en-US"/>
          </a:p>
        </p:txBody>
      </p:sp>
      <p:sp>
        <p:nvSpPr>
          <p:cNvPr id="52229" name="Slide Number Placeholder 3">
            <a:extLst>
              <a:ext uri="{FF2B5EF4-FFF2-40B4-BE49-F238E27FC236}">
                <a16:creationId xmlns:a16="http://schemas.microsoft.com/office/drawing/2014/main" id="{0A2FCC2C-E731-4642-9728-2C3B4B5F9B1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8414A9-E1B1-5846-9E77-88FF554130E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Times New Roman" panose="02020603050405020304" pitchFamily="18"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B1890F5-401B-CE47-82ED-97A86B6DCA9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B28CEFC-442C-434B-84C2-FF8ABE15C1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VN" altLang="en-VN"/>
          </a:p>
        </p:txBody>
      </p:sp>
      <p:sp>
        <p:nvSpPr>
          <p:cNvPr id="23556" name="Slide Number Placeholder 3">
            <a:extLst>
              <a:ext uri="{FF2B5EF4-FFF2-40B4-BE49-F238E27FC236}">
                <a16:creationId xmlns:a16="http://schemas.microsoft.com/office/drawing/2014/main" id="{68F74D03-CD64-1642-9276-23A69DD9F9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EDD2322-6354-604C-88F0-0580650E086B}" type="slidenum">
              <a:rPr kumimoji="0" lang="en-US" altLang="en-VN" sz="1200" b="1" i="0" u="none" strike="noStrike" kern="0" cap="none" spc="0" normalizeH="0" baseline="0" noProof="0">
                <a:ln>
                  <a:noFill/>
                </a:ln>
                <a:solidFill>
                  <a:srgbClr val="000000"/>
                </a:solidFill>
                <a:effectLst/>
                <a:uLnTx/>
                <a:uFillTx/>
                <a:latin typeface="Raavi" panose="020B0502040204020203" pitchFamily="34"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altLang="en-VN" sz="1200" b="1" i="0" u="none" strike="noStrike" kern="0" cap="none" spc="0" normalizeH="0" baseline="0" noProof="0">
              <a:ln>
                <a:noFill/>
              </a:ln>
              <a:solidFill>
                <a:srgbClr val="000000"/>
              </a:solidFill>
              <a:effectLst/>
              <a:uLnTx/>
              <a:uFillTx/>
              <a:latin typeface="Raavi" panose="020B0502040204020203" pitchFamily="34" charset="0"/>
              <a:ea typeface="+mn-ea"/>
              <a:cs typeface="Arial"/>
              <a:sym typeface="Arial"/>
            </a:endParaRPr>
          </a:p>
        </p:txBody>
      </p:sp>
    </p:spTree>
    <p:extLst>
      <p:ext uri="{BB962C8B-B14F-4D97-AF65-F5344CB8AC3E}">
        <p14:creationId xmlns:p14="http://schemas.microsoft.com/office/powerpoint/2010/main" val="3709988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88082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74543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36ED41-9255-2A45-BAE8-82C28BE4DC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48104C9-92D3-FE4E-B80E-9F7FD270BA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5242690-F308-474C-A05B-CAB5D4A41510}"/>
              </a:ext>
            </a:extLst>
          </p:cNvPr>
          <p:cNvSpPr>
            <a:spLocks noGrp="1" noChangeArrowheads="1"/>
          </p:cNvSpPr>
          <p:nvPr>
            <p:ph type="sldNum" sz="quarter" idx="12"/>
          </p:nvPr>
        </p:nvSpPr>
        <p:spPr>
          <a:ln/>
        </p:spPr>
        <p:txBody>
          <a:bodyPr/>
          <a:lstStyle>
            <a:lvl1pPr>
              <a:defRPr/>
            </a:lvl1pPr>
          </a:lstStyle>
          <a:p>
            <a:fld id="{1473D600-8E98-C345-89A8-138AF78BC098}" type="slidenum">
              <a:rPr lang="en-US" altLang="en-US"/>
              <a:pPr/>
              <a:t>‹#›</a:t>
            </a:fld>
            <a:endParaRPr lang="en-US" altLang="en-US"/>
          </a:p>
        </p:txBody>
      </p:sp>
    </p:spTree>
    <p:extLst>
      <p:ext uri="{BB962C8B-B14F-4D97-AF65-F5344CB8AC3E}">
        <p14:creationId xmlns:p14="http://schemas.microsoft.com/office/powerpoint/2010/main" val="14995257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ECC106C-8897-2041-8060-3310B6936A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782672-D12E-174D-B64E-01B654F86A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CCF1DCE-355F-6C4F-9AA6-9E45D002B262}"/>
              </a:ext>
            </a:extLst>
          </p:cNvPr>
          <p:cNvSpPr>
            <a:spLocks noGrp="1" noChangeArrowheads="1"/>
          </p:cNvSpPr>
          <p:nvPr>
            <p:ph type="sldNum" sz="quarter" idx="12"/>
          </p:nvPr>
        </p:nvSpPr>
        <p:spPr>
          <a:ln/>
        </p:spPr>
        <p:txBody>
          <a:bodyPr/>
          <a:lstStyle>
            <a:lvl1pPr>
              <a:defRPr/>
            </a:lvl1pPr>
          </a:lstStyle>
          <a:p>
            <a:fld id="{CD5E47A5-F7B7-D544-8579-A2D4ED27D3FF}" type="slidenum">
              <a:rPr lang="en-US" altLang="en-US"/>
              <a:pPr/>
              <a:t>‹#›</a:t>
            </a:fld>
            <a:endParaRPr lang="en-US" altLang="en-US"/>
          </a:p>
        </p:txBody>
      </p:sp>
    </p:spTree>
    <p:extLst>
      <p:ext uri="{BB962C8B-B14F-4D97-AF65-F5344CB8AC3E}">
        <p14:creationId xmlns:p14="http://schemas.microsoft.com/office/powerpoint/2010/main" val="34410150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CB020E-9AF3-1547-9865-94438354AE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D2CFDA-FB87-3C48-853D-5A0CC62779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81A88A0-BC68-374C-BC25-D8504C76B888}"/>
              </a:ext>
            </a:extLst>
          </p:cNvPr>
          <p:cNvSpPr>
            <a:spLocks noGrp="1" noChangeArrowheads="1"/>
          </p:cNvSpPr>
          <p:nvPr>
            <p:ph type="sldNum" sz="quarter" idx="12"/>
          </p:nvPr>
        </p:nvSpPr>
        <p:spPr>
          <a:ln/>
        </p:spPr>
        <p:txBody>
          <a:bodyPr/>
          <a:lstStyle>
            <a:lvl1pPr>
              <a:defRPr/>
            </a:lvl1pPr>
          </a:lstStyle>
          <a:p>
            <a:fld id="{03D9B6C6-80AF-E84F-A6C7-EDA4550DE38A}" type="slidenum">
              <a:rPr lang="en-US" altLang="en-US"/>
              <a:pPr/>
              <a:t>‹#›</a:t>
            </a:fld>
            <a:endParaRPr lang="en-US" altLang="en-US"/>
          </a:p>
        </p:txBody>
      </p:sp>
    </p:spTree>
    <p:extLst>
      <p:ext uri="{BB962C8B-B14F-4D97-AF65-F5344CB8AC3E}">
        <p14:creationId xmlns:p14="http://schemas.microsoft.com/office/powerpoint/2010/main" val="32087833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59602C-01D2-A748-8427-E2978D97CF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BFF3A00-F057-374E-B679-09A3D2F701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8AED513-E32B-BA42-924A-382CCCE945AA}"/>
              </a:ext>
            </a:extLst>
          </p:cNvPr>
          <p:cNvSpPr>
            <a:spLocks noGrp="1" noChangeArrowheads="1"/>
          </p:cNvSpPr>
          <p:nvPr>
            <p:ph type="sldNum" sz="quarter" idx="12"/>
          </p:nvPr>
        </p:nvSpPr>
        <p:spPr>
          <a:ln/>
        </p:spPr>
        <p:txBody>
          <a:bodyPr/>
          <a:lstStyle>
            <a:lvl1pPr>
              <a:defRPr/>
            </a:lvl1pPr>
          </a:lstStyle>
          <a:p>
            <a:fld id="{B1227E48-91DE-6542-B0CF-51D6AFFADBA7}" type="slidenum">
              <a:rPr lang="en-US" altLang="en-US"/>
              <a:pPr/>
              <a:t>‹#›</a:t>
            </a:fld>
            <a:endParaRPr lang="en-US" altLang="en-US"/>
          </a:p>
        </p:txBody>
      </p:sp>
    </p:spTree>
    <p:extLst>
      <p:ext uri="{BB962C8B-B14F-4D97-AF65-F5344CB8AC3E}">
        <p14:creationId xmlns:p14="http://schemas.microsoft.com/office/powerpoint/2010/main" val="29578382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8D4C9B-0995-5E46-A77C-3F59EC18C5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8CEAB23-C062-0B42-8F8E-BD2545198C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562FB75-F584-4C44-8E7F-A57E33F98996}"/>
              </a:ext>
            </a:extLst>
          </p:cNvPr>
          <p:cNvSpPr>
            <a:spLocks noGrp="1" noChangeArrowheads="1"/>
          </p:cNvSpPr>
          <p:nvPr>
            <p:ph type="sldNum" sz="quarter" idx="12"/>
          </p:nvPr>
        </p:nvSpPr>
        <p:spPr>
          <a:ln/>
        </p:spPr>
        <p:txBody>
          <a:bodyPr/>
          <a:lstStyle>
            <a:lvl1pPr>
              <a:defRPr/>
            </a:lvl1pPr>
          </a:lstStyle>
          <a:p>
            <a:fld id="{BAB7E993-637D-E24D-9A36-C36EB8A323C7}" type="slidenum">
              <a:rPr lang="en-US" altLang="en-US"/>
              <a:pPr/>
              <a:t>‹#›</a:t>
            </a:fld>
            <a:endParaRPr lang="en-US" altLang="en-US"/>
          </a:p>
        </p:txBody>
      </p:sp>
    </p:spTree>
    <p:extLst>
      <p:ext uri="{BB962C8B-B14F-4D97-AF65-F5344CB8AC3E}">
        <p14:creationId xmlns:p14="http://schemas.microsoft.com/office/powerpoint/2010/main" val="2442108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1AE779-9DAF-4E47-93AF-101393BB79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86D2A3D-819D-1841-A23A-BBD07C8A43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DD823CF-746C-EC42-88A8-BEA501A31F06}"/>
              </a:ext>
            </a:extLst>
          </p:cNvPr>
          <p:cNvSpPr>
            <a:spLocks noGrp="1" noChangeArrowheads="1"/>
          </p:cNvSpPr>
          <p:nvPr>
            <p:ph type="sldNum" sz="quarter" idx="12"/>
          </p:nvPr>
        </p:nvSpPr>
        <p:spPr>
          <a:ln/>
        </p:spPr>
        <p:txBody>
          <a:bodyPr/>
          <a:lstStyle>
            <a:lvl1pPr>
              <a:defRPr/>
            </a:lvl1pPr>
          </a:lstStyle>
          <a:p>
            <a:fld id="{32AE4B0A-7BC0-2245-AB0A-82F804520B90}" type="slidenum">
              <a:rPr lang="en-US" altLang="en-US"/>
              <a:pPr/>
              <a:t>‹#›</a:t>
            </a:fld>
            <a:endParaRPr lang="en-US" altLang="en-US"/>
          </a:p>
        </p:txBody>
      </p:sp>
    </p:spTree>
    <p:extLst>
      <p:ext uri="{BB962C8B-B14F-4D97-AF65-F5344CB8AC3E}">
        <p14:creationId xmlns:p14="http://schemas.microsoft.com/office/powerpoint/2010/main" val="485794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7574BF4-E31F-6C42-9022-5F06109793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843325D-4711-994E-94F1-9C34414D7E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1B9FB31-332B-8D4D-B788-AF2F0FA58E3C}"/>
              </a:ext>
            </a:extLst>
          </p:cNvPr>
          <p:cNvSpPr>
            <a:spLocks noGrp="1" noChangeArrowheads="1"/>
          </p:cNvSpPr>
          <p:nvPr>
            <p:ph type="sldNum" sz="quarter" idx="12"/>
          </p:nvPr>
        </p:nvSpPr>
        <p:spPr>
          <a:ln/>
        </p:spPr>
        <p:txBody>
          <a:bodyPr/>
          <a:lstStyle>
            <a:lvl1pPr>
              <a:defRPr/>
            </a:lvl1pPr>
          </a:lstStyle>
          <a:p>
            <a:fld id="{47865C89-8AE9-4945-B741-B9516B9A2C40}" type="slidenum">
              <a:rPr lang="en-US" altLang="en-US"/>
              <a:pPr/>
              <a:t>‹#›</a:t>
            </a:fld>
            <a:endParaRPr lang="en-US" altLang="en-US"/>
          </a:p>
        </p:txBody>
      </p:sp>
    </p:spTree>
    <p:extLst>
      <p:ext uri="{BB962C8B-B14F-4D97-AF65-F5344CB8AC3E}">
        <p14:creationId xmlns:p14="http://schemas.microsoft.com/office/powerpoint/2010/main" val="4404181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6E54AAD-7FD6-D741-A1BE-0A1B9EBAD6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0CA96E4-1A5F-844A-BFF4-AF8EDADECF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0E703DF-2E4F-674C-984F-00DBFFD24ED8}"/>
              </a:ext>
            </a:extLst>
          </p:cNvPr>
          <p:cNvSpPr>
            <a:spLocks noGrp="1" noChangeArrowheads="1"/>
          </p:cNvSpPr>
          <p:nvPr>
            <p:ph type="sldNum" sz="quarter" idx="12"/>
          </p:nvPr>
        </p:nvSpPr>
        <p:spPr>
          <a:ln/>
        </p:spPr>
        <p:txBody>
          <a:bodyPr/>
          <a:lstStyle>
            <a:lvl1pPr>
              <a:defRPr/>
            </a:lvl1pPr>
          </a:lstStyle>
          <a:p>
            <a:fld id="{1F589382-A11C-B64F-BB50-E41116DEED02}" type="slidenum">
              <a:rPr lang="en-US" altLang="en-US"/>
              <a:pPr/>
              <a:t>‹#›</a:t>
            </a:fld>
            <a:endParaRPr lang="en-US" altLang="en-US"/>
          </a:p>
        </p:txBody>
      </p:sp>
    </p:spTree>
    <p:extLst>
      <p:ext uri="{BB962C8B-B14F-4D97-AF65-F5344CB8AC3E}">
        <p14:creationId xmlns:p14="http://schemas.microsoft.com/office/powerpoint/2010/main" val="24741317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BF479E-7102-6B48-9A54-7937875751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7771F96-218A-1C4E-A98E-7783976ECA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4F67DA4-3BBD-7B4C-BF1A-7A469284CC2E}"/>
              </a:ext>
            </a:extLst>
          </p:cNvPr>
          <p:cNvSpPr>
            <a:spLocks noGrp="1" noChangeArrowheads="1"/>
          </p:cNvSpPr>
          <p:nvPr>
            <p:ph type="sldNum" sz="quarter" idx="12"/>
          </p:nvPr>
        </p:nvSpPr>
        <p:spPr>
          <a:ln/>
        </p:spPr>
        <p:txBody>
          <a:bodyPr/>
          <a:lstStyle>
            <a:lvl1pPr>
              <a:defRPr/>
            </a:lvl1pPr>
          </a:lstStyle>
          <a:p>
            <a:fld id="{FEDD4A82-7EA2-6148-9E1F-C21CBD5C0AAF}" type="slidenum">
              <a:rPr lang="en-US" altLang="en-US"/>
              <a:pPr/>
              <a:t>‹#›</a:t>
            </a:fld>
            <a:endParaRPr lang="en-US" altLang="en-US"/>
          </a:p>
        </p:txBody>
      </p:sp>
    </p:spTree>
    <p:extLst>
      <p:ext uri="{BB962C8B-B14F-4D97-AF65-F5344CB8AC3E}">
        <p14:creationId xmlns:p14="http://schemas.microsoft.com/office/powerpoint/2010/main" val="17306943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EEF599-5ED4-BB40-8484-310799BF41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37BDB20-F431-0C40-8726-1B5246B4A6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0AF1F8-9ABC-3B41-9545-03D310F765D2}"/>
              </a:ext>
            </a:extLst>
          </p:cNvPr>
          <p:cNvSpPr>
            <a:spLocks noGrp="1" noChangeArrowheads="1"/>
          </p:cNvSpPr>
          <p:nvPr>
            <p:ph type="sldNum" sz="quarter" idx="12"/>
          </p:nvPr>
        </p:nvSpPr>
        <p:spPr>
          <a:ln/>
        </p:spPr>
        <p:txBody>
          <a:bodyPr/>
          <a:lstStyle>
            <a:lvl1pPr>
              <a:defRPr/>
            </a:lvl1pPr>
          </a:lstStyle>
          <a:p>
            <a:fld id="{7EBA684D-DA88-2540-A807-0B2914C0D370}" type="slidenum">
              <a:rPr lang="en-US" altLang="en-US"/>
              <a:pPr/>
              <a:t>‹#›</a:t>
            </a:fld>
            <a:endParaRPr lang="en-US" altLang="en-US"/>
          </a:p>
        </p:txBody>
      </p:sp>
    </p:spTree>
    <p:extLst>
      <p:ext uri="{BB962C8B-B14F-4D97-AF65-F5344CB8AC3E}">
        <p14:creationId xmlns:p14="http://schemas.microsoft.com/office/powerpoint/2010/main" val="1921807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116949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7B946FA-2707-5341-9EE1-F7545302AE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A249177-F65A-EC42-B8BD-4A66D50B31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AF62E5E-421A-754A-B26D-3F0C024837DE}"/>
              </a:ext>
            </a:extLst>
          </p:cNvPr>
          <p:cNvSpPr>
            <a:spLocks noGrp="1" noChangeArrowheads="1"/>
          </p:cNvSpPr>
          <p:nvPr>
            <p:ph type="sldNum" sz="quarter" idx="12"/>
          </p:nvPr>
        </p:nvSpPr>
        <p:spPr>
          <a:ln/>
        </p:spPr>
        <p:txBody>
          <a:bodyPr/>
          <a:lstStyle>
            <a:lvl1pPr>
              <a:defRPr/>
            </a:lvl1pPr>
          </a:lstStyle>
          <a:p>
            <a:fld id="{4FAAB458-48E6-FD41-B120-B25FBA13654D}" type="slidenum">
              <a:rPr lang="en-US" altLang="en-US"/>
              <a:pPr/>
              <a:t>‹#›</a:t>
            </a:fld>
            <a:endParaRPr lang="en-US" altLang="en-US"/>
          </a:p>
        </p:txBody>
      </p:sp>
    </p:spTree>
    <p:extLst>
      <p:ext uri="{BB962C8B-B14F-4D97-AF65-F5344CB8AC3E}">
        <p14:creationId xmlns:p14="http://schemas.microsoft.com/office/powerpoint/2010/main" val="23152249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09036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11DB2D6-5453-D74F-BAAD-5057687316D8}"/>
              </a:ext>
            </a:extLst>
          </p:cNvPr>
          <p:cNvSpPr>
            <a:spLocks noGrp="1"/>
          </p:cNvSpPr>
          <p:nvPr>
            <p:ph type="dt" sz="half" idx="10"/>
          </p:nvPr>
        </p:nvSpPr>
        <p:spPr/>
        <p:txBody>
          <a:bodyPr/>
          <a:lstStyle>
            <a:lvl1pPr>
              <a:defRPr/>
            </a:lvl1pPr>
          </a:lstStyle>
          <a:p>
            <a:pPr>
              <a:defRPr/>
            </a:pPr>
            <a:fld id="{93C310B2-CFDB-5149-BC57-4D65FC7B8FAE}" type="datetimeFigureOut">
              <a:rPr lang="en-US"/>
              <a:pPr>
                <a:defRPr/>
              </a:pPr>
              <a:t>11/17/2023</a:t>
            </a:fld>
            <a:endParaRPr lang="en-US"/>
          </a:p>
        </p:txBody>
      </p:sp>
      <p:sp>
        <p:nvSpPr>
          <p:cNvPr id="5" name="Footer Placeholder 4">
            <a:extLst>
              <a:ext uri="{FF2B5EF4-FFF2-40B4-BE49-F238E27FC236}">
                <a16:creationId xmlns:a16="http://schemas.microsoft.com/office/drawing/2014/main" id="{4DD03D09-0AA8-FB4B-8094-E469D27267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28F4A1-8A65-F84F-8E1A-B4DFF402F466}"/>
              </a:ext>
            </a:extLst>
          </p:cNvPr>
          <p:cNvSpPr>
            <a:spLocks noGrp="1"/>
          </p:cNvSpPr>
          <p:nvPr>
            <p:ph type="sldNum" sz="quarter" idx="12"/>
          </p:nvPr>
        </p:nvSpPr>
        <p:spPr/>
        <p:txBody>
          <a:bodyPr/>
          <a:lstStyle>
            <a:lvl1pPr>
              <a:defRPr/>
            </a:lvl1pPr>
          </a:lstStyle>
          <a:p>
            <a:fld id="{0ECC872E-CEE1-D142-8BD8-C51D4595C381}" type="slidenum">
              <a:rPr lang="en-US" altLang="en-VN"/>
              <a:pPr/>
              <a:t>‹#›</a:t>
            </a:fld>
            <a:endParaRPr lang="en-US" altLang="en-VN"/>
          </a:p>
        </p:txBody>
      </p:sp>
    </p:spTree>
    <p:extLst>
      <p:ext uri="{BB962C8B-B14F-4D97-AF65-F5344CB8AC3E}">
        <p14:creationId xmlns:p14="http://schemas.microsoft.com/office/powerpoint/2010/main" val="5154820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02E6B-7B56-E649-902E-3A8408D30080}"/>
              </a:ext>
            </a:extLst>
          </p:cNvPr>
          <p:cNvSpPr>
            <a:spLocks noGrp="1"/>
          </p:cNvSpPr>
          <p:nvPr>
            <p:ph type="dt" sz="half" idx="10"/>
          </p:nvPr>
        </p:nvSpPr>
        <p:spPr/>
        <p:txBody>
          <a:bodyPr/>
          <a:lstStyle>
            <a:lvl1pPr>
              <a:defRPr/>
            </a:lvl1pPr>
          </a:lstStyle>
          <a:p>
            <a:pPr>
              <a:defRPr/>
            </a:pPr>
            <a:fld id="{F7F2D31C-1D9B-E64B-AF09-095F300298A3}" type="datetimeFigureOut">
              <a:rPr lang="en-US"/>
              <a:pPr>
                <a:defRPr/>
              </a:pPr>
              <a:t>11/17/2023</a:t>
            </a:fld>
            <a:endParaRPr lang="en-US"/>
          </a:p>
        </p:txBody>
      </p:sp>
      <p:sp>
        <p:nvSpPr>
          <p:cNvPr id="5" name="Footer Placeholder 4">
            <a:extLst>
              <a:ext uri="{FF2B5EF4-FFF2-40B4-BE49-F238E27FC236}">
                <a16:creationId xmlns:a16="http://schemas.microsoft.com/office/drawing/2014/main" id="{0AD53186-5C94-5B4C-AEDB-22CEE08566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5F99F8-E899-9044-A228-18864E06F088}"/>
              </a:ext>
            </a:extLst>
          </p:cNvPr>
          <p:cNvSpPr>
            <a:spLocks noGrp="1"/>
          </p:cNvSpPr>
          <p:nvPr>
            <p:ph type="sldNum" sz="quarter" idx="12"/>
          </p:nvPr>
        </p:nvSpPr>
        <p:spPr/>
        <p:txBody>
          <a:bodyPr/>
          <a:lstStyle>
            <a:lvl1pPr>
              <a:defRPr/>
            </a:lvl1pPr>
          </a:lstStyle>
          <a:p>
            <a:fld id="{C5F464E5-5E48-8A4E-B924-E03DCD1CC528}" type="slidenum">
              <a:rPr lang="en-US" altLang="en-VN"/>
              <a:pPr/>
              <a:t>‹#›</a:t>
            </a:fld>
            <a:endParaRPr lang="en-US" altLang="en-VN"/>
          </a:p>
        </p:txBody>
      </p:sp>
    </p:spTree>
    <p:extLst>
      <p:ext uri="{BB962C8B-B14F-4D97-AF65-F5344CB8AC3E}">
        <p14:creationId xmlns:p14="http://schemas.microsoft.com/office/powerpoint/2010/main" val="41997174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5A4518-1A8C-6246-AC8A-8106B351DDE3}"/>
              </a:ext>
            </a:extLst>
          </p:cNvPr>
          <p:cNvSpPr>
            <a:spLocks noGrp="1"/>
          </p:cNvSpPr>
          <p:nvPr>
            <p:ph type="dt" sz="half" idx="10"/>
          </p:nvPr>
        </p:nvSpPr>
        <p:spPr/>
        <p:txBody>
          <a:bodyPr/>
          <a:lstStyle>
            <a:lvl1pPr>
              <a:defRPr/>
            </a:lvl1pPr>
          </a:lstStyle>
          <a:p>
            <a:pPr>
              <a:defRPr/>
            </a:pPr>
            <a:fld id="{F0F14404-0386-8D49-A5FF-0F931A8A1373}" type="datetimeFigureOut">
              <a:rPr lang="en-US"/>
              <a:pPr>
                <a:defRPr/>
              </a:pPr>
              <a:t>11/17/2023</a:t>
            </a:fld>
            <a:endParaRPr lang="en-US"/>
          </a:p>
        </p:txBody>
      </p:sp>
      <p:sp>
        <p:nvSpPr>
          <p:cNvPr id="5" name="Footer Placeholder 4">
            <a:extLst>
              <a:ext uri="{FF2B5EF4-FFF2-40B4-BE49-F238E27FC236}">
                <a16:creationId xmlns:a16="http://schemas.microsoft.com/office/drawing/2014/main" id="{295189CB-BA1D-0C46-8CA9-1E06B85720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21D940-8CC8-DE4E-8907-F572C8EEE97D}"/>
              </a:ext>
            </a:extLst>
          </p:cNvPr>
          <p:cNvSpPr>
            <a:spLocks noGrp="1"/>
          </p:cNvSpPr>
          <p:nvPr>
            <p:ph type="sldNum" sz="quarter" idx="12"/>
          </p:nvPr>
        </p:nvSpPr>
        <p:spPr/>
        <p:txBody>
          <a:bodyPr/>
          <a:lstStyle>
            <a:lvl1pPr>
              <a:defRPr/>
            </a:lvl1pPr>
          </a:lstStyle>
          <a:p>
            <a:fld id="{34243A68-C704-6B46-948C-302E0A40CDF7}" type="slidenum">
              <a:rPr lang="en-US" altLang="en-VN"/>
              <a:pPr/>
              <a:t>‹#›</a:t>
            </a:fld>
            <a:endParaRPr lang="en-US" altLang="en-VN"/>
          </a:p>
        </p:txBody>
      </p:sp>
    </p:spTree>
    <p:extLst>
      <p:ext uri="{BB962C8B-B14F-4D97-AF65-F5344CB8AC3E}">
        <p14:creationId xmlns:p14="http://schemas.microsoft.com/office/powerpoint/2010/main" val="32049980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D5F2419-DCB3-1F42-864C-ABF022FC1A94}"/>
              </a:ext>
            </a:extLst>
          </p:cNvPr>
          <p:cNvSpPr>
            <a:spLocks noGrp="1"/>
          </p:cNvSpPr>
          <p:nvPr>
            <p:ph type="dt" sz="half" idx="10"/>
          </p:nvPr>
        </p:nvSpPr>
        <p:spPr/>
        <p:txBody>
          <a:bodyPr/>
          <a:lstStyle>
            <a:lvl1pPr>
              <a:defRPr/>
            </a:lvl1pPr>
          </a:lstStyle>
          <a:p>
            <a:pPr>
              <a:defRPr/>
            </a:pPr>
            <a:fld id="{67727E8A-0B2C-8F42-86FC-13C0DE4531A5}" type="datetimeFigureOut">
              <a:rPr lang="en-US"/>
              <a:pPr>
                <a:defRPr/>
              </a:pPr>
              <a:t>11/17/2023</a:t>
            </a:fld>
            <a:endParaRPr lang="en-US"/>
          </a:p>
        </p:txBody>
      </p:sp>
      <p:sp>
        <p:nvSpPr>
          <p:cNvPr id="6" name="Footer Placeholder 4">
            <a:extLst>
              <a:ext uri="{FF2B5EF4-FFF2-40B4-BE49-F238E27FC236}">
                <a16:creationId xmlns:a16="http://schemas.microsoft.com/office/drawing/2014/main" id="{D4E1A5D7-98EE-7944-9A5C-6D28D73D1B5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B3A4B2-72E4-664C-BE36-E3D024DBFE69}"/>
              </a:ext>
            </a:extLst>
          </p:cNvPr>
          <p:cNvSpPr>
            <a:spLocks noGrp="1"/>
          </p:cNvSpPr>
          <p:nvPr>
            <p:ph type="sldNum" sz="quarter" idx="12"/>
          </p:nvPr>
        </p:nvSpPr>
        <p:spPr/>
        <p:txBody>
          <a:bodyPr/>
          <a:lstStyle>
            <a:lvl1pPr>
              <a:defRPr/>
            </a:lvl1pPr>
          </a:lstStyle>
          <a:p>
            <a:fld id="{D3F034FE-C535-704F-B352-A1096BF7FEF1}" type="slidenum">
              <a:rPr lang="en-US" altLang="en-VN"/>
              <a:pPr/>
              <a:t>‹#›</a:t>
            </a:fld>
            <a:endParaRPr lang="en-US" altLang="en-VN"/>
          </a:p>
        </p:txBody>
      </p:sp>
    </p:spTree>
    <p:extLst>
      <p:ext uri="{BB962C8B-B14F-4D97-AF65-F5344CB8AC3E}">
        <p14:creationId xmlns:p14="http://schemas.microsoft.com/office/powerpoint/2010/main" val="1671866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7F40B49-AC51-8745-8AE0-CDFDE072DAA3}"/>
              </a:ext>
            </a:extLst>
          </p:cNvPr>
          <p:cNvSpPr>
            <a:spLocks noGrp="1"/>
          </p:cNvSpPr>
          <p:nvPr>
            <p:ph type="dt" sz="half" idx="10"/>
          </p:nvPr>
        </p:nvSpPr>
        <p:spPr/>
        <p:txBody>
          <a:bodyPr/>
          <a:lstStyle>
            <a:lvl1pPr>
              <a:defRPr/>
            </a:lvl1pPr>
          </a:lstStyle>
          <a:p>
            <a:pPr>
              <a:defRPr/>
            </a:pPr>
            <a:fld id="{9B0D0113-498E-F44D-AB9C-4E59151B1101}" type="datetimeFigureOut">
              <a:rPr lang="en-US"/>
              <a:pPr>
                <a:defRPr/>
              </a:pPr>
              <a:t>11/17/2023</a:t>
            </a:fld>
            <a:endParaRPr lang="en-US"/>
          </a:p>
        </p:txBody>
      </p:sp>
      <p:sp>
        <p:nvSpPr>
          <p:cNvPr id="8" name="Footer Placeholder 4">
            <a:extLst>
              <a:ext uri="{FF2B5EF4-FFF2-40B4-BE49-F238E27FC236}">
                <a16:creationId xmlns:a16="http://schemas.microsoft.com/office/drawing/2014/main" id="{8954FCA7-90F1-DB4C-AFA5-FC5A9DE30F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4E0888F-6B02-5941-B074-2588394B62B2}"/>
              </a:ext>
            </a:extLst>
          </p:cNvPr>
          <p:cNvSpPr>
            <a:spLocks noGrp="1"/>
          </p:cNvSpPr>
          <p:nvPr>
            <p:ph type="sldNum" sz="quarter" idx="12"/>
          </p:nvPr>
        </p:nvSpPr>
        <p:spPr/>
        <p:txBody>
          <a:bodyPr/>
          <a:lstStyle>
            <a:lvl1pPr>
              <a:defRPr/>
            </a:lvl1pPr>
          </a:lstStyle>
          <a:p>
            <a:fld id="{C81D6C03-D4DB-3049-A1B6-9E9C3C4A1811}" type="slidenum">
              <a:rPr lang="en-US" altLang="en-VN"/>
              <a:pPr/>
              <a:t>‹#›</a:t>
            </a:fld>
            <a:endParaRPr lang="en-US" altLang="en-VN"/>
          </a:p>
        </p:txBody>
      </p:sp>
    </p:spTree>
    <p:extLst>
      <p:ext uri="{BB962C8B-B14F-4D97-AF65-F5344CB8AC3E}">
        <p14:creationId xmlns:p14="http://schemas.microsoft.com/office/powerpoint/2010/main" val="7753968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421EB27-3EA7-E84E-8543-892C1CDC0182}"/>
              </a:ext>
            </a:extLst>
          </p:cNvPr>
          <p:cNvSpPr>
            <a:spLocks noGrp="1"/>
          </p:cNvSpPr>
          <p:nvPr>
            <p:ph type="dt" sz="half" idx="10"/>
          </p:nvPr>
        </p:nvSpPr>
        <p:spPr/>
        <p:txBody>
          <a:bodyPr/>
          <a:lstStyle>
            <a:lvl1pPr>
              <a:defRPr/>
            </a:lvl1pPr>
          </a:lstStyle>
          <a:p>
            <a:pPr>
              <a:defRPr/>
            </a:pPr>
            <a:fld id="{82D1BF9D-94BD-A642-BC87-B82C74EE14F6}" type="datetimeFigureOut">
              <a:rPr lang="en-US"/>
              <a:pPr>
                <a:defRPr/>
              </a:pPr>
              <a:t>11/17/2023</a:t>
            </a:fld>
            <a:endParaRPr lang="en-US"/>
          </a:p>
        </p:txBody>
      </p:sp>
      <p:sp>
        <p:nvSpPr>
          <p:cNvPr id="4" name="Footer Placeholder 4">
            <a:extLst>
              <a:ext uri="{FF2B5EF4-FFF2-40B4-BE49-F238E27FC236}">
                <a16:creationId xmlns:a16="http://schemas.microsoft.com/office/drawing/2014/main" id="{579EA91C-7841-1640-AD39-0F6FB3B1D18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2C9217-94A3-AE4C-801D-A4136301535B}"/>
              </a:ext>
            </a:extLst>
          </p:cNvPr>
          <p:cNvSpPr>
            <a:spLocks noGrp="1"/>
          </p:cNvSpPr>
          <p:nvPr>
            <p:ph type="sldNum" sz="quarter" idx="12"/>
          </p:nvPr>
        </p:nvSpPr>
        <p:spPr/>
        <p:txBody>
          <a:bodyPr/>
          <a:lstStyle>
            <a:lvl1pPr>
              <a:defRPr/>
            </a:lvl1pPr>
          </a:lstStyle>
          <a:p>
            <a:fld id="{0384F26D-66E0-9A47-A3BB-F5A14C90B63A}" type="slidenum">
              <a:rPr lang="en-US" altLang="en-VN"/>
              <a:pPr/>
              <a:t>‹#›</a:t>
            </a:fld>
            <a:endParaRPr lang="en-US" altLang="en-VN"/>
          </a:p>
        </p:txBody>
      </p:sp>
    </p:spTree>
    <p:extLst>
      <p:ext uri="{BB962C8B-B14F-4D97-AF65-F5344CB8AC3E}">
        <p14:creationId xmlns:p14="http://schemas.microsoft.com/office/powerpoint/2010/main" val="3648977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B57A4E-9887-D242-8BD6-477B7F73AEAE}"/>
              </a:ext>
            </a:extLst>
          </p:cNvPr>
          <p:cNvSpPr>
            <a:spLocks noGrp="1"/>
          </p:cNvSpPr>
          <p:nvPr>
            <p:ph type="dt" sz="half" idx="10"/>
          </p:nvPr>
        </p:nvSpPr>
        <p:spPr/>
        <p:txBody>
          <a:bodyPr/>
          <a:lstStyle>
            <a:lvl1pPr>
              <a:defRPr/>
            </a:lvl1pPr>
          </a:lstStyle>
          <a:p>
            <a:pPr>
              <a:defRPr/>
            </a:pPr>
            <a:fld id="{E1CDD2F1-7C96-434E-A636-79CF6AFE9CA2}" type="datetimeFigureOut">
              <a:rPr lang="en-US"/>
              <a:pPr>
                <a:defRPr/>
              </a:pPr>
              <a:t>11/17/2023</a:t>
            </a:fld>
            <a:endParaRPr lang="en-US"/>
          </a:p>
        </p:txBody>
      </p:sp>
      <p:sp>
        <p:nvSpPr>
          <p:cNvPr id="3" name="Footer Placeholder 4">
            <a:extLst>
              <a:ext uri="{FF2B5EF4-FFF2-40B4-BE49-F238E27FC236}">
                <a16:creationId xmlns:a16="http://schemas.microsoft.com/office/drawing/2014/main" id="{E81478E0-B210-C945-BABD-AD3C6D0E1C3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F14F30E-B3F1-414B-8432-CCEF6BF90A63}"/>
              </a:ext>
            </a:extLst>
          </p:cNvPr>
          <p:cNvSpPr>
            <a:spLocks noGrp="1"/>
          </p:cNvSpPr>
          <p:nvPr>
            <p:ph type="sldNum" sz="quarter" idx="12"/>
          </p:nvPr>
        </p:nvSpPr>
        <p:spPr/>
        <p:txBody>
          <a:bodyPr/>
          <a:lstStyle>
            <a:lvl1pPr>
              <a:defRPr/>
            </a:lvl1pPr>
          </a:lstStyle>
          <a:p>
            <a:fld id="{BEBCC296-7E93-F941-935A-3363B8FE64E2}" type="slidenum">
              <a:rPr lang="en-US" altLang="en-VN"/>
              <a:pPr/>
              <a:t>‹#›</a:t>
            </a:fld>
            <a:endParaRPr lang="en-US" altLang="en-VN"/>
          </a:p>
        </p:txBody>
      </p:sp>
    </p:spTree>
    <p:extLst>
      <p:ext uri="{BB962C8B-B14F-4D97-AF65-F5344CB8AC3E}">
        <p14:creationId xmlns:p14="http://schemas.microsoft.com/office/powerpoint/2010/main" val="35663843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452EA3-2311-CF4D-B516-AAC6B48F6002}"/>
              </a:ext>
            </a:extLst>
          </p:cNvPr>
          <p:cNvSpPr>
            <a:spLocks noGrp="1"/>
          </p:cNvSpPr>
          <p:nvPr>
            <p:ph type="dt" sz="half" idx="10"/>
          </p:nvPr>
        </p:nvSpPr>
        <p:spPr/>
        <p:txBody>
          <a:bodyPr/>
          <a:lstStyle>
            <a:lvl1pPr>
              <a:defRPr/>
            </a:lvl1pPr>
          </a:lstStyle>
          <a:p>
            <a:pPr>
              <a:defRPr/>
            </a:pPr>
            <a:fld id="{E9C18EA9-49F5-7945-945B-A42D71BB85C3}" type="datetimeFigureOut">
              <a:rPr lang="en-US"/>
              <a:pPr>
                <a:defRPr/>
              </a:pPr>
              <a:t>11/17/2023</a:t>
            </a:fld>
            <a:endParaRPr lang="en-US"/>
          </a:p>
        </p:txBody>
      </p:sp>
      <p:sp>
        <p:nvSpPr>
          <p:cNvPr id="6" name="Footer Placeholder 4">
            <a:extLst>
              <a:ext uri="{FF2B5EF4-FFF2-40B4-BE49-F238E27FC236}">
                <a16:creationId xmlns:a16="http://schemas.microsoft.com/office/drawing/2014/main" id="{D1EA974E-3A3B-1E47-9191-402B678DAB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270B63-B7B2-1D4F-98B4-4584B62E0217}"/>
              </a:ext>
            </a:extLst>
          </p:cNvPr>
          <p:cNvSpPr>
            <a:spLocks noGrp="1"/>
          </p:cNvSpPr>
          <p:nvPr>
            <p:ph type="sldNum" sz="quarter" idx="12"/>
          </p:nvPr>
        </p:nvSpPr>
        <p:spPr/>
        <p:txBody>
          <a:bodyPr/>
          <a:lstStyle>
            <a:lvl1pPr>
              <a:defRPr/>
            </a:lvl1pPr>
          </a:lstStyle>
          <a:p>
            <a:fld id="{5732094F-D57E-0146-8A14-C38694C7A411}" type="slidenum">
              <a:rPr lang="en-US" altLang="en-VN"/>
              <a:pPr/>
              <a:t>‹#›</a:t>
            </a:fld>
            <a:endParaRPr lang="en-US" altLang="en-VN"/>
          </a:p>
        </p:txBody>
      </p:sp>
    </p:spTree>
    <p:extLst>
      <p:ext uri="{BB962C8B-B14F-4D97-AF65-F5344CB8AC3E}">
        <p14:creationId xmlns:p14="http://schemas.microsoft.com/office/powerpoint/2010/main" val="146695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55959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6A687D4-9760-4340-9BB2-7DB60B02BACA}"/>
              </a:ext>
            </a:extLst>
          </p:cNvPr>
          <p:cNvSpPr>
            <a:spLocks noGrp="1"/>
          </p:cNvSpPr>
          <p:nvPr>
            <p:ph type="dt" sz="half" idx="10"/>
          </p:nvPr>
        </p:nvSpPr>
        <p:spPr/>
        <p:txBody>
          <a:bodyPr/>
          <a:lstStyle>
            <a:lvl1pPr>
              <a:defRPr/>
            </a:lvl1pPr>
          </a:lstStyle>
          <a:p>
            <a:pPr>
              <a:defRPr/>
            </a:pPr>
            <a:fld id="{CCBD1D47-C721-DC42-A62A-012D49270EFF}" type="datetimeFigureOut">
              <a:rPr lang="en-US"/>
              <a:pPr>
                <a:defRPr/>
              </a:pPr>
              <a:t>11/17/2023</a:t>
            </a:fld>
            <a:endParaRPr lang="en-US"/>
          </a:p>
        </p:txBody>
      </p:sp>
      <p:sp>
        <p:nvSpPr>
          <p:cNvPr id="6" name="Footer Placeholder 4">
            <a:extLst>
              <a:ext uri="{FF2B5EF4-FFF2-40B4-BE49-F238E27FC236}">
                <a16:creationId xmlns:a16="http://schemas.microsoft.com/office/drawing/2014/main" id="{071B68DE-ECE3-104C-A6C5-62D29FE3243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C1B309-851D-FA4C-80C9-F8A970AA2FD4}"/>
              </a:ext>
            </a:extLst>
          </p:cNvPr>
          <p:cNvSpPr>
            <a:spLocks noGrp="1"/>
          </p:cNvSpPr>
          <p:nvPr>
            <p:ph type="sldNum" sz="quarter" idx="12"/>
          </p:nvPr>
        </p:nvSpPr>
        <p:spPr/>
        <p:txBody>
          <a:bodyPr/>
          <a:lstStyle>
            <a:lvl1pPr>
              <a:defRPr/>
            </a:lvl1pPr>
          </a:lstStyle>
          <a:p>
            <a:fld id="{AF507FE4-A77A-8443-8381-0FFDDF850ABD}" type="slidenum">
              <a:rPr lang="en-US" altLang="en-VN"/>
              <a:pPr/>
              <a:t>‹#›</a:t>
            </a:fld>
            <a:endParaRPr lang="en-US" altLang="en-VN"/>
          </a:p>
        </p:txBody>
      </p:sp>
    </p:spTree>
    <p:extLst>
      <p:ext uri="{BB962C8B-B14F-4D97-AF65-F5344CB8AC3E}">
        <p14:creationId xmlns:p14="http://schemas.microsoft.com/office/powerpoint/2010/main" val="32452012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145AD-E6F2-AC41-A496-F03C42849EC9}"/>
              </a:ext>
            </a:extLst>
          </p:cNvPr>
          <p:cNvSpPr>
            <a:spLocks noGrp="1"/>
          </p:cNvSpPr>
          <p:nvPr>
            <p:ph type="dt" sz="half" idx="10"/>
          </p:nvPr>
        </p:nvSpPr>
        <p:spPr/>
        <p:txBody>
          <a:bodyPr/>
          <a:lstStyle>
            <a:lvl1pPr>
              <a:defRPr/>
            </a:lvl1pPr>
          </a:lstStyle>
          <a:p>
            <a:pPr>
              <a:defRPr/>
            </a:pPr>
            <a:fld id="{2D991664-AEC3-7D4C-94F6-7BFCDEA8EF1D}" type="datetimeFigureOut">
              <a:rPr lang="en-US"/>
              <a:pPr>
                <a:defRPr/>
              </a:pPr>
              <a:t>11/17/2023</a:t>
            </a:fld>
            <a:endParaRPr lang="en-US"/>
          </a:p>
        </p:txBody>
      </p:sp>
      <p:sp>
        <p:nvSpPr>
          <p:cNvPr id="5" name="Footer Placeholder 4">
            <a:extLst>
              <a:ext uri="{FF2B5EF4-FFF2-40B4-BE49-F238E27FC236}">
                <a16:creationId xmlns:a16="http://schemas.microsoft.com/office/drawing/2014/main" id="{CA0176C2-A9F4-D14C-9D82-55275F7BB3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B38669-E87A-734B-9A95-1EF4AD462EA1}"/>
              </a:ext>
            </a:extLst>
          </p:cNvPr>
          <p:cNvSpPr>
            <a:spLocks noGrp="1"/>
          </p:cNvSpPr>
          <p:nvPr>
            <p:ph type="sldNum" sz="quarter" idx="12"/>
          </p:nvPr>
        </p:nvSpPr>
        <p:spPr/>
        <p:txBody>
          <a:bodyPr/>
          <a:lstStyle>
            <a:lvl1pPr>
              <a:defRPr/>
            </a:lvl1pPr>
          </a:lstStyle>
          <a:p>
            <a:fld id="{34D00BD6-BB70-7C4C-8C0B-4138B9C6879C}" type="slidenum">
              <a:rPr lang="en-US" altLang="en-VN"/>
              <a:pPr/>
              <a:t>‹#›</a:t>
            </a:fld>
            <a:endParaRPr lang="en-US" altLang="en-VN"/>
          </a:p>
        </p:txBody>
      </p:sp>
    </p:spTree>
    <p:extLst>
      <p:ext uri="{BB962C8B-B14F-4D97-AF65-F5344CB8AC3E}">
        <p14:creationId xmlns:p14="http://schemas.microsoft.com/office/powerpoint/2010/main" val="35654137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D4823-6817-E347-9937-E1A03F108330}"/>
              </a:ext>
            </a:extLst>
          </p:cNvPr>
          <p:cNvSpPr>
            <a:spLocks noGrp="1"/>
          </p:cNvSpPr>
          <p:nvPr>
            <p:ph type="dt" sz="half" idx="10"/>
          </p:nvPr>
        </p:nvSpPr>
        <p:spPr/>
        <p:txBody>
          <a:bodyPr/>
          <a:lstStyle>
            <a:lvl1pPr>
              <a:defRPr/>
            </a:lvl1pPr>
          </a:lstStyle>
          <a:p>
            <a:pPr>
              <a:defRPr/>
            </a:pPr>
            <a:fld id="{55068186-C740-F44A-B324-A7E9E9F6C38B}" type="datetimeFigureOut">
              <a:rPr lang="en-US"/>
              <a:pPr>
                <a:defRPr/>
              </a:pPr>
              <a:t>11/17/2023</a:t>
            </a:fld>
            <a:endParaRPr lang="en-US"/>
          </a:p>
        </p:txBody>
      </p:sp>
      <p:sp>
        <p:nvSpPr>
          <p:cNvPr id="5" name="Footer Placeholder 4">
            <a:extLst>
              <a:ext uri="{FF2B5EF4-FFF2-40B4-BE49-F238E27FC236}">
                <a16:creationId xmlns:a16="http://schemas.microsoft.com/office/drawing/2014/main" id="{EE3BFC10-EF1C-1641-9714-253451D0E1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515D42-5816-3246-AE4A-61BF8513FA7D}"/>
              </a:ext>
            </a:extLst>
          </p:cNvPr>
          <p:cNvSpPr>
            <a:spLocks noGrp="1"/>
          </p:cNvSpPr>
          <p:nvPr>
            <p:ph type="sldNum" sz="quarter" idx="12"/>
          </p:nvPr>
        </p:nvSpPr>
        <p:spPr/>
        <p:txBody>
          <a:bodyPr/>
          <a:lstStyle>
            <a:lvl1pPr>
              <a:defRPr/>
            </a:lvl1pPr>
          </a:lstStyle>
          <a:p>
            <a:fld id="{8365CCBD-7861-4342-9F3E-B6862203BD0C}" type="slidenum">
              <a:rPr lang="en-US" altLang="en-VN"/>
              <a:pPr/>
              <a:t>‹#›</a:t>
            </a:fld>
            <a:endParaRPr lang="en-US" altLang="en-VN"/>
          </a:p>
        </p:txBody>
      </p:sp>
    </p:spTree>
    <p:extLst>
      <p:ext uri="{BB962C8B-B14F-4D97-AF65-F5344CB8AC3E}">
        <p14:creationId xmlns:p14="http://schemas.microsoft.com/office/powerpoint/2010/main" val="9466414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535D3A5E-7BD7-0A4F-B6DF-FAFBA4A47050}"/>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DE539EB-086B-9148-8DB5-B77A95BE333A}"/>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80266B-0498-D641-964E-1AA1E93892F4}"/>
              </a:ext>
            </a:extLst>
          </p:cNvPr>
          <p:cNvSpPr>
            <a:spLocks noGrp="1" noChangeArrowheads="1"/>
          </p:cNvSpPr>
          <p:nvPr>
            <p:ph type="sldNum" sz="quarter" idx="12"/>
          </p:nvPr>
        </p:nvSpPr>
        <p:spPr/>
        <p:txBody>
          <a:bodyPr/>
          <a:lstStyle>
            <a:lvl1pPr>
              <a:defRPr/>
            </a:lvl1pPr>
          </a:lstStyle>
          <a:p>
            <a:fld id="{51097913-EF73-5448-876B-72D1103F6EEE}" type="slidenum">
              <a:rPr lang="en-US" altLang="en-VN"/>
              <a:pPr/>
              <a:t>‹#›</a:t>
            </a:fld>
            <a:endParaRPr lang="en-US" altLang="en-VN"/>
          </a:p>
        </p:txBody>
      </p:sp>
    </p:spTree>
    <p:extLst>
      <p:ext uri="{BB962C8B-B14F-4D97-AF65-F5344CB8AC3E}">
        <p14:creationId xmlns:p14="http://schemas.microsoft.com/office/powerpoint/2010/main" val="1028566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38395336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46851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96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170701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11/17/2023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37376042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240721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138145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E7F6FA-F913-6446-B2B4-82822BCADE3C}"/>
              </a:ext>
            </a:extLst>
          </p:cNvPr>
          <p:cNvSpPr>
            <a:spLocks noGrp="1" noChangeArrowheads="1"/>
          </p:cNvSpPr>
          <p:nvPr>
            <p:ph type="dt" sz="half" idx="10"/>
          </p:nvPr>
        </p:nvSpPr>
        <p:spPr>
          <a:ln/>
        </p:spPr>
        <p:txBody>
          <a:bodyPr/>
          <a:lstStyle>
            <a:lvl1pPr>
              <a:defRPr/>
            </a:lvl1pPr>
          </a:lstStyle>
          <a:p>
            <a:pPr defTabSz="1219170">
              <a:buClr>
                <a:srgbClr val="000000"/>
              </a:buClr>
              <a:defRPr/>
            </a:pPr>
            <a:endParaRPr lang="en-US" sz="1867" kern="0">
              <a:solidFill>
                <a:srgbClr val="000000"/>
              </a:solidFill>
              <a:cs typeface="Arial"/>
              <a:sym typeface="Arial"/>
            </a:endParaRPr>
          </a:p>
        </p:txBody>
      </p:sp>
      <p:sp>
        <p:nvSpPr>
          <p:cNvPr id="5" name="Rectangle 5">
            <a:extLst>
              <a:ext uri="{FF2B5EF4-FFF2-40B4-BE49-F238E27FC236}">
                <a16:creationId xmlns:a16="http://schemas.microsoft.com/office/drawing/2014/main" id="{B2ACF69C-56DB-6548-83D2-EEFEA33FF5B8}"/>
              </a:ext>
            </a:extLst>
          </p:cNvPr>
          <p:cNvSpPr>
            <a:spLocks noGrp="1" noChangeArrowheads="1"/>
          </p:cNvSpPr>
          <p:nvPr>
            <p:ph type="ftr" sz="quarter" idx="11"/>
          </p:nvPr>
        </p:nvSpPr>
        <p:spPr>
          <a:ln/>
        </p:spPr>
        <p:txBody>
          <a:bodyPr/>
          <a:lstStyle>
            <a:lvl1pPr>
              <a:defRPr/>
            </a:lvl1pPr>
          </a:lstStyle>
          <a:p>
            <a:pPr defTabSz="1219170">
              <a:buClr>
                <a:srgbClr val="000000"/>
              </a:buClr>
              <a:defRPr/>
            </a:pPr>
            <a:endParaRPr lang="en-US" sz="1867" kern="0">
              <a:solidFill>
                <a:srgbClr val="000000"/>
              </a:solidFill>
              <a:cs typeface="Arial"/>
              <a:sym typeface="Arial"/>
            </a:endParaRPr>
          </a:p>
        </p:txBody>
      </p:sp>
      <p:sp>
        <p:nvSpPr>
          <p:cNvPr id="6" name="Rectangle 6">
            <a:extLst>
              <a:ext uri="{FF2B5EF4-FFF2-40B4-BE49-F238E27FC236}">
                <a16:creationId xmlns:a16="http://schemas.microsoft.com/office/drawing/2014/main" id="{CA57554A-09F9-8A42-8231-6B5AC303B38C}"/>
              </a:ext>
            </a:extLst>
          </p:cNvPr>
          <p:cNvSpPr>
            <a:spLocks noGrp="1" noChangeArrowheads="1"/>
          </p:cNvSpPr>
          <p:nvPr>
            <p:ph type="sldNum" sz="quarter" idx="12"/>
          </p:nvPr>
        </p:nvSpPr>
        <p:spPr>
          <a:ln/>
        </p:spPr>
        <p:txBody>
          <a:bodyPr/>
          <a:lstStyle>
            <a:lvl1pPr>
              <a:defRPr/>
            </a:lvl1pPr>
          </a:lstStyle>
          <a:p>
            <a:pPr defTabSz="1219170">
              <a:buClr>
                <a:srgbClr val="000000"/>
              </a:buClr>
              <a:defRPr/>
            </a:pPr>
            <a:fld id="{81E30379-B753-2F40-BE9C-3F175048744A}" type="slidenum">
              <a:rPr lang="en-US" altLang="en-VN" kern="0" smtClean="0"/>
              <a:pPr defTabSz="1219170">
                <a:buClr>
                  <a:srgbClr val="000000"/>
                </a:buClr>
                <a:defRPr/>
              </a:pPr>
              <a:t>‹#›</a:t>
            </a:fld>
            <a:endParaRPr lang="en-US" altLang="en-VN" kern="0"/>
          </a:p>
        </p:txBody>
      </p:sp>
    </p:spTree>
    <p:extLst>
      <p:ext uri="{BB962C8B-B14F-4D97-AF65-F5344CB8AC3E}">
        <p14:creationId xmlns:p14="http://schemas.microsoft.com/office/powerpoint/2010/main" val="14902407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4"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6343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2986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5789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1056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39964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44348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1384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267139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3138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458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03055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39854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94420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71903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01897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84238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986275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7369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570781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62073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74017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11/17/2023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50414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828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5016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98123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26061140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8648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13472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855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410851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6364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3470893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7621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7939710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9805223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1000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66586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731600" y="731600"/>
            <a:ext cx="10728800" cy="5394800"/>
          </a:xfrm>
          <a:prstGeom prst="frame">
            <a:avLst>
              <a:gd name="adj1" fmla="val 63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73" name="Google Shape;73;p11"/>
          <p:cNvPicPr preferRelativeResize="0"/>
          <p:nvPr/>
        </p:nvPicPr>
        <p:blipFill>
          <a:blip r:embed="rId3">
            <a:alphaModFix/>
          </a:blip>
          <a:stretch>
            <a:fillRect/>
          </a:stretch>
        </p:blipFill>
        <p:spPr>
          <a:xfrm>
            <a:off x="9220134" y="1"/>
            <a:ext cx="2971865" cy="2302500"/>
          </a:xfrm>
          <a:prstGeom prst="rect">
            <a:avLst/>
          </a:prstGeom>
          <a:noFill/>
          <a:ln>
            <a:noFill/>
          </a:ln>
        </p:spPr>
      </p:pic>
      <p:pic>
        <p:nvPicPr>
          <p:cNvPr id="74" name="Google Shape;74;p11"/>
          <p:cNvPicPr preferRelativeResize="0"/>
          <p:nvPr/>
        </p:nvPicPr>
        <p:blipFill>
          <a:blip r:embed="rId4">
            <a:alphaModFix/>
          </a:blip>
          <a:stretch>
            <a:fillRect/>
          </a:stretch>
        </p:blipFill>
        <p:spPr>
          <a:xfrm>
            <a:off x="0" y="4079368"/>
            <a:ext cx="2778600" cy="2778633"/>
          </a:xfrm>
          <a:prstGeom prst="rect">
            <a:avLst/>
          </a:prstGeom>
          <a:noFill/>
          <a:ln>
            <a:noFill/>
          </a:ln>
        </p:spPr>
      </p:pic>
    </p:spTree>
    <p:extLst>
      <p:ext uri="{BB962C8B-B14F-4D97-AF65-F5344CB8AC3E}">
        <p14:creationId xmlns:p14="http://schemas.microsoft.com/office/powerpoint/2010/main" val="605933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19971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2008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77899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55" lvl="0" indent="-474097">
              <a:spcBef>
                <a:spcPts val="800"/>
              </a:spcBef>
              <a:spcAft>
                <a:spcPts val="0"/>
              </a:spcAft>
              <a:buSzPts val="2000"/>
              <a:buChar char="⊙"/>
              <a:defRPr sz="2667"/>
            </a:lvl1pPr>
            <a:lvl2pPr marL="1219110" lvl="1" indent="-474097">
              <a:spcBef>
                <a:spcPts val="0"/>
              </a:spcBef>
              <a:spcAft>
                <a:spcPts val="0"/>
              </a:spcAft>
              <a:buSzPts val="2000"/>
              <a:buChar char="○"/>
              <a:defRPr sz="2667"/>
            </a:lvl2pPr>
            <a:lvl3pPr marL="1828664" lvl="2" indent="-474097">
              <a:spcBef>
                <a:spcPts val="0"/>
              </a:spcBef>
              <a:spcAft>
                <a:spcPts val="0"/>
              </a:spcAft>
              <a:buSzPts val="2000"/>
              <a:buChar char="■"/>
              <a:defRPr sz="2667"/>
            </a:lvl3pPr>
            <a:lvl4pPr marL="2438218" lvl="3" indent="-474097">
              <a:spcBef>
                <a:spcPts val="0"/>
              </a:spcBef>
              <a:spcAft>
                <a:spcPts val="0"/>
              </a:spcAft>
              <a:buSzPts val="2000"/>
              <a:buChar char="●"/>
              <a:defRPr sz="2667"/>
            </a:lvl4pPr>
            <a:lvl5pPr marL="3047772" lvl="4" indent="-474097">
              <a:spcBef>
                <a:spcPts val="0"/>
              </a:spcBef>
              <a:spcAft>
                <a:spcPts val="0"/>
              </a:spcAft>
              <a:buSzPts val="2000"/>
              <a:buChar char="○"/>
              <a:defRPr sz="2667"/>
            </a:lvl5pPr>
            <a:lvl6pPr marL="3657327" lvl="5" indent="-474097">
              <a:spcBef>
                <a:spcPts val="0"/>
              </a:spcBef>
              <a:spcAft>
                <a:spcPts val="0"/>
              </a:spcAft>
              <a:buSzPts val="2000"/>
              <a:buChar char="■"/>
              <a:defRPr sz="2667"/>
            </a:lvl6pPr>
            <a:lvl7pPr marL="4266880" lvl="6" indent="-474097">
              <a:spcBef>
                <a:spcPts val="0"/>
              </a:spcBef>
              <a:spcAft>
                <a:spcPts val="0"/>
              </a:spcAft>
              <a:buSzPts val="2000"/>
              <a:buChar char="●"/>
              <a:defRPr sz="2667"/>
            </a:lvl7pPr>
            <a:lvl8pPr marL="4876435" lvl="7" indent="-474097">
              <a:spcBef>
                <a:spcPts val="0"/>
              </a:spcBef>
              <a:spcAft>
                <a:spcPts val="0"/>
              </a:spcAft>
              <a:buSzPts val="2000"/>
              <a:buChar char="○"/>
              <a:defRPr sz="2667"/>
            </a:lvl8pPr>
            <a:lvl9pPr marL="5485990" lvl="8" indent="-474097">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55" lvl="0" indent="-474097">
              <a:spcBef>
                <a:spcPts val="800"/>
              </a:spcBef>
              <a:spcAft>
                <a:spcPts val="0"/>
              </a:spcAft>
              <a:buSzPts val="2000"/>
              <a:buChar char="⊙"/>
              <a:defRPr sz="2667"/>
            </a:lvl1pPr>
            <a:lvl2pPr marL="1219110" lvl="1" indent="-474097">
              <a:spcBef>
                <a:spcPts val="0"/>
              </a:spcBef>
              <a:spcAft>
                <a:spcPts val="0"/>
              </a:spcAft>
              <a:buSzPts val="2000"/>
              <a:buChar char="○"/>
              <a:defRPr sz="2667"/>
            </a:lvl2pPr>
            <a:lvl3pPr marL="1828664" lvl="2" indent="-474097">
              <a:spcBef>
                <a:spcPts val="0"/>
              </a:spcBef>
              <a:spcAft>
                <a:spcPts val="0"/>
              </a:spcAft>
              <a:buSzPts val="2000"/>
              <a:buChar char="■"/>
              <a:defRPr sz="2667"/>
            </a:lvl3pPr>
            <a:lvl4pPr marL="2438218" lvl="3" indent="-474097">
              <a:spcBef>
                <a:spcPts val="0"/>
              </a:spcBef>
              <a:spcAft>
                <a:spcPts val="0"/>
              </a:spcAft>
              <a:buSzPts val="2000"/>
              <a:buChar char="●"/>
              <a:defRPr sz="2667"/>
            </a:lvl4pPr>
            <a:lvl5pPr marL="3047772" lvl="4" indent="-474097">
              <a:spcBef>
                <a:spcPts val="0"/>
              </a:spcBef>
              <a:spcAft>
                <a:spcPts val="0"/>
              </a:spcAft>
              <a:buSzPts val="2000"/>
              <a:buChar char="○"/>
              <a:defRPr sz="2667"/>
            </a:lvl5pPr>
            <a:lvl6pPr marL="3657327" lvl="5" indent="-474097">
              <a:spcBef>
                <a:spcPts val="0"/>
              </a:spcBef>
              <a:spcAft>
                <a:spcPts val="0"/>
              </a:spcAft>
              <a:buSzPts val="2000"/>
              <a:buChar char="■"/>
              <a:defRPr sz="2667"/>
            </a:lvl6pPr>
            <a:lvl7pPr marL="4266880" lvl="6" indent="-474097">
              <a:spcBef>
                <a:spcPts val="0"/>
              </a:spcBef>
              <a:spcAft>
                <a:spcPts val="0"/>
              </a:spcAft>
              <a:buSzPts val="2000"/>
              <a:buChar char="●"/>
              <a:defRPr sz="2667"/>
            </a:lvl7pPr>
            <a:lvl8pPr marL="4876435" lvl="7" indent="-474097">
              <a:spcBef>
                <a:spcPts val="0"/>
              </a:spcBef>
              <a:spcAft>
                <a:spcPts val="0"/>
              </a:spcAft>
              <a:buSzPts val="2000"/>
              <a:buChar char="○"/>
              <a:defRPr sz="2667"/>
            </a:lvl8pPr>
            <a:lvl9pPr marL="5485990" lvl="8" indent="-474097">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6342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0118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10"/>
            <a:fld id="{00000000-1234-1234-1234-123412341234}" type="slidenum">
              <a:rPr lang="en" smtClean="0">
                <a:solidFill>
                  <a:srgbClr val="000000"/>
                </a:solidFill>
              </a:rPr>
              <a:pPr defTabSz="1219110"/>
              <a:t>‹#›</a:t>
            </a:fld>
            <a:endParaRPr lang="en">
              <a:solidFill>
                <a:srgbClr val="000000"/>
              </a:solidFill>
            </a:endParaRPr>
          </a:p>
        </p:txBody>
      </p:sp>
    </p:spTree>
    <p:extLst>
      <p:ext uri="{BB962C8B-B14F-4D97-AF65-F5344CB8AC3E}">
        <p14:creationId xmlns:p14="http://schemas.microsoft.com/office/powerpoint/2010/main" val="425841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55" lvl="0" indent="-558759" rtl="0">
              <a:spcBef>
                <a:spcPts val="800"/>
              </a:spcBef>
              <a:spcAft>
                <a:spcPts val="0"/>
              </a:spcAft>
              <a:buClr>
                <a:srgbClr val="000000"/>
              </a:buClr>
              <a:buSzPts val="3000"/>
              <a:buChar char="⊙"/>
              <a:defRPr>
                <a:solidFill>
                  <a:srgbClr val="000000"/>
                </a:solidFill>
                <a:highlight>
                  <a:srgbClr val="FFFF00"/>
                </a:highlight>
              </a:defRPr>
            </a:lvl1pPr>
            <a:lvl2pPr marL="1219110" lvl="1" indent="-507962" rtl="0">
              <a:spcBef>
                <a:spcPts val="0"/>
              </a:spcBef>
              <a:spcAft>
                <a:spcPts val="0"/>
              </a:spcAft>
              <a:buClr>
                <a:srgbClr val="000000"/>
              </a:buClr>
              <a:buSzPts val="2400"/>
              <a:buChar char="○"/>
              <a:defRPr>
                <a:solidFill>
                  <a:srgbClr val="000000"/>
                </a:solidFill>
                <a:highlight>
                  <a:srgbClr val="FFFF00"/>
                </a:highlight>
              </a:defRPr>
            </a:lvl2pPr>
            <a:lvl3pPr marL="1828664" lvl="2" indent="-507962" rtl="0">
              <a:spcBef>
                <a:spcPts val="0"/>
              </a:spcBef>
              <a:spcAft>
                <a:spcPts val="0"/>
              </a:spcAft>
              <a:buClr>
                <a:srgbClr val="000000"/>
              </a:buClr>
              <a:buSzPts val="2400"/>
              <a:buChar char="■"/>
              <a:defRPr>
                <a:solidFill>
                  <a:srgbClr val="000000"/>
                </a:solidFill>
                <a:highlight>
                  <a:srgbClr val="FFFF00"/>
                </a:highlight>
              </a:defRPr>
            </a:lvl3pPr>
            <a:lvl4pPr marL="2438218" lvl="3" indent="-457167" rtl="0">
              <a:spcBef>
                <a:spcPts val="0"/>
              </a:spcBef>
              <a:spcAft>
                <a:spcPts val="0"/>
              </a:spcAft>
              <a:buClr>
                <a:srgbClr val="000000"/>
              </a:buClr>
              <a:buSzPts val="1800"/>
              <a:buChar char="●"/>
              <a:defRPr>
                <a:solidFill>
                  <a:srgbClr val="000000"/>
                </a:solidFill>
                <a:highlight>
                  <a:srgbClr val="FFFF00"/>
                </a:highlight>
              </a:defRPr>
            </a:lvl4pPr>
            <a:lvl5pPr marL="3047772" lvl="4" indent="-457167" rtl="0">
              <a:spcBef>
                <a:spcPts val="0"/>
              </a:spcBef>
              <a:spcAft>
                <a:spcPts val="0"/>
              </a:spcAft>
              <a:buClr>
                <a:srgbClr val="000000"/>
              </a:buClr>
              <a:buSzPts val="1800"/>
              <a:buChar char="○"/>
              <a:defRPr>
                <a:solidFill>
                  <a:srgbClr val="000000"/>
                </a:solidFill>
                <a:highlight>
                  <a:srgbClr val="FFFF00"/>
                </a:highlight>
              </a:defRPr>
            </a:lvl5pPr>
            <a:lvl6pPr marL="3657327" lvl="5" indent="-457167" rtl="0">
              <a:spcBef>
                <a:spcPts val="0"/>
              </a:spcBef>
              <a:spcAft>
                <a:spcPts val="0"/>
              </a:spcAft>
              <a:buClr>
                <a:srgbClr val="000000"/>
              </a:buClr>
              <a:buSzPts val="1800"/>
              <a:buChar char="■"/>
              <a:defRPr>
                <a:solidFill>
                  <a:srgbClr val="000000"/>
                </a:solidFill>
                <a:highlight>
                  <a:srgbClr val="FFFF00"/>
                </a:highlight>
              </a:defRPr>
            </a:lvl6pPr>
            <a:lvl7pPr marL="4266880" lvl="6" indent="-457167" rtl="0">
              <a:spcBef>
                <a:spcPts val="0"/>
              </a:spcBef>
              <a:spcAft>
                <a:spcPts val="0"/>
              </a:spcAft>
              <a:buClr>
                <a:srgbClr val="000000"/>
              </a:buClr>
              <a:buSzPts val="1800"/>
              <a:buChar char="●"/>
              <a:defRPr>
                <a:solidFill>
                  <a:srgbClr val="000000"/>
                </a:solidFill>
                <a:highlight>
                  <a:srgbClr val="FFFF00"/>
                </a:highlight>
              </a:defRPr>
            </a:lvl7pPr>
            <a:lvl8pPr marL="4876435" lvl="7" indent="-457167" rtl="0">
              <a:spcBef>
                <a:spcPts val="0"/>
              </a:spcBef>
              <a:spcAft>
                <a:spcPts val="0"/>
              </a:spcAft>
              <a:buClr>
                <a:srgbClr val="000000"/>
              </a:buClr>
              <a:buSzPts val="1800"/>
              <a:buChar char="○"/>
              <a:defRPr>
                <a:solidFill>
                  <a:srgbClr val="000000"/>
                </a:solidFill>
                <a:highlight>
                  <a:srgbClr val="FFFF00"/>
                </a:highlight>
              </a:defRPr>
            </a:lvl8pPr>
            <a:lvl9pPr marL="5485990" lvl="8" indent="-457167">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1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10"/>
            <a:fld id="{00000000-1234-1234-1234-123412341234}" type="slidenum">
              <a:rPr lang="en" smtClean="0"/>
              <a:pPr defTabSz="1219110"/>
              <a:t>‹#›</a:t>
            </a:fld>
            <a:endParaRPr lang="en"/>
          </a:p>
        </p:txBody>
      </p:sp>
    </p:spTree>
    <p:extLst>
      <p:ext uri="{BB962C8B-B14F-4D97-AF65-F5344CB8AC3E}">
        <p14:creationId xmlns:p14="http://schemas.microsoft.com/office/powerpoint/2010/main" val="3597007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55" lvl="0" indent="-558759">
              <a:spcBef>
                <a:spcPts val="800"/>
              </a:spcBef>
              <a:spcAft>
                <a:spcPts val="0"/>
              </a:spcAft>
              <a:buSzPts val="3000"/>
              <a:buChar char="⊙"/>
              <a:defRPr/>
            </a:lvl1pPr>
            <a:lvl2pPr marL="1219110" lvl="1" indent="-507962">
              <a:spcBef>
                <a:spcPts val="0"/>
              </a:spcBef>
              <a:spcAft>
                <a:spcPts val="0"/>
              </a:spcAft>
              <a:buSzPts val="2400"/>
              <a:buChar char="○"/>
              <a:defRPr/>
            </a:lvl2pPr>
            <a:lvl3pPr marL="1828664" lvl="2" indent="-507962">
              <a:spcBef>
                <a:spcPts val="0"/>
              </a:spcBef>
              <a:spcAft>
                <a:spcPts val="0"/>
              </a:spcAft>
              <a:buSzPts val="2400"/>
              <a:buChar char="■"/>
              <a:defRPr/>
            </a:lvl3pPr>
            <a:lvl4pPr marL="2438218" lvl="3" indent="-457167">
              <a:spcBef>
                <a:spcPts val="0"/>
              </a:spcBef>
              <a:spcAft>
                <a:spcPts val="0"/>
              </a:spcAft>
              <a:buSzPts val="1800"/>
              <a:buChar char="●"/>
              <a:defRPr/>
            </a:lvl4pPr>
            <a:lvl5pPr marL="3047772" lvl="4" indent="-457167">
              <a:spcBef>
                <a:spcPts val="0"/>
              </a:spcBef>
              <a:spcAft>
                <a:spcPts val="0"/>
              </a:spcAft>
              <a:buSzPts val="1800"/>
              <a:buChar char="○"/>
              <a:defRPr/>
            </a:lvl5pPr>
            <a:lvl6pPr marL="3657327" lvl="5" indent="-457167">
              <a:spcBef>
                <a:spcPts val="0"/>
              </a:spcBef>
              <a:spcAft>
                <a:spcPts val="0"/>
              </a:spcAft>
              <a:buSzPts val="1800"/>
              <a:buChar char="■"/>
              <a:defRPr/>
            </a:lvl6pPr>
            <a:lvl7pPr marL="4266880" lvl="6" indent="-457167">
              <a:spcBef>
                <a:spcPts val="0"/>
              </a:spcBef>
              <a:spcAft>
                <a:spcPts val="0"/>
              </a:spcAft>
              <a:buSzPts val="1800"/>
              <a:buChar char="●"/>
              <a:defRPr/>
            </a:lvl7pPr>
            <a:lvl8pPr marL="4876435" lvl="7" indent="-457167">
              <a:spcBef>
                <a:spcPts val="0"/>
              </a:spcBef>
              <a:spcAft>
                <a:spcPts val="0"/>
              </a:spcAft>
              <a:buSzPts val="1800"/>
              <a:buChar char="○"/>
              <a:defRPr/>
            </a:lvl8pPr>
            <a:lvl9pPr marL="5485990" lvl="8" indent="-457167">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10"/>
            <a:fld id="{00000000-1234-1234-1234-123412341234}" type="slidenum">
              <a:rPr lang="en" smtClean="0">
                <a:solidFill>
                  <a:srgbClr val="000000"/>
                </a:solidFill>
              </a:rPr>
              <a:pPr defTabSz="1219110"/>
              <a:t>‹#›</a:t>
            </a:fld>
            <a:endParaRPr lang="en">
              <a:solidFill>
                <a:srgbClr val="000000"/>
              </a:solidFill>
            </a:endParaRPr>
          </a:p>
        </p:txBody>
      </p:sp>
    </p:spTree>
    <p:extLst>
      <p:ext uri="{BB962C8B-B14F-4D97-AF65-F5344CB8AC3E}">
        <p14:creationId xmlns:p14="http://schemas.microsoft.com/office/powerpoint/2010/main" val="673928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6" y="274645"/>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21521716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2475175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836498244"/>
      </p:ext>
    </p:extLst>
  </p:cSld>
  <p:clrMapOvr>
    <a:masterClrMapping/>
  </p:clrMapOvr>
  <p:transition spd="slow">
    <p:whee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3B408B2-5D9D-8E43-8EFC-847711D54D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0EF2C4-F44E-394F-B69E-BFB1CD604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99BFF0-537D-2D4D-AEBC-95610F27D81D}"/>
              </a:ext>
            </a:extLst>
          </p:cNvPr>
          <p:cNvSpPr>
            <a:spLocks noGrp="1" noChangeArrowheads="1"/>
          </p:cNvSpPr>
          <p:nvPr>
            <p:ph type="sldNum" sz="quarter" idx="12"/>
          </p:nvPr>
        </p:nvSpPr>
        <p:spPr>
          <a:ln/>
        </p:spPr>
        <p:txBody>
          <a:bodyPr/>
          <a:lstStyle>
            <a:lvl1pPr>
              <a:defRPr/>
            </a:lvl1pPr>
          </a:lstStyle>
          <a:p>
            <a:fld id="{5D4C7E12-6EE0-FB4A-A836-1A9C2FD93C49}" type="slidenum">
              <a:rPr lang="en-US" altLang="en-VN"/>
              <a:pPr/>
              <a:t>‹#›</a:t>
            </a:fld>
            <a:endParaRPr lang="en-US" altLang="en-VN"/>
          </a:p>
        </p:txBody>
      </p:sp>
    </p:spTree>
    <p:extLst>
      <p:ext uri="{BB962C8B-B14F-4D97-AF65-F5344CB8AC3E}">
        <p14:creationId xmlns:p14="http://schemas.microsoft.com/office/powerpoint/2010/main" val="2311170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2707148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667966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59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4958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15191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29465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8776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6623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11/17/2023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15683847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HD-Title-R1d.png">
            <a:extLst>
              <a:ext uri="{FF2B5EF4-FFF2-40B4-BE49-F238E27FC236}">
                <a16:creationId xmlns:a16="http://schemas.microsoft.com/office/drawing/2014/main" id="{E674338F-324F-2741-AD88-0005B99021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5"/>
            <a:ext cx="8689976" cy="250921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6411C167-DDF4-9A46-8C4D-A4099435E505}"/>
              </a:ext>
            </a:extLst>
          </p:cNvPr>
          <p:cNvSpPr>
            <a:spLocks noGrp="1"/>
          </p:cNvSpPr>
          <p:nvPr>
            <p:ph type="dt" sz="half" idx="10"/>
          </p:nvPr>
        </p:nvSpPr>
        <p:spPr/>
        <p:txBody>
          <a:bodyPr/>
          <a:lstStyle>
            <a:lvl1pPr>
              <a:defRPr/>
            </a:lvl1pPr>
          </a:lstStyle>
          <a:p>
            <a:pPr>
              <a:defRPr/>
            </a:pPr>
            <a:fld id="{D28981BC-02A4-FA47-8EDE-D989F3835478}" type="datetimeFigureOut">
              <a:rPr lang="en-US"/>
              <a:pPr>
                <a:defRPr/>
              </a:pPr>
              <a:t>11/17/2023</a:t>
            </a:fld>
            <a:endParaRPr lang="en-US"/>
          </a:p>
        </p:txBody>
      </p:sp>
      <p:sp>
        <p:nvSpPr>
          <p:cNvPr id="6" name="Footer Placeholder 4">
            <a:extLst>
              <a:ext uri="{FF2B5EF4-FFF2-40B4-BE49-F238E27FC236}">
                <a16:creationId xmlns:a16="http://schemas.microsoft.com/office/drawing/2014/main" id="{B4453B00-A812-6D44-AA29-D38E7CE2F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F64931-7314-3D45-B198-9B9B2876C0D8}"/>
              </a:ext>
            </a:extLst>
          </p:cNvPr>
          <p:cNvSpPr>
            <a:spLocks noGrp="1"/>
          </p:cNvSpPr>
          <p:nvPr>
            <p:ph type="sldNum" sz="quarter" idx="12"/>
          </p:nvPr>
        </p:nvSpPr>
        <p:spPr/>
        <p:txBody>
          <a:bodyPr/>
          <a:lstStyle>
            <a:lvl1pPr>
              <a:defRPr smtClean="0"/>
            </a:lvl1pPr>
          </a:lstStyle>
          <a:p>
            <a:pPr>
              <a:defRPr/>
            </a:pPr>
            <a:fld id="{526052DA-8BEE-EE4A-B189-82ABA102332C}" type="slidenum">
              <a:rPr lang="en-US" altLang="en-US"/>
              <a:pPr>
                <a:defRPr/>
              </a:pPr>
              <a:t>‹#›</a:t>
            </a:fld>
            <a:endParaRPr lang="en-US" altLang="en-US"/>
          </a:p>
        </p:txBody>
      </p:sp>
    </p:spTree>
    <p:extLst>
      <p:ext uri="{BB962C8B-B14F-4D97-AF65-F5344CB8AC3E}">
        <p14:creationId xmlns:p14="http://schemas.microsoft.com/office/powerpoint/2010/main" val="3177661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C3F6FBAF-589B-B34E-9FE2-959B1DE1C5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9469971-9F44-654E-BA55-69AAD34B0D4D}"/>
              </a:ext>
            </a:extLst>
          </p:cNvPr>
          <p:cNvSpPr>
            <a:spLocks noGrp="1"/>
          </p:cNvSpPr>
          <p:nvPr>
            <p:ph type="dt" sz="half" idx="14"/>
          </p:nvPr>
        </p:nvSpPr>
        <p:spPr/>
        <p:txBody>
          <a:bodyPr/>
          <a:lstStyle>
            <a:lvl1pPr>
              <a:defRPr/>
            </a:lvl1pPr>
          </a:lstStyle>
          <a:p>
            <a:pPr>
              <a:defRPr/>
            </a:pPr>
            <a:fld id="{ACF885C6-31A7-634F-9BC8-F4D4E702BDC5}" type="datetimeFigureOut">
              <a:rPr lang="en-US"/>
              <a:pPr>
                <a:defRPr/>
              </a:pPr>
              <a:t>11/17/2023</a:t>
            </a:fld>
            <a:endParaRPr lang="en-US"/>
          </a:p>
        </p:txBody>
      </p:sp>
      <p:sp>
        <p:nvSpPr>
          <p:cNvPr id="6" name="Footer Placeholder 4">
            <a:extLst>
              <a:ext uri="{FF2B5EF4-FFF2-40B4-BE49-F238E27FC236}">
                <a16:creationId xmlns:a16="http://schemas.microsoft.com/office/drawing/2014/main" id="{6682F5F5-8376-FA4B-AA4F-23DDDD187DC6}"/>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97B89-558F-E345-AD7C-7D36BC076EF9}"/>
              </a:ext>
            </a:extLst>
          </p:cNvPr>
          <p:cNvSpPr>
            <a:spLocks noGrp="1"/>
          </p:cNvSpPr>
          <p:nvPr>
            <p:ph type="sldNum" sz="quarter" idx="16"/>
          </p:nvPr>
        </p:nvSpPr>
        <p:spPr/>
        <p:txBody>
          <a:bodyPr/>
          <a:lstStyle>
            <a:lvl1pPr>
              <a:defRPr smtClean="0"/>
            </a:lvl1pPr>
          </a:lstStyle>
          <a:p>
            <a:pPr>
              <a:defRPr/>
            </a:pPr>
            <a:fld id="{790F52AA-96AE-4D46-8C5C-9EB443E788DE}" type="slidenum">
              <a:rPr lang="en-US" altLang="en-US"/>
              <a:pPr>
                <a:defRPr/>
              </a:pPr>
              <a:t>‹#›</a:t>
            </a:fld>
            <a:endParaRPr lang="en-US" altLang="en-US"/>
          </a:p>
        </p:txBody>
      </p:sp>
    </p:spTree>
    <p:extLst>
      <p:ext uri="{BB962C8B-B14F-4D97-AF65-F5344CB8AC3E}">
        <p14:creationId xmlns:p14="http://schemas.microsoft.com/office/powerpoint/2010/main" val="2393261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3E0552DE-616C-B34C-8B18-324DCCDFBE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828563"/>
            <a:ext cx="10351752" cy="2736819"/>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CBB67E5-A9CF-BD4F-B372-8D70C6700BF1}"/>
              </a:ext>
            </a:extLst>
          </p:cNvPr>
          <p:cNvSpPr>
            <a:spLocks noGrp="1"/>
          </p:cNvSpPr>
          <p:nvPr>
            <p:ph type="dt" sz="half" idx="10"/>
          </p:nvPr>
        </p:nvSpPr>
        <p:spPr/>
        <p:txBody>
          <a:bodyPr/>
          <a:lstStyle>
            <a:lvl1pPr>
              <a:defRPr/>
            </a:lvl1pPr>
          </a:lstStyle>
          <a:p>
            <a:pPr>
              <a:defRPr/>
            </a:pPr>
            <a:fld id="{6826F8CE-C0A8-6148-BE3F-999068EC8253}" type="datetimeFigureOut">
              <a:rPr lang="en-US"/>
              <a:pPr>
                <a:defRPr/>
              </a:pPr>
              <a:t>11/17/2023</a:t>
            </a:fld>
            <a:endParaRPr lang="en-US"/>
          </a:p>
        </p:txBody>
      </p:sp>
      <p:sp>
        <p:nvSpPr>
          <p:cNvPr id="6" name="Footer Placeholder 4">
            <a:extLst>
              <a:ext uri="{FF2B5EF4-FFF2-40B4-BE49-F238E27FC236}">
                <a16:creationId xmlns:a16="http://schemas.microsoft.com/office/drawing/2014/main" id="{7761480D-2A49-3041-B27D-A899617BD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E71BD3-2FBC-504D-ADF6-1F2C68A0E661}"/>
              </a:ext>
            </a:extLst>
          </p:cNvPr>
          <p:cNvSpPr>
            <a:spLocks noGrp="1"/>
          </p:cNvSpPr>
          <p:nvPr>
            <p:ph type="sldNum" sz="quarter" idx="12"/>
          </p:nvPr>
        </p:nvSpPr>
        <p:spPr/>
        <p:txBody>
          <a:bodyPr/>
          <a:lstStyle>
            <a:lvl1pPr>
              <a:defRPr smtClean="0"/>
            </a:lvl1pPr>
          </a:lstStyle>
          <a:p>
            <a:pPr>
              <a:defRPr/>
            </a:pPr>
            <a:fld id="{59257D81-0509-3B4D-A96B-602B27488B4E}" type="slidenum">
              <a:rPr lang="en-US" altLang="en-US"/>
              <a:pPr>
                <a:defRPr/>
              </a:pPr>
              <a:t>‹#›</a:t>
            </a:fld>
            <a:endParaRPr lang="en-US" altLang="en-US"/>
          </a:p>
        </p:txBody>
      </p:sp>
    </p:spTree>
    <p:extLst>
      <p:ext uri="{BB962C8B-B14F-4D97-AF65-F5344CB8AC3E}">
        <p14:creationId xmlns:p14="http://schemas.microsoft.com/office/powerpoint/2010/main" val="3132608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26964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1A223C6C-AA5D-B242-8D8E-88ED5B3EC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BFDCB95-2ADC-624D-817B-54609683FC8B}"/>
              </a:ext>
            </a:extLst>
          </p:cNvPr>
          <p:cNvSpPr>
            <a:spLocks noGrp="1"/>
          </p:cNvSpPr>
          <p:nvPr>
            <p:ph type="dt" sz="half" idx="15"/>
          </p:nvPr>
        </p:nvSpPr>
        <p:spPr/>
        <p:txBody>
          <a:bodyPr/>
          <a:lstStyle>
            <a:lvl1pPr>
              <a:defRPr/>
            </a:lvl1pPr>
          </a:lstStyle>
          <a:p>
            <a:pPr>
              <a:defRPr/>
            </a:pPr>
            <a:fld id="{CD622A44-3B07-B34E-8683-E33AB82732B1}" type="datetimeFigureOut">
              <a:rPr lang="en-US"/>
              <a:pPr>
                <a:defRPr/>
              </a:pPr>
              <a:t>11/17/2023</a:t>
            </a:fld>
            <a:endParaRPr lang="en-US"/>
          </a:p>
        </p:txBody>
      </p:sp>
      <p:sp>
        <p:nvSpPr>
          <p:cNvPr id="7" name="Footer Placeholder 5">
            <a:extLst>
              <a:ext uri="{FF2B5EF4-FFF2-40B4-BE49-F238E27FC236}">
                <a16:creationId xmlns:a16="http://schemas.microsoft.com/office/drawing/2014/main" id="{4B72673C-D00E-654B-A363-6D567FA16145}"/>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240B03F-27E4-774E-A6D5-3CE67486C405}"/>
              </a:ext>
            </a:extLst>
          </p:cNvPr>
          <p:cNvSpPr>
            <a:spLocks noGrp="1"/>
          </p:cNvSpPr>
          <p:nvPr>
            <p:ph type="sldNum" sz="quarter" idx="17"/>
          </p:nvPr>
        </p:nvSpPr>
        <p:spPr/>
        <p:txBody>
          <a:bodyPr/>
          <a:lstStyle>
            <a:lvl1pPr>
              <a:defRPr smtClean="0"/>
            </a:lvl1pPr>
          </a:lstStyle>
          <a:p>
            <a:pPr>
              <a:defRPr/>
            </a:pPr>
            <a:fld id="{F061906D-33C3-BC44-BE03-E96B80277929}" type="slidenum">
              <a:rPr lang="en-US" altLang="en-US"/>
              <a:pPr>
                <a:defRPr/>
              </a:pPr>
              <a:t>‹#›</a:t>
            </a:fld>
            <a:endParaRPr lang="en-US" altLang="en-US"/>
          </a:p>
        </p:txBody>
      </p:sp>
    </p:spTree>
    <p:extLst>
      <p:ext uri="{BB962C8B-B14F-4D97-AF65-F5344CB8AC3E}">
        <p14:creationId xmlns:p14="http://schemas.microsoft.com/office/powerpoint/2010/main" val="4891492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HD-Content-R1d.png">
            <a:extLst>
              <a:ext uri="{FF2B5EF4-FFF2-40B4-BE49-F238E27FC236}">
                <a16:creationId xmlns:a16="http://schemas.microsoft.com/office/drawing/2014/main" id="{5781FF1D-3ECA-9043-8189-6B8F2FF8E6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8E2EE4D-7BD6-0341-9D82-4D3D520AF6C9}"/>
              </a:ext>
            </a:extLst>
          </p:cNvPr>
          <p:cNvSpPr>
            <a:spLocks noGrp="1"/>
          </p:cNvSpPr>
          <p:nvPr>
            <p:ph type="dt" sz="half" idx="15"/>
          </p:nvPr>
        </p:nvSpPr>
        <p:spPr/>
        <p:txBody>
          <a:bodyPr/>
          <a:lstStyle>
            <a:lvl1pPr>
              <a:defRPr/>
            </a:lvl1pPr>
          </a:lstStyle>
          <a:p>
            <a:pPr>
              <a:defRPr/>
            </a:pPr>
            <a:fld id="{857F8B6E-E085-CB44-BA4E-C2069D9412AA}" type="datetimeFigureOut">
              <a:rPr lang="en-US"/>
              <a:pPr>
                <a:defRPr/>
              </a:pPr>
              <a:t>11/17/2023</a:t>
            </a:fld>
            <a:endParaRPr lang="en-US"/>
          </a:p>
        </p:txBody>
      </p:sp>
      <p:sp>
        <p:nvSpPr>
          <p:cNvPr id="9" name="Footer Placeholder 7">
            <a:extLst>
              <a:ext uri="{FF2B5EF4-FFF2-40B4-BE49-F238E27FC236}">
                <a16:creationId xmlns:a16="http://schemas.microsoft.com/office/drawing/2014/main" id="{3C33425A-F8B9-7740-93E7-B3B7CE01123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2538A80B-68E9-F148-91EB-F6910B32F612}"/>
              </a:ext>
            </a:extLst>
          </p:cNvPr>
          <p:cNvSpPr>
            <a:spLocks noGrp="1"/>
          </p:cNvSpPr>
          <p:nvPr>
            <p:ph type="sldNum" sz="quarter" idx="17"/>
          </p:nvPr>
        </p:nvSpPr>
        <p:spPr/>
        <p:txBody>
          <a:bodyPr/>
          <a:lstStyle>
            <a:lvl1pPr>
              <a:defRPr smtClean="0"/>
            </a:lvl1pPr>
          </a:lstStyle>
          <a:p>
            <a:pPr>
              <a:defRPr/>
            </a:pPr>
            <a:fld id="{D4791975-B900-F142-8B79-CF7EA4271024}" type="slidenum">
              <a:rPr lang="en-US" altLang="en-US"/>
              <a:pPr>
                <a:defRPr/>
              </a:pPr>
              <a:t>‹#›</a:t>
            </a:fld>
            <a:endParaRPr lang="en-US" altLang="en-US"/>
          </a:p>
        </p:txBody>
      </p:sp>
    </p:spTree>
    <p:extLst>
      <p:ext uri="{BB962C8B-B14F-4D97-AF65-F5344CB8AC3E}">
        <p14:creationId xmlns:p14="http://schemas.microsoft.com/office/powerpoint/2010/main" val="33867695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HD-Content-R1d.png">
            <a:extLst>
              <a:ext uri="{FF2B5EF4-FFF2-40B4-BE49-F238E27FC236}">
                <a16:creationId xmlns:a16="http://schemas.microsoft.com/office/drawing/2014/main" id="{533B30A3-944D-AA47-AE9B-1587C6E93D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B2875710-3CA4-D749-9398-AC1482ADDC6D}"/>
              </a:ext>
            </a:extLst>
          </p:cNvPr>
          <p:cNvSpPr>
            <a:spLocks noGrp="1"/>
          </p:cNvSpPr>
          <p:nvPr>
            <p:ph type="dt" sz="half" idx="10"/>
          </p:nvPr>
        </p:nvSpPr>
        <p:spPr/>
        <p:txBody>
          <a:bodyPr/>
          <a:lstStyle>
            <a:lvl1pPr>
              <a:defRPr/>
            </a:lvl1pPr>
          </a:lstStyle>
          <a:p>
            <a:pPr>
              <a:defRPr/>
            </a:pPr>
            <a:fld id="{6DAED28B-D88A-8243-9181-3C97D5B67D53}" type="datetimeFigureOut">
              <a:rPr lang="en-US"/>
              <a:pPr>
                <a:defRPr/>
              </a:pPr>
              <a:t>11/17/2023</a:t>
            </a:fld>
            <a:endParaRPr lang="en-US"/>
          </a:p>
        </p:txBody>
      </p:sp>
      <p:sp>
        <p:nvSpPr>
          <p:cNvPr id="5" name="Footer Placeholder 3">
            <a:extLst>
              <a:ext uri="{FF2B5EF4-FFF2-40B4-BE49-F238E27FC236}">
                <a16:creationId xmlns:a16="http://schemas.microsoft.com/office/drawing/2014/main" id="{731D7F65-3154-AC4E-911B-BD815C6F7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1B1E9FFA-3ED5-7248-A81F-9A632E7569D8}"/>
              </a:ext>
            </a:extLst>
          </p:cNvPr>
          <p:cNvSpPr>
            <a:spLocks noGrp="1"/>
          </p:cNvSpPr>
          <p:nvPr>
            <p:ph type="sldNum" sz="quarter" idx="12"/>
          </p:nvPr>
        </p:nvSpPr>
        <p:spPr/>
        <p:txBody>
          <a:bodyPr/>
          <a:lstStyle>
            <a:lvl1pPr>
              <a:defRPr smtClean="0"/>
            </a:lvl1pPr>
          </a:lstStyle>
          <a:p>
            <a:pPr>
              <a:defRPr/>
            </a:pPr>
            <a:fld id="{61B49BB5-A1F8-8E4F-A821-05293013E6F6}" type="slidenum">
              <a:rPr lang="en-US" altLang="en-US"/>
              <a:pPr>
                <a:defRPr/>
              </a:pPr>
              <a:t>‹#›</a:t>
            </a:fld>
            <a:endParaRPr lang="en-US" altLang="en-US"/>
          </a:p>
        </p:txBody>
      </p:sp>
    </p:spTree>
    <p:extLst>
      <p:ext uri="{BB962C8B-B14F-4D97-AF65-F5344CB8AC3E}">
        <p14:creationId xmlns:p14="http://schemas.microsoft.com/office/powerpoint/2010/main" val="29451752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HD-Content-R1d.png">
            <a:extLst>
              <a:ext uri="{FF2B5EF4-FFF2-40B4-BE49-F238E27FC236}">
                <a16:creationId xmlns:a16="http://schemas.microsoft.com/office/drawing/2014/main" id="{2D6CACF5-8EF0-FA4E-AD5F-51750DE39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67591C53-9FA9-064C-A12C-65980CB1885B}"/>
              </a:ext>
            </a:extLst>
          </p:cNvPr>
          <p:cNvSpPr>
            <a:spLocks noGrp="1"/>
          </p:cNvSpPr>
          <p:nvPr>
            <p:ph type="dt" sz="half" idx="10"/>
          </p:nvPr>
        </p:nvSpPr>
        <p:spPr/>
        <p:txBody>
          <a:bodyPr/>
          <a:lstStyle>
            <a:lvl1pPr>
              <a:defRPr/>
            </a:lvl1pPr>
          </a:lstStyle>
          <a:p>
            <a:pPr>
              <a:defRPr/>
            </a:pPr>
            <a:fld id="{A511D584-B1C2-F547-BC09-25E729C3D468}" type="datetimeFigureOut">
              <a:rPr lang="en-US"/>
              <a:pPr>
                <a:defRPr/>
              </a:pPr>
              <a:t>11/17/2023</a:t>
            </a:fld>
            <a:endParaRPr lang="en-US"/>
          </a:p>
        </p:txBody>
      </p:sp>
      <p:sp>
        <p:nvSpPr>
          <p:cNvPr id="4" name="Footer Placeholder 2">
            <a:extLst>
              <a:ext uri="{FF2B5EF4-FFF2-40B4-BE49-F238E27FC236}">
                <a16:creationId xmlns:a16="http://schemas.microsoft.com/office/drawing/2014/main" id="{9C5992D5-EEE6-884E-A246-63D20F256B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608CEBE1-2CBB-4B49-942F-32DB2973275C}"/>
              </a:ext>
            </a:extLst>
          </p:cNvPr>
          <p:cNvSpPr>
            <a:spLocks noGrp="1"/>
          </p:cNvSpPr>
          <p:nvPr>
            <p:ph type="sldNum" sz="quarter" idx="12"/>
          </p:nvPr>
        </p:nvSpPr>
        <p:spPr/>
        <p:txBody>
          <a:bodyPr/>
          <a:lstStyle>
            <a:lvl1pPr>
              <a:defRPr smtClean="0"/>
            </a:lvl1pPr>
          </a:lstStyle>
          <a:p>
            <a:pPr>
              <a:defRPr/>
            </a:pPr>
            <a:fld id="{43EAECA3-367F-7745-846E-AC1FCD4094EB}" type="slidenum">
              <a:rPr lang="en-US" altLang="en-US"/>
              <a:pPr>
                <a:defRPr/>
              </a:pPr>
              <a:t>‹#›</a:t>
            </a:fld>
            <a:endParaRPr lang="en-US" altLang="en-US"/>
          </a:p>
        </p:txBody>
      </p:sp>
    </p:spTree>
    <p:extLst>
      <p:ext uri="{BB962C8B-B14F-4D97-AF65-F5344CB8AC3E}">
        <p14:creationId xmlns:p14="http://schemas.microsoft.com/office/powerpoint/2010/main" val="14909533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5B6A8D7D-237C-3044-B739-D8B311CB2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9E355228-DDDD-E747-89C1-DE6771E1B64B}"/>
              </a:ext>
            </a:extLst>
          </p:cNvPr>
          <p:cNvSpPr>
            <a:spLocks noGrp="1"/>
          </p:cNvSpPr>
          <p:nvPr>
            <p:ph type="dt" sz="half" idx="14"/>
          </p:nvPr>
        </p:nvSpPr>
        <p:spPr/>
        <p:txBody>
          <a:bodyPr/>
          <a:lstStyle>
            <a:lvl1pPr>
              <a:defRPr/>
            </a:lvl1pPr>
          </a:lstStyle>
          <a:p>
            <a:pPr>
              <a:defRPr/>
            </a:pPr>
            <a:fld id="{8BAF9409-CC78-684A-99A9-FB0AC6B31296}" type="datetimeFigureOut">
              <a:rPr lang="en-US"/>
              <a:pPr>
                <a:defRPr/>
              </a:pPr>
              <a:t>11/17/2023</a:t>
            </a:fld>
            <a:endParaRPr lang="en-US"/>
          </a:p>
        </p:txBody>
      </p:sp>
      <p:sp>
        <p:nvSpPr>
          <p:cNvPr id="7" name="Footer Placeholder 5">
            <a:extLst>
              <a:ext uri="{FF2B5EF4-FFF2-40B4-BE49-F238E27FC236}">
                <a16:creationId xmlns:a16="http://schemas.microsoft.com/office/drawing/2014/main" id="{AF577707-F42F-A444-BC31-257F02CF578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A658098-1E28-9C43-8A54-89EACC56A877}"/>
              </a:ext>
            </a:extLst>
          </p:cNvPr>
          <p:cNvSpPr>
            <a:spLocks noGrp="1"/>
          </p:cNvSpPr>
          <p:nvPr>
            <p:ph type="sldNum" sz="quarter" idx="16"/>
          </p:nvPr>
        </p:nvSpPr>
        <p:spPr/>
        <p:txBody>
          <a:bodyPr/>
          <a:lstStyle>
            <a:lvl1pPr>
              <a:defRPr smtClean="0"/>
            </a:lvl1pPr>
          </a:lstStyle>
          <a:p>
            <a:pPr>
              <a:defRPr/>
            </a:pPr>
            <a:fld id="{202D7F65-B79E-884D-839F-5EFA08A4C5BE}" type="slidenum">
              <a:rPr lang="en-US" altLang="en-US"/>
              <a:pPr>
                <a:defRPr/>
              </a:pPr>
              <a:t>‹#›</a:t>
            </a:fld>
            <a:endParaRPr lang="en-US" altLang="en-US"/>
          </a:p>
        </p:txBody>
      </p:sp>
    </p:spTree>
    <p:extLst>
      <p:ext uri="{BB962C8B-B14F-4D97-AF65-F5344CB8AC3E}">
        <p14:creationId xmlns:p14="http://schemas.microsoft.com/office/powerpoint/2010/main" val="10394655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E2E99C58-6FE4-0049-93AF-6CDC66C475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AA25F51D-6D89-034D-B7D2-76BD4431B467}"/>
              </a:ext>
            </a:extLst>
          </p:cNvPr>
          <p:cNvSpPr>
            <a:spLocks noGrp="1"/>
          </p:cNvSpPr>
          <p:nvPr>
            <p:ph type="dt" sz="half" idx="10"/>
          </p:nvPr>
        </p:nvSpPr>
        <p:spPr/>
        <p:txBody>
          <a:bodyPr/>
          <a:lstStyle>
            <a:lvl1pPr>
              <a:defRPr/>
            </a:lvl1pPr>
          </a:lstStyle>
          <a:p>
            <a:pPr>
              <a:defRPr/>
            </a:pPr>
            <a:fld id="{3EC35DBD-0E25-DB4E-8E3E-0D4EFD132121}" type="datetimeFigureOut">
              <a:rPr lang="en-US"/>
              <a:pPr>
                <a:defRPr/>
              </a:pPr>
              <a:t>11/17/2023</a:t>
            </a:fld>
            <a:endParaRPr lang="en-US"/>
          </a:p>
        </p:txBody>
      </p:sp>
      <p:sp>
        <p:nvSpPr>
          <p:cNvPr id="7" name="Footer Placeholder 5">
            <a:extLst>
              <a:ext uri="{FF2B5EF4-FFF2-40B4-BE49-F238E27FC236}">
                <a16:creationId xmlns:a16="http://schemas.microsoft.com/office/drawing/2014/main" id="{5338F46E-2794-894E-ADD8-8E347BAC25B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6CDE54C-06C9-394E-A71B-4DD25D70DC2D}"/>
              </a:ext>
            </a:extLst>
          </p:cNvPr>
          <p:cNvSpPr>
            <a:spLocks noGrp="1"/>
          </p:cNvSpPr>
          <p:nvPr>
            <p:ph type="sldNum" sz="quarter" idx="12"/>
          </p:nvPr>
        </p:nvSpPr>
        <p:spPr/>
        <p:txBody>
          <a:bodyPr/>
          <a:lstStyle>
            <a:lvl1pPr>
              <a:defRPr smtClean="0"/>
            </a:lvl1pPr>
          </a:lstStyle>
          <a:p>
            <a:pPr>
              <a:defRPr/>
            </a:pPr>
            <a:fld id="{C0E0946E-9D80-2F49-AC2D-BC325C8EA532}" type="slidenum">
              <a:rPr lang="en-US" altLang="en-US"/>
              <a:pPr>
                <a:defRPr/>
              </a:pPr>
              <a:t>‹#›</a:t>
            </a:fld>
            <a:endParaRPr lang="en-US" altLang="en-US"/>
          </a:p>
        </p:txBody>
      </p:sp>
    </p:spTree>
    <p:extLst>
      <p:ext uri="{BB962C8B-B14F-4D97-AF65-F5344CB8AC3E}">
        <p14:creationId xmlns:p14="http://schemas.microsoft.com/office/powerpoint/2010/main" val="13824509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A8A4426C-51AE-D54C-A8D9-6C655EB945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43888E39-38D1-B140-9D33-A85412721034}"/>
              </a:ext>
            </a:extLst>
          </p:cNvPr>
          <p:cNvSpPr>
            <a:spLocks noGrp="1"/>
          </p:cNvSpPr>
          <p:nvPr>
            <p:ph type="dt" sz="half" idx="10"/>
          </p:nvPr>
        </p:nvSpPr>
        <p:spPr/>
        <p:txBody>
          <a:bodyPr/>
          <a:lstStyle>
            <a:lvl1pPr>
              <a:defRPr/>
            </a:lvl1pPr>
          </a:lstStyle>
          <a:p>
            <a:pPr>
              <a:defRPr/>
            </a:pPr>
            <a:fld id="{573F2A7E-D4A6-8A41-A6EF-A467BC5C2295}" type="datetimeFigureOut">
              <a:rPr lang="en-US"/>
              <a:pPr>
                <a:defRPr/>
              </a:pPr>
              <a:t>11/17/2023</a:t>
            </a:fld>
            <a:endParaRPr lang="en-US"/>
          </a:p>
        </p:txBody>
      </p:sp>
      <p:sp>
        <p:nvSpPr>
          <p:cNvPr id="7" name="Footer Placeholder 5">
            <a:extLst>
              <a:ext uri="{FF2B5EF4-FFF2-40B4-BE49-F238E27FC236}">
                <a16:creationId xmlns:a16="http://schemas.microsoft.com/office/drawing/2014/main" id="{7E97C0CA-0B9E-FF4B-9E1D-DC46F69A084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F6A613C-6ECE-F048-8563-D4B64A1D9F21}"/>
              </a:ext>
            </a:extLst>
          </p:cNvPr>
          <p:cNvSpPr>
            <a:spLocks noGrp="1"/>
          </p:cNvSpPr>
          <p:nvPr>
            <p:ph type="sldNum" sz="quarter" idx="12"/>
          </p:nvPr>
        </p:nvSpPr>
        <p:spPr/>
        <p:txBody>
          <a:bodyPr/>
          <a:lstStyle>
            <a:lvl1pPr>
              <a:defRPr smtClean="0"/>
            </a:lvl1pPr>
          </a:lstStyle>
          <a:p>
            <a:pPr>
              <a:defRPr/>
            </a:pPr>
            <a:fld id="{AE372B62-F0A8-9A45-95EF-DA0A775410BB}" type="slidenum">
              <a:rPr lang="en-US" altLang="en-US"/>
              <a:pPr>
                <a:defRPr/>
              </a:pPr>
              <a:t>‹#›</a:t>
            </a:fld>
            <a:endParaRPr lang="en-US" altLang="en-US"/>
          </a:p>
        </p:txBody>
      </p:sp>
    </p:spTree>
    <p:extLst>
      <p:ext uri="{BB962C8B-B14F-4D97-AF65-F5344CB8AC3E}">
        <p14:creationId xmlns:p14="http://schemas.microsoft.com/office/powerpoint/2010/main" val="18614153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2D9B403E-2DA3-9043-932D-525B74E28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599"/>
            <a:ext cx="10364452" cy="3427245"/>
          </a:xfrm>
        </p:spPr>
        <p:txBody>
          <a:bodyP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C60461AF-72E0-AA40-A1FA-D6AEEFD79826}"/>
              </a:ext>
            </a:extLst>
          </p:cNvPr>
          <p:cNvSpPr>
            <a:spLocks noGrp="1"/>
          </p:cNvSpPr>
          <p:nvPr>
            <p:ph type="dt" sz="half" idx="10"/>
          </p:nvPr>
        </p:nvSpPr>
        <p:spPr/>
        <p:txBody>
          <a:bodyPr/>
          <a:lstStyle>
            <a:lvl1pPr>
              <a:defRPr/>
            </a:lvl1pPr>
          </a:lstStyle>
          <a:p>
            <a:pPr>
              <a:defRPr/>
            </a:pPr>
            <a:fld id="{F1310BDC-DA23-DF46-866C-E37AFE188EC7}" type="datetimeFigureOut">
              <a:rPr lang="en-US"/>
              <a:pPr>
                <a:defRPr/>
              </a:pPr>
              <a:t>11/17/2023</a:t>
            </a:fld>
            <a:endParaRPr lang="en-US"/>
          </a:p>
        </p:txBody>
      </p:sp>
      <p:sp>
        <p:nvSpPr>
          <p:cNvPr id="7" name="Footer Placeholder 5">
            <a:extLst>
              <a:ext uri="{FF2B5EF4-FFF2-40B4-BE49-F238E27FC236}">
                <a16:creationId xmlns:a16="http://schemas.microsoft.com/office/drawing/2014/main" id="{07098AF5-6BE9-554A-8A34-57436E39993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F9ECAFA-A0EA-4D42-B2D8-85872028A7DC}"/>
              </a:ext>
            </a:extLst>
          </p:cNvPr>
          <p:cNvSpPr>
            <a:spLocks noGrp="1"/>
          </p:cNvSpPr>
          <p:nvPr>
            <p:ph type="sldNum" sz="quarter" idx="12"/>
          </p:nvPr>
        </p:nvSpPr>
        <p:spPr/>
        <p:txBody>
          <a:bodyPr/>
          <a:lstStyle>
            <a:lvl1pPr>
              <a:defRPr smtClean="0"/>
            </a:lvl1pPr>
          </a:lstStyle>
          <a:p>
            <a:pPr>
              <a:defRPr/>
            </a:pPr>
            <a:fld id="{98B5725D-26C4-734C-B37D-F5CFE34575F2}" type="slidenum">
              <a:rPr lang="en-US" altLang="en-US"/>
              <a:pPr>
                <a:defRPr/>
              </a:pPr>
              <a:t>‹#›</a:t>
            </a:fld>
            <a:endParaRPr lang="en-US" altLang="en-US"/>
          </a:p>
        </p:txBody>
      </p:sp>
    </p:spTree>
    <p:extLst>
      <p:ext uri="{BB962C8B-B14F-4D97-AF65-F5344CB8AC3E}">
        <p14:creationId xmlns:p14="http://schemas.microsoft.com/office/powerpoint/2010/main" val="3943717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80942D2E-275B-A14F-8F6C-C3C74AA0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8C786A5-5A0C-D64D-A1B2-E4103477024A}"/>
              </a:ext>
            </a:extLst>
          </p:cNvPr>
          <p:cNvSpPr txBox="1"/>
          <p:nvPr/>
        </p:nvSpPr>
        <p:spPr>
          <a:xfrm>
            <a:off x="1001713" y="75406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rgbClr val="000000"/>
                </a:solidFill>
                <a:effectLst/>
                <a:latin typeface="+mn-lt"/>
                <a:ea typeface="+mn-ea"/>
                <a:cs typeface="+mn-cs"/>
              </a:rPr>
              <a:t>“</a:t>
            </a:r>
          </a:p>
        </p:txBody>
      </p:sp>
      <p:sp>
        <p:nvSpPr>
          <p:cNvPr id="7" name="TextBox 6">
            <a:extLst>
              <a:ext uri="{FF2B5EF4-FFF2-40B4-BE49-F238E27FC236}">
                <a16:creationId xmlns:a16="http://schemas.microsoft.com/office/drawing/2014/main" id="{4F9B7F1C-4001-A548-8369-6F1B2F8BBBEB}"/>
              </a:ext>
            </a:extLst>
          </p:cNvPr>
          <p:cNvSpPr txBox="1"/>
          <p:nvPr/>
        </p:nvSpPr>
        <p:spPr>
          <a:xfrm>
            <a:off x="10556875" y="29940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rgbClr val="000000"/>
                </a:solidFill>
                <a:effectLst/>
                <a:latin typeface="+mn-lt"/>
                <a:ea typeface="+mn-ea"/>
                <a:cs typeface="+mn-cs"/>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75F252C6-9C2F-8947-82E8-BE8F5A7086D3}"/>
              </a:ext>
            </a:extLst>
          </p:cNvPr>
          <p:cNvSpPr>
            <a:spLocks noGrp="1"/>
          </p:cNvSpPr>
          <p:nvPr>
            <p:ph type="dt" sz="half" idx="14"/>
          </p:nvPr>
        </p:nvSpPr>
        <p:spPr/>
        <p:txBody>
          <a:bodyPr/>
          <a:lstStyle>
            <a:lvl1pPr>
              <a:defRPr/>
            </a:lvl1pPr>
          </a:lstStyle>
          <a:p>
            <a:pPr>
              <a:defRPr/>
            </a:pPr>
            <a:fld id="{BA88A6E2-8F48-F342-A20B-85BA51541536}" type="datetimeFigureOut">
              <a:rPr lang="en-US"/>
              <a:pPr>
                <a:defRPr/>
              </a:pPr>
              <a:t>11/17/2023</a:t>
            </a:fld>
            <a:endParaRPr lang="en-US"/>
          </a:p>
        </p:txBody>
      </p:sp>
      <p:sp>
        <p:nvSpPr>
          <p:cNvPr id="9" name="Footer Placeholder 5">
            <a:extLst>
              <a:ext uri="{FF2B5EF4-FFF2-40B4-BE49-F238E27FC236}">
                <a16:creationId xmlns:a16="http://schemas.microsoft.com/office/drawing/2014/main" id="{9FB4A5F2-CE61-0B45-938E-16E5A07C8D6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8801C2BD-06EB-F545-A101-A9796BBCC9D3}"/>
              </a:ext>
            </a:extLst>
          </p:cNvPr>
          <p:cNvSpPr>
            <a:spLocks noGrp="1"/>
          </p:cNvSpPr>
          <p:nvPr>
            <p:ph type="sldNum" sz="quarter" idx="16"/>
          </p:nvPr>
        </p:nvSpPr>
        <p:spPr/>
        <p:txBody>
          <a:bodyPr/>
          <a:lstStyle>
            <a:lvl1pPr>
              <a:defRPr smtClean="0"/>
            </a:lvl1pPr>
          </a:lstStyle>
          <a:p>
            <a:pPr>
              <a:defRPr/>
            </a:pPr>
            <a:fld id="{8A8F3478-BFBC-D84F-B25A-2B8ABEDD29A6}" type="slidenum">
              <a:rPr lang="en-US" altLang="en-US"/>
              <a:pPr>
                <a:defRPr/>
              </a:pPr>
              <a:t>‹#›</a:t>
            </a:fld>
            <a:endParaRPr lang="en-US" altLang="en-US"/>
          </a:p>
        </p:txBody>
      </p:sp>
    </p:spTree>
    <p:extLst>
      <p:ext uri="{BB962C8B-B14F-4D97-AF65-F5344CB8AC3E}">
        <p14:creationId xmlns:p14="http://schemas.microsoft.com/office/powerpoint/2010/main" val="4110587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7D10194D-3A74-0D49-A33E-336A0E01DF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8AAAEE89-D4B9-0C42-8321-8F6E8D4BAA28}"/>
              </a:ext>
            </a:extLst>
          </p:cNvPr>
          <p:cNvSpPr>
            <a:spLocks noGrp="1"/>
          </p:cNvSpPr>
          <p:nvPr>
            <p:ph type="dt" sz="half" idx="10"/>
          </p:nvPr>
        </p:nvSpPr>
        <p:spPr/>
        <p:txBody>
          <a:bodyPr/>
          <a:lstStyle>
            <a:lvl1pPr>
              <a:defRPr/>
            </a:lvl1pPr>
          </a:lstStyle>
          <a:p>
            <a:pPr>
              <a:defRPr/>
            </a:pPr>
            <a:fld id="{57657D72-305B-9344-8947-2D3724CC43BF}" type="datetimeFigureOut">
              <a:rPr lang="en-US"/>
              <a:pPr>
                <a:defRPr/>
              </a:pPr>
              <a:t>11/17/2023</a:t>
            </a:fld>
            <a:endParaRPr lang="en-US"/>
          </a:p>
        </p:txBody>
      </p:sp>
      <p:sp>
        <p:nvSpPr>
          <p:cNvPr id="7" name="Footer Placeholder 5">
            <a:extLst>
              <a:ext uri="{FF2B5EF4-FFF2-40B4-BE49-F238E27FC236}">
                <a16:creationId xmlns:a16="http://schemas.microsoft.com/office/drawing/2014/main" id="{C742C3D9-302F-1045-9B1A-C5EC631C622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171E56D-74A0-2548-BDF4-187FF2C6AA48}"/>
              </a:ext>
            </a:extLst>
          </p:cNvPr>
          <p:cNvSpPr>
            <a:spLocks noGrp="1"/>
          </p:cNvSpPr>
          <p:nvPr>
            <p:ph type="sldNum" sz="quarter" idx="12"/>
          </p:nvPr>
        </p:nvSpPr>
        <p:spPr/>
        <p:txBody>
          <a:bodyPr/>
          <a:lstStyle>
            <a:lvl1pPr>
              <a:defRPr smtClean="0"/>
            </a:lvl1pPr>
          </a:lstStyle>
          <a:p>
            <a:pPr>
              <a:defRPr/>
            </a:pPr>
            <a:fld id="{01B163CC-5016-BA48-8F51-6FF8C7920FCC}" type="slidenum">
              <a:rPr lang="en-US" altLang="en-US"/>
              <a:pPr>
                <a:defRPr/>
              </a:pPr>
              <a:t>‹#›</a:t>
            </a:fld>
            <a:endParaRPr lang="en-US" altLang="en-US"/>
          </a:p>
        </p:txBody>
      </p:sp>
    </p:spTree>
    <p:extLst>
      <p:ext uri="{BB962C8B-B14F-4D97-AF65-F5344CB8AC3E}">
        <p14:creationId xmlns:p14="http://schemas.microsoft.com/office/powerpoint/2010/main" val="1586133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1439637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HD-Content-R1d.png">
            <a:extLst>
              <a:ext uri="{FF2B5EF4-FFF2-40B4-BE49-F238E27FC236}">
                <a16:creationId xmlns:a16="http://schemas.microsoft.com/office/drawing/2014/main" id="{82F00248-1CD5-B54F-AA04-51C2E4B2C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2">
            <a:extLst>
              <a:ext uri="{FF2B5EF4-FFF2-40B4-BE49-F238E27FC236}">
                <a16:creationId xmlns:a16="http://schemas.microsoft.com/office/drawing/2014/main" id="{C88879F1-ACF7-574B-A98B-4E871FBE9BDC}"/>
              </a:ext>
            </a:extLst>
          </p:cNvPr>
          <p:cNvSpPr>
            <a:spLocks noGrp="1"/>
          </p:cNvSpPr>
          <p:nvPr>
            <p:ph type="dt" sz="half" idx="18"/>
          </p:nvPr>
        </p:nvSpPr>
        <p:spPr/>
        <p:txBody>
          <a:bodyPr/>
          <a:lstStyle>
            <a:lvl1pPr>
              <a:defRPr/>
            </a:lvl1pPr>
          </a:lstStyle>
          <a:p>
            <a:pPr>
              <a:defRPr/>
            </a:pPr>
            <a:fld id="{BB70CD43-A56F-0643-9D8C-A9299BC0557D}" type="datetimeFigureOut">
              <a:rPr lang="en-US"/>
              <a:pPr>
                <a:defRPr/>
              </a:pPr>
              <a:t>11/17/2023</a:t>
            </a:fld>
            <a:endParaRPr lang="en-US"/>
          </a:p>
        </p:txBody>
      </p:sp>
      <p:sp>
        <p:nvSpPr>
          <p:cNvPr id="16" name="Footer Placeholder 3">
            <a:extLst>
              <a:ext uri="{FF2B5EF4-FFF2-40B4-BE49-F238E27FC236}">
                <a16:creationId xmlns:a16="http://schemas.microsoft.com/office/drawing/2014/main" id="{378FED29-B501-DC49-A7A4-E8548E2444B1}"/>
              </a:ext>
            </a:extLst>
          </p:cNvPr>
          <p:cNvSpPr>
            <a:spLocks noGrp="1"/>
          </p:cNvSpPr>
          <p:nvPr>
            <p:ph type="ftr" sz="quarter" idx="19"/>
          </p:nvPr>
        </p:nvSpPr>
        <p:spPr/>
        <p:txBody>
          <a:bodyPr/>
          <a:lstStyle>
            <a:lvl1pPr>
              <a:defRPr/>
            </a:lvl1pPr>
          </a:lstStyle>
          <a:p>
            <a:pPr>
              <a:defRPr/>
            </a:pPr>
            <a:endParaRPr lang="en-US"/>
          </a:p>
        </p:txBody>
      </p:sp>
      <p:sp>
        <p:nvSpPr>
          <p:cNvPr id="17" name="Slide Number Placeholder 4">
            <a:extLst>
              <a:ext uri="{FF2B5EF4-FFF2-40B4-BE49-F238E27FC236}">
                <a16:creationId xmlns:a16="http://schemas.microsoft.com/office/drawing/2014/main" id="{15A1B3EA-924D-D141-9CA8-F4C6FCBA5DC0}"/>
              </a:ext>
            </a:extLst>
          </p:cNvPr>
          <p:cNvSpPr>
            <a:spLocks noGrp="1"/>
          </p:cNvSpPr>
          <p:nvPr>
            <p:ph type="sldNum" sz="quarter" idx="20"/>
          </p:nvPr>
        </p:nvSpPr>
        <p:spPr/>
        <p:txBody>
          <a:bodyPr/>
          <a:lstStyle>
            <a:lvl1pPr>
              <a:defRPr smtClean="0"/>
            </a:lvl1pPr>
          </a:lstStyle>
          <a:p>
            <a:pPr>
              <a:defRPr/>
            </a:pPr>
            <a:fld id="{0BA23591-B689-C14B-A329-2B3176AE7BFA}" type="slidenum">
              <a:rPr lang="en-US" altLang="en-US"/>
              <a:pPr>
                <a:defRPr/>
              </a:pPr>
              <a:t>‹#›</a:t>
            </a:fld>
            <a:endParaRPr lang="en-US" altLang="en-US"/>
          </a:p>
        </p:txBody>
      </p:sp>
    </p:spTree>
    <p:extLst>
      <p:ext uri="{BB962C8B-B14F-4D97-AF65-F5344CB8AC3E}">
        <p14:creationId xmlns:p14="http://schemas.microsoft.com/office/powerpoint/2010/main" val="1973596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HD-Content-R1d.png">
            <a:extLst>
              <a:ext uri="{FF2B5EF4-FFF2-40B4-BE49-F238E27FC236}">
                <a16:creationId xmlns:a16="http://schemas.microsoft.com/office/drawing/2014/main" id="{561D5FA1-6B4F-D54A-8C3D-0E5D644A6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913774"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441348" y="4781080"/>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973173" y="4781078"/>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A7279BF2-52F5-3F47-A46B-A4BB39129646}"/>
              </a:ext>
            </a:extLst>
          </p:cNvPr>
          <p:cNvSpPr>
            <a:spLocks noGrp="1"/>
          </p:cNvSpPr>
          <p:nvPr>
            <p:ph type="dt" sz="half" idx="23"/>
          </p:nvPr>
        </p:nvSpPr>
        <p:spPr/>
        <p:txBody>
          <a:bodyPr/>
          <a:lstStyle>
            <a:lvl1pPr>
              <a:defRPr/>
            </a:lvl1pPr>
          </a:lstStyle>
          <a:p>
            <a:pPr>
              <a:defRPr/>
            </a:pPr>
            <a:fld id="{C5CE0B95-620E-4340-99E3-E418C458D879}" type="datetimeFigureOut">
              <a:rPr lang="en-US"/>
              <a:pPr>
                <a:defRPr/>
              </a:pPr>
              <a:t>11/17/2023</a:t>
            </a:fld>
            <a:endParaRPr lang="en-US"/>
          </a:p>
        </p:txBody>
      </p:sp>
      <p:sp>
        <p:nvSpPr>
          <p:cNvPr id="14" name="Footer Placeholder 3">
            <a:extLst>
              <a:ext uri="{FF2B5EF4-FFF2-40B4-BE49-F238E27FC236}">
                <a16:creationId xmlns:a16="http://schemas.microsoft.com/office/drawing/2014/main" id="{4B4A2668-72AF-054C-90E1-4801B3EBB992}"/>
              </a:ext>
            </a:extLst>
          </p:cNvPr>
          <p:cNvSpPr>
            <a:spLocks noGrp="1"/>
          </p:cNvSpPr>
          <p:nvPr>
            <p:ph type="ftr" sz="quarter" idx="24"/>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E6E7DE88-8808-504F-890C-125E417A9254}"/>
              </a:ext>
            </a:extLst>
          </p:cNvPr>
          <p:cNvSpPr>
            <a:spLocks noGrp="1"/>
          </p:cNvSpPr>
          <p:nvPr>
            <p:ph type="sldNum" sz="quarter" idx="25"/>
          </p:nvPr>
        </p:nvSpPr>
        <p:spPr/>
        <p:txBody>
          <a:bodyPr/>
          <a:lstStyle>
            <a:lvl1pPr>
              <a:defRPr smtClean="0"/>
            </a:lvl1pPr>
          </a:lstStyle>
          <a:p>
            <a:pPr>
              <a:defRPr/>
            </a:pPr>
            <a:fld id="{73B92AFB-9A49-9949-9BFF-9E95A9CC7F37}" type="slidenum">
              <a:rPr lang="en-US" altLang="en-US"/>
              <a:pPr>
                <a:defRPr/>
              </a:pPr>
              <a:t>‹#›</a:t>
            </a:fld>
            <a:endParaRPr lang="en-US" altLang="en-US"/>
          </a:p>
        </p:txBody>
      </p:sp>
    </p:spTree>
    <p:extLst>
      <p:ext uri="{BB962C8B-B14F-4D97-AF65-F5344CB8AC3E}">
        <p14:creationId xmlns:p14="http://schemas.microsoft.com/office/powerpoint/2010/main" val="37984670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934CC0B4-8651-AD4E-AA0A-71042A933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4E1948C-7BCC-0644-99E7-2E9B2179F8A6}"/>
              </a:ext>
            </a:extLst>
          </p:cNvPr>
          <p:cNvSpPr>
            <a:spLocks noGrp="1"/>
          </p:cNvSpPr>
          <p:nvPr>
            <p:ph type="dt" sz="half" idx="14"/>
          </p:nvPr>
        </p:nvSpPr>
        <p:spPr/>
        <p:txBody>
          <a:bodyPr/>
          <a:lstStyle>
            <a:lvl1pPr>
              <a:defRPr/>
            </a:lvl1pPr>
          </a:lstStyle>
          <a:p>
            <a:pPr>
              <a:defRPr/>
            </a:pPr>
            <a:fld id="{89E27987-CE32-E04B-918E-61BFD9C29D75}" type="datetimeFigureOut">
              <a:rPr lang="en-US"/>
              <a:pPr>
                <a:defRPr/>
              </a:pPr>
              <a:t>11/17/2023</a:t>
            </a:fld>
            <a:endParaRPr lang="en-US"/>
          </a:p>
        </p:txBody>
      </p:sp>
      <p:sp>
        <p:nvSpPr>
          <p:cNvPr id="6" name="Footer Placeholder 4">
            <a:extLst>
              <a:ext uri="{FF2B5EF4-FFF2-40B4-BE49-F238E27FC236}">
                <a16:creationId xmlns:a16="http://schemas.microsoft.com/office/drawing/2014/main" id="{FAE7D4E1-9A96-AC41-90B1-A02FAB76997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1BF3B7-8004-9D43-A06C-2B00B256C6BA}"/>
              </a:ext>
            </a:extLst>
          </p:cNvPr>
          <p:cNvSpPr>
            <a:spLocks noGrp="1"/>
          </p:cNvSpPr>
          <p:nvPr>
            <p:ph type="sldNum" sz="quarter" idx="16"/>
          </p:nvPr>
        </p:nvSpPr>
        <p:spPr/>
        <p:txBody>
          <a:bodyPr/>
          <a:lstStyle>
            <a:lvl1pPr>
              <a:defRPr smtClean="0"/>
            </a:lvl1pPr>
          </a:lstStyle>
          <a:p>
            <a:pPr>
              <a:defRPr/>
            </a:pPr>
            <a:fld id="{CEAA916E-9EEB-C745-B4AA-B0DA71EB00E0}" type="slidenum">
              <a:rPr lang="en-US" altLang="en-US"/>
              <a:pPr>
                <a:defRPr/>
              </a:pPr>
              <a:t>‹#›</a:t>
            </a:fld>
            <a:endParaRPr lang="en-US" altLang="en-US"/>
          </a:p>
        </p:txBody>
      </p:sp>
    </p:spTree>
    <p:extLst>
      <p:ext uri="{BB962C8B-B14F-4D97-AF65-F5344CB8AC3E}">
        <p14:creationId xmlns:p14="http://schemas.microsoft.com/office/powerpoint/2010/main" val="3633729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0ADDBACD-B12F-044F-A9C5-64AEB1625C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C3E1AC-074C-5543-AB7E-848FF9C5B65E}"/>
              </a:ext>
            </a:extLst>
          </p:cNvPr>
          <p:cNvSpPr>
            <a:spLocks noGrp="1"/>
          </p:cNvSpPr>
          <p:nvPr>
            <p:ph type="dt" sz="half" idx="14"/>
          </p:nvPr>
        </p:nvSpPr>
        <p:spPr/>
        <p:txBody>
          <a:bodyPr/>
          <a:lstStyle>
            <a:lvl1pPr>
              <a:defRPr/>
            </a:lvl1pPr>
          </a:lstStyle>
          <a:p>
            <a:pPr>
              <a:defRPr/>
            </a:pPr>
            <a:fld id="{44F82739-0292-DB41-9A0B-49DC9C5BF698}" type="datetimeFigureOut">
              <a:rPr lang="en-US"/>
              <a:pPr>
                <a:defRPr/>
              </a:pPr>
              <a:t>11/17/2023</a:t>
            </a:fld>
            <a:endParaRPr lang="en-US"/>
          </a:p>
        </p:txBody>
      </p:sp>
      <p:sp>
        <p:nvSpPr>
          <p:cNvPr id="6" name="Footer Placeholder 4">
            <a:extLst>
              <a:ext uri="{FF2B5EF4-FFF2-40B4-BE49-F238E27FC236}">
                <a16:creationId xmlns:a16="http://schemas.microsoft.com/office/drawing/2014/main" id="{150B426D-2C12-3040-8081-D08B8F77E30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F65572-7F1E-A243-BF4D-905972664393}"/>
              </a:ext>
            </a:extLst>
          </p:cNvPr>
          <p:cNvSpPr>
            <a:spLocks noGrp="1"/>
          </p:cNvSpPr>
          <p:nvPr>
            <p:ph type="sldNum" sz="quarter" idx="16"/>
          </p:nvPr>
        </p:nvSpPr>
        <p:spPr/>
        <p:txBody>
          <a:bodyPr/>
          <a:lstStyle>
            <a:lvl1pPr>
              <a:defRPr smtClean="0"/>
            </a:lvl1pPr>
          </a:lstStyle>
          <a:p>
            <a:pPr>
              <a:defRPr/>
            </a:pPr>
            <a:fld id="{6F490BF4-601A-B946-8384-FE619C209A1B}" type="slidenum">
              <a:rPr lang="en-US" altLang="en-US"/>
              <a:pPr>
                <a:defRPr/>
              </a:pPr>
              <a:t>‹#›</a:t>
            </a:fld>
            <a:endParaRPr lang="en-US" altLang="en-US"/>
          </a:p>
        </p:txBody>
      </p:sp>
    </p:spTree>
    <p:extLst>
      <p:ext uri="{BB962C8B-B14F-4D97-AF65-F5344CB8AC3E}">
        <p14:creationId xmlns:p14="http://schemas.microsoft.com/office/powerpoint/2010/main" val="36691488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758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5228CB-49CA-3A4F-BDBC-415CFEABF5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657D88-E334-7E42-9AB1-5302FD4D05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2D7411-C5DA-9147-8CE5-65B43F5182FD}"/>
              </a:ext>
            </a:extLst>
          </p:cNvPr>
          <p:cNvSpPr>
            <a:spLocks noGrp="1" noChangeArrowheads="1"/>
          </p:cNvSpPr>
          <p:nvPr>
            <p:ph type="sldNum" sz="quarter" idx="12"/>
          </p:nvPr>
        </p:nvSpPr>
        <p:spPr>
          <a:ln/>
        </p:spPr>
        <p:txBody>
          <a:bodyPr/>
          <a:lstStyle>
            <a:lvl1pPr>
              <a:defRPr/>
            </a:lvl1pPr>
          </a:lstStyle>
          <a:p>
            <a:fld id="{467399DD-F8FB-8B4A-8A7A-3F8A2F9B6542}" type="slidenum">
              <a:rPr lang="en-US" altLang="en-VN"/>
              <a:pPr/>
              <a:t>‹#›</a:t>
            </a:fld>
            <a:endParaRPr lang="en-US" altLang="en-VN"/>
          </a:p>
        </p:txBody>
      </p:sp>
    </p:spTree>
    <p:extLst>
      <p:ext uri="{BB962C8B-B14F-4D97-AF65-F5344CB8AC3E}">
        <p14:creationId xmlns:p14="http://schemas.microsoft.com/office/powerpoint/2010/main" val="18743446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45C461-9AA1-2147-B662-22A661D4A6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902899-3ADE-A44F-8C4F-50D4122DF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F3810E-70F1-944F-9B10-2D3FE80C4821}"/>
              </a:ext>
            </a:extLst>
          </p:cNvPr>
          <p:cNvSpPr>
            <a:spLocks noGrp="1" noChangeArrowheads="1"/>
          </p:cNvSpPr>
          <p:nvPr>
            <p:ph type="sldNum" sz="quarter" idx="12"/>
          </p:nvPr>
        </p:nvSpPr>
        <p:spPr>
          <a:ln/>
        </p:spPr>
        <p:txBody>
          <a:bodyPr/>
          <a:lstStyle>
            <a:lvl1pPr>
              <a:defRPr/>
            </a:lvl1pPr>
          </a:lstStyle>
          <a:p>
            <a:fld id="{F9C4C219-FCE9-4F46-BAEE-BB6AB0A380A4}" type="slidenum">
              <a:rPr lang="en-US" altLang="en-VN"/>
              <a:pPr/>
              <a:t>‹#›</a:t>
            </a:fld>
            <a:endParaRPr lang="en-US" altLang="en-VN"/>
          </a:p>
        </p:txBody>
      </p:sp>
    </p:spTree>
    <p:extLst>
      <p:ext uri="{BB962C8B-B14F-4D97-AF65-F5344CB8AC3E}">
        <p14:creationId xmlns:p14="http://schemas.microsoft.com/office/powerpoint/2010/main" val="161915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4532482-5106-384A-858D-40CC3DF2D9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5E2EF8-6EC8-C344-8402-DC7835031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209178-6AF2-EB40-B5C4-2D8EBDA5B15E}"/>
              </a:ext>
            </a:extLst>
          </p:cNvPr>
          <p:cNvSpPr>
            <a:spLocks noGrp="1" noChangeArrowheads="1"/>
          </p:cNvSpPr>
          <p:nvPr>
            <p:ph type="sldNum" sz="quarter" idx="12"/>
          </p:nvPr>
        </p:nvSpPr>
        <p:spPr>
          <a:ln/>
        </p:spPr>
        <p:txBody>
          <a:bodyPr/>
          <a:lstStyle>
            <a:lvl1pPr>
              <a:defRPr/>
            </a:lvl1pPr>
          </a:lstStyle>
          <a:p>
            <a:fld id="{6BBBC579-1B39-3C4A-B734-3E2827F9488F}" type="slidenum">
              <a:rPr lang="en-US" altLang="en-VN"/>
              <a:pPr/>
              <a:t>‹#›</a:t>
            </a:fld>
            <a:endParaRPr lang="en-US" altLang="en-VN"/>
          </a:p>
        </p:txBody>
      </p:sp>
    </p:spTree>
    <p:extLst>
      <p:ext uri="{BB962C8B-B14F-4D97-AF65-F5344CB8AC3E}">
        <p14:creationId xmlns:p14="http://schemas.microsoft.com/office/powerpoint/2010/main" val="5539332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51DD33-24EF-2743-A400-6E21412157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F83FC0-CEB4-3749-B9EF-097CD4BFD3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F68E8B-3427-F340-98E3-B7CC6DEC93EC}"/>
              </a:ext>
            </a:extLst>
          </p:cNvPr>
          <p:cNvSpPr>
            <a:spLocks noGrp="1" noChangeArrowheads="1"/>
          </p:cNvSpPr>
          <p:nvPr>
            <p:ph type="sldNum" sz="quarter" idx="12"/>
          </p:nvPr>
        </p:nvSpPr>
        <p:spPr>
          <a:ln/>
        </p:spPr>
        <p:txBody>
          <a:bodyPr/>
          <a:lstStyle>
            <a:lvl1pPr>
              <a:defRPr/>
            </a:lvl1pPr>
          </a:lstStyle>
          <a:p>
            <a:fld id="{1C4F274F-FC43-7B4F-A9BD-422B17968956}" type="slidenum">
              <a:rPr lang="en-US" altLang="en-VN"/>
              <a:pPr/>
              <a:t>‹#›</a:t>
            </a:fld>
            <a:endParaRPr lang="en-US" altLang="en-VN"/>
          </a:p>
        </p:txBody>
      </p:sp>
    </p:spTree>
    <p:extLst>
      <p:ext uri="{BB962C8B-B14F-4D97-AF65-F5344CB8AC3E}">
        <p14:creationId xmlns:p14="http://schemas.microsoft.com/office/powerpoint/2010/main" val="38757770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BEDB9D-844A-1B41-A0D7-3016DD9B0A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45F3625-2526-9441-8E86-96BF52805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2A25660-5BB2-8B45-884E-3EF6A00478DB}"/>
              </a:ext>
            </a:extLst>
          </p:cNvPr>
          <p:cNvSpPr>
            <a:spLocks noGrp="1" noChangeArrowheads="1"/>
          </p:cNvSpPr>
          <p:nvPr>
            <p:ph type="sldNum" sz="quarter" idx="12"/>
          </p:nvPr>
        </p:nvSpPr>
        <p:spPr>
          <a:ln/>
        </p:spPr>
        <p:txBody>
          <a:bodyPr/>
          <a:lstStyle>
            <a:lvl1pPr>
              <a:defRPr/>
            </a:lvl1pPr>
          </a:lstStyle>
          <a:p>
            <a:fld id="{7A49430D-D743-DA42-9BCF-FEA540DD1709}" type="slidenum">
              <a:rPr lang="en-US" altLang="en-VN"/>
              <a:pPr/>
              <a:t>‹#›</a:t>
            </a:fld>
            <a:endParaRPr lang="en-US" altLang="en-VN"/>
          </a:p>
        </p:txBody>
      </p:sp>
    </p:spTree>
    <p:extLst>
      <p:ext uri="{BB962C8B-B14F-4D97-AF65-F5344CB8AC3E}">
        <p14:creationId xmlns:p14="http://schemas.microsoft.com/office/powerpoint/2010/main" val="107863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6358491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34A9BB-500F-4642-965F-3D62F963C79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F4B4C5-7025-5144-BF3A-88CD7F7CCA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9B6A74D-1DE6-A344-8247-34B590B1EEA5}"/>
              </a:ext>
            </a:extLst>
          </p:cNvPr>
          <p:cNvSpPr>
            <a:spLocks noGrp="1" noChangeArrowheads="1"/>
          </p:cNvSpPr>
          <p:nvPr>
            <p:ph type="sldNum" sz="quarter" idx="12"/>
          </p:nvPr>
        </p:nvSpPr>
        <p:spPr>
          <a:ln/>
        </p:spPr>
        <p:txBody>
          <a:bodyPr/>
          <a:lstStyle>
            <a:lvl1pPr>
              <a:defRPr/>
            </a:lvl1pPr>
          </a:lstStyle>
          <a:p>
            <a:fld id="{7D8CB3B4-CDC9-3541-B674-4861D07C61A4}" type="slidenum">
              <a:rPr lang="en-US" altLang="en-VN"/>
              <a:pPr/>
              <a:t>‹#›</a:t>
            </a:fld>
            <a:endParaRPr lang="en-US" altLang="en-VN"/>
          </a:p>
        </p:txBody>
      </p:sp>
    </p:spTree>
    <p:extLst>
      <p:ext uri="{BB962C8B-B14F-4D97-AF65-F5344CB8AC3E}">
        <p14:creationId xmlns:p14="http://schemas.microsoft.com/office/powerpoint/2010/main" val="8178513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671A32-33BE-BE48-A8D0-8B58EAB986F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0C725FE-B364-B14A-AB91-0A2248A6B8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96C865-B084-8243-892A-8DF9BBD7E1B0}"/>
              </a:ext>
            </a:extLst>
          </p:cNvPr>
          <p:cNvSpPr>
            <a:spLocks noGrp="1" noChangeArrowheads="1"/>
          </p:cNvSpPr>
          <p:nvPr>
            <p:ph type="sldNum" sz="quarter" idx="12"/>
          </p:nvPr>
        </p:nvSpPr>
        <p:spPr>
          <a:ln/>
        </p:spPr>
        <p:txBody>
          <a:bodyPr/>
          <a:lstStyle>
            <a:lvl1pPr>
              <a:defRPr/>
            </a:lvl1pPr>
          </a:lstStyle>
          <a:p>
            <a:fld id="{6354EE9D-624B-704D-9594-A549CD7890E6}" type="slidenum">
              <a:rPr lang="en-US" altLang="en-VN"/>
              <a:pPr/>
              <a:t>‹#›</a:t>
            </a:fld>
            <a:endParaRPr lang="en-US" altLang="en-VN"/>
          </a:p>
        </p:txBody>
      </p:sp>
    </p:spTree>
    <p:extLst>
      <p:ext uri="{BB962C8B-B14F-4D97-AF65-F5344CB8AC3E}">
        <p14:creationId xmlns:p14="http://schemas.microsoft.com/office/powerpoint/2010/main" val="25645036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F63E93-CA98-494D-8226-97EDF9E412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AF8BE6-A850-024E-9B1E-18DB842C1E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327766-1B35-0D48-A17B-4987B8D5397F}"/>
              </a:ext>
            </a:extLst>
          </p:cNvPr>
          <p:cNvSpPr>
            <a:spLocks noGrp="1" noChangeArrowheads="1"/>
          </p:cNvSpPr>
          <p:nvPr>
            <p:ph type="sldNum" sz="quarter" idx="12"/>
          </p:nvPr>
        </p:nvSpPr>
        <p:spPr>
          <a:ln/>
        </p:spPr>
        <p:txBody>
          <a:bodyPr/>
          <a:lstStyle>
            <a:lvl1pPr>
              <a:defRPr/>
            </a:lvl1pPr>
          </a:lstStyle>
          <a:p>
            <a:fld id="{F3315E0B-1E27-464D-A65B-47761D5D4C4B}" type="slidenum">
              <a:rPr lang="en-US" altLang="en-VN"/>
              <a:pPr/>
              <a:t>‹#›</a:t>
            </a:fld>
            <a:endParaRPr lang="en-US" altLang="en-VN"/>
          </a:p>
        </p:txBody>
      </p:sp>
    </p:spTree>
    <p:extLst>
      <p:ext uri="{BB962C8B-B14F-4D97-AF65-F5344CB8AC3E}">
        <p14:creationId xmlns:p14="http://schemas.microsoft.com/office/powerpoint/2010/main" val="14448066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89CF4C-2BAC-AD4D-8C05-8193022824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7F8D08-B4DB-2D4F-B70F-385BAF74C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1FAF1B-F606-A942-B3A9-A13AF12CA924}"/>
              </a:ext>
            </a:extLst>
          </p:cNvPr>
          <p:cNvSpPr>
            <a:spLocks noGrp="1" noChangeArrowheads="1"/>
          </p:cNvSpPr>
          <p:nvPr>
            <p:ph type="sldNum" sz="quarter" idx="12"/>
          </p:nvPr>
        </p:nvSpPr>
        <p:spPr>
          <a:ln/>
        </p:spPr>
        <p:txBody>
          <a:bodyPr/>
          <a:lstStyle>
            <a:lvl1pPr>
              <a:defRPr/>
            </a:lvl1pPr>
          </a:lstStyle>
          <a:p>
            <a:fld id="{B71C0648-F631-354A-B74C-2206A22E1A91}" type="slidenum">
              <a:rPr lang="en-US" altLang="en-VN"/>
              <a:pPr/>
              <a:t>‹#›</a:t>
            </a:fld>
            <a:endParaRPr lang="en-US" altLang="en-VN"/>
          </a:p>
        </p:txBody>
      </p:sp>
    </p:spTree>
    <p:extLst>
      <p:ext uri="{BB962C8B-B14F-4D97-AF65-F5344CB8AC3E}">
        <p14:creationId xmlns:p14="http://schemas.microsoft.com/office/powerpoint/2010/main" val="39568627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256BF5-754F-9949-BF8D-DDB432A32E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C81CEE-DE47-8640-8674-3E71E8E29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F1E77C-1EDC-F045-ACF5-8D51F23D1C47}"/>
              </a:ext>
            </a:extLst>
          </p:cNvPr>
          <p:cNvSpPr>
            <a:spLocks noGrp="1" noChangeArrowheads="1"/>
          </p:cNvSpPr>
          <p:nvPr>
            <p:ph type="sldNum" sz="quarter" idx="12"/>
          </p:nvPr>
        </p:nvSpPr>
        <p:spPr>
          <a:ln/>
        </p:spPr>
        <p:txBody>
          <a:bodyPr/>
          <a:lstStyle>
            <a:lvl1pPr>
              <a:defRPr/>
            </a:lvl1pPr>
          </a:lstStyle>
          <a:p>
            <a:fld id="{B99E713A-2CA7-564F-86CC-A8722B0CDABF}" type="slidenum">
              <a:rPr lang="en-US" altLang="en-VN"/>
              <a:pPr/>
              <a:t>‹#›</a:t>
            </a:fld>
            <a:endParaRPr lang="en-US" altLang="en-VN"/>
          </a:p>
        </p:txBody>
      </p:sp>
    </p:spTree>
    <p:extLst>
      <p:ext uri="{BB962C8B-B14F-4D97-AF65-F5344CB8AC3E}">
        <p14:creationId xmlns:p14="http://schemas.microsoft.com/office/powerpoint/2010/main" val="36416276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A73C14-9E36-E04F-B13A-7983044EDD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F8646C-1A9D-3645-A2AF-677DFCBAEC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2A9666-CCF2-8147-94CB-9A7AEAEA5880}"/>
              </a:ext>
            </a:extLst>
          </p:cNvPr>
          <p:cNvSpPr>
            <a:spLocks noGrp="1" noChangeArrowheads="1"/>
          </p:cNvSpPr>
          <p:nvPr>
            <p:ph type="sldNum" sz="quarter" idx="12"/>
          </p:nvPr>
        </p:nvSpPr>
        <p:spPr>
          <a:ln/>
        </p:spPr>
        <p:txBody>
          <a:bodyPr/>
          <a:lstStyle>
            <a:lvl1pPr>
              <a:defRPr/>
            </a:lvl1pPr>
          </a:lstStyle>
          <a:p>
            <a:fld id="{08626084-83B1-E341-BD46-47A3F7D40362}" type="slidenum">
              <a:rPr lang="en-US" altLang="en-VN"/>
              <a:pPr/>
              <a:t>‹#›</a:t>
            </a:fld>
            <a:endParaRPr lang="en-US" altLang="en-VN"/>
          </a:p>
        </p:txBody>
      </p:sp>
    </p:spTree>
    <p:extLst>
      <p:ext uri="{BB962C8B-B14F-4D97-AF65-F5344CB8AC3E}">
        <p14:creationId xmlns:p14="http://schemas.microsoft.com/office/powerpoint/2010/main" val="11084954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3B408B2-5D9D-8E43-8EFC-847711D54D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0EF2C4-F44E-394F-B69E-BFB1CD604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99BFF0-537D-2D4D-AEBC-95610F27D81D}"/>
              </a:ext>
            </a:extLst>
          </p:cNvPr>
          <p:cNvSpPr>
            <a:spLocks noGrp="1" noChangeArrowheads="1"/>
          </p:cNvSpPr>
          <p:nvPr>
            <p:ph type="sldNum" sz="quarter" idx="12"/>
          </p:nvPr>
        </p:nvSpPr>
        <p:spPr>
          <a:ln/>
        </p:spPr>
        <p:txBody>
          <a:bodyPr/>
          <a:lstStyle>
            <a:lvl1pPr>
              <a:defRPr/>
            </a:lvl1pPr>
          </a:lstStyle>
          <a:p>
            <a:fld id="{5D4C7E12-6EE0-FB4A-A836-1A9C2FD93C49}" type="slidenum">
              <a:rPr lang="en-US" altLang="en-VN"/>
              <a:pPr/>
              <a:t>‹#›</a:t>
            </a:fld>
            <a:endParaRPr lang="en-US" altLang="en-VN"/>
          </a:p>
        </p:txBody>
      </p:sp>
    </p:spTree>
    <p:extLst>
      <p:ext uri="{BB962C8B-B14F-4D97-AF65-F5344CB8AC3E}">
        <p14:creationId xmlns:p14="http://schemas.microsoft.com/office/powerpoint/2010/main" val="25754373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DC325AFD-5B13-A04F-8AB7-954D510C77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88B7B-E228-BD43-856D-D57298E0D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D63624-AE41-1E48-A6FE-1EDF69086E17}"/>
              </a:ext>
            </a:extLst>
          </p:cNvPr>
          <p:cNvSpPr>
            <a:spLocks noGrp="1" noChangeArrowheads="1"/>
          </p:cNvSpPr>
          <p:nvPr>
            <p:ph type="sldNum" sz="quarter" idx="12"/>
          </p:nvPr>
        </p:nvSpPr>
        <p:spPr>
          <a:ln/>
        </p:spPr>
        <p:txBody>
          <a:bodyPr/>
          <a:lstStyle>
            <a:lvl1pPr>
              <a:defRPr/>
            </a:lvl1pPr>
          </a:lstStyle>
          <a:p>
            <a:fld id="{B765EF4D-3B36-934E-9565-389EDC7A9CA4}" type="slidenum">
              <a:rPr lang="en-US" altLang="en-VN"/>
              <a:pPr/>
              <a:t>‹#›</a:t>
            </a:fld>
            <a:endParaRPr lang="en-US" altLang="en-VN"/>
          </a:p>
        </p:txBody>
      </p:sp>
    </p:spTree>
    <p:extLst>
      <p:ext uri="{BB962C8B-B14F-4D97-AF65-F5344CB8AC3E}">
        <p14:creationId xmlns:p14="http://schemas.microsoft.com/office/powerpoint/2010/main" val="16273847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13983C-2534-5541-A460-2231293CA3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674365-6FDE-7B4A-BE6C-93D96737E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F30623-3426-D24D-84B1-43EF48F5BFA9}"/>
              </a:ext>
            </a:extLst>
          </p:cNvPr>
          <p:cNvSpPr>
            <a:spLocks noGrp="1" noChangeArrowheads="1"/>
          </p:cNvSpPr>
          <p:nvPr>
            <p:ph type="sldNum" sz="quarter" idx="12"/>
          </p:nvPr>
        </p:nvSpPr>
        <p:spPr>
          <a:ln/>
        </p:spPr>
        <p:txBody>
          <a:bodyPr/>
          <a:lstStyle>
            <a:lvl1pPr>
              <a:defRPr/>
            </a:lvl1pPr>
          </a:lstStyle>
          <a:p>
            <a:fld id="{E32A4881-51DB-4C4E-8089-41DA6A77800B}" type="slidenum">
              <a:rPr lang="en-US" altLang="en-VN"/>
              <a:pPr/>
              <a:t>‹#›</a:t>
            </a:fld>
            <a:endParaRPr lang="en-US" altLang="en-VN"/>
          </a:p>
        </p:txBody>
      </p:sp>
    </p:spTree>
    <p:extLst>
      <p:ext uri="{BB962C8B-B14F-4D97-AF65-F5344CB8AC3E}">
        <p14:creationId xmlns:p14="http://schemas.microsoft.com/office/powerpoint/2010/main" val="38288043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52045D0-1464-2141-8E7F-8CCF24FEF4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5779868-FEB6-4A49-AC6F-C06548580B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F5E61B3-2892-A443-B36D-2652D45A1005}"/>
              </a:ext>
            </a:extLst>
          </p:cNvPr>
          <p:cNvSpPr>
            <a:spLocks noGrp="1" noChangeArrowheads="1"/>
          </p:cNvSpPr>
          <p:nvPr>
            <p:ph type="sldNum" sz="quarter" idx="12"/>
          </p:nvPr>
        </p:nvSpPr>
        <p:spPr>
          <a:ln/>
        </p:spPr>
        <p:txBody>
          <a:bodyPr/>
          <a:lstStyle>
            <a:lvl1pPr>
              <a:defRPr/>
            </a:lvl1pPr>
          </a:lstStyle>
          <a:p>
            <a:fld id="{888E682C-6FB3-5D4A-811D-43ED8767B451}" type="slidenum">
              <a:rPr lang="en-US" altLang="en-US"/>
              <a:pPr/>
              <a:t>‹#›</a:t>
            </a:fld>
            <a:endParaRPr lang="en-US" altLang="en-US"/>
          </a:p>
        </p:txBody>
      </p:sp>
    </p:spTree>
    <p:extLst>
      <p:ext uri="{BB962C8B-B14F-4D97-AF65-F5344CB8AC3E}">
        <p14:creationId xmlns:p14="http://schemas.microsoft.com/office/powerpoint/2010/main" val="1030468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10.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 Id="rId9"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2.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3.jp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theme" Target="../theme/theme7.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image" Target="../media/image9.pn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image" Target="../media/image8.jpe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theme" Target="../theme/theme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9488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50000">
              <a:schemeClr val="bg1"/>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E9095B-0834-ED49-B9A6-64A1BAB4D15A}"/>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40E0728D-BA81-4E46-B182-9AD913BAC23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F218D43E-ECE9-B140-8EA7-6BB7A7FC65E1}"/>
              </a:ext>
            </a:extLst>
          </p:cNvPr>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E55558D4-FD35-8D4E-940B-67577C2B6FCE}"/>
              </a:ext>
            </a:extLst>
          </p:cNvPr>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8DF5C74F-42D6-C941-93A2-55A0ACF75194}"/>
              </a:ext>
            </a:extLst>
          </p:cNvPr>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2ABB850-56F1-A347-B476-8267C7CB6800}" type="slidenum">
              <a:rPr lang="en-US" altLang="en-VN"/>
              <a:pPr/>
              <a:t>‹#›</a:t>
            </a:fld>
            <a:endParaRPr lang="en-US" altLang="en-VN"/>
          </a:p>
        </p:txBody>
      </p:sp>
    </p:spTree>
    <p:extLst>
      <p:ext uri="{BB962C8B-B14F-4D97-AF65-F5344CB8AC3E}">
        <p14:creationId xmlns:p14="http://schemas.microsoft.com/office/powerpoint/2010/main" val="67551990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EBD53B-3927-DD4A-89BF-597D5B036B93}"/>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E0B27-6D8F-584C-9450-8B94E43686C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5652" name="Rectangle 4">
            <a:extLst>
              <a:ext uri="{FF2B5EF4-FFF2-40B4-BE49-F238E27FC236}">
                <a16:creationId xmlns:a16="http://schemas.microsoft.com/office/drawing/2014/main" id="{50173680-D74F-6E42-9238-A59537275553}"/>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55653" name="Rectangle 5">
            <a:extLst>
              <a:ext uri="{FF2B5EF4-FFF2-40B4-BE49-F238E27FC236}">
                <a16:creationId xmlns:a16="http://schemas.microsoft.com/office/drawing/2014/main" id="{C62DC98B-B401-0447-BCEB-151499A9BACD}"/>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55654" name="Rectangle 6">
            <a:extLst>
              <a:ext uri="{FF2B5EF4-FFF2-40B4-BE49-F238E27FC236}">
                <a16:creationId xmlns:a16="http://schemas.microsoft.com/office/drawing/2014/main" id="{2DF1AE33-99E8-F542-8652-D0D2EF2266F1}"/>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5DADD167-79AB-A040-977D-CCB288B2AB6E}" type="slidenum">
              <a:rPr lang="en-US" altLang="en-US"/>
              <a:pPr/>
              <a:t>‹#›</a:t>
            </a:fld>
            <a:endParaRPr lang="en-US" altLang="en-US"/>
          </a:p>
        </p:txBody>
      </p:sp>
    </p:spTree>
    <p:extLst>
      <p:ext uri="{BB962C8B-B14F-4D97-AF65-F5344CB8AC3E}">
        <p14:creationId xmlns:p14="http://schemas.microsoft.com/office/powerpoint/2010/main" val="218598258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189"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377"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566"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754"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CB08D09D-85F3-9A41-BECF-DDD4AEC260FB}"/>
              </a:ext>
            </a:extLst>
          </p:cNvPr>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3075" name="Text Placeholder 2">
            <a:extLst>
              <a:ext uri="{FF2B5EF4-FFF2-40B4-BE49-F238E27FC236}">
                <a16:creationId xmlns:a16="http://schemas.microsoft.com/office/drawing/2014/main" id="{D989C7EF-873A-6E44-8015-B416A2F2073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CDED78D2-916A-FF4E-A20E-8B55B148300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E48EB22A-ECC1-4E4F-A454-04CA38EBD482}" type="datetimeFigureOut">
              <a:rPr lang="en-US"/>
              <a:pPr>
                <a:defRPr/>
              </a:pPr>
              <a:t>11/17/2023</a:t>
            </a:fld>
            <a:endParaRPr lang="en-US"/>
          </a:p>
        </p:txBody>
      </p:sp>
      <p:sp>
        <p:nvSpPr>
          <p:cNvPr id="5" name="Footer Placeholder 4">
            <a:extLst>
              <a:ext uri="{FF2B5EF4-FFF2-40B4-BE49-F238E27FC236}">
                <a16:creationId xmlns:a16="http://schemas.microsoft.com/office/drawing/2014/main" id="{B1F3EACD-9180-7748-BAF7-4D918DA5B61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20D99A1-460B-AC47-8CCE-EEC142E81FB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48FCE44-6790-9041-A220-7AFC8E162C95}" type="slidenum">
              <a:rPr lang="en-US" altLang="en-VN"/>
              <a:pPr/>
              <a:t>‹#›</a:t>
            </a:fld>
            <a:endParaRPr lang="en-US" altLang="en-VN"/>
          </a:p>
        </p:txBody>
      </p:sp>
    </p:spTree>
    <p:extLst>
      <p:ext uri="{BB962C8B-B14F-4D97-AF65-F5344CB8AC3E}">
        <p14:creationId xmlns:p14="http://schemas.microsoft.com/office/powerpoint/2010/main" val="241361873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507465950"/>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18661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11/17/2023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8271591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26677320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0901931"/>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3" r:id="rId7"/>
    <p:sldLayoutId id="214748372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17200" y="579433"/>
            <a:ext cx="7157600" cy="1143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632567" y="1970333"/>
            <a:ext cx="8926800" cy="4597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5730200" y="6333201"/>
            <a:ext cx="731600" cy="524800"/>
          </a:xfrm>
          <a:prstGeom prst="rect">
            <a:avLst/>
          </a:prstGeom>
          <a:noFill/>
          <a:ln>
            <a:noFill/>
          </a:ln>
        </p:spPr>
        <p:txBody>
          <a:bodyPr spcFirstLastPara="1" wrap="square" lIns="91425" tIns="91425" rIns="91425" bIns="91425" anchor="t" anchorCtr="0">
            <a:noAutofit/>
          </a:bodyPr>
          <a:lstStyle>
            <a:lvl1pPr lvl="0" algn="ctr">
              <a:buNone/>
              <a:defRPr sz="1600">
                <a:solidFill>
                  <a:srgbClr val="926940"/>
                </a:solidFill>
                <a:latin typeface="Cinzel"/>
                <a:ea typeface="Cinzel"/>
                <a:cs typeface="Cinzel"/>
                <a:sym typeface="Cinzel"/>
              </a:defRPr>
            </a:lvl1pPr>
            <a:lvl2pPr lvl="1" algn="ctr">
              <a:buNone/>
              <a:defRPr sz="1600">
                <a:solidFill>
                  <a:srgbClr val="926940"/>
                </a:solidFill>
                <a:latin typeface="Cinzel"/>
                <a:ea typeface="Cinzel"/>
                <a:cs typeface="Cinzel"/>
                <a:sym typeface="Cinzel"/>
              </a:defRPr>
            </a:lvl2pPr>
            <a:lvl3pPr lvl="2" algn="ctr">
              <a:buNone/>
              <a:defRPr sz="1600">
                <a:solidFill>
                  <a:srgbClr val="926940"/>
                </a:solidFill>
                <a:latin typeface="Cinzel"/>
                <a:ea typeface="Cinzel"/>
                <a:cs typeface="Cinzel"/>
                <a:sym typeface="Cinzel"/>
              </a:defRPr>
            </a:lvl3pPr>
            <a:lvl4pPr lvl="3" algn="ctr">
              <a:buNone/>
              <a:defRPr sz="1600">
                <a:solidFill>
                  <a:srgbClr val="926940"/>
                </a:solidFill>
                <a:latin typeface="Cinzel"/>
                <a:ea typeface="Cinzel"/>
                <a:cs typeface="Cinzel"/>
                <a:sym typeface="Cinzel"/>
              </a:defRPr>
            </a:lvl4pPr>
            <a:lvl5pPr lvl="4" algn="ctr">
              <a:buNone/>
              <a:defRPr sz="1600">
                <a:solidFill>
                  <a:srgbClr val="926940"/>
                </a:solidFill>
                <a:latin typeface="Cinzel"/>
                <a:ea typeface="Cinzel"/>
                <a:cs typeface="Cinzel"/>
                <a:sym typeface="Cinzel"/>
              </a:defRPr>
            </a:lvl5pPr>
            <a:lvl6pPr lvl="5" algn="ctr">
              <a:buNone/>
              <a:defRPr sz="1600">
                <a:solidFill>
                  <a:srgbClr val="926940"/>
                </a:solidFill>
                <a:latin typeface="Cinzel"/>
                <a:ea typeface="Cinzel"/>
                <a:cs typeface="Cinzel"/>
                <a:sym typeface="Cinzel"/>
              </a:defRPr>
            </a:lvl6pPr>
            <a:lvl7pPr lvl="6" algn="ctr">
              <a:buNone/>
              <a:defRPr sz="1600">
                <a:solidFill>
                  <a:srgbClr val="926940"/>
                </a:solidFill>
                <a:latin typeface="Cinzel"/>
                <a:ea typeface="Cinzel"/>
                <a:cs typeface="Cinzel"/>
                <a:sym typeface="Cinzel"/>
              </a:defRPr>
            </a:lvl7pPr>
            <a:lvl8pPr lvl="7" algn="ctr">
              <a:buNone/>
              <a:defRPr sz="1600">
                <a:solidFill>
                  <a:srgbClr val="926940"/>
                </a:solidFill>
                <a:latin typeface="Cinzel"/>
                <a:ea typeface="Cinzel"/>
                <a:cs typeface="Cinzel"/>
                <a:sym typeface="Cinzel"/>
              </a:defRPr>
            </a:lvl8pPr>
            <a:lvl9pPr lvl="8" algn="ctr">
              <a:buNone/>
              <a:defRPr sz="1600">
                <a:solidFill>
                  <a:srgbClr val="926940"/>
                </a:solidFill>
                <a:latin typeface="Cinzel"/>
                <a:ea typeface="Cinzel"/>
                <a:cs typeface="Cinzel"/>
                <a:sym typeface="Cinz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250070"/>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4968550"/>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675228976"/>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2050" name="Picture 2" descr="\\DROBO-FS\QuickDrops\JB\PPTX NG\Droplets\LightingOverlay.png">
            <a:extLst>
              <a:ext uri="{FF2B5EF4-FFF2-40B4-BE49-F238E27FC236}">
                <a16:creationId xmlns:a16="http://schemas.microsoft.com/office/drawing/2014/main" id="{511C010C-534D-AD4F-BB4D-0A35FDE5AB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6C513F38-DA04-FF4F-8FF5-2057FA278566}"/>
              </a:ext>
            </a:extLst>
          </p:cNvPr>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CC913E-8F67-3C4C-A532-B64FF6BBC2D9}"/>
              </a:ext>
            </a:extLst>
          </p:cNvPr>
          <p:cNvSpPr>
            <a:spLocks noGrp="1"/>
          </p:cNvSpPr>
          <p:nvPr>
            <p:ph type="body" idx="1"/>
          </p:nvPr>
        </p:nvSpPr>
        <p:spPr>
          <a:xfrm>
            <a:off x="914400" y="2366963"/>
            <a:ext cx="10363200" cy="3424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83D2BD-7BB2-BD4E-BB54-C78F768CF2F4}"/>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000000"/>
                </a:solidFill>
                <a:latin typeface="+mn-lt"/>
                <a:ea typeface="+mn-ea"/>
                <a:cs typeface="+mn-cs"/>
              </a:defRPr>
            </a:lvl1pPr>
          </a:lstStyle>
          <a:p>
            <a:pPr>
              <a:defRPr/>
            </a:pPr>
            <a:fld id="{37372769-8A3C-0A4D-8C95-22CABE556BE6}" type="datetimeFigureOut">
              <a:rPr lang="en-US"/>
              <a:pPr>
                <a:defRPr/>
              </a:pPr>
              <a:t>11/17/2023</a:t>
            </a:fld>
            <a:endParaRPr lang="en-US"/>
          </a:p>
        </p:txBody>
      </p:sp>
      <p:sp>
        <p:nvSpPr>
          <p:cNvPr id="5" name="Footer Placeholder 4">
            <a:extLst>
              <a:ext uri="{FF2B5EF4-FFF2-40B4-BE49-F238E27FC236}">
                <a16:creationId xmlns:a16="http://schemas.microsoft.com/office/drawing/2014/main" id="{AA45F756-23BA-924C-8C38-B688C58C536C}"/>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rgbClr val="000000"/>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D974979-C2E1-064F-808D-FD7C0585A0AA}"/>
              </a:ext>
            </a:extLst>
          </p:cNvPr>
          <p:cNvSpPr>
            <a:spLocks noGrp="1"/>
          </p:cNvSpPr>
          <p:nvPr>
            <p:ph type="sldNum" sz="quarter" idx="4"/>
          </p:nvPr>
        </p:nvSpPr>
        <p:spPr>
          <a:xfrm>
            <a:off x="10514013" y="5883275"/>
            <a:ext cx="7635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000000"/>
                </a:solidFill>
                <a:latin typeface="Tw Cen MT" panose="020B0602020104020603" pitchFamily="34" charset="0"/>
              </a:defRPr>
            </a:lvl1pPr>
          </a:lstStyle>
          <a:p>
            <a:pPr>
              <a:defRPr/>
            </a:pPr>
            <a:fld id="{0864D616-F1BD-E74E-8895-D66C7BB46AC1}" type="slidenum">
              <a:rPr lang="en-US" altLang="en-US"/>
              <a:pPr>
                <a:defRPr/>
              </a:pPr>
              <a:t>‹#›</a:t>
            </a:fld>
            <a:endParaRPr lang="en-US" altLang="en-US"/>
          </a:p>
        </p:txBody>
      </p:sp>
    </p:spTree>
    <p:extLst>
      <p:ext uri="{BB962C8B-B14F-4D97-AF65-F5344CB8AC3E}">
        <p14:creationId xmlns:p14="http://schemas.microsoft.com/office/powerpoint/2010/main" val="367916786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SimSun" panose="02010600030101010101" pitchFamily="2" charset="-122"/>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SimSun" panose="02010600030101010101" pitchFamily="2" charset="-122"/>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SimSun" panose="02010600030101010101" pitchFamily="2" charset="-122"/>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SimSun" panose="02010600030101010101" pitchFamily="2" charset="-122"/>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file:///E:\Th&#7911;y%202015\bai%2028(%20chuan%20day)\LopChungMinh-XuanMai-2659962.mp3" TargetMode="Externa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3.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5.xml"/><Relationship Id="rId1" Type="http://schemas.openxmlformats.org/officeDocument/2006/relationships/tags" Target="../tags/tag1.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8.xml"/><Relationship Id="rId1" Type="http://schemas.openxmlformats.org/officeDocument/2006/relationships/vmlDrawing" Target="../drawings/vmlDrawing2.v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4.jpeg"/><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8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gif"/><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gif"/><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1">
            <a:extLst>
              <a:ext uri="{FF2B5EF4-FFF2-40B4-BE49-F238E27FC236}">
                <a16:creationId xmlns:a16="http://schemas.microsoft.com/office/drawing/2014/main" id="{4D798A8B-D494-4C10-8803-B8E1AC5E6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39"/>
            <a:ext cx="12192000" cy="691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A3996274-235E-41D1-9949-EBAEC9794087}"/>
              </a:ext>
            </a:extLst>
          </p:cNvPr>
          <p:cNvSpPr>
            <a:spLocks noChangeArrowheads="1"/>
          </p:cNvSpPr>
          <p:nvPr/>
        </p:nvSpPr>
        <p:spPr bwMode="auto">
          <a:xfrm>
            <a:off x="1981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b="1">
                <a:solidFill>
                  <a:srgbClr val="C00000"/>
                </a:solidFill>
                <a:latin typeface="Times New Roman" panose="02020603050405020304" pitchFamily="18" charset="0"/>
                <a:cs typeface="Arial" panose="020B0604020202020204" pitchFamily="34" charset="0"/>
              </a:defRPr>
            </a:lvl1pPr>
            <a:lvl2pPr marL="742950" indent="-285750" eaLnBrk="0" hangingPunct="0">
              <a:defRPr sz="2000" b="1">
                <a:solidFill>
                  <a:srgbClr val="C00000"/>
                </a:solidFill>
                <a:latin typeface="Times New Roman" panose="02020603050405020304" pitchFamily="18" charset="0"/>
                <a:cs typeface="Arial" panose="020B0604020202020204" pitchFamily="34" charset="0"/>
              </a:defRPr>
            </a:lvl2pPr>
            <a:lvl3pPr marL="1143000" indent="-228600" eaLnBrk="0" hangingPunct="0">
              <a:defRPr sz="2000" b="1">
                <a:solidFill>
                  <a:srgbClr val="C00000"/>
                </a:solidFill>
                <a:latin typeface="Times New Roman" panose="02020603050405020304" pitchFamily="18" charset="0"/>
                <a:cs typeface="Arial" panose="020B0604020202020204" pitchFamily="34" charset="0"/>
              </a:defRPr>
            </a:lvl3pPr>
            <a:lvl4pPr marL="1600200" indent="-228600" eaLnBrk="0" hangingPunct="0">
              <a:defRPr sz="2000" b="1">
                <a:solidFill>
                  <a:srgbClr val="C00000"/>
                </a:solidFill>
                <a:latin typeface="Times New Roman" panose="02020603050405020304" pitchFamily="18" charset="0"/>
                <a:cs typeface="Arial" panose="020B0604020202020204" pitchFamily="34" charset="0"/>
              </a:defRPr>
            </a:lvl4pPr>
            <a:lvl5pPr marL="2057400" indent="-228600" eaLnBrk="0" hangingPunct="0">
              <a:defRPr sz="2000" b="1">
                <a:solidFill>
                  <a:srgbClr val="C0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9pPr>
          </a:lstStyle>
          <a:p>
            <a:pPr algn="ctr" eaLnBrk="1" hangingPunct="1"/>
            <a:endParaRPr lang="en-US" altLang="en-US" sz="4400" b="0">
              <a:solidFill>
                <a:schemeClr val="tx2"/>
              </a:solidFill>
              <a:latin typeface="Arial" panose="020B0604020202020204" pitchFamily="34" charset="0"/>
            </a:endParaRPr>
          </a:p>
        </p:txBody>
      </p:sp>
      <p:graphicFrame>
        <p:nvGraphicFramePr>
          <p:cNvPr id="4100" name="Object 15">
            <a:extLst>
              <a:ext uri="{FF2B5EF4-FFF2-40B4-BE49-F238E27FC236}">
                <a16:creationId xmlns:a16="http://schemas.microsoft.com/office/drawing/2014/main" id="{2C7C7438-8CB2-4BA2-B337-2C9EF0EE9B81}"/>
              </a:ext>
            </a:extLst>
          </p:cNvPr>
          <p:cNvGraphicFramePr>
            <a:graphicFrameLocks noChangeAspect="1"/>
          </p:cNvGraphicFramePr>
          <p:nvPr/>
        </p:nvGraphicFramePr>
        <p:xfrm>
          <a:off x="7772402" y="-609600"/>
          <a:ext cx="1425575" cy="2692400"/>
        </p:xfrm>
        <a:graphic>
          <a:graphicData uri="http://schemas.openxmlformats.org/presentationml/2006/ole">
            <mc:AlternateContent xmlns:mc="http://schemas.openxmlformats.org/markup-compatibility/2006">
              <mc:Choice xmlns:v="urn:schemas-microsoft-com:vml" Requires="v">
                <p:oleObj spid="_x0000_s2053" name="Equation" r:id="rId5" imgW="114151" imgH="215619" progId="Equation.3">
                  <p:embed/>
                </p:oleObj>
              </mc:Choice>
              <mc:Fallback>
                <p:oleObj name="Equation" r:id="rId5" imgW="114151" imgH="215619" progId="Equation.3">
                  <p:embed/>
                  <p:pic>
                    <p:nvPicPr>
                      <p:cNvPr id="4100" name="Object 15">
                        <a:extLst>
                          <a:ext uri="{FF2B5EF4-FFF2-40B4-BE49-F238E27FC236}">
                            <a16:creationId xmlns:a16="http://schemas.microsoft.com/office/drawing/2014/main" id="{2C7C7438-8CB2-4BA2-B337-2C9EF0EE9B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2" y="-609600"/>
                        <a:ext cx="1425575"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4" name="Rectangle 16">
            <a:extLst>
              <a:ext uri="{FF2B5EF4-FFF2-40B4-BE49-F238E27FC236}">
                <a16:creationId xmlns:a16="http://schemas.microsoft.com/office/drawing/2014/main" id="{AA882E8E-A138-40CF-A6F7-D8B96233A6D5}"/>
              </a:ext>
            </a:extLst>
          </p:cNvPr>
          <p:cNvSpPr>
            <a:spLocks noChangeArrowheads="1"/>
          </p:cNvSpPr>
          <p:nvPr/>
        </p:nvSpPr>
        <p:spPr bwMode="auto">
          <a:xfrm>
            <a:off x="777240" y="114300"/>
            <a:ext cx="10972800" cy="838201"/>
          </a:xfrm>
          <a:prstGeom prst="rect">
            <a:avLst/>
          </a:prstGeom>
          <a:noFill/>
          <a:ln>
            <a:noFill/>
          </a:ln>
          <a:effectLst/>
        </p:spPr>
        <p:txBody>
          <a:bodyPr anchor="ctr"/>
          <a:lstStyle/>
          <a:p>
            <a:pPr algn="ctr">
              <a:defRPr/>
            </a:pPr>
            <a:r>
              <a:rPr lang="en-US" sz="3333" dirty="0">
                <a:solidFill>
                  <a:srgbClr val="800000"/>
                </a:solidFill>
                <a:effectLst>
                  <a:outerShdw blurRad="38100" dist="38100" dir="2700000" algn="tl">
                    <a:srgbClr val="000000">
                      <a:alpha val="43137"/>
                    </a:srgbClr>
                  </a:outerShdw>
                </a:effectLst>
                <a:latin typeface="#9Slide03 AllRoundGothic" panose="020B0703020202020104" pitchFamily="34" charset="0"/>
                <a:cs typeface="Arial" charset="0"/>
              </a:rPr>
              <a:t>TRƯỜNG THCS KHƯƠNG ĐÌNH</a:t>
            </a:r>
          </a:p>
        </p:txBody>
      </p:sp>
      <p:pic>
        <p:nvPicPr>
          <p:cNvPr id="13" name="LopChungMinh-XuanMai-2659962.mp3">
            <a:hlinkClick r:id="" action="ppaction://media"/>
            <a:extLst>
              <a:ext uri="{FF2B5EF4-FFF2-40B4-BE49-F238E27FC236}">
                <a16:creationId xmlns:a16="http://schemas.microsoft.com/office/drawing/2014/main" id="{065405A3-D6C0-4691-B9FC-506B27213A61}"/>
              </a:ext>
            </a:extLst>
          </p:cNvPr>
          <p:cNvPicPr>
            <a:picLocks noRot="1" noChangeAspect="1"/>
          </p:cNvPicPr>
          <p:nvPr>
            <a:audioFile r:link="rId2"/>
          </p:nvPr>
        </p:nvPicPr>
        <p:blipFill>
          <a:blip r:embed="rId7"/>
          <a:stretch>
            <a:fillRect/>
          </a:stretch>
        </p:blipFill>
        <p:spPr>
          <a:xfrm>
            <a:off x="5973764" y="3306764"/>
            <a:ext cx="244475" cy="244475"/>
          </a:xfrm>
          <a:prstGeom prst="rect">
            <a:avLst/>
          </a:prstGeom>
          <a:ln>
            <a:noFill/>
          </a:ln>
          <a:effectLst>
            <a:softEdge rad="112500"/>
          </a:effectLst>
        </p:spPr>
      </p:pic>
      <p:sp>
        <p:nvSpPr>
          <p:cNvPr id="2" name="TextBox 1">
            <a:extLst>
              <a:ext uri="{FF2B5EF4-FFF2-40B4-BE49-F238E27FC236}">
                <a16:creationId xmlns:a16="http://schemas.microsoft.com/office/drawing/2014/main" id="{FD425D8B-CEB1-4686-96F9-0E826867733A}"/>
              </a:ext>
            </a:extLst>
          </p:cNvPr>
          <p:cNvSpPr txBox="1"/>
          <p:nvPr/>
        </p:nvSpPr>
        <p:spPr>
          <a:xfrm>
            <a:off x="387131" y="2320201"/>
            <a:ext cx="11173265" cy="3170099"/>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BÀI GIẢNG ĐIỆN TỬ</a:t>
            </a:r>
          </a:p>
          <a:p>
            <a:pPr algn="ctr"/>
            <a:r>
              <a:rPr lang="en-US" sz="4000" dirty="0">
                <a:latin typeface="Times New Roman" panose="02020603050405020304" pitchFamily="18" charset="0"/>
                <a:cs typeface="Times New Roman" panose="02020603050405020304" pitchFamily="18" charset="0"/>
              </a:rPr>
              <a:t>MÔN : LỊCH SỬ VÀ ĐỊA LÍ 8</a:t>
            </a:r>
          </a:p>
          <a:p>
            <a:pPr algn="ctr"/>
            <a:r>
              <a:rPr lang="en-US" sz="4000" b="1" dirty="0">
                <a:latin typeface="Times New Roman" panose="02020603050405020304" pitchFamily="18" charset="0"/>
                <a:cs typeface="Times New Roman" panose="02020603050405020304" pitchFamily="18" charset="0"/>
              </a:rPr>
              <a:t>TIẾT 7 - BÀI 4: ĐÔNG NAM Á TỪ NỬA SAU THẾ KỈ XVI ĐẾN GIỮA THẾ KỈ XIX (T1)</a:t>
            </a:r>
          </a:p>
          <a:p>
            <a:pPr algn="ct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DB6D68-1D8C-4E8E-9F0C-25127D116590}"/>
              </a:ext>
            </a:extLst>
          </p:cNvPr>
          <p:cNvSpPr txBox="1"/>
          <p:nvPr/>
        </p:nvSpPr>
        <p:spPr>
          <a:xfrm>
            <a:off x="4839286" y="5373858"/>
            <a:ext cx="635859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GIÁO VIÊN: NGUYỄN THỊ HƯƠNG</a:t>
            </a:r>
          </a:p>
          <a:p>
            <a:r>
              <a:rPr lang="en-US" sz="2400" dirty="0">
                <a:latin typeface="Times New Roman" panose="02020603050405020304" pitchFamily="18" charset="0"/>
                <a:cs typeface="Times New Roman" panose="02020603050405020304" pitchFamily="18" charset="0"/>
              </a:rPr>
              <a:t>TỔ: KHOA HỌC XÃ HỘI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751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10 Famous Historical Places in Malaysia - The Asia Press">
            <a:extLst>
              <a:ext uri="{FF2B5EF4-FFF2-40B4-BE49-F238E27FC236}">
                <a16:creationId xmlns:a16="http://schemas.microsoft.com/office/drawing/2014/main" id="{F12E25B2-69CE-C142-8E43-B79396B65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
            <a:ext cx="6096000" cy="55814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AA2EF4-5B55-A672-A82E-4988FFA2D316}"/>
              </a:ext>
            </a:extLst>
          </p:cNvPr>
          <p:cNvSpPr txBox="1"/>
          <p:nvPr/>
        </p:nvSpPr>
        <p:spPr>
          <a:xfrm>
            <a:off x="0" y="5676156"/>
            <a:ext cx="121920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a:latin typeface="Times New Roman" panose="02020603050405020304" pitchFamily="18" charset="0"/>
                <a:cs typeface="Times New Roman" panose="02020603050405020304" pitchFamily="18" charset="0"/>
              </a:rPr>
              <a:t>Năm 1511, Bồ Đào Nha đánh chiếm vương quốc Ma-lác-ca, làm chủ cửa ngõ đi từ Ấn Độ Dương vào vùng biển Đông. Sự kiện này đã mở đầu quá trình xâm chiếm, áp đặt sự thống trị, biến các nước Đông Nam Á thành thuộc địa của thực dân phương Tây.</a:t>
            </a:r>
          </a:p>
        </p:txBody>
      </p:sp>
      <p:pic>
        <p:nvPicPr>
          <p:cNvPr id="22" name="Picture 21">
            <a:extLst>
              <a:ext uri="{FF2B5EF4-FFF2-40B4-BE49-F238E27FC236}">
                <a16:creationId xmlns:a16="http://schemas.microsoft.com/office/drawing/2014/main" id="{A636A1C1-C443-C1A5-FCBB-040E6BF394E9}"/>
              </a:ext>
            </a:extLst>
          </p:cNvPr>
          <p:cNvPicPr>
            <a:picLocks noChangeAspect="1"/>
          </p:cNvPicPr>
          <p:nvPr/>
        </p:nvPicPr>
        <p:blipFill>
          <a:blip r:embed="rId3"/>
          <a:stretch>
            <a:fillRect/>
          </a:stretch>
        </p:blipFill>
        <p:spPr>
          <a:xfrm>
            <a:off x="5660306" y="18335"/>
            <a:ext cx="6531693" cy="5620999"/>
          </a:xfrm>
          <a:prstGeom prst="rect">
            <a:avLst/>
          </a:prstGeom>
        </p:spPr>
      </p:pic>
      <p:pic>
        <p:nvPicPr>
          <p:cNvPr id="10" name="Graphic 9" descr="Marker">
            <a:extLst>
              <a:ext uri="{FF2B5EF4-FFF2-40B4-BE49-F238E27FC236}">
                <a16:creationId xmlns:a16="http://schemas.microsoft.com/office/drawing/2014/main" id="{BD9BCF30-33DD-C015-0183-FD20BFE3B5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5884" y="2381067"/>
            <a:ext cx="1086033" cy="1086033"/>
          </a:xfrm>
          <a:prstGeom prst="rect">
            <a:avLst/>
          </a:prstGeom>
        </p:spPr>
      </p:pic>
    </p:spTree>
    <p:extLst>
      <p:ext uri="{BB962C8B-B14F-4D97-AF65-F5344CB8AC3E}">
        <p14:creationId xmlns:p14="http://schemas.microsoft.com/office/powerpoint/2010/main" val="347758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par>
                          <p:cTn id="14" fill="hold">
                            <p:stCondLst>
                              <p:cond delay="500"/>
                            </p:stCondLst>
                            <p:childTnLst>
                              <p:par>
                                <p:cTn id="15" presetID="22" presetClass="entr" presetSubtype="4" repeatCount="indefinite" nodeType="afterEffect">
                                  <p:stCondLst>
                                    <p:cond delay="0"/>
                                  </p:stCondLst>
                                  <p:endCondLst>
                                    <p:cond evt="onNext" delay="0">
                                      <p:tgtEl>
                                        <p:sldTgt/>
                                      </p:tgtEl>
                                    </p:cond>
                                  </p:end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422031" y="129032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Hà Lan</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p:cNvSpPr/>
          <p:nvPr/>
        </p:nvSpPr>
        <p:spPr>
          <a:xfrm>
            <a:off x="422031" y="246126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Pháp</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Flowchart: Terminator 6"/>
          <p:cNvSpPr/>
          <p:nvPr/>
        </p:nvSpPr>
        <p:spPr>
          <a:xfrm>
            <a:off x="422031" y="363220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3. Anh</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p:cNvSpPr/>
          <p:nvPr/>
        </p:nvSpPr>
        <p:spPr>
          <a:xfrm>
            <a:off x="422031" y="480314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4. Tây Ban Nha</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Flowchart: Terminator 8"/>
          <p:cNvSpPr/>
          <p:nvPr/>
        </p:nvSpPr>
        <p:spPr>
          <a:xfrm>
            <a:off x="422031" y="597408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5. Bồ Đào Nha</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p:cNvSpPr/>
          <p:nvPr/>
        </p:nvSpPr>
        <p:spPr>
          <a:xfrm>
            <a:off x="6563360" y="129032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 Miến Điện, Mã Lai</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Flowchart: Terminator 20"/>
          <p:cNvSpPr/>
          <p:nvPr/>
        </p:nvSpPr>
        <p:spPr>
          <a:xfrm>
            <a:off x="6563360" y="246126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 Đông-ti-mo</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p:cNvSpPr/>
          <p:nvPr/>
        </p:nvSpPr>
        <p:spPr>
          <a:xfrm>
            <a:off x="6563360" y="363220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 In-nô-nê-xi-a</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p:cNvSpPr/>
          <p:nvPr/>
        </p:nvSpPr>
        <p:spPr>
          <a:xfrm>
            <a:off x="6563360" y="480314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d.Việt Nam, Lào, Căm-pu-chia</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p:cNvSpPr/>
          <p:nvPr/>
        </p:nvSpPr>
        <p:spPr>
          <a:xfrm>
            <a:off x="6563360" y="5974080"/>
            <a:ext cx="5628640"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e. Phi-lip-pin</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26" name="Straight Connector 25"/>
          <p:cNvCxnSpPr>
            <a:cxnSpLocks/>
          </p:cNvCxnSpPr>
          <p:nvPr/>
        </p:nvCxnSpPr>
        <p:spPr>
          <a:xfrm>
            <a:off x="3875518" y="1724155"/>
            <a:ext cx="2687842" cy="220776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6" idx="3"/>
            <a:endCxn id="23" idx="1"/>
          </p:cNvCxnSpPr>
          <p:nvPr/>
        </p:nvCxnSpPr>
        <p:spPr>
          <a:xfrm>
            <a:off x="4013200" y="2760980"/>
            <a:ext cx="2550160" cy="234188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7" idx="3"/>
            <a:endCxn id="20" idx="1"/>
          </p:cNvCxnSpPr>
          <p:nvPr/>
        </p:nvCxnSpPr>
        <p:spPr>
          <a:xfrm flipV="1">
            <a:off x="4013200" y="1590040"/>
            <a:ext cx="2550160" cy="234188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8" idx="3"/>
            <a:endCxn id="24" idx="1"/>
          </p:cNvCxnSpPr>
          <p:nvPr/>
        </p:nvCxnSpPr>
        <p:spPr>
          <a:xfrm>
            <a:off x="4013200" y="5102860"/>
            <a:ext cx="2550160" cy="117094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a:stCxn id="9" idx="3"/>
            <a:endCxn id="21" idx="1"/>
          </p:cNvCxnSpPr>
          <p:nvPr/>
        </p:nvCxnSpPr>
        <p:spPr>
          <a:xfrm flipV="1">
            <a:off x="4013200" y="2760980"/>
            <a:ext cx="2550160" cy="351282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732012" y="-14335"/>
            <a:ext cx="9217342" cy="1569660"/>
            <a:chOff x="1" y="-22452"/>
            <a:chExt cx="6179475" cy="1569660"/>
          </a:xfrm>
        </p:grpSpPr>
        <p:sp>
          <p:nvSpPr>
            <p:cNvPr id="35" name="TextBox 34"/>
            <p:cNvSpPr txBox="1"/>
            <p:nvPr/>
          </p:nvSpPr>
          <p:spPr>
            <a:xfrm>
              <a:off x="1" y="-22452"/>
              <a:ext cx="61794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Nối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1414014" y="223405"/>
              <a:ext cx="394835" cy="39460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Arial"/>
                <a:ea typeface="+mn-ea"/>
                <a:cs typeface="+mn-cs"/>
              </a:endParaRPr>
            </a:p>
          </p:txBody>
        </p:sp>
        <p:sp>
          <p:nvSpPr>
            <p:cNvPr id="37" name="Freeform 417"/>
            <p:cNvSpPr/>
            <p:nvPr/>
          </p:nvSpPr>
          <p:spPr>
            <a:xfrm>
              <a:off x="2360598" y="275254"/>
              <a:ext cx="540192" cy="396466"/>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Arial"/>
                <a:ea typeface="+mn-ea"/>
                <a:cs typeface="+mn-cs"/>
              </a:endParaRPr>
            </a:p>
          </p:txBody>
        </p:sp>
      </p:grpSp>
      <p:sp>
        <p:nvSpPr>
          <p:cNvPr id="38" name="Freeform 417"/>
          <p:cNvSpPr/>
          <p:nvPr/>
        </p:nvSpPr>
        <p:spPr>
          <a:xfrm>
            <a:off x="10521428" y="598467"/>
            <a:ext cx="735715" cy="522220"/>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9" name="Freeform 454"/>
          <p:cNvSpPr/>
          <p:nvPr/>
        </p:nvSpPr>
        <p:spPr>
          <a:xfrm rot="2983454">
            <a:off x="3586857" y="134236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5" name="Freeform 454">
            <a:extLst>
              <a:ext uri="{FF2B5EF4-FFF2-40B4-BE49-F238E27FC236}">
                <a16:creationId xmlns:a16="http://schemas.microsoft.com/office/drawing/2014/main" id="{81834525-887B-5D4F-A477-73847DAFCBCA}"/>
              </a:ext>
            </a:extLst>
          </p:cNvPr>
          <p:cNvSpPr/>
          <p:nvPr/>
        </p:nvSpPr>
        <p:spPr>
          <a:xfrm rot="18810425">
            <a:off x="6617018" y="3709853"/>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795937">
            <a:off x="6623391" y="1376268"/>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9" name="Freeform 454">
            <a:extLst>
              <a:ext uri="{FF2B5EF4-FFF2-40B4-BE49-F238E27FC236}">
                <a16:creationId xmlns:a16="http://schemas.microsoft.com/office/drawing/2014/main" id="{7E7C6A79-AFEA-3146-866E-A5D8FBD68DB6}"/>
              </a:ext>
            </a:extLst>
          </p:cNvPr>
          <p:cNvSpPr/>
          <p:nvPr/>
        </p:nvSpPr>
        <p:spPr>
          <a:xfrm rot="2883887">
            <a:off x="3586154" y="254956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1" name="Freeform 454">
            <a:extLst>
              <a:ext uri="{FF2B5EF4-FFF2-40B4-BE49-F238E27FC236}">
                <a16:creationId xmlns:a16="http://schemas.microsoft.com/office/drawing/2014/main" id="{0BC32A58-E32F-0446-92CF-56A8F056C9FF}"/>
              </a:ext>
            </a:extLst>
          </p:cNvPr>
          <p:cNvSpPr/>
          <p:nvPr/>
        </p:nvSpPr>
        <p:spPr>
          <a:xfrm rot="2731960">
            <a:off x="3585675" y="3711822"/>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3" name="Freeform 454">
            <a:extLst>
              <a:ext uri="{FF2B5EF4-FFF2-40B4-BE49-F238E27FC236}">
                <a16:creationId xmlns:a16="http://schemas.microsoft.com/office/drawing/2014/main" id="{0E21F2EB-59C1-0A43-B2E2-BFA68860A085}"/>
              </a:ext>
            </a:extLst>
          </p:cNvPr>
          <p:cNvSpPr/>
          <p:nvPr/>
        </p:nvSpPr>
        <p:spPr>
          <a:xfrm rot="2731960">
            <a:off x="3585675" y="4874624"/>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1" name="Freeform 454">
            <a:extLst>
              <a:ext uri="{FF2B5EF4-FFF2-40B4-BE49-F238E27FC236}">
                <a16:creationId xmlns:a16="http://schemas.microsoft.com/office/drawing/2014/main" id="{E6087B41-2AF7-8649-AE2F-0772ABA01125}"/>
              </a:ext>
            </a:extLst>
          </p:cNvPr>
          <p:cNvSpPr/>
          <p:nvPr/>
        </p:nvSpPr>
        <p:spPr>
          <a:xfrm rot="2731960">
            <a:off x="3585675" y="603742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2" name="Freeform 454">
            <a:extLst>
              <a:ext uri="{FF2B5EF4-FFF2-40B4-BE49-F238E27FC236}">
                <a16:creationId xmlns:a16="http://schemas.microsoft.com/office/drawing/2014/main" id="{990E819E-C9B2-6E47-AD3F-E685E036CE40}"/>
              </a:ext>
            </a:extLst>
          </p:cNvPr>
          <p:cNvSpPr/>
          <p:nvPr/>
        </p:nvSpPr>
        <p:spPr>
          <a:xfrm rot="18795937">
            <a:off x="6623391" y="2545700"/>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795937">
            <a:off x="6623391" y="4894925"/>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6623391" y="602615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795937">
            <a:off x="1083768" y="72442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85092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8" presetID="0" presetClass="path" presetSubtype="0" accel="50000" decel="50000" fill="hold" grpId="0" nodeType="withEffect">
                                  <p:stCondLst>
                                    <p:cond delay="0"/>
                                  </p:stCondLst>
                                  <p:childTnLst>
                                    <p:animMotion origin="layout" path="M -4.79167E-6 3.7037E-6 L 0.22123 0.32199 " pathEditMode="relative" rAng="0" ptsTypes="AA">
                                      <p:cBhvr>
                                        <p:cTn id="9" dur="2000" fill="hold"/>
                                        <p:tgtEl>
                                          <p:spTgt spid="39"/>
                                        </p:tgtEl>
                                        <p:attrNameLst>
                                          <p:attrName>ppt_x</p:attrName>
                                          <p:attrName>ppt_y</p:attrName>
                                        </p:attrNameLst>
                                      </p:cBhvr>
                                      <p:rCtr x="11055" y="16088"/>
                                    </p:animMotion>
                                  </p:childTnLst>
                                </p:cTn>
                              </p:par>
                            </p:childTnLst>
                          </p:cTn>
                        </p:par>
                        <p:par>
                          <p:cTn id="10" fill="hold">
                            <p:stCondLst>
                              <p:cond delay="2000"/>
                            </p:stCondLst>
                            <p:childTnLst>
                              <p:par>
                                <p:cTn id="11" presetID="16" presetClass="exit" presetSubtype="21" fill="hold" grpId="1" nodeType="afterEffect">
                                  <p:stCondLst>
                                    <p:cond delay="0"/>
                                  </p:stCondLst>
                                  <p:childTnLst>
                                    <p:animEffect transition="out" filter="barn(inVertical)">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par>
                                <p:cTn id="22" presetID="0" presetClass="path" presetSubtype="0" accel="50000" decel="50000" fill="hold" grpId="0" nodeType="withEffect">
                                  <p:stCondLst>
                                    <p:cond delay="0"/>
                                  </p:stCondLst>
                                  <p:childTnLst>
                                    <p:animMotion origin="layout" path="M -4.58333E-6 -2.22222E-6 L 0.20534 0.34144 " pathEditMode="relative" rAng="0" ptsTypes="AA">
                                      <p:cBhvr>
                                        <p:cTn id="23" dur="2000" fill="hold"/>
                                        <p:tgtEl>
                                          <p:spTgt spid="29"/>
                                        </p:tgtEl>
                                        <p:attrNameLst>
                                          <p:attrName>ppt_x</p:attrName>
                                          <p:attrName>ppt_y</p:attrName>
                                        </p:attrNameLst>
                                      </p:cBhvr>
                                      <p:rCtr x="10260" y="17060"/>
                                    </p:animMotion>
                                  </p:childTnLst>
                                </p:cTn>
                              </p:par>
                            </p:childTnLst>
                          </p:cTn>
                        </p:par>
                        <p:par>
                          <p:cTn id="24" fill="hold">
                            <p:stCondLst>
                              <p:cond delay="2000"/>
                            </p:stCondLst>
                            <p:childTnLst>
                              <p:par>
                                <p:cTn id="25" presetID="16" presetClass="exit" presetSubtype="21" fill="hold" grpId="1" nodeType="afterEffect">
                                  <p:stCondLst>
                                    <p:cond delay="0"/>
                                  </p:stCondLst>
                                  <p:childTnLst>
                                    <p:animEffect transition="out" filter="barn(inVertic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down)">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2" name="push.wav"/>
                                        </p:tgtEl>
                                      </p:cMediaNode>
                                    </p:audio>
                                  </p:subTnLst>
                                </p:cTn>
                              </p:par>
                              <p:par>
                                <p:cTn id="36" presetID="0" presetClass="path" presetSubtype="0" accel="50000" decel="50000" fill="hold" grpId="0" nodeType="withEffect">
                                  <p:stCondLst>
                                    <p:cond delay="0"/>
                                  </p:stCondLst>
                                  <p:childTnLst>
                                    <p:animMotion origin="layout" path="M -4.58333E-6 3.33333E-6 L 0.20534 -0.34144 " pathEditMode="relative" rAng="0" ptsTypes="AA">
                                      <p:cBhvr>
                                        <p:cTn id="37" dur="2000" fill="hold"/>
                                        <p:tgtEl>
                                          <p:spTgt spid="31"/>
                                        </p:tgtEl>
                                        <p:attrNameLst>
                                          <p:attrName>ppt_x</p:attrName>
                                          <p:attrName>ppt_y</p:attrName>
                                        </p:attrNameLst>
                                      </p:cBhvr>
                                      <p:rCtr x="10260" y="-17083"/>
                                    </p:animMotion>
                                  </p:childTnLst>
                                </p:cTn>
                              </p:par>
                            </p:childTnLst>
                          </p:cTn>
                        </p:par>
                        <p:par>
                          <p:cTn id="38" fill="hold">
                            <p:stCondLst>
                              <p:cond delay="2000"/>
                            </p:stCondLst>
                            <p:childTnLst>
                              <p:par>
                                <p:cTn id="39" presetID="16" presetClass="exit" presetSubtype="21" fill="hold" grpId="1" nodeType="afterEffect">
                                  <p:stCondLst>
                                    <p:cond delay="0"/>
                                  </p:stCondLst>
                                  <p:childTnLst>
                                    <p:animEffect transition="out" filter="barn(inVertical)">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2" presetClass="entr" presetSubtype="4"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up)">
                                      <p:cBhvr>
                                        <p:cTn id="49" dur="500"/>
                                        <p:tgtEl>
                                          <p:spTgt spid="32"/>
                                        </p:tgtEl>
                                      </p:cBhvr>
                                    </p:animEffect>
                                  </p:childTnLst>
                                  <p:subTnLst>
                                    <p:audio>
                                      <p:cMediaNode>
                                        <p:cTn display="0" masterRel="sameClick">
                                          <p:stCondLst>
                                            <p:cond evt="begin" delay="0">
                                              <p:tn val="47"/>
                                            </p:cond>
                                          </p:stCondLst>
                                          <p:endCondLst>
                                            <p:cond evt="onStopAudio" delay="0">
                                              <p:tgtEl>
                                                <p:sldTgt/>
                                              </p:tgtEl>
                                            </p:cond>
                                          </p:endCondLst>
                                        </p:cTn>
                                        <p:tgtEl>
                                          <p:sndTgt r:embed="rId2" name="push.wav"/>
                                        </p:tgtEl>
                                      </p:cMediaNode>
                                    </p:audio>
                                  </p:subTnLst>
                                </p:cTn>
                              </p:par>
                              <p:par>
                                <p:cTn id="50" presetID="0" presetClass="path" presetSubtype="0" accel="50000" decel="50000" fill="hold" grpId="0" nodeType="withEffect">
                                  <p:stCondLst>
                                    <p:cond delay="0"/>
                                  </p:stCondLst>
                                  <p:childTnLst>
                                    <p:animMotion origin="layout" path="M -4.58333E-6 -2.59259E-6 L 0.22618 0.16644 " pathEditMode="relative" rAng="0" ptsTypes="AA">
                                      <p:cBhvr>
                                        <p:cTn id="51" dur="2000" fill="hold"/>
                                        <p:tgtEl>
                                          <p:spTgt spid="33"/>
                                        </p:tgtEl>
                                        <p:attrNameLst>
                                          <p:attrName>ppt_x</p:attrName>
                                          <p:attrName>ppt_y</p:attrName>
                                        </p:attrNameLst>
                                      </p:cBhvr>
                                      <p:rCtr x="11302" y="8310"/>
                                    </p:animMotion>
                                  </p:childTnLst>
                                </p:cTn>
                              </p:par>
                            </p:childTnLst>
                          </p:cTn>
                        </p:par>
                        <p:par>
                          <p:cTn id="52" fill="hold">
                            <p:stCondLst>
                              <p:cond delay="2000"/>
                            </p:stCondLst>
                            <p:childTnLst>
                              <p:par>
                                <p:cTn id="53" presetID="16" presetClass="exit" presetSubtype="37" fill="hold" grpId="1" nodeType="afterEffect">
                                  <p:stCondLst>
                                    <p:cond delay="0"/>
                                  </p:stCondLst>
                                  <p:childTnLst>
                                    <p:animEffect transition="out" filter="barn(outVertical)">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down)">
                                      <p:cBhvr>
                                        <p:cTn id="63" dur="500"/>
                                        <p:tgtEl>
                                          <p:spTgt spid="34"/>
                                        </p:tgtEl>
                                      </p:cBhvr>
                                    </p:animEffect>
                                  </p:childTnLst>
                                  <p:subTnLst>
                                    <p:audio>
                                      <p:cMediaNode>
                                        <p:cTn display="0" masterRel="sameClick">
                                          <p:stCondLst>
                                            <p:cond evt="begin" delay="0">
                                              <p:tn val="61"/>
                                            </p:cond>
                                          </p:stCondLst>
                                          <p:endCondLst>
                                            <p:cond evt="onStopAudio" delay="0">
                                              <p:tgtEl>
                                                <p:sldTgt/>
                                              </p:tgtEl>
                                            </p:cond>
                                          </p:endCondLst>
                                        </p:cTn>
                                        <p:tgtEl>
                                          <p:sndTgt r:embed="rId2" name="push.wav"/>
                                        </p:tgtEl>
                                      </p:cMediaNode>
                                    </p:audio>
                                  </p:subTnLst>
                                </p:cTn>
                              </p:par>
                              <p:par>
                                <p:cTn id="64" presetID="0" presetClass="path" presetSubtype="0" accel="50000" decel="50000" fill="hold" grpId="0" nodeType="withEffect">
                                  <p:stCondLst>
                                    <p:cond delay="0"/>
                                  </p:stCondLst>
                                  <p:childTnLst>
                                    <p:animMotion origin="layout" path="M -4.58333E-6 2.96296E-6 L 0.20534 -0.49792 " pathEditMode="relative" rAng="0" ptsTypes="AA">
                                      <p:cBhvr>
                                        <p:cTn id="65" dur="2000" fill="hold"/>
                                        <p:tgtEl>
                                          <p:spTgt spid="41"/>
                                        </p:tgtEl>
                                        <p:attrNameLst>
                                          <p:attrName>ppt_x</p:attrName>
                                          <p:attrName>ppt_y</p:attrName>
                                        </p:attrNameLst>
                                      </p:cBhvr>
                                      <p:rCtr x="10260" y="-24907"/>
                                    </p:animMotion>
                                  </p:childTnLst>
                                </p:cTn>
                              </p:par>
                            </p:childTnLst>
                          </p:cTn>
                        </p:par>
                        <p:par>
                          <p:cTn id="66" fill="hold">
                            <p:stCondLst>
                              <p:cond delay="2000"/>
                            </p:stCondLst>
                            <p:childTnLst>
                              <p:par>
                                <p:cTn id="67" presetID="16" presetClass="exit" presetSubtype="21" fill="hold" grpId="1" nodeType="afterEffect">
                                  <p:stCondLst>
                                    <p:cond delay="0"/>
                                  </p:stCondLst>
                                  <p:childTnLst>
                                    <p:animEffect transition="out" filter="barn(inVertical)">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22" presetClass="entr" presetSubtype="4"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25" grpId="0" animBg="1"/>
      <p:bldP spid="27" grpId="0" animBg="1"/>
      <p:bldP spid="29" grpId="0" animBg="1"/>
      <p:bldP spid="29" grpId="1" animBg="1"/>
      <p:bldP spid="31" grpId="0" animBg="1"/>
      <p:bldP spid="31" grpId="1" animBg="1"/>
      <p:bldP spid="33" grpId="0" animBg="1"/>
      <p:bldP spid="33" grpId="1" animBg="1"/>
      <p:bldP spid="41" grpId="0" animBg="1"/>
      <p:bldP spid="41" grpId="1"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Luoc do cac nuoc Dong Nam A">
            <a:hlinkClick r:id="rId2" action="ppaction://hlinksldjump" tooltip="ve"/>
            <a:extLst>
              <a:ext uri="{FF2B5EF4-FFF2-40B4-BE49-F238E27FC236}">
                <a16:creationId xmlns:a16="http://schemas.microsoft.com/office/drawing/2014/main" id="{D783AA11-7967-914B-A4D5-DF1E420AE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58" y="55925"/>
            <a:ext cx="10478108" cy="681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Text Box 13">
            <a:extLst>
              <a:ext uri="{FF2B5EF4-FFF2-40B4-BE49-F238E27FC236}">
                <a16:creationId xmlns:a16="http://schemas.microsoft.com/office/drawing/2014/main" id="{F3B61CFB-0836-8F4C-BE77-989DEF1E9F50}"/>
              </a:ext>
            </a:extLst>
          </p:cNvPr>
          <p:cNvSpPr txBox="1">
            <a:spLocks noChangeArrowheads="1"/>
          </p:cNvSpPr>
          <p:nvPr/>
        </p:nvSpPr>
        <p:spPr bwMode="auto">
          <a:xfrm>
            <a:off x="4390741" y="250351"/>
            <a:ext cx="13447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1500" b="1" dirty="0">
                <a:solidFill>
                  <a:srgbClr val="333300"/>
                </a:solidFill>
                <a:latin typeface="Arial" panose="020B0604020202020204" pitchFamily="34" charset="0"/>
                <a:cs typeface="Arial" panose="020B0604020202020204" pitchFamily="34" charset="0"/>
                <a:sym typeface="Arial"/>
              </a:rPr>
              <a:t>   VIỆT NAM (P)</a:t>
            </a:r>
          </a:p>
        </p:txBody>
      </p:sp>
      <p:sp>
        <p:nvSpPr>
          <p:cNvPr id="41998" name="Text Box 14">
            <a:extLst>
              <a:ext uri="{FF2B5EF4-FFF2-40B4-BE49-F238E27FC236}">
                <a16:creationId xmlns:a16="http://schemas.microsoft.com/office/drawing/2014/main" id="{A27A4A9A-DF5F-C343-87EC-FD2DD3663E04}"/>
              </a:ext>
            </a:extLst>
          </p:cNvPr>
          <p:cNvSpPr txBox="1">
            <a:spLocks noChangeArrowheads="1"/>
          </p:cNvSpPr>
          <p:nvPr/>
        </p:nvSpPr>
        <p:spPr bwMode="auto">
          <a:xfrm>
            <a:off x="3416245" y="613200"/>
            <a:ext cx="1417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500" b="1" dirty="0" err="1">
                <a:solidFill>
                  <a:srgbClr val="333300"/>
                </a:solidFill>
                <a:latin typeface="Arial" panose="020B0604020202020204" pitchFamily="34" charset="0"/>
                <a:cs typeface="Arial" panose="020B0604020202020204" pitchFamily="34" charset="0"/>
                <a:sym typeface="Arial"/>
              </a:rPr>
              <a:t>Lào</a:t>
            </a:r>
            <a:r>
              <a:rPr lang="en-US" altLang="en-VN" sz="1500" b="1" dirty="0">
                <a:solidFill>
                  <a:srgbClr val="333300"/>
                </a:solidFill>
                <a:latin typeface="Arial" panose="020B0604020202020204" pitchFamily="34" charset="0"/>
                <a:cs typeface="Arial" panose="020B0604020202020204" pitchFamily="34" charset="0"/>
                <a:sym typeface="Arial"/>
              </a:rPr>
              <a:t> </a:t>
            </a:r>
          </a:p>
          <a:p>
            <a:pPr algn="ctr" defTabSz="914377" eaLnBrk="1" fontAlgn="base" hangingPunct="1">
              <a:lnSpc>
                <a:spcPct val="80000"/>
              </a:lnSpc>
              <a:spcBef>
                <a:spcPct val="0"/>
              </a:spcBef>
              <a:spcAft>
                <a:spcPct val="0"/>
              </a:spcAft>
            </a:pPr>
            <a:r>
              <a:rPr lang="en-US" altLang="en-VN" sz="1500" b="1" dirty="0">
                <a:solidFill>
                  <a:srgbClr val="333300"/>
                </a:solidFill>
                <a:latin typeface="Arial" panose="020B0604020202020204" pitchFamily="34" charset="0"/>
                <a:cs typeface="Arial" panose="020B0604020202020204" pitchFamily="34" charset="0"/>
                <a:sym typeface="Arial"/>
              </a:rPr>
              <a:t>(P)</a:t>
            </a:r>
          </a:p>
        </p:txBody>
      </p:sp>
      <p:sp>
        <p:nvSpPr>
          <p:cNvPr id="41999" name="Text Box 15">
            <a:extLst>
              <a:ext uri="{FF2B5EF4-FFF2-40B4-BE49-F238E27FC236}">
                <a16:creationId xmlns:a16="http://schemas.microsoft.com/office/drawing/2014/main" id="{48017B1E-C88C-0849-A7AA-9ACBD992FD46}"/>
              </a:ext>
            </a:extLst>
          </p:cNvPr>
          <p:cNvSpPr txBox="1">
            <a:spLocks noChangeArrowheads="1"/>
          </p:cNvSpPr>
          <p:nvPr/>
        </p:nvSpPr>
        <p:spPr bwMode="auto">
          <a:xfrm>
            <a:off x="4318268" y="1859119"/>
            <a:ext cx="1417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500" b="1" dirty="0" err="1">
                <a:solidFill>
                  <a:srgbClr val="333300"/>
                </a:solidFill>
                <a:latin typeface="Arial" panose="020B0604020202020204" pitchFamily="34" charset="0"/>
                <a:cs typeface="Arial" panose="020B0604020202020204" pitchFamily="34" charset="0"/>
                <a:sym typeface="Arial"/>
              </a:rPr>
              <a:t>Campuchia</a:t>
            </a:r>
            <a:r>
              <a:rPr lang="en-US" altLang="en-VN" sz="1500" b="1" dirty="0">
                <a:solidFill>
                  <a:srgbClr val="333300"/>
                </a:solidFill>
                <a:latin typeface="Arial" panose="020B0604020202020204" pitchFamily="34" charset="0"/>
                <a:cs typeface="Arial" panose="020B0604020202020204" pitchFamily="34" charset="0"/>
                <a:sym typeface="Arial"/>
              </a:rPr>
              <a:t> </a:t>
            </a:r>
          </a:p>
          <a:p>
            <a:pPr algn="ctr" defTabSz="914377" eaLnBrk="1" fontAlgn="base" hangingPunct="1">
              <a:lnSpc>
                <a:spcPct val="80000"/>
              </a:lnSpc>
              <a:spcBef>
                <a:spcPct val="0"/>
              </a:spcBef>
              <a:spcAft>
                <a:spcPct val="0"/>
              </a:spcAft>
            </a:pPr>
            <a:r>
              <a:rPr lang="en-US" altLang="en-VN" sz="1500" b="1" dirty="0">
                <a:solidFill>
                  <a:srgbClr val="333300"/>
                </a:solidFill>
                <a:latin typeface="Arial" panose="020B0604020202020204" pitchFamily="34" charset="0"/>
                <a:cs typeface="Arial" panose="020B0604020202020204" pitchFamily="34" charset="0"/>
                <a:sym typeface="Arial"/>
              </a:rPr>
              <a:t>(P)</a:t>
            </a:r>
          </a:p>
        </p:txBody>
      </p:sp>
      <p:sp>
        <p:nvSpPr>
          <p:cNvPr id="42001" name="Text Box 17">
            <a:extLst>
              <a:ext uri="{FF2B5EF4-FFF2-40B4-BE49-F238E27FC236}">
                <a16:creationId xmlns:a16="http://schemas.microsoft.com/office/drawing/2014/main" id="{957996B1-D4F9-0344-8EE3-70BD39776E63}"/>
              </a:ext>
            </a:extLst>
          </p:cNvPr>
          <p:cNvSpPr txBox="1">
            <a:spLocks noChangeArrowheads="1"/>
          </p:cNvSpPr>
          <p:nvPr/>
        </p:nvSpPr>
        <p:spPr bwMode="auto">
          <a:xfrm>
            <a:off x="1882136" y="511510"/>
            <a:ext cx="810113"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90000"/>
              </a:lnSpc>
              <a:spcBef>
                <a:spcPct val="0"/>
              </a:spcBef>
              <a:spcAft>
                <a:spcPct val="0"/>
              </a:spcAft>
            </a:pPr>
            <a:r>
              <a:rPr lang="en-US" altLang="en-VN" sz="1600" b="1" dirty="0" err="1">
                <a:solidFill>
                  <a:srgbClr val="333300"/>
                </a:solidFill>
                <a:latin typeface="Arial" panose="020B0604020202020204" pitchFamily="34" charset="0"/>
                <a:cs typeface="Arial" panose="020B0604020202020204" pitchFamily="34" charset="0"/>
                <a:sym typeface="Arial"/>
              </a:rPr>
              <a:t>Miến</a:t>
            </a:r>
            <a:r>
              <a:rPr lang="en-US" altLang="en-VN" sz="1600" b="1" dirty="0">
                <a:solidFill>
                  <a:srgbClr val="333300"/>
                </a:solidFill>
                <a:latin typeface="Arial" panose="020B0604020202020204" pitchFamily="34" charset="0"/>
                <a:cs typeface="Arial" panose="020B0604020202020204" pitchFamily="34" charset="0"/>
                <a:sym typeface="Arial"/>
              </a:rPr>
              <a:t> </a:t>
            </a:r>
            <a:r>
              <a:rPr lang="en-US" altLang="en-VN" sz="1600" b="1" dirty="0" err="1">
                <a:solidFill>
                  <a:srgbClr val="333300"/>
                </a:solidFill>
                <a:latin typeface="Arial" panose="020B0604020202020204" pitchFamily="34" charset="0"/>
                <a:cs typeface="Arial" panose="020B0604020202020204" pitchFamily="34" charset="0"/>
                <a:sym typeface="Arial"/>
              </a:rPr>
              <a:t>Điện</a:t>
            </a:r>
            <a:endParaRPr lang="en-US" altLang="en-VN" sz="1600" b="1" dirty="0">
              <a:solidFill>
                <a:srgbClr val="333300"/>
              </a:solidFill>
              <a:latin typeface="Arial" panose="020B0604020202020204" pitchFamily="34" charset="0"/>
              <a:cs typeface="Arial" panose="020B0604020202020204" pitchFamily="34" charset="0"/>
              <a:sym typeface="Arial"/>
            </a:endParaRPr>
          </a:p>
          <a:p>
            <a:pPr algn="ctr" defTabSz="914377" eaLnBrk="1" fontAlgn="base" hangingPunct="1">
              <a:lnSpc>
                <a:spcPct val="90000"/>
              </a:lnSpc>
              <a:spcBef>
                <a:spcPct val="0"/>
              </a:spcBef>
              <a:spcAft>
                <a:spcPct val="0"/>
              </a:spcAft>
            </a:pPr>
            <a:r>
              <a:rPr lang="en-US" altLang="en-VN" sz="1600" b="1" dirty="0">
                <a:solidFill>
                  <a:srgbClr val="333300"/>
                </a:solidFill>
                <a:latin typeface="Arial" panose="020B0604020202020204" pitchFamily="34" charset="0"/>
                <a:cs typeface="Arial" panose="020B0604020202020204" pitchFamily="34" charset="0"/>
                <a:sym typeface="Arial"/>
              </a:rPr>
              <a:t> (A)</a:t>
            </a:r>
          </a:p>
        </p:txBody>
      </p:sp>
      <p:grpSp>
        <p:nvGrpSpPr>
          <p:cNvPr id="2" name="Group 18">
            <a:extLst>
              <a:ext uri="{FF2B5EF4-FFF2-40B4-BE49-F238E27FC236}">
                <a16:creationId xmlns:a16="http://schemas.microsoft.com/office/drawing/2014/main" id="{74666890-D1B5-A54F-81D0-591E8B5DA46E}"/>
              </a:ext>
            </a:extLst>
          </p:cNvPr>
          <p:cNvGrpSpPr>
            <a:grpSpLocks/>
          </p:cNvGrpSpPr>
          <p:nvPr/>
        </p:nvGrpSpPr>
        <p:grpSpPr bwMode="auto">
          <a:xfrm>
            <a:off x="3394534" y="386612"/>
            <a:ext cx="5176093" cy="3643433"/>
            <a:chOff x="2135" y="306"/>
            <a:chExt cx="2761" cy="2267"/>
          </a:xfrm>
        </p:grpSpPr>
        <p:sp>
          <p:nvSpPr>
            <p:cNvPr id="19479" name="Text Box 19">
              <a:extLst>
                <a:ext uri="{FF2B5EF4-FFF2-40B4-BE49-F238E27FC236}">
                  <a16:creationId xmlns:a16="http://schemas.microsoft.com/office/drawing/2014/main" id="{3807D874-A993-2941-BB5D-E7F971A721A4}"/>
                </a:ext>
              </a:extLst>
            </p:cNvPr>
            <p:cNvSpPr txBox="1">
              <a:spLocks noChangeArrowheads="1"/>
            </p:cNvSpPr>
            <p:nvPr/>
          </p:nvSpPr>
          <p:spPr bwMode="auto">
            <a:xfrm>
              <a:off x="3456" y="306"/>
              <a:ext cx="144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500" b="1">
                <a:solidFill>
                  <a:srgbClr val="333300"/>
                </a:solidFill>
                <a:latin typeface="Arial" panose="020B0604020202020204" pitchFamily="34" charset="0"/>
                <a:cs typeface="Arial" panose="020B0604020202020204" pitchFamily="34" charset="0"/>
                <a:sym typeface="Arial"/>
              </a:endParaRPr>
            </a:p>
          </p:txBody>
        </p:sp>
        <p:grpSp>
          <p:nvGrpSpPr>
            <p:cNvPr id="19480" name="Group 20">
              <a:extLst>
                <a:ext uri="{FF2B5EF4-FFF2-40B4-BE49-F238E27FC236}">
                  <a16:creationId xmlns:a16="http://schemas.microsoft.com/office/drawing/2014/main" id="{70ADCEE3-AE3A-6B47-914C-1201222F084E}"/>
                </a:ext>
              </a:extLst>
            </p:cNvPr>
            <p:cNvGrpSpPr>
              <a:grpSpLocks/>
            </p:cNvGrpSpPr>
            <p:nvPr/>
          </p:nvGrpSpPr>
          <p:grpSpPr bwMode="auto">
            <a:xfrm>
              <a:off x="2135" y="2261"/>
              <a:ext cx="2377" cy="312"/>
              <a:chOff x="2135" y="2261"/>
              <a:chExt cx="2377" cy="312"/>
            </a:xfrm>
          </p:grpSpPr>
          <p:sp>
            <p:nvSpPr>
              <p:cNvPr id="19481" name="Text Box 21">
                <a:extLst>
                  <a:ext uri="{FF2B5EF4-FFF2-40B4-BE49-F238E27FC236}">
                    <a16:creationId xmlns:a16="http://schemas.microsoft.com/office/drawing/2014/main" id="{012995E7-7364-0843-B43C-F7D471364ECE}"/>
                  </a:ext>
                </a:extLst>
              </p:cNvPr>
              <p:cNvSpPr txBox="1">
                <a:spLocks noChangeArrowheads="1"/>
              </p:cNvSpPr>
              <p:nvPr/>
            </p:nvSpPr>
            <p:spPr bwMode="auto">
              <a:xfrm>
                <a:off x="2135" y="2261"/>
                <a:ext cx="76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MÃ LAI </a:t>
                </a:r>
              </a:p>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(A)</a:t>
                </a:r>
              </a:p>
            </p:txBody>
          </p:sp>
          <p:sp>
            <p:nvSpPr>
              <p:cNvPr id="19482" name="Text Box 22">
                <a:extLst>
                  <a:ext uri="{FF2B5EF4-FFF2-40B4-BE49-F238E27FC236}">
                    <a16:creationId xmlns:a16="http://schemas.microsoft.com/office/drawing/2014/main" id="{8BD7B507-7DE3-FD44-B5F7-86F228213692}"/>
                  </a:ext>
                </a:extLst>
              </p:cNvPr>
              <p:cNvSpPr txBox="1">
                <a:spLocks noChangeArrowheads="1"/>
              </p:cNvSpPr>
              <p:nvPr/>
            </p:nvSpPr>
            <p:spPr bwMode="auto">
              <a:xfrm>
                <a:off x="3744" y="2408"/>
                <a:ext cx="76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MÃ LAI (A)</a:t>
                </a:r>
              </a:p>
            </p:txBody>
          </p:sp>
        </p:grpSp>
      </p:grpSp>
      <p:sp>
        <p:nvSpPr>
          <p:cNvPr id="42008" name="Text Box 24">
            <a:extLst>
              <a:ext uri="{FF2B5EF4-FFF2-40B4-BE49-F238E27FC236}">
                <a16:creationId xmlns:a16="http://schemas.microsoft.com/office/drawing/2014/main" id="{7AF7C5AB-6208-F54C-AA6B-C379F58A3033}"/>
              </a:ext>
            </a:extLst>
          </p:cNvPr>
          <p:cNvSpPr txBox="1">
            <a:spLocks noChangeArrowheads="1"/>
          </p:cNvSpPr>
          <p:nvPr/>
        </p:nvSpPr>
        <p:spPr bwMode="auto">
          <a:xfrm rot="628913">
            <a:off x="6676802" y="5420406"/>
            <a:ext cx="24543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200" b="1" dirty="0">
                <a:solidFill>
                  <a:srgbClr val="333300"/>
                </a:solidFill>
                <a:latin typeface="Arial" panose="020B0604020202020204" pitchFamily="34" charset="0"/>
                <a:cs typeface="Arial" panose="020B0604020202020204" pitchFamily="34" charset="0"/>
                <a:sym typeface="Arial"/>
              </a:rPr>
              <a:t>In-</a:t>
            </a:r>
            <a:r>
              <a:rPr lang="en-US" altLang="en-VN" sz="2200" b="1" dirty="0" err="1">
                <a:solidFill>
                  <a:srgbClr val="333300"/>
                </a:solidFill>
                <a:latin typeface="Arial" panose="020B0604020202020204" pitchFamily="34" charset="0"/>
                <a:cs typeface="Arial" panose="020B0604020202020204" pitchFamily="34" charset="0"/>
                <a:sym typeface="Arial"/>
              </a:rPr>
              <a:t>đô</a:t>
            </a:r>
            <a:r>
              <a:rPr lang="en-US" altLang="en-VN" sz="2200" b="1" dirty="0">
                <a:solidFill>
                  <a:srgbClr val="333300"/>
                </a:solidFill>
                <a:latin typeface="Arial" panose="020B0604020202020204" pitchFamily="34" charset="0"/>
                <a:cs typeface="Arial" panose="020B0604020202020204" pitchFamily="34" charset="0"/>
                <a:sym typeface="Arial"/>
              </a:rPr>
              <a:t>-</a:t>
            </a:r>
            <a:r>
              <a:rPr lang="en-US" altLang="en-VN" sz="2200" b="1" dirty="0" err="1">
                <a:solidFill>
                  <a:srgbClr val="333300"/>
                </a:solidFill>
                <a:latin typeface="Arial" panose="020B0604020202020204" pitchFamily="34" charset="0"/>
                <a:cs typeface="Arial" panose="020B0604020202020204" pitchFamily="34" charset="0"/>
                <a:sym typeface="Arial"/>
              </a:rPr>
              <a:t>nê</a:t>
            </a:r>
            <a:r>
              <a:rPr lang="en-US" altLang="en-VN" sz="2200" b="1" dirty="0">
                <a:solidFill>
                  <a:srgbClr val="333300"/>
                </a:solidFill>
                <a:latin typeface="Arial" panose="020B0604020202020204" pitchFamily="34" charset="0"/>
                <a:cs typeface="Arial" panose="020B0604020202020204" pitchFamily="34" charset="0"/>
                <a:sym typeface="Arial"/>
              </a:rPr>
              <a:t>-xi-a</a:t>
            </a:r>
            <a:r>
              <a:rPr lang="en-US" altLang="en-VN" sz="2000" b="1" dirty="0">
                <a:solidFill>
                  <a:srgbClr val="333300"/>
                </a:solidFill>
                <a:latin typeface="Arial" panose="020B0604020202020204" pitchFamily="34" charset="0"/>
                <a:cs typeface="Arial" panose="020B0604020202020204" pitchFamily="34" charset="0"/>
                <a:sym typeface="Arial"/>
              </a:rPr>
              <a:t> (H)</a:t>
            </a:r>
          </a:p>
        </p:txBody>
      </p:sp>
      <p:sp>
        <p:nvSpPr>
          <p:cNvPr id="19465" name="Text Box 25">
            <a:extLst>
              <a:ext uri="{FF2B5EF4-FFF2-40B4-BE49-F238E27FC236}">
                <a16:creationId xmlns:a16="http://schemas.microsoft.com/office/drawing/2014/main" id="{12CC52AD-7CDA-D546-BAB5-C0FF47ECAEE2}"/>
              </a:ext>
            </a:extLst>
          </p:cNvPr>
          <p:cNvSpPr txBox="1">
            <a:spLocks noChangeArrowheads="1"/>
          </p:cNvSpPr>
          <p:nvPr/>
        </p:nvSpPr>
        <p:spPr bwMode="auto">
          <a:xfrm>
            <a:off x="8359231" y="4495853"/>
            <a:ext cx="1417235"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600" b="1">
              <a:solidFill>
                <a:srgbClr val="333300"/>
              </a:solidFill>
              <a:latin typeface="Arial" panose="020B0604020202020204" pitchFamily="34" charset="0"/>
              <a:cs typeface="Arial" panose="020B0604020202020204" pitchFamily="34" charset="0"/>
              <a:sym typeface="Arial"/>
            </a:endParaRPr>
          </a:p>
        </p:txBody>
      </p:sp>
      <p:sp>
        <p:nvSpPr>
          <p:cNvPr id="42010" name="Text Box 26">
            <a:extLst>
              <a:ext uri="{FF2B5EF4-FFF2-40B4-BE49-F238E27FC236}">
                <a16:creationId xmlns:a16="http://schemas.microsoft.com/office/drawing/2014/main" id="{0F2D2742-B851-2043-8DDE-8886E31C9BF3}"/>
              </a:ext>
            </a:extLst>
          </p:cNvPr>
          <p:cNvSpPr txBox="1">
            <a:spLocks noChangeArrowheads="1"/>
          </p:cNvSpPr>
          <p:nvPr/>
        </p:nvSpPr>
        <p:spPr bwMode="auto">
          <a:xfrm>
            <a:off x="10416631" y="1290575"/>
            <a:ext cx="141723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600" b="1">
                <a:solidFill>
                  <a:srgbClr val="333300"/>
                </a:solidFill>
                <a:latin typeface="Arial" panose="020B0604020202020204" pitchFamily="34" charset="0"/>
                <a:cs typeface="Arial" panose="020B0604020202020204" pitchFamily="34" charset="0"/>
                <a:sym typeface="Arial"/>
              </a:rPr>
              <a:t>Phi-lip-pin</a:t>
            </a:r>
          </a:p>
          <a:p>
            <a:pPr algn="ctr" defTabSz="914377" eaLnBrk="1" fontAlgn="base" hangingPunct="1">
              <a:lnSpc>
                <a:spcPct val="80000"/>
              </a:lnSpc>
              <a:spcBef>
                <a:spcPct val="0"/>
              </a:spcBef>
              <a:spcAft>
                <a:spcPct val="0"/>
              </a:spcAft>
            </a:pPr>
            <a:r>
              <a:rPr lang="en-US" altLang="en-VN" sz="1600" b="1">
                <a:solidFill>
                  <a:srgbClr val="333300"/>
                </a:solidFill>
                <a:latin typeface="Arial" panose="020B0604020202020204" pitchFamily="34" charset="0"/>
                <a:cs typeface="Arial" panose="020B0604020202020204" pitchFamily="34" charset="0"/>
                <a:sym typeface="Arial"/>
              </a:rPr>
              <a:t>(T)</a:t>
            </a:r>
          </a:p>
        </p:txBody>
      </p:sp>
      <p:sp>
        <p:nvSpPr>
          <p:cNvPr id="19467" name="Text Box 28">
            <a:extLst>
              <a:ext uri="{FF2B5EF4-FFF2-40B4-BE49-F238E27FC236}">
                <a16:creationId xmlns:a16="http://schemas.microsoft.com/office/drawing/2014/main" id="{40CA871B-0785-1043-84AC-857A05588391}"/>
              </a:ext>
            </a:extLst>
          </p:cNvPr>
          <p:cNvSpPr txBox="1">
            <a:spLocks noChangeArrowheads="1"/>
          </p:cNvSpPr>
          <p:nvPr/>
        </p:nvSpPr>
        <p:spPr bwMode="auto">
          <a:xfrm>
            <a:off x="8359231" y="457406"/>
            <a:ext cx="1417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500" b="1">
              <a:solidFill>
                <a:srgbClr val="333300"/>
              </a:solidFill>
              <a:latin typeface="Arial" panose="020B0604020202020204" pitchFamily="34" charset="0"/>
              <a:cs typeface="Arial" panose="020B0604020202020204" pitchFamily="34" charset="0"/>
              <a:sym typeface="Arial"/>
            </a:endParaRPr>
          </a:p>
        </p:txBody>
      </p:sp>
      <p:sp>
        <p:nvSpPr>
          <p:cNvPr id="42013" name="Text Box 29">
            <a:extLst>
              <a:ext uri="{FF2B5EF4-FFF2-40B4-BE49-F238E27FC236}">
                <a16:creationId xmlns:a16="http://schemas.microsoft.com/office/drawing/2014/main" id="{ABD5DACD-8A94-864E-BAF4-DA140B88D94B}"/>
              </a:ext>
            </a:extLst>
          </p:cNvPr>
          <p:cNvSpPr txBox="1">
            <a:spLocks noChangeArrowheads="1"/>
          </p:cNvSpPr>
          <p:nvPr/>
        </p:nvSpPr>
        <p:spPr bwMode="auto">
          <a:xfrm>
            <a:off x="10416631" y="5589859"/>
            <a:ext cx="1417235"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err="1">
                <a:solidFill>
                  <a:srgbClr val="333300"/>
                </a:solidFill>
                <a:latin typeface="Arial" panose="020B0604020202020204" pitchFamily="34" charset="0"/>
                <a:cs typeface="Arial" panose="020B0604020202020204" pitchFamily="34" charset="0"/>
                <a:sym typeface="Arial"/>
              </a:rPr>
              <a:t>Đông-Ti-mo</a:t>
            </a:r>
            <a:endParaRPr lang="en-US" altLang="en-VN" sz="1400" b="1" dirty="0">
              <a:solidFill>
                <a:srgbClr val="333300"/>
              </a:solidFill>
              <a:latin typeface="Arial" panose="020B0604020202020204" pitchFamily="34" charset="0"/>
              <a:cs typeface="Arial" panose="020B0604020202020204" pitchFamily="34" charset="0"/>
              <a:sym typeface="Arial"/>
            </a:endParaRPr>
          </a:p>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(B)</a:t>
            </a:r>
          </a:p>
        </p:txBody>
      </p:sp>
      <p:sp>
        <p:nvSpPr>
          <p:cNvPr id="42014" name="Text Box 30">
            <a:extLst>
              <a:ext uri="{FF2B5EF4-FFF2-40B4-BE49-F238E27FC236}">
                <a16:creationId xmlns:a16="http://schemas.microsoft.com/office/drawing/2014/main" id="{8E0B5471-CB14-6B49-B98A-39F40462BA1E}"/>
              </a:ext>
            </a:extLst>
          </p:cNvPr>
          <p:cNvSpPr txBox="1">
            <a:spLocks noChangeArrowheads="1"/>
          </p:cNvSpPr>
          <p:nvPr/>
        </p:nvSpPr>
        <p:spPr bwMode="auto">
          <a:xfrm>
            <a:off x="4700283" y="4326576"/>
            <a:ext cx="1682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377" eaLnBrk="1" fontAlgn="base" hangingPunct="1">
              <a:spcBef>
                <a:spcPct val="50000"/>
              </a:spcBef>
              <a:spcAft>
                <a:spcPct val="0"/>
              </a:spcAft>
            </a:pPr>
            <a:r>
              <a:rPr lang="en-US" altLang="en-VN" sz="1400" b="1" dirty="0">
                <a:solidFill>
                  <a:srgbClr val="000000"/>
                </a:solidFill>
                <a:latin typeface="Arial" panose="020B0604020202020204" pitchFamily="34" charset="0"/>
                <a:cs typeface="Arial"/>
                <a:sym typeface="Arial"/>
              </a:rPr>
              <a:t>XIN GA PO (A)</a:t>
            </a:r>
          </a:p>
        </p:txBody>
      </p:sp>
      <p:sp>
        <p:nvSpPr>
          <p:cNvPr id="19470" name="Text Box 37">
            <a:extLst>
              <a:ext uri="{FF2B5EF4-FFF2-40B4-BE49-F238E27FC236}">
                <a16:creationId xmlns:a16="http://schemas.microsoft.com/office/drawing/2014/main" id="{91426312-A6C9-B54A-9DE4-FAE52C8C2BD7}"/>
              </a:ext>
            </a:extLst>
          </p:cNvPr>
          <p:cNvSpPr txBox="1">
            <a:spLocks noChangeArrowheads="1"/>
          </p:cNvSpPr>
          <p:nvPr/>
        </p:nvSpPr>
        <p:spPr bwMode="auto">
          <a:xfrm>
            <a:off x="2889984" y="7695563"/>
            <a:ext cx="7772400" cy="4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150000"/>
              </a:lnSpc>
              <a:spcBef>
                <a:spcPct val="50000"/>
              </a:spcBef>
              <a:spcAft>
                <a:spcPct val="0"/>
              </a:spcAft>
            </a:pPr>
            <a:r>
              <a:rPr lang="en-US" altLang="en-VN" sz="2000" b="1" dirty="0">
                <a:solidFill>
                  <a:srgbClr val="000000"/>
                </a:solidFill>
                <a:cs typeface="Times New Roman" panose="02020603050405020304" pitchFamily="18" charset="0"/>
                <a:sym typeface="Arial"/>
              </a:rPr>
              <a:t>LƯỢC ĐỒ ĐÔNG NAM Á CUỐI TK XIX – ĐẦU TK XX</a:t>
            </a:r>
          </a:p>
        </p:txBody>
      </p:sp>
      <p:sp>
        <p:nvSpPr>
          <p:cNvPr id="19471" name="Text Box 40">
            <a:extLst>
              <a:ext uri="{FF2B5EF4-FFF2-40B4-BE49-F238E27FC236}">
                <a16:creationId xmlns:a16="http://schemas.microsoft.com/office/drawing/2014/main" id="{49589461-9BCD-8044-AD90-87A15B08A9BA}"/>
              </a:ext>
            </a:extLst>
          </p:cNvPr>
          <p:cNvSpPr txBox="1">
            <a:spLocks noChangeArrowheads="1"/>
          </p:cNvSpPr>
          <p:nvPr/>
        </p:nvSpPr>
        <p:spPr bwMode="auto">
          <a:xfrm>
            <a:off x="366800" y="979014"/>
            <a:ext cx="1406525" cy="388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p:txBody>
      </p:sp>
      <p:sp>
        <p:nvSpPr>
          <p:cNvPr id="19472" name="Text Box 41">
            <a:extLst>
              <a:ext uri="{FF2B5EF4-FFF2-40B4-BE49-F238E27FC236}">
                <a16:creationId xmlns:a16="http://schemas.microsoft.com/office/drawing/2014/main" id="{792A1CEF-BDD0-0642-B37D-8C26487E479B}"/>
              </a:ext>
            </a:extLst>
          </p:cNvPr>
          <p:cNvSpPr txBox="1">
            <a:spLocks noChangeArrowheads="1"/>
          </p:cNvSpPr>
          <p:nvPr/>
        </p:nvSpPr>
        <p:spPr bwMode="auto">
          <a:xfrm>
            <a:off x="-14199" y="1469551"/>
            <a:ext cx="1500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a:solidFill>
                  <a:srgbClr val="000000"/>
                </a:solidFill>
                <a:cs typeface="Times New Roman" panose="02020603050405020304" pitchFamily="18" charset="0"/>
                <a:sym typeface="Arial"/>
              </a:rPr>
              <a:t>P</a:t>
            </a:r>
            <a:r>
              <a:rPr lang="en-US" altLang="en-VN" sz="2400" b="1">
                <a:solidFill>
                  <a:srgbClr val="333399"/>
                </a:solidFill>
                <a:cs typeface="Times New Roman" panose="02020603050405020304" pitchFamily="18" charset="0"/>
                <a:sym typeface="Arial"/>
              </a:rPr>
              <a:t>- </a:t>
            </a:r>
            <a:r>
              <a:rPr lang="en-US" altLang="en-VN" sz="2400" b="1">
                <a:solidFill>
                  <a:srgbClr val="FF3300"/>
                </a:solidFill>
                <a:cs typeface="Times New Roman" panose="02020603050405020304" pitchFamily="18" charset="0"/>
                <a:sym typeface="Arial"/>
              </a:rPr>
              <a:t>Thuộc địa Pháp</a:t>
            </a:r>
          </a:p>
        </p:txBody>
      </p:sp>
      <p:sp>
        <p:nvSpPr>
          <p:cNvPr id="19473" name="Text Box 42">
            <a:extLst>
              <a:ext uri="{FF2B5EF4-FFF2-40B4-BE49-F238E27FC236}">
                <a16:creationId xmlns:a16="http://schemas.microsoft.com/office/drawing/2014/main" id="{E142A800-32FF-5B49-BD28-08A2EDFF9F10}"/>
              </a:ext>
            </a:extLst>
          </p:cNvPr>
          <p:cNvSpPr txBox="1">
            <a:spLocks noChangeArrowheads="1"/>
          </p:cNvSpPr>
          <p:nvPr/>
        </p:nvSpPr>
        <p:spPr bwMode="auto">
          <a:xfrm>
            <a:off x="-14200" y="3984151"/>
            <a:ext cx="1547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H</a:t>
            </a:r>
            <a:r>
              <a:rPr lang="en-US" altLang="en-VN" sz="2400" b="1" dirty="0">
                <a:solidFill>
                  <a:srgbClr val="333399"/>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Thuộc</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địa</a:t>
            </a:r>
            <a:r>
              <a:rPr lang="en-US" altLang="en-VN" sz="2400" b="1" dirty="0">
                <a:solidFill>
                  <a:srgbClr val="FF3300"/>
                </a:solidFill>
                <a:cs typeface="Times New Roman" panose="02020603050405020304" pitchFamily="18" charset="0"/>
                <a:sym typeface="Arial"/>
              </a:rPr>
              <a:t> Hà Lan</a:t>
            </a:r>
          </a:p>
        </p:txBody>
      </p:sp>
      <p:sp>
        <p:nvSpPr>
          <p:cNvPr id="19474" name="Text Box 43">
            <a:extLst>
              <a:ext uri="{FF2B5EF4-FFF2-40B4-BE49-F238E27FC236}">
                <a16:creationId xmlns:a16="http://schemas.microsoft.com/office/drawing/2014/main" id="{883E3AEE-E2F3-1446-AA7C-B1F817C5463D}"/>
              </a:ext>
            </a:extLst>
          </p:cNvPr>
          <p:cNvSpPr txBox="1">
            <a:spLocks noChangeArrowheads="1"/>
          </p:cNvSpPr>
          <p:nvPr/>
        </p:nvSpPr>
        <p:spPr bwMode="auto">
          <a:xfrm>
            <a:off x="-55979" y="2619237"/>
            <a:ext cx="182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T-</a:t>
            </a:r>
            <a:r>
              <a:rPr lang="en-US" altLang="en-VN" sz="2400" b="1" dirty="0">
                <a:solidFill>
                  <a:srgbClr val="333399"/>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Thuộc</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địa</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Tây</a:t>
            </a:r>
            <a:r>
              <a:rPr lang="en-US" altLang="en-VN" sz="2400" b="1" dirty="0">
                <a:solidFill>
                  <a:srgbClr val="FF3300"/>
                </a:solidFill>
                <a:cs typeface="Times New Roman" panose="02020603050405020304" pitchFamily="18" charset="0"/>
                <a:sym typeface="Arial"/>
              </a:rPr>
              <a:t> Ban </a:t>
            </a:r>
            <a:r>
              <a:rPr lang="en-US" altLang="en-VN" sz="2400" b="1" dirty="0" err="1">
                <a:solidFill>
                  <a:srgbClr val="FF3300"/>
                </a:solidFill>
                <a:cs typeface="Times New Roman" panose="02020603050405020304" pitchFamily="18" charset="0"/>
                <a:sym typeface="Arial"/>
              </a:rPr>
              <a:t>Nha</a:t>
            </a:r>
            <a:endParaRPr lang="en-US" altLang="en-VN" sz="2400" b="1" dirty="0">
              <a:solidFill>
                <a:srgbClr val="FF3300"/>
              </a:solidFill>
              <a:cs typeface="Times New Roman" panose="02020603050405020304" pitchFamily="18" charset="0"/>
              <a:sym typeface="Arial"/>
            </a:endParaRPr>
          </a:p>
        </p:txBody>
      </p:sp>
      <p:sp>
        <p:nvSpPr>
          <p:cNvPr id="19475" name="Text Box 44">
            <a:extLst>
              <a:ext uri="{FF2B5EF4-FFF2-40B4-BE49-F238E27FC236}">
                <a16:creationId xmlns:a16="http://schemas.microsoft.com/office/drawing/2014/main" id="{4EE5BA8E-7942-8048-BB9C-68684D2F98C3}"/>
              </a:ext>
            </a:extLst>
          </p:cNvPr>
          <p:cNvSpPr txBox="1">
            <a:spLocks noChangeArrowheads="1"/>
          </p:cNvSpPr>
          <p:nvPr/>
        </p:nvSpPr>
        <p:spPr bwMode="auto">
          <a:xfrm>
            <a:off x="-14200" y="5355751"/>
            <a:ext cx="17351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a:solidFill>
                  <a:srgbClr val="000000"/>
                </a:solidFill>
                <a:cs typeface="Times New Roman" panose="02020603050405020304" pitchFamily="18" charset="0"/>
                <a:sym typeface="Arial"/>
              </a:rPr>
              <a:t>B-</a:t>
            </a:r>
            <a:r>
              <a:rPr lang="en-US" altLang="en-VN" sz="2400" b="1">
                <a:solidFill>
                  <a:srgbClr val="333399"/>
                </a:solidFill>
                <a:cs typeface="Times New Roman" panose="02020603050405020304" pitchFamily="18" charset="0"/>
                <a:sym typeface="Arial"/>
              </a:rPr>
              <a:t> </a:t>
            </a:r>
            <a:r>
              <a:rPr lang="en-US" altLang="en-VN" sz="2400" b="1">
                <a:solidFill>
                  <a:srgbClr val="FF3300"/>
                </a:solidFill>
                <a:cs typeface="Times New Roman" panose="02020603050405020304" pitchFamily="18" charset="0"/>
                <a:sym typeface="Arial"/>
              </a:rPr>
              <a:t>Thuộc địa Bồ Đào Nha</a:t>
            </a:r>
          </a:p>
        </p:txBody>
      </p:sp>
      <p:sp>
        <p:nvSpPr>
          <p:cNvPr id="19476" name="Rectangle 45">
            <a:extLst>
              <a:ext uri="{FF2B5EF4-FFF2-40B4-BE49-F238E27FC236}">
                <a16:creationId xmlns:a16="http://schemas.microsoft.com/office/drawing/2014/main" id="{3458A42F-D3E7-0D4D-A326-E3AA21B3B057}"/>
              </a:ext>
            </a:extLst>
          </p:cNvPr>
          <p:cNvSpPr>
            <a:spLocks noChangeArrowheads="1"/>
          </p:cNvSpPr>
          <p:nvPr/>
        </p:nvSpPr>
        <p:spPr bwMode="auto">
          <a:xfrm>
            <a:off x="103948" y="168197"/>
            <a:ext cx="144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A</a:t>
            </a:r>
            <a:r>
              <a:rPr lang="en-US" altLang="en-VN" sz="2400" b="1" dirty="0">
                <a:solidFill>
                  <a:srgbClr val="FF00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Thuộc</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địa</a:t>
            </a:r>
            <a:r>
              <a:rPr lang="en-US" altLang="en-VN" sz="2400" b="1" dirty="0">
                <a:solidFill>
                  <a:srgbClr val="FF3300"/>
                </a:solidFill>
                <a:cs typeface="Times New Roman" panose="02020603050405020304" pitchFamily="18" charset="0"/>
                <a:sym typeface="Arial"/>
              </a:rPr>
              <a:t> Anh</a:t>
            </a:r>
          </a:p>
        </p:txBody>
      </p:sp>
      <p:sp>
        <p:nvSpPr>
          <p:cNvPr id="19477" name="Rectangle 46">
            <a:extLst>
              <a:ext uri="{FF2B5EF4-FFF2-40B4-BE49-F238E27FC236}">
                <a16:creationId xmlns:a16="http://schemas.microsoft.com/office/drawing/2014/main" id="{08CAA89A-59C5-6D42-AB10-597CA6036D66}"/>
              </a:ext>
            </a:extLst>
          </p:cNvPr>
          <p:cNvSpPr>
            <a:spLocks noChangeArrowheads="1"/>
          </p:cNvSpPr>
          <p:nvPr/>
        </p:nvSpPr>
        <p:spPr bwMode="auto">
          <a:xfrm>
            <a:off x="1" y="55925"/>
            <a:ext cx="1655177" cy="6813945"/>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0"/>
              </a:spcBef>
              <a:spcAft>
                <a:spcPct val="0"/>
              </a:spcAft>
            </a:pPr>
            <a:endParaRPr lang="en-VN" altLang="en-VN">
              <a:solidFill>
                <a:srgbClr val="000000"/>
              </a:solidFill>
              <a:cs typeface="Times New Roman" panose="02020603050405020304" pitchFamily="18" charset="0"/>
              <a:sym typeface="Arial"/>
            </a:endParaRPr>
          </a:p>
        </p:txBody>
      </p:sp>
      <p:sp>
        <p:nvSpPr>
          <p:cNvPr id="42031" name="Text Box 47">
            <a:extLst>
              <a:ext uri="{FF2B5EF4-FFF2-40B4-BE49-F238E27FC236}">
                <a16:creationId xmlns:a16="http://schemas.microsoft.com/office/drawing/2014/main" id="{3A581BDA-84FE-6F4E-9220-832209AC7308}"/>
              </a:ext>
            </a:extLst>
          </p:cNvPr>
          <p:cNvSpPr txBox="1">
            <a:spLocks noChangeArrowheads="1"/>
          </p:cNvSpPr>
          <p:nvPr/>
        </p:nvSpPr>
        <p:spPr bwMode="auto">
          <a:xfrm>
            <a:off x="6470423" y="4461849"/>
            <a:ext cx="2289964"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133" b="1" dirty="0">
                <a:solidFill>
                  <a:srgbClr val="FFFFFF"/>
                </a:solidFill>
                <a:latin typeface="Arial" panose="020B0604020202020204" pitchFamily="34" charset="0"/>
                <a:cs typeface="Arial" panose="020B0604020202020204" pitchFamily="34" charset="0"/>
                <a:sym typeface="Arial"/>
              </a:rPr>
              <a:t>In-</a:t>
            </a:r>
            <a:r>
              <a:rPr lang="en-US" altLang="en-VN" sz="2133" b="1" dirty="0" err="1">
                <a:solidFill>
                  <a:srgbClr val="FFFFFF"/>
                </a:solidFill>
                <a:latin typeface="Arial" panose="020B0604020202020204" pitchFamily="34" charset="0"/>
                <a:cs typeface="Arial" panose="020B0604020202020204" pitchFamily="34" charset="0"/>
                <a:sym typeface="Arial"/>
              </a:rPr>
              <a:t>đô</a:t>
            </a:r>
            <a:r>
              <a:rPr lang="en-US" altLang="en-VN" sz="2133" b="1" dirty="0">
                <a:solidFill>
                  <a:srgbClr val="FFFFFF"/>
                </a:solidFill>
                <a:latin typeface="Arial" panose="020B0604020202020204" pitchFamily="34" charset="0"/>
                <a:cs typeface="Arial" panose="020B0604020202020204" pitchFamily="34" charset="0"/>
                <a:sym typeface="Arial"/>
              </a:rPr>
              <a:t>-</a:t>
            </a:r>
            <a:r>
              <a:rPr lang="en-US" altLang="en-VN" sz="2133" b="1" dirty="0" err="1">
                <a:solidFill>
                  <a:srgbClr val="FFFFFF"/>
                </a:solidFill>
                <a:latin typeface="Arial" panose="020B0604020202020204" pitchFamily="34" charset="0"/>
                <a:cs typeface="Arial" panose="020B0604020202020204" pitchFamily="34" charset="0"/>
                <a:sym typeface="Arial"/>
              </a:rPr>
              <a:t>nê</a:t>
            </a:r>
            <a:r>
              <a:rPr lang="en-US" altLang="en-VN" sz="2133" b="1" dirty="0">
                <a:solidFill>
                  <a:srgbClr val="FFFFFF"/>
                </a:solidFill>
                <a:latin typeface="Arial" panose="020B0604020202020204" pitchFamily="34" charset="0"/>
                <a:cs typeface="Arial" panose="020B0604020202020204" pitchFamily="34" charset="0"/>
                <a:sym typeface="Arial"/>
              </a:rPr>
              <a:t>-xi-a</a:t>
            </a:r>
            <a:r>
              <a:rPr lang="en-US" altLang="en-VN" sz="1867" b="1" dirty="0">
                <a:solidFill>
                  <a:srgbClr val="FFFFFF"/>
                </a:solidFill>
                <a:latin typeface="Arial" panose="020B0604020202020204" pitchFamily="34" charset="0"/>
                <a:cs typeface="Arial" panose="020B0604020202020204" pitchFamily="34" charset="0"/>
                <a:sym typeface="Arial"/>
              </a:rPr>
              <a:t> (H)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001"/>
                                        </p:tgtEl>
                                        <p:attrNameLst>
                                          <p:attrName>style.visibility</p:attrName>
                                        </p:attrNameLst>
                                      </p:cBhvr>
                                      <p:to>
                                        <p:strVal val="visible"/>
                                      </p:to>
                                    </p:set>
                                    <p:animEffect transition="in" filter="dissolve">
                                      <p:cBhvr>
                                        <p:cTn id="7" dur="1000"/>
                                        <p:tgtEl>
                                          <p:spTgt spid="42001"/>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42014"/>
                                        </p:tgtEl>
                                        <p:attrNameLst>
                                          <p:attrName>style.visibility</p:attrName>
                                        </p:attrNameLst>
                                      </p:cBhvr>
                                      <p:to>
                                        <p:strVal val="visible"/>
                                      </p:to>
                                    </p:set>
                                    <p:animEffect transition="in" filter="dissolve">
                                      <p:cBhvr>
                                        <p:cTn id="15" dur="1000"/>
                                        <p:tgtEl>
                                          <p:spTgt spid="420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97"/>
                                        </p:tgtEl>
                                        <p:attrNameLst>
                                          <p:attrName>style.visibility</p:attrName>
                                        </p:attrNameLst>
                                      </p:cBhvr>
                                      <p:to>
                                        <p:strVal val="visible"/>
                                      </p:to>
                                    </p:set>
                                    <p:animEffect transition="in" filter="dissolve">
                                      <p:cBhvr>
                                        <p:cTn id="20" dur="1000"/>
                                        <p:tgtEl>
                                          <p:spTgt spid="41997"/>
                                        </p:tgtEl>
                                      </p:cBhvr>
                                    </p:animEffect>
                                  </p:childTnLst>
                                </p:cTn>
                              </p:par>
                            </p:childTnLst>
                          </p:cTn>
                        </p:par>
                        <p:par>
                          <p:cTn id="21" fill="hold" nodeType="afterGroup">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41998"/>
                                        </p:tgtEl>
                                        <p:attrNameLst>
                                          <p:attrName>style.visibility</p:attrName>
                                        </p:attrNameLst>
                                      </p:cBhvr>
                                      <p:to>
                                        <p:strVal val="visible"/>
                                      </p:to>
                                    </p:set>
                                    <p:animEffect transition="in" filter="dissolve">
                                      <p:cBhvr>
                                        <p:cTn id="24" dur="1000"/>
                                        <p:tgtEl>
                                          <p:spTgt spid="41998"/>
                                        </p:tgtEl>
                                      </p:cBhvr>
                                    </p:animEffect>
                                  </p:childTnLst>
                                </p:cTn>
                              </p:par>
                            </p:childTnLst>
                          </p:cTn>
                        </p:par>
                        <p:par>
                          <p:cTn id="25" fill="hold" nodeType="afterGroup">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41999"/>
                                        </p:tgtEl>
                                        <p:attrNameLst>
                                          <p:attrName>style.visibility</p:attrName>
                                        </p:attrNameLst>
                                      </p:cBhvr>
                                      <p:to>
                                        <p:strVal val="visible"/>
                                      </p:to>
                                    </p:set>
                                    <p:animEffect transition="in" filter="dissolve">
                                      <p:cBhvr>
                                        <p:cTn id="28" dur="1000"/>
                                        <p:tgtEl>
                                          <p:spTgt spid="419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2010"/>
                                        </p:tgtEl>
                                        <p:attrNameLst>
                                          <p:attrName>style.visibility</p:attrName>
                                        </p:attrNameLst>
                                      </p:cBhvr>
                                      <p:to>
                                        <p:strVal val="visible"/>
                                      </p:to>
                                    </p:set>
                                    <p:animEffect transition="in" filter="dissolve">
                                      <p:cBhvr>
                                        <p:cTn id="33" dur="1000"/>
                                        <p:tgtEl>
                                          <p:spTgt spid="420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2008"/>
                                        </p:tgtEl>
                                        <p:attrNameLst>
                                          <p:attrName>style.visibility</p:attrName>
                                        </p:attrNameLst>
                                      </p:cBhvr>
                                      <p:to>
                                        <p:strVal val="visible"/>
                                      </p:to>
                                    </p:set>
                                    <p:animEffect transition="in" filter="dissolve">
                                      <p:cBhvr>
                                        <p:cTn id="38" dur="1000"/>
                                        <p:tgtEl>
                                          <p:spTgt spid="42008"/>
                                        </p:tgtEl>
                                      </p:cBhvr>
                                    </p:animEffect>
                                  </p:childTnLst>
                                </p:cTn>
                              </p:par>
                            </p:childTnLst>
                          </p:cTn>
                        </p:par>
                        <p:par>
                          <p:cTn id="39" fill="hold" nodeType="afterGroup">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42031"/>
                                        </p:tgtEl>
                                        <p:attrNameLst>
                                          <p:attrName>style.visibility</p:attrName>
                                        </p:attrNameLst>
                                      </p:cBhvr>
                                      <p:to>
                                        <p:strVal val="visible"/>
                                      </p:to>
                                    </p:set>
                                    <p:animEffect transition="in" filter="fade">
                                      <p:cBhvr>
                                        <p:cTn id="42" dur="500"/>
                                        <p:tgtEl>
                                          <p:spTgt spid="420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2013"/>
                                        </p:tgtEl>
                                        <p:attrNameLst>
                                          <p:attrName>style.visibility</p:attrName>
                                        </p:attrNameLst>
                                      </p:cBhvr>
                                      <p:to>
                                        <p:strVal val="visible"/>
                                      </p:to>
                                    </p:set>
                                    <p:animEffect transition="in" filter="dissolve">
                                      <p:cBhvr>
                                        <p:cTn id="47" dur="1000"/>
                                        <p:tgtEl>
                                          <p:spTgt spid="42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p:bldP spid="41998" grpId="0"/>
      <p:bldP spid="41999" grpId="0"/>
      <p:bldP spid="42001" grpId="0"/>
      <p:bldP spid="42008" grpId="0"/>
      <p:bldP spid="42010" grpId="0"/>
      <p:bldP spid="42013" grpId="0"/>
      <p:bldP spid="42014" grpId="0"/>
      <p:bldP spid="420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465DDF-8745-9C9F-EAE5-777120C6C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02123"/>
          </a:xfrm>
          <a:prstGeom prst="rect">
            <a:avLst/>
          </a:prstGeom>
        </p:spPr>
      </p:pic>
    </p:spTree>
    <p:extLst>
      <p:ext uri="{BB962C8B-B14F-4D97-AF65-F5344CB8AC3E}">
        <p14:creationId xmlns:p14="http://schemas.microsoft.com/office/powerpoint/2010/main" val="861526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93C25E-8855-8C11-FD17-82E4118841F0}"/>
              </a:ext>
            </a:extLst>
          </p:cNvPr>
          <p:cNvPicPr>
            <a:picLocks noChangeAspect="1"/>
          </p:cNvPicPr>
          <p:nvPr/>
        </p:nvPicPr>
        <p:blipFill rotWithShape="1">
          <a:blip r:embed="rId2"/>
          <a:srcRect t="4348" r="8584"/>
          <a:stretch/>
        </p:blipFill>
        <p:spPr>
          <a:xfrm>
            <a:off x="231140" y="0"/>
            <a:ext cx="11960860" cy="6815621"/>
          </a:xfrm>
          <a:prstGeom prst="rect">
            <a:avLst/>
          </a:prstGeom>
        </p:spPr>
      </p:pic>
      <p:sp>
        <p:nvSpPr>
          <p:cNvPr id="10" name="Rectangle: Rounded Corners 9">
            <a:extLst>
              <a:ext uri="{FF2B5EF4-FFF2-40B4-BE49-F238E27FC236}">
                <a16:creationId xmlns:a16="http://schemas.microsoft.com/office/drawing/2014/main" id="{6C11939C-D4F8-FBCD-6D3D-660EFFD19CFA}"/>
              </a:ext>
            </a:extLst>
          </p:cNvPr>
          <p:cNvSpPr/>
          <p:nvPr/>
        </p:nvSpPr>
        <p:spPr>
          <a:xfrm>
            <a:off x="512494" y="0"/>
            <a:ext cx="10185009" cy="1024421"/>
          </a:xfrm>
          <a:prstGeom prst="round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Quốc gia nào không trở thành thuộc địa của các nước phương Tây?</a:t>
            </a:r>
          </a:p>
        </p:txBody>
      </p:sp>
      <p:pic>
        <p:nvPicPr>
          <p:cNvPr id="2" name="Picture 1">
            <a:extLst>
              <a:ext uri="{FF2B5EF4-FFF2-40B4-BE49-F238E27FC236}">
                <a16:creationId xmlns:a16="http://schemas.microsoft.com/office/drawing/2014/main" id="{C9D938A0-4442-013F-1665-7A64D6F7E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40161493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05D34-9B4B-1799-95B2-A6D32024A46C}"/>
              </a:ext>
            </a:extLst>
          </p:cNvPr>
          <p:cNvPicPr>
            <a:picLocks noChangeAspect="1"/>
          </p:cNvPicPr>
          <p:nvPr/>
        </p:nvPicPr>
        <p:blipFill>
          <a:blip r:embed="rId2"/>
          <a:stretch>
            <a:fillRect/>
          </a:stretch>
        </p:blipFill>
        <p:spPr>
          <a:xfrm>
            <a:off x="0" y="0"/>
            <a:ext cx="6096000" cy="6096000"/>
          </a:xfrm>
          <a:prstGeom prst="rect">
            <a:avLst/>
          </a:prstGeom>
        </p:spPr>
      </p:pic>
      <p:pic>
        <p:nvPicPr>
          <p:cNvPr id="3" name="Picture 2">
            <a:extLst>
              <a:ext uri="{FF2B5EF4-FFF2-40B4-BE49-F238E27FC236}">
                <a16:creationId xmlns:a16="http://schemas.microsoft.com/office/drawing/2014/main" id="{69077B81-E745-30D1-7F61-EDD477818031}"/>
              </a:ext>
            </a:extLst>
          </p:cNvPr>
          <p:cNvPicPr>
            <a:picLocks noChangeAspect="1"/>
          </p:cNvPicPr>
          <p:nvPr/>
        </p:nvPicPr>
        <p:blipFill rotWithShape="1">
          <a:blip r:embed="rId3"/>
          <a:srcRect t="12500"/>
          <a:stretch/>
        </p:blipFill>
        <p:spPr>
          <a:xfrm>
            <a:off x="6216315" y="0"/>
            <a:ext cx="5911015" cy="5943600"/>
          </a:xfrm>
          <a:prstGeom prst="rect">
            <a:avLst/>
          </a:prstGeom>
        </p:spPr>
      </p:pic>
      <p:sp>
        <p:nvSpPr>
          <p:cNvPr id="4" name="Rectangle: Rounded Corners 3">
            <a:extLst>
              <a:ext uri="{FF2B5EF4-FFF2-40B4-BE49-F238E27FC236}">
                <a16:creationId xmlns:a16="http://schemas.microsoft.com/office/drawing/2014/main" id="{67FDF78E-B33F-92B8-27CC-7C18B06F194F}"/>
              </a:ext>
            </a:extLst>
          </p:cNvPr>
          <p:cNvSpPr/>
          <p:nvPr/>
        </p:nvSpPr>
        <p:spPr>
          <a:xfrm>
            <a:off x="-1" y="5943600"/>
            <a:ext cx="1200701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Thái Lan là quốc gia Đông Nam Á duy nhất không bị chiếm làm thuộc địa của các nước châu Âu</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19955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par>
                                <p:cTn id="8" presetID="21" presetClass="entr" presetSubtype="3"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3)">
                                      <p:cBhvr>
                                        <p:cTn id="10" dur="2000"/>
                                        <p:tgtEl>
                                          <p:spTgt spid="3"/>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3)">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228600" y="152400"/>
            <a:ext cx="119634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4: ĐÔNG NAM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TỪ NỮA SAU THẾ KỈ XVI ĐẾN GIỮA THẾ KỈ XIX (t1)</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48833BC7-1CC5-2CA7-34CA-F7AD3FFAFCF2}"/>
              </a:ext>
            </a:extLst>
          </p:cNvPr>
          <p:cNvSpPr txBox="1"/>
          <p:nvPr/>
        </p:nvSpPr>
        <p:spPr>
          <a:xfrm>
            <a:off x="193208" y="1280666"/>
            <a:ext cx="11963400"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Khái</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quát</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q</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nhập</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Đông</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thực</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dân</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phương</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Tây</a:t>
            </a:r>
            <a:endPar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1160C728-7429-2326-B5B2-3B66AB046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7" name="Rectangle 4">
            <a:extLst>
              <a:ext uri="{FF2B5EF4-FFF2-40B4-BE49-F238E27FC236}">
                <a16:creationId xmlns:a16="http://schemas.microsoft.com/office/drawing/2014/main" id="{77381283-70B9-4C76-8C5A-08420B5F9AF7}"/>
              </a:ext>
            </a:extLst>
          </p:cNvPr>
          <p:cNvSpPr>
            <a:spLocks noChangeArrowheads="1"/>
          </p:cNvSpPr>
          <p:nvPr/>
        </p:nvSpPr>
        <p:spPr bwMode="auto">
          <a:xfrm>
            <a:off x="117230" y="2315468"/>
            <a:ext cx="11963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685800" eaLnBrk="1" fontAlgn="base" hangingPunct="1">
              <a:spcBef>
                <a:spcPct val="0"/>
              </a:spcBef>
              <a:spcAft>
                <a:spcPct val="0"/>
              </a:spcAft>
              <a:buFont typeface="Arial"/>
              <a:buNone/>
            </a:pPr>
            <a:r>
              <a:rPr lang="en-US" altLang="en-VN" sz="3200" dirty="0">
                <a:solidFill>
                  <a:srgbClr val="000000"/>
                </a:solidFill>
                <a:cs typeface="Arial"/>
                <a:sym typeface="Arial"/>
              </a:rPr>
              <a:t>-</a:t>
            </a:r>
            <a:r>
              <a:rPr lang="en-US" altLang="en-VN" sz="3200" dirty="0">
                <a:solidFill>
                  <a:srgbClr val="663300"/>
                </a:solidFill>
                <a:cs typeface="Arial"/>
                <a:sym typeface="Arial"/>
              </a:rPr>
              <a:t> </a:t>
            </a:r>
            <a:r>
              <a:rPr lang="en-US" altLang="en-VN" sz="3200" dirty="0" err="1">
                <a:solidFill>
                  <a:srgbClr val="000000"/>
                </a:solidFill>
                <a:cs typeface="Arial"/>
                <a:sym typeface="Arial"/>
              </a:rPr>
              <a:t>Đông</a:t>
            </a:r>
            <a:r>
              <a:rPr lang="en-US" altLang="en-VN" sz="3200" dirty="0">
                <a:solidFill>
                  <a:srgbClr val="000000"/>
                </a:solidFill>
                <a:cs typeface="Arial"/>
                <a:sym typeface="Arial"/>
              </a:rPr>
              <a:t> Nam </a:t>
            </a:r>
            <a:r>
              <a:rPr lang="en-US" altLang="en-VN" sz="3200" dirty="0" err="1">
                <a:solidFill>
                  <a:srgbClr val="000000"/>
                </a:solidFill>
                <a:cs typeface="Arial"/>
                <a:sym typeface="Arial"/>
              </a:rPr>
              <a:t>Á</a:t>
            </a:r>
            <a:r>
              <a:rPr lang="en-US" altLang="en-VN" sz="3200" dirty="0">
                <a:solidFill>
                  <a:srgbClr val="000000"/>
                </a:solidFill>
                <a:cs typeface="Arial"/>
                <a:sym typeface="Arial"/>
              </a:rPr>
              <a:t> : </a:t>
            </a:r>
            <a:r>
              <a:rPr lang="en-US" altLang="en-VN" sz="3200" dirty="0" err="1">
                <a:solidFill>
                  <a:srgbClr val="000000"/>
                </a:solidFill>
                <a:cs typeface="Arial"/>
                <a:sym typeface="Arial"/>
              </a:rPr>
              <a:t>Có</a:t>
            </a:r>
            <a:r>
              <a:rPr lang="en-US" altLang="en-VN" sz="3200" dirty="0">
                <a:solidFill>
                  <a:srgbClr val="000000"/>
                </a:solidFill>
                <a:cs typeface="Arial"/>
                <a:sym typeface="Arial"/>
              </a:rPr>
              <a:t> </a:t>
            </a:r>
            <a:r>
              <a:rPr lang="en-US" altLang="en-VN" sz="3200" dirty="0" err="1">
                <a:solidFill>
                  <a:srgbClr val="000000"/>
                </a:solidFill>
                <a:cs typeface="Arial"/>
                <a:sym typeface="Arial"/>
              </a:rPr>
              <a:t>vị</a:t>
            </a:r>
            <a:r>
              <a:rPr lang="en-US" altLang="en-VN" sz="3200" dirty="0">
                <a:solidFill>
                  <a:srgbClr val="000000"/>
                </a:solidFill>
                <a:cs typeface="Arial"/>
                <a:sym typeface="Arial"/>
              </a:rPr>
              <a:t> </a:t>
            </a:r>
            <a:r>
              <a:rPr lang="en-US" altLang="en-VN" sz="3200" dirty="0" err="1">
                <a:solidFill>
                  <a:srgbClr val="000000"/>
                </a:solidFill>
                <a:cs typeface="Arial"/>
                <a:sym typeface="Arial"/>
              </a:rPr>
              <a:t>trí</a:t>
            </a:r>
            <a:r>
              <a:rPr lang="en-US" altLang="en-VN" sz="3200" dirty="0">
                <a:solidFill>
                  <a:srgbClr val="000000"/>
                </a:solidFill>
                <a:cs typeface="Arial"/>
                <a:sym typeface="Arial"/>
              </a:rPr>
              <a:t> </a:t>
            </a:r>
            <a:r>
              <a:rPr lang="en-US" altLang="en-VN" sz="3200" dirty="0" err="1">
                <a:solidFill>
                  <a:srgbClr val="000000"/>
                </a:solidFill>
                <a:cs typeface="Arial"/>
                <a:sym typeface="Arial"/>
              </a:rPr>
              <a:t>địa</a:t>
            </a:r>
            <a:r>
              <a:rPr lang="en-US" altLang="en-VN" sz="3200" dirty="0">
                <a:solidFill>
                  <a:srgbClr val="000000"/>
                </a:solidFill>
                <a:cs typeface="Arial"/>
                <a:sym typeface="Arial"/>
              </a:rPr>
              <a:t> lí </a:t>
            </a:r>
            <a:r>
              <a:rPr lang="en-US" altLang="en-VN" sz="3200" dirty="0" err="1">
                <a:solidFill>
                  <a:srgbClr val="000000"/>
                </a:solidFill>
                <a:cs typeface="Arial"/>
                <a:sym typeface="Arial"/>
              </a:rPr>
              <a:t>quan</a:t>
            </a:r>
            <a:r>
              <a:rPr lang="en-US" altLang="en-VN" sz="3200" dirty="0">
                <a:solidFill>
                  <a:srgbClr val="000000"/>
                </a:solidFill>
                <a:cs typeface="Arial"/>
                <a:sym typeface="Arial"/>
              </a:rPr>
              <a:t> </a:t>
            </a:r>
            <a:r>
              <a:rPr lang="en-US" altLang="en-VN" sz="3200" dirty="0" err="1">
                <a:solidFill>
                  <a:srgbClr val="000000"/>
                </a:solidFill>
                <a:cs typeface="Arial"/>
                <a:sym typeface="Arial"/>
              </a:rPr>
              <a:t>trọng</a:t>
            </a:r>
            <a:r>
              <a:rPr lang="en-US" altLang="en-VN" sz="3200" dirty="0">
                <a:solidFill>
                  <a:srgbClr val="000000"/>
                </a:solidFill>
                <a:cs typeface="Arial"/>
                <a:sym typeface="Arial"/>
              </a:rPr>
              <a:t>. </a:t>
            </a:r>
            <a:r>
              <a:rPr lang="en-US" altLang="en-VN" sz="3200" dirty="0" err="1">
                <a:solidFill>
                  <a:srgbClr val="000000"/>
                </a:solidFill>
                <a:cs typeface="Arial"/>
                <a:sym typeface="Arial"/>
              </a:rPr>
              <a:t>Giàu</a:t>
            </a:r>
            <a:r>
              <a:rPr lang="en-US" altLang="en-VN" sz="3200" dirty="0">
                <a:solidFill>
                  <a:srgbClr val="000000"/>
                </a:solidFill>
                <a:cs typeface="Arial"/>
                <a:sym typeface="Arial"/>
              </a:rPr>
              <a:t> </a:t>
            </a:r>
            <a:r>
              <a:rPr lang="en-US" altLang="en-VN" sz="3200" dirty="0" err="1">
                <a:solidFill>
                  <a:srgbClr val="000000"/>
                </a:solidFill>
                <a:cs typeface="Arial"/>
                <a:sym typeface="Arial"/>
              </a:rPr>
              <a:t>tài</a:t>
            </a:r>
            <a:r>
              <a:rPr lang="en-US" altLang="en-VN" sz="3200" dirty="0">
                <a:solidFill>
                  <a:srgbClr val="000000"/>
                </a:solidFill>
                <a:cs typeface="Arial"/>
                <a:sym typeface="Arial"/>
              </a:rPr>
              <a:t> </a:t>
            </a:r>
            <a:r>
              <a:rPr lang="en-US" altLang="en-VN" sz="3200" dirty="0" err="1">
                <a:solidFill>
                  <a:srgbClr val="000000"/>
                </a:solidFill>
                <a:cs typeface="Arial"/>
                <a:sym typeface="Arial"/>
              </a:rPr>
              <a:t>nguyên</a:t>
            </a:r>
            <a:r>
              <a:rPr lang="en-US" altLang="en-VN" sz="3200" dirty="0">
                <a:solidFill>
                  <a:srgbClr val="000000"/>
                </a:solidFill>
                <a:cs typeface="Arial"/>
                <a:sym typeface="Arial"/>
              </a:rPr>
              <a:t> </a:t>
            </a:r>
            <a:r>
              <a:rPr lang="en-US" altLang="en-VN" sz="3200" dirty="0" err="1">
                <a:solidFill>
                  <a:srgbClr val="000000"/>
                </a:solidFill>
                <a:cs typeface="Arial"/>
                <a:sym typeface="Arial"/>
              </a:rPr>
              <a:t>thiên</a:t>
            </a:r>
            <a:r>
              <a:rPr lang="en-US" altLang="en-VN" sz="3200" dirty="0">
                <a:solidFill>
                  <a:srgbClr val="000000"/>
                </a:solidFill>
                <a:cs typeface="Arial"/>
                <a:sym typeface="Arial"/>
              </a:rPr>
              <a:t> </a:t>
            </a:r>
            <a:r>
              <a:rPr lang="en-US" altLang="en-VN" sz="3200" dirty="0" err="1">
                <a:solidFill>
                  <a:srgbClr val="000000"/>
                </a:solidFill>
                <a:cs typeface="Arial"/>
                <a:sym typeface="Arial"/>
              </a:rPr>
              <a:t>nhiên</a:t>
            </a:r>
            <a:r>
              <a:rPr lang="en-US" altLang="en-VN" sz="3200" dirty="0">
                <a:solidFill>
                  <a:srgbClr val="000000"/>
                </a:solidFill>
                <a:cs typeface="Arial"/>
                <a:sym typeface="Arial"/>
              </a:rPr>
              <a:t>. </a:t>
            </a:r>
            <a:r>
              <a:rPr lang="en-US" altLang="en-VN" sz="3200" dirty="0" err="1">
                <a:solidFill>
                  <a:srgbClr val="000000"/>
                </a:solidFill>
                <a:cs typeface="Arial"/>
                <a:sym typeface="Arial"/>
              </a:rPr>
              <a:t>Chế</a:t>
            </a:r>
            <a:r>
              <a:rPr lang="en-US" altLang="en-VN" sz="3200" dirty="0">
                <a:solidFill>
                  <a:srgbClr val="000000"/>
                </a:solidFill>
                <a:cs typeface="Arial"/>
                <a:sym typeface="Arial"/>
              </a:rPr>
              <a:t> </a:t>
            </a:r>
            <a:r>
              <a:rPr lang="en-US" altLang="en-VN" sz="3200" dirty="0" err="1">
                <a:solidFill>
                  <a:srgbClr val="000000"/>
                </a:solidFill>
                <a:cs typeface="Arial"/>
                <a:sym typeface="Arial"/>
              </a:rPr>
              <a:t>độ</a:t>
            </a:r>
            <a:r>
              <a:rPr lang="en-US" altLang="en-VN" sz="3200" dirty="0">
                <a:solidFill>
                  <a:srgbClr val="000000"/>
                </a:solidFill>
                <a:cs typeface="Arial"/>
                <a:sym typeface="Arial"/>
              </a:rPr>
              <a:t> </a:t>
            </a:r>
            <a:r>
              <a:rPr lang="en-US" altLang="en-VN" sz="3200" dirty="0" err="1">
                <a:solidFill>
                  <a:srgbClr val="000000"/>
                </a:solidFill>
                <a:cs typeface="Arial"/>
                <a:sym typeface="Arial"/>
              </a:rPr>
              <a:t>phong</a:t>
            </a:r>
            <a:r>
              <a:rPr lang="en-US" altLang="en-VN" sz="3200" dirty="0">
                <a:solidFill>
                  <a:srgbClr val="000000"/>
                </a:solidFill>
                <a:cs typeface="Arial"/>
                <a:sym typeface="Arial"/>
              </a:rPr>
              <a:t> </a:t>
            </a:r>
            <a:r>
              <a:rPr lang="en-US" altLang="en-VN" sz="3200" dirty="0" err="1">
                <a:solidFill>
                  <a:srgbClr val="000000"/>
                </a:solidFill>
                <a:cs typeface="Arial"/>
                <a:sym typeface="Arial"/>
              </a:rPr>
              <a:t>kiến</a:t>
            </a:r>
            <a:r>
              <a:rPr lang="en-US" altLang="en-VN" sz="3200" dirty="0">
                <a:solidFill>
                  <a:srgbClr val="000000"/>
                </a:solidFill>
                <a:cs typeface="Arial"/>
                <a:sym typeface="Arial"/>
              </a:rPr>
              <a:t> </a:t>
            </a:r>
            <a:r>
              <a:rPr lang="en-US" altLang="en-VN" sz="3200" dirty="0" err="1">
                <a:solidFill>
                  <a:srgbClr val="000000"/>
                </a:solidFill>
                <a:cs typeface="Arial"/>
                <a:sym typeface="Arial"/>
              </a:rPr>
              <a:t>suy</a:t>
            </a:r>
            <a:r>
              <a:rPr lang="en-US" altLang="en-VN" sz="3200" dirty="0">
                <a:solidFill>
                  <a:srgbClr val="000000"/>
                </a:solidFill>
                <a:cs typeface="Arial"/>
                <a:sym typeface="Arial"/>
              </a:rPr>
              <a:t> </a:t>
            </a:r>
            <a:r>
              <a:rPr lang="en-US" altLang="en-VN" sz="3200" dirty="0" err="1">
                <a:solidFill>
                  <a:srgbClr val="000000"/>
                </a:solidFill>
                <a:cs typeface="Arial"/>
                <a:sym typeface="Arial"/>
              </a:rPr>
              <a:t>yếu</a:t>
            </a:r>
            <a:r>
              <a:rPr lang="en-US" altLang="en-VN" sz="3200" dirty="0">
                <a:solidFill>
                  <a:srgbClr val="000000"/>
                </a:solidFill>
                <a:cs typeface="Arial"/>
                <a:sym typeface="Arial"/>
              </a:rPr>
              <a:t>.</a:t>
            </a:r>
            <a:endParaRPr lang="en-US" altLang="en-VN" sz="3200" dirty="0">
              <a:solidFill>
                <a:srgbClr val="000000"/>
              </a:solidFill>
              <a:cs typeface="Arial"/>
              <a:sym typeface="Symbol" pitchFamily="2" charset="2"/>
            </a:endParaRPr>
          </a:p>
        </p:txBody>
      </p:sp>
      <p:sp>
        <p:nvSpPr>
          <p:cNvPr id="9" name="Rectangle 4">
            <a:extLst>
              <a:ext uri="{FF2B5EF4-FFF2-40B4-BE49-F238E27FC236}">
                <a16:creationId xmlns:a16="http://schemas.microsoft.com/office/drawing/2014/main" id="{73518826-AE1B-B367-4F3A-552452CBEC79}"/>
              </a:ext>
            </a:extLst>
          </p:cNvPr>
          <p:cNvSpPr>
            <a:spLocks noChangeArrowheads="1"/>
          </p:cNvSpPr>
          <p:nvPr/>
        </p:nvSpPr>
        <p:spPr bwMode="auto">
          <a:xfrm>
            <a:off x="76200" y="3514694"/>
            <a:ext cx="11963400" cy="148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685800" eaLnBrk="1" fontAlgn="base" hangingPunct="1">
              <a:spcBef>
                <a:spcPct val="0"/>
              </a:spcBef>
              <a:spcAft>
                <a:spcPct val="0"/>
              </a:spcAft>
              <a:buFont typeface="Arial"/>
              <a:buNone/>
            </a:pPr>
            <a:r>
              <a:rPr lang="en-US" altLang="en-VN" sz="3200" dirty="0">
                <a:solidFill>
                  <a:srgbClr val="000000"/>
                </a:solidFill>
                <a:cs typeface="Arial"/>
                <a:sym typeface="Arial"/>
              </a:rPr>
              <a:t>- </a:t>
            </a:r>
            <a:r>
              <a:rPr lang="en-US" altLang="en-VN" sz="3200" dirty="0" err="1">
                <a:solidFill>
                  <a:srgbClr val="000000"/>
                </a:solidFill>
                <a:cs typeface="Arial"/>
                <a:sym typeface="Arial"/>
              </a:rPr>
              <a:t>Bằng</a:t>
            </a:r>
            <a:r>
              <a:rPr lang="en-US" altLang="en-VN" sz="3200" dirty="0">
                <a:solidFill>
                  <a:srgbClr val="000000"/>
                </a:solidFill>
                <a:cs typeface="Arial"/>
                <a:sym typeface="Arial"/>
              </a:rPr>
              <a:t> </a:t>
            </a:r>
            <a:r>
              <a:rPr lang="en-US" altLang="en-VN" sz="3200" dirty="0" err="1">
                <a:solidFill>
                  <a:srgbClr val="000000"/>
                </a:solidFill>
                <a:cs typeface="Arial"/>
                <a:sym typeface="Arial"/>
              </a:rPr>
              <a:t>nhiều</a:t>
            </a:r>
            <a:r>
              <a:rPr lang="en-US" altLang="en-VN" sz="3200" dirty="0">
                <a:solidFill>
                  <a:srgbClr val="000000"/>
                </a:solidFill>
                <a:cs typeface="Arial"/>
                <a:sym typeface="Arial"/>
              </a:rPr>
              <a:t> </a:t>
            </a:r>
            <a:r>
              <a:rPr lang="en-US" altLang="en-VN" sz="3200" dirty="0" err="1">
                <a:solidFill>
                  <a:srgbClr val="000000"/>
                </a:solidFill>
                <a:cs typeface="Arial"/>
                <a:sym typeface="Arial"/>
              </a:rPr>
              <a:t>thủ</a:t>
            </a:r>
            <a:r>
              <a:rPr lang="en-US" altLang="en-VN" sz="3200" dirty="0">
                <a:solidFill>
                  <a:srgbClr val="000000"/>
                </a:solidFill>
                <a:cs typeface="Arial"/>
                <a:sym typeface="Arial"/>
              </a:rPr>
              <a:t> </a:t>
            </a:r>
            <a:r>
              <a:rPr lang="en-US" altLang="en-VN" sz="3200" dirty="0" err="1">
                <a:solidFill>
                  <a:srgbClr val="000000"/>
                </a:solidFill>
                <a:cs typeface="Arial"/>
                <a:sym typeface="Arial"/>
              </a:rPr>
              <a:t>đoạn</a:t>
            </a:r>
            <a:r>
              <a:rPr lang="en-US" altLang="en-VN" sz="3200" dirty="0">
                <a:solidFill>
                  <a:srgbClr val="000000"/>
                </a:solidFill>
                <a:cs typeface="Arial"/>
                <a:sym typeface="Arial"/>
              </a:rPr>
              <a:t> </a:t>
            </a:r>
            <a:r>
              <a:rPr lang="en-US" altLang="en-VN" sz="3200" dirty="0" err="1">
                <a:solidFill>
                  <a:srgbClr val="000000"/>
                </a:solidFill>
                <a:cs typeface="Arial"/>
                <a:sym typeface="Arial"/>
              </a:rPr>
              <a:t>khác</a:t>
            </a:r>
            <a:r>
              <a:rPr lang="en-US" altLang="en-VN" sz="3200" dirty="0">
                <a:solidFill>
                  <a:srgbClr val="000000"/>
                </a:solidFill>
                <a:cs typeface="Arial"/>
                <a:sym typeface="Arial"/>
              </a:rPr>
              <a:t> </a:t>
            </a:r>
            <a:r>
              <a:rPr lang="en-US" altLang="en-VN" sz="3200" dirty="0" err="1">
                <a:solidFill>
                  <a:srgbClr val="000000"/>
                </a:solidFill>
                <a:cs typeface="Arial"/>
                <a:sym typeface="Arial"/>
              </a:rPr>
              <a:t>nhau</a:t>
            </a:r>
            <a:r>
              <a:rPr lang="en-US" altLang="en-VN" sz="3200" dirty="0">
                <a:solidFill>
                  <a:srgbClr val="000000"/>
                </a:solidFill>
                <a:cs typeface="Arial"/>
                <a:sym typeface="Arial"/>
              </a:rPr>
              <a:t>, </a:t>
            </a:r>
            <a:r>
              <a:rPr lang="en-US" altLang="en-VN" sz="3200" dirty="0" err="1">
                <a:solidFill>
                  <a:srgbClr val="000000"/>
                </a:solidFill>
                <a:cs typeface="Arial"/>
                <a:sym typeface="Arial"/>
              </a:rPr>
              <a:t>thực</a:t>
            </a:r>
            <a:r>
              <a:rPr lang="en-US" altLang="en-VN" sz="3200" dirty="0">
                <a:solidFill>
                  <a:srgbClr val="000000"/>
                </a:solidFill>
                <a:cs typeface="Arial"/>
                <a:sym typeface="Arial"/>
              </a:rPr>
              <a:t> </a:t>
            </a:r>
            <a:r>
              <a:rPr lang="en-US" altLang="en-VN" sz="3200" dirty="0" err="1">
                <a:solidFill>
                  <a:srgbClr val="000000"/>
                </a:solidFill>
                <a:cs typeface="Arial"/>
                <a:sym typeface="Arial"/>
              </a:rPr>
              <a:t>dân</a:t>
            </a:r>
            <a:r>
              <a:rPr lang="en-US" altLang="en-VN" sz="3200" dirty="0">
                <a:solidFill>
                  <a:srgbClr val="000000"/>
                </a:solidFill>
                <a:cs typeface="Arial"/>
                <a:sym typeface="Arial"/>
              </a:rPr>
              <a:t> </a:t>
            </a:r>
            <a:r>
              <a:rPr lang="en-US" altLang="en-VN" sz="3200" dirty="0" err="1">
                <a:solidFill>
                  <a:srgbClr val="000000"/>
                </a:solidFill>
                <a:cs typeface="Arial"/>
                <a:sym typeface="Arial"/>
              </a:rPr>
              <a:t>phương</a:t>
            </a:r>
            <a:r>
              <a:rPr lang="en-US" altLang="en-VN" sz="3200" dirty="0">
                <a:solidFill>
                  <a:srgbClr val="000000"/>
                </a:solidFill>
                <a:cs typeface="Arial"/>
                <a:sym typeface="Arial"/>
              </a:rPr>
              <a:t> </a:t>
            </a:r>
            <a:r>
              <a:rPr lang="en-US" altLang="en-VN" sz="3200" dirty="0" err="1">
                <a:solidFill>
                  <a:srgbClr val="000000"/>
                </a:solidFill>
                <a:cs typeface="Arial"/>
                <a:sym typeface="Arial"/>
              </a:rPr>
              <a:t>Tây</a:t>
            </a:r>
            <a:r>
              <a:rPr lang="en-US" altLang="en-VN" sz="3200" dirty="0">
                <a:solidFill>
                  <a:srgbClr val="000000"/>
                </a:solidFill>
                <a:cs typeface="Arial"/>
                <a:sym typeface="Arial"/>
              </a:rPr>
              <a:t> </a:t>
            </a:r>
            <a:r>
              <a:rPr lang="en-US" altLang="en-VN" sz="3200" dirty="0" err="1">
                <a:solidFill>
                  <a:srgbClr val="000000"/>
                </a:solidFill>
                <a:cs typeface="Arial"/>
                <a:sym typeface="Arial"/>
              </a:rPr>
              <a:t>đã</a:t>
            </a:r>
            <a:r>
              <a:rPr lang="en-US" altLang="en-VN" sz="3200" dirty="0">
                <a:solidFill>
                  <a:srgbClr val="000000"/>
                </a:solidFill>
                <a:cs typeface="Arial"/>
                <a:sym typeface="Arial"/>
              </a:rPr>
              <a:t> </a:t>
            </a:r>
            <a:r>
              <a:rPr lang="en-US" altLang="en-VN" sz="3200" dirty="0" err="1">
                <a:solidFill>
                  <a:srgbClr val="000000"/>
                </a:solidFill>
                <a:cs typeface="Arial"/>
                <a:sym typeface="Arial"/>
              </a:rPr>
              <a:t>từng</a:t>
            </a:r>
            <a:r>
              <a:rPr lang="en-US" altLang="en-VN" sz="3200" dirty="0">
                <a:solidFill>
                  <a:srgbClr val="000000"/>
                </a:solidFill>
                <a:cs typeface="Arial"/>
                <a:sym typeface="Arial"/>
              </a:rPr>
              <a:t> </a:t>
            </a:r>
            <a:r>
              <a:rPr lang="en-US" altLang="en-VN" sz="3200" dirty="0" err="1">
                <a:solidFill>
                  <a:srgbClr val="000000"/>
                </a:solidFill>
                <a:cs typeface="Arial"/>
                <a:sym typeface="Arial"/>
              </a:rPr>
              <a:t>bước</a:t>
            </a:r>
            <a:r>
              <a:rPr lang="en-US" altLang="en-VN" sz="3200" dirty="0">
                <a:solidFill>
                  <a:srgbClr val="000000"/>
                </a:solidFill>
                <a:cs typeface="Arial"/>
                <a:sym typeface="Arial"/>
              </a:rPr>
              <a:t> </a:t>
            </a:r>
            <a:r>
              <a:rPr lang="en-US" altLang="en-VN" sz="3200" dirty="0" err="1">
                <a:solidFill>
                  <a:srgbClr val="000000"/>
                </a:solidFill>
                <a:cs typeface="Arial"/>
                <a:sym typeface="Arial"/>
              </a:rPr>
              <a:t>chiếm</a:t>
            </a:r>
            <a:r>
              <a:rPr lang="en-US" altLang="en-VN" sz="3200" dirty="0">
                <a:solidFill>
                  <a:srgbClr val="000000"/>
                </a:solidFill>
                <a:cs typeface="Arial"/>
                <a:sym typeface="Arial"/>
              </a:rPr>
              <a:t> </a:t>
            </a:r>
            <a:r>
              <a:rPr lang="en-US" altLang="en-VN" sz="3200" dirty="0" err="1">
                <a:solidFill>
                  <a:srgbClr val="000000"/>
                </a:solidFill>
                <a:cs typeface="Arial"/>
                <a:sym typeface="Arial"/>
              </a:rPr>
              <a:t>gần</a:t>
            </a:r>
            <a:r>
              <a:rPr lang="en-US" altLang="en-VN" sz="3200" dirty="0">
                <a:solidFill>
                  <a:srgbClr val="000000"/>
                </a:solidFill>
                <a:cs typeface="Arial"/>
                <a:sym typeface="Arial"/>
              </a:rPr>
              <a:t> </a:t>
            </a:r>
            <a:r>
              <a:rPr lang="en-US" altLang="en-VN" sz="3200" dirty="0" err="1">
                <a:solidFill>
                  <a:srgbClr val="000000"/>
                </a:solidFill>
                <a:cs typeface="Arial"/>
                <a:sym typeface="Arial"/>
              </a:rPr>
              <a:t>hết</a:t>
            </a:r>
            <a:r>
              <a:rPr lang="en-US" altLang="en-VN" sz="3200" dirty="0">
                <a:solidFill>
                  <a:srgbClr val="000000"/>
                </a:solidFill>
                <a:cs typeface="Arial"/>
                <a:sym typeface="Arial"/>
              </a:rPr>
              <a:t> </a:t>
            </a:r>
            <a:r>
              <a:rPr lang="en-US" altLang="en-VN" sz="3200" dirty="0" err="1">
                <a:solidFill>
                  <a:srgbClr val="000000"/>
                </a:solidFill>
                <a:cs typeface="Arial"/>
                <a:sym typeface="Arial"/>
              </a:rPr>
              <a:t>các</a:t>
            </a:r>
            <a:r>
              <a:rPr lang="en-US" altLang="en-VN" sz="3200" dirty="0">
                <a:solidFill>
                  <a:srgbClr val="000000"/>
                </a:solidFill>
                <a:cs typeface="Arial"/>
                <a:sym typeface="Arial"/>
              </a:rPr>
              <a:t> </a:t>
            </a:r>
            <a:r>
              <a:rPr lang="en-US" altLang="en-VN" sz="3200" dirty="0" err="1">
                <a:solidFill>
                  <a:srgbClr val="000000"/>
                </a:solidFill>
                <a:cs typeface="Arial"/>
                <a:sym typeface="Arial"/>
              </a:rPr>
              <a:t>quốc</a:t>
            </a:r>
            <a:r>
              <a:rPr lang="en-US" altLang="en-VN" sz="3200" dirty="0">
                <a:solidFill>
                  <a:srgbClr val="000000"/>
                </a:solidFill>
                <a:cs typeface="Arial"/>
                <a:sym typeface="Arial"/>
              </a:rPr>
              <a:t> </a:t>
            </a:r>
            <a:r>
              <a:rPr lang="en-US" altLang="en-VN" sz="3200" dirty="0" err="1">
                <a:solidFill>
                  <a:srgbClr val="000000"/>
                </a:solidFill>
                <a:cs typeface="Arial"/>
                <a:sym typeface="Arial"/>
              </a:rPr>
              <a:t>gia</a:t>
            </a:r>
            <a:r>
              <a:rPr lang="en-US" altLang="en-VN" sz="3200" dirty="0">
                <a:solidFill>
                  <a:srgbClr val="000000"/>
                </a:solidFill>
                <a:cs typeface="Arial"/>
                <a:sym typeface="Arial"/>
              </a:rPr>
              <a:t> </a:t>
            </a:r>
            <a:r>
              <a:rPr lang="en-US" altLang="en-VN" sz="3200" dirty="0" err="1">
                <a:solidFill>
                  <a:srgbClr val="000000"/>
                </a:solidFill>
                <a:cs typeface="Arial"/>
                <a:sym typeface="Arial"/>
              </a:rPr>
              <a:t>trong</a:t>
            </a:r>
            <a:r>
              <a:rPr lang="en-US" altLang="en-VN" sz="3200" dirty="0">
                <a:solidFill>
                  <a:srgbClr val="000000"/>
                </a:solidFill>
                <a:cs typeface="Arial"/>
                <a:sym typeface="Arial"/>
              </a:rPr>
              <a:t> </a:t>
            </a:r>
            <a:r>
              <a:rPr lang="en-US" altLang="en-VN" sz="3200" dirty="0" err="1">
                <a:solidFill>
                  <a:srgbClr val="000000"/>
                </a:solidFill>
                <a:cs typeface="Arial"/>
                <a:sym typeface="Arial"/>
              </a:rPr>
              <a:t>khu</a:t>
            </a:r>
            <a:r>
              <a:rPr lang="en-US" altLang="en-VN" sz="3200" dirty="0">
                <a:solidFill>
                  <a:srgbClr val="000000"/>
                </a:solidFill>
                <a:cs typeface="Arial"/>
                <a:sym typeface="Arial"/>
              </a:rPr>
              <a:t> </a:t>
            </a:r>
            <a:r>
              <a:rPr lang="en-US" altLang="en-VN" sz="3200" dirty="0" err="1">
                <a:solidFill>
                  <a:srgbClr val="000000"/>
                </a:solidFill>
                <a:cs typeface="Arial"/>
                <a:sym typeface="Arial"/>
              </a:rPr>
              <a:t>vực</a:t>
            </a:r>
            <a:r>
              <a:rPr lang="en-US" altLang="en-VN" sz="3200" dirty="0">
                <a:solidFill>
                  <a:srgbClr val="000000"/>
                </a:solidFill>
                <a:cs typeface="Arial"/>
                <a:sym typeface="Arial"/>
              </a:rPr>
              <a:t>.</a:t>
            </a:r>
            <a:endParaRPr lang="vi-VN" altLang="en-VN" sz="3200" dirty="0">
              <a:solidFill>
                <a:srgbClr val="000000"/>
              </a:solidFill>
              <a:cs typeface="Arial"/>
              <a:sym typeface="Arial"/>
            </a:endParaRPr>
          </a:p>
        </p:txBody>
      </p:sp>
    </p:spTree>
    <p:extLst>
      <p:ext uri="{BB962C8B-B14F-4D97-AF65-F5344CB8AC3E}">
        <p14:creationId xmlns:p14="http://schemas.microsoft.com/office/powerpoint/2010/main" val="38187710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228600" y="152400"/>
            <a:ext cx="119634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4: ĐÔNG NAM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TỪ NỮA SAU THẾ KỈ XVI ĐẾN GIỮA THẾ KỈ XIX (t1)</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48833BC7-1CC5-2CA7-34CA-F7AD3FFAFCF2}"/>
              </a:ext>
            </a:extLst>
          </p:cNvPr>
          <p:cNvSpPr txBox="1"/>
          <p:nvPr/>
        </p:nvSpPr>
        <p:spPr>
          <a:xfrm>
            <a:off x="193208" y="1280666"/>
            <a:ext cx="11963400"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Khái</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quát</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q</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nhập</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Đông</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thực</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dân</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phương</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Tây</a:t>
            </a:r>
            <a:endPar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1160C728-7429-2326-B5B2-3B66AB046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2" name="TextBox 1">
            <a:extLst>
              <a:ext uri="{FF2B5EF4-FFF2-40B4-BE49-F238E27FC236}">
                <a16:creationId xmlns:a16="http://schemas.microsoft.com/office/drawing/2014/main" id="{F0164DEA-06A0-FB48-922D-0FB58DB7D50D}"/>
              </a:ext>
            </a:extLst>
          </p:cNvPr>
          <p:cNvSpPr txBox="1"/>
          <p:nvPr/>
        </p:nvSpPr>
        <p:spPr>
          <a:xfrm>
            <a:off x="193208" y="1986519"/>
            <a:ext cx="11963400"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Tình</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hình</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Đông</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dưới</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ách</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hộ</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thực</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dân</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phương</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Tây</a:t>
            </a:r>
            <a:endPar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 name="Flowchart: Terminator 3">
            <a:extLst>
              <a:ext uri="{FF2B5EF4-FFF2-40B4-BE49-F238E27FC236}">
                <a16:creationId xmlns:a16="http://schemas.microsoft.com/office/drawing/2014/main" id="{7A0B8A7E-28F2-8E39-5B5A-CA68B41F939A}"/>
              </a:ext>
            </a:extLst>
          </p:cNvPr>
          <p:cNvSpPr/>
          <p:nvPr/>
        </p:nvSpPr>
        <p:spPr>
          <a:xfrm>
            <a:off x="228600" y="3239834"/>
            <a:ext cx="11734800" cy="1866900"/>
          </a:xfrm>
          <a:prstGeom prst="flowChartTerminator">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Hoàn thành bảng sau về tình hình chính trị, kinh tế, văn hóa, xã hội của các nước Đông Nam Á dưới ách đô hộ của thực dân phương Tây</a:t>
            </a:r>
            <a:endParaRPr kumimoji="0" lang="en-US" sz="32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961965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nvGraphicFramePr>
        <p:xfrm>
          <a:off x="0" y="0"/>
          <a:ext cx="12192000" cy="6858000"/>
        </p:xfrm>
        <a:graphic>
          <a:graphicData uri="http://schemas.openxmlformats.org/drawingml/2006/table">
            <a:tbl>
              <a:tblPr firstRow="1" bandRow="1">
                <a:tableStyleId>{8799B23B-EC83-4686-B30A-512413B5E67A}</a:tableStyleId>
              </a:tblPr>
              <a:tblGrid>
                <a:gridCol w="2425700">
                  <a:extLst>
                    <a:ext uri="{9D8B030D-6E8A-4147-A177-3AD203B41FA5}">
                      <a16:colId xmlns:a16="http://schemas.microsoft.com/office/drawing/2014/main" val="169836522"/>
                    </a:ext>
                  </a:extLst>
                </a:gridCol>
                <a:gridCol w="9766300">
                  <a:extLst>
                    <a:ext uri="{9D8B030D-6E8A-4147-A177-3AD203B41FA5}">
                      <a16:colId xmlns:a16="http://schemas.microsoft.com/office/drawing/2014/main" val="2706924899"/>
                    </a:ext>
                  </a:extLst>
                </a:gridCol>
              </a:tblGrid>
              <a:tr h="1371600">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NỘI DUNG</a:t>
                      </a:r>
                    </a:p>
                  </a:txBody>
                  <a:tcPr>
                    <a:solidFill>
                      <a:schemeClr val="bg2"/>
                    </a:solidFill>
                  </a:tcPr>
                </a:tc>
                <a:extLst>
                  <a:ext uri="{0D108BD9-81ED-4DB2-BD59-A6C34878D82A}">
                    <a16:rowId xmlns:a16="http://schemas.microsoft.com/office/drawing/2014/main" val="4282832211"/>
                  </a:ext>
                </a:extLst>
              </a:tr>
              <a:tr h="13716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Chính trị</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13716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Kinh tế</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3716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Xã hội</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r h="13716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Văn hóa</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2713144002"/>
                  </a:ext>
                </a:extLst>
              </a:tr>
            </a:tbl>
          </a:graphicData>
        </a:graphic>
      </p:graphicFrame>
      <p:pic>
        <p:nvPicPr>
          <p:cNvPr id="8" name="Picture 7">
            <a:extLst>
              <a:ext uri="{FF2B5EF4-FFF2-40B4-BE49-F238E27FC236}">
                <a16:creationId xmlns:a16="http://schemas.microsoft.com/office/drawing/2014/main" id="{140198F1-C00D-B350-BD41-E9CE3FAAE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445" y="6081563"/>
            <a:ext cx="1095528" cy="1105054"/>
          </a:xfrm>
          <a:prstGeom prst="rect">
            <a:avLst/>
          </a:prstGeom>
        </p:spPr>
      </p:pic>
    </p:spTree>
    <p:extLst>
      <p:ext uri="{BB962C8B-B14F-4D97-AF65-F5344CB8AC3E}">
        <p14:creationId xmlns:p14="http://schemas.microsoft.com/office/powerpoint/2010/main" val="2426029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nvGraphicFramePr>
        <p:xfrm>
          <a:off x="0" y="0"/>
          <a:ext cx="12192000" cy="6858000"/>
        </p:xfrm>
        <a:graphic>
          <a:graphicData uri="http://schemas.openxmlformats.org/drawingml/2006/table">
            <a:tbl>
              <a:tblPr firstRow="1" bandRow="1">
                <a:tableStyleId>{8799B23B-EC83-4686-B30A-512413B5E67A}</a:tableStyleId>
              </a:tblPr>
              <a:tblGrid>
                <a:gridCol w="2425700">
                  <a:extLst>
                    <a:ext uri="{9D8B030D-6E8A-4147-A177-3AD203B41FA5}">
                      <a16:colId xmlns:a16="http://schemas.microsoft.com/office/drawing/2014/main" val="169836522"/>
                    </a:ext>
                  </a:extLst>
                </a:gridCol>
                <a:gridCol w="9766300">
                  <a:extLst>
                    <a:ext uri="{9D8B030D-6E8A-4147-A177-3AD203B41FA5}">
                      <a16:colId xmlns:a16="http://schemas.microsoft.com/office/drawing/2014/main" val="2706924899"/>
                    </a:ext>
                  </a:extLst>
                </a:gridCol>
              </a:tblGrid>
              <a:tr h="592022">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NỘI DUNG</a:t>
                      </a:r>
                    </a:p>
                  </a:txBody>
                  <a:tcPr>
                    <a:solidFill>
                      <a:schemeClr val="bg2"/>
                    </a:solidFill>
                  </a:tcPr>
                </a:tc>
                <a:extLst>
                  <a:ext uri="{0D108BD9-81ED-4DB2-BD59-A6C34878D82A}">
                    <a16:rowId xmlns:a16="http://schemas.microsoft.com/office/drawing/2014/main" val="4282832211"/>
                  </a:ext>
                </a:extLst>
              </a:tr>
              <a:tr h="232800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Chính trị</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131265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Kinh tế</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31265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Xã hội</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r h="131265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Văn hóa</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2713144002"/>
                  </a:ext>
                </a:extLst>
              </a:tr>
            </a:tbl>
          </a:graphicData>
        </a:graphic>
      </p:graphicFrame>
      <p:sp>
        <p:nvSpPr>
          <p:cNvPr id="7" name="TextBox 6">
            <a:extLst>
              <a:ext uri="{FF2B5EF4-FFF2-40B4-BE49-F238E27FC236}">
                <a16:creationId xmlns:a16="http://schemas.microsoft.com/office/drawing/2014/main" id="{162A0277-3E93-E557-DBC5-0DF05B2B0E7F}"/>
              </a:ext>
            </a:extLst>
          </p:cNvPr>
          <p:cNvSpPr txBox="1"/>
          <p:nvPr/>
        </p:nvSpPr>
        <p:spPr>
          <a:xfrm>
            <a:off x="2500522" y="697581"/>
            <a:ext cx="9691478" cy="954107"/>
          </a:xfrm>
          <a:prstGeom prst="rect">
            <a:avLst/>
          </a:prstGeom>
          <a:noFill/>
        </p:spPr>
        <p:txBody>
          <a:bodyPr wrap="square">
            <a:spAutoFit/>
          </a:bodyPr>
          <a:lstStyle/>
          <a:p>
            <a:pPr lvl="0"/>
            <a:r>
              <a:rPr lang="vi-VN" sz="2800" dirty="0">
                <a:solidFill>
                  <a:prstClr val="black"/>
                </a:solidFill>
                <a:latin typeface="Times New Roman" panose="02020603050405020304" pitchFamily="18" charset="0"/>
                <a:cs typeface="Times New Roman" panose="02020603050405020304" pitchFamily="18" charset="0"/>
              </a:rPr>
              <a:t>- Chính quyền và tầng lớp trên ở các nước đã đầu hàng, phụ thuộc hoặc làm tay sai cho thực dân.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117D2DE0-A249-C431-B6FB-9E3FA81AE20A}"/>
              </a:ext>
            </a:extLst>
          </p:cNvPr>
          <p:cNvSpPr txBox="1"/>
          <p:nvPr/>
        </p:nvSpPr>
        <p:spPr>
          <a:xfrm>
            <a:off x="2500522" y="1872215"/>
            <a:ext cx="9691478" cy="954107"/>
          </a:xfrm>
          <a:prstGeom prst="rect">
            <a:avLst/>
          </a:prstGeom>
          <a:noFill/>
        </p:spPr>
        <p:txBody>
          <a:bodyPr wrap="square">
            <a:spAutoFit/>
          </a:bodyPr>
          <a:lstStyle/>
          <a:p>
            <a:r>
              <a:rPr lang="vi-VN" sz="2800" dirty="0">
                <a:solidFill>
                  <a:prstClr val="black"/>
                </a:solidFill>
                <a:latin typeface="Times New Roman" panose="02020603050405020304" pitchFamily="18" charset="0"/>
                <a:cs typeface="Times New Roman" panose="02020603050405020304" pitchFamily="18" charset="0"/>
              </a:rPr>
              <a:t>– Bộ máy ở trung ương và cấp tỉnh đều do các quan chức thực dân điều 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D52F60C0-1765-F532-36D3-3FE071167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445" y="6081563"/>
            <a:ext cx="1095528" cy="1105054"/>
          </a:xfrm>
          <a:prstGeom prst="rect">
            <a:avLst/>
          </a:prstGeom>
        </p:spPr>
      </p:pic>
      <p:sp>
        <p:nvSpPr>
          <p:cNvPr id="8" name="TextBox 7">
            <a:extLst>
              <a:ext uri="{FF2B5EF4-FFF2-40B4-BE49-F238E27FC236}">
                <a16:creationId xmlns:a16="http://schemas.microsoft.com/office/drawing/2014/main" id="{BDE260E6-9A0F-B945-EF26-393AD09D51E6}"/>
              </a:ext>
            </a:extLst>
          </p:cNvPr>
          <p:cNvSpPr txBox="1"/>
          <p:nvPr/>
        </p:nvSpPr>
        <p:spPr>
          <a:xfrm>
            <a:off x="1925053" y="-2405260"/>
            <a:ext cx="6208294" cy="369332"/>
          </a:xfrm>
          <a:prstGeom prst="rect">
            <a:avLst/>
          </a:prstGeom>
          <a:noFill/>
        </p:spPr>
        <p:txBody>
          <a:bodyPr wrap="square">
            <a:spAutoFit/>
          </a:bodyPr>
          <a:lstStyle/>
          <a:p>
            <a:r>
              <a:rPr lang="en-VN" dirty="0"/>
              <a:t>. </a:t>
            </a:r>
          </a:p>
        </p:txBody>
      </p:sp>
    </p:spTree>
    <p:extLst>
      <p:ext uri="{BB962C8B-B14F-4D97-AF65-F5344CB8AC3E}">
        <p14:creationId xmlns:p14="http://schemas.microsoft.com/office/powerpoint/2010/main" val="20945697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739750" y="1552740"/>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
        <p:nvSpPr>
          <p:cNvPr id="4" name="TextBox 3">
            <a:extLst>
              <a:ext uri="{FF2B5EF4-FFF2-40B4-BE49-F238E27FC236}">
                <a16:creationId xmlns:a16="http://schemas.microsoft.com/office/drawing/2014/main" id="{B92609E8-6447-DF46-A693-87B36826D782}"/>
              </a:ext>
            </a:extLst>
          </p:cNvPr>
          <p:cNvSpPr txBox="1"/>
          <p:nvPr/>
        </p:nvSpPr>
        <p:spPr>
          <a:xfrm>
            <a:off x="2234220" y="3077382"/>
            <a:ext cx="956491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5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Nhìn vào hình lá cờ, trang phục, truyền thống đoán tên quốc gia</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5C8A2C7-9AC8-6141-8720-01BC5BEAE5FF}"/>
              </a:ext>
            </a:extLst>
          </p:cNvPr>
          <p:cNvSpPr>
            <a:spLocks noChangeArrowheads="1"/>
          </p:cNvSpPr>
          <p:nvPr/>
        </p:nvSpPr>
        <p:spPr bwMode="auto">
          <a:xfrm>
            <a:off x="807180" y="81159"/>
            <a:ext cx="11063235" cy="47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SƠ ĐỒ BỘ MÁY THỐNG TRỊ CỦA PHÁP </a:t>
            </a:r>
            <a:r>
              <a:rPr kumimoji="0" lang="en-US" altLang="en-VN" sz="3200" b="1" i="0" u="none" strike="noStrike" kern="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Ở</a:t>
            </a:r>
            <a:r>
              <a:rPr kumimoji="0" lang="en-US" altLang="en-VN" sz="32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 ĐÔNG DƯƠNG</a:t>
            </a:r>
          </a:p>
        </p:txBody>
      </p:sp>
      <p:grpSp>
        <p:nvGrpSpPr>
          <p:cNvPr id="6" name="Group 3">
            <a:extLst>
              <a:ext uri="{FF2B5EF4-FFF2-40B4-BE49-F238E27FC236}">
                <a16:creationId xmlns:a16="http://schemas.microsoft.com/office/drawing/2014/main" id="{9D0AEEA0-35D5-884C-A594-6B27D00AFFAE}"/>
              </a:ext>
            </a:extLst>
          </p:cNvPr>
          <p:cNvGrpSpPr>
            <a:grpSpLocks/>
          </p:cNvGrpSpPr>
          <p:nvPr/>
        </p:nvGrpSpPr>
        <p:grpSpPr bwMode="auto">
          <a:xfrm>
            <a:off x="624912" y="729683"/>
            <a:ext cx="11039544" cy="5819660"/>
            <a:chOff x="84" y="528"/>
            <a:chExt cx="5592" cy="3648"/>
          </a:xfrm>
        </p:grpSpPr>
        <p:grpSp>
          <p:nvGrpSpPr>
            <p:cNvPr id="16" name="Group 4">
              <a:extLst>
                <a:ext uri="{FF2B5EF4-FFF2-40B4-BE49-F238E27FC236}">
                  <a16:creationId xmlns:a16="http://schemas.microsoft.com/office/drawing/2014/main" id="{556EC180-1A74-AB45-ADD5-BFB71B54DB11}"/>
                </a:ext>
              </a:extLst>
            </p:cNvPr>
            <p:cNvGrpSpPr>
              <a:grpSpLocks/>
            </p:cNvGrpSpPr>
            <p:nvPr/>
          </p:nvGrpSpPr>
          <p:grpSpPr bwMode="auto">
            <a:xfrm>
              <a:off x="84" y="528"/>
              <a:ext cx="5592" cy="3648"/>
              <a:chOff x="84" y="528"/>
              <a:chExt cx="5592" cy="3648"/>
            </a:xfrm>
          </p:grpSpPr>
          <p:sp>
            <p:nvSpPr>
              <p:cNvPr id="18" name="Rectangle 5">
                <a:extLst>
                  <a:ext uri="{FF2B5EF4-FFF2-40B4-BE49-F238E27FC236}">
                    <a16:creationId xmlns:a16="http://schemas.microsoft.com/office/drawing/2014/main" id="{FD1E0E6E-A957-9146-87D2-574AB7C8D1C1}"/>
                  </a:ext>
                </a:extLst>
              </p:cNvPr>
              <p:cNvSpPr>
                <a:spLocks noChangeArrowheads="1"/>
              </p:cNvSpPr>
              <p:nvPr/>
            </p:nvSpPr>
            <p:spPr bwMode="auto">
              <a:xfrm>
                <a:off x="1524" y="528"/>
                <a:ext cx="2640" cy="432"/>
              </a:xfrm>
              <a:prstGeom prst="rect">
                <a:avLst/>
              </a:prstGeom>
              <a:solidFill>
                <a:srgbClr val="99FF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Rectangle 6">
                <a:extLst>
                  <a:ext uri="{FF2B5EF4-FFF2-40B4-BE49-F238E27FC236}">
                    <a16:creationId xmlns:a16="http://schemas.microsoft.com/office/drawing/2014/main" id="{9CF236EA-B413-9F4F-8A06-5DF47C200092}"/>
                  </a:ext>
                </a:extLst>
              </p:cNvPr>
              <p:cNvSpPr>
                <a:spLocks noChangeArrowheads="1"/>
              </p:cNvSpPr>
              <p:nvPr/>
            </p:nvSpPr>
            <p:spPr bwMode="auto">
              <a:xfrm>
                <a:off x="238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Rectangle 7">
                <a:extLst>
                  <a:ext uri="{FF2B5EF4-FFF2-40B4-BE49-F238E27FC236}">
                    <a16:creationId xmlns:a16="http://schemas.microsoft.com/office/drawing/2014/main" id="{62116607-E156-EF4E-93E6-CCFDF3AEBA18}"/>
                  </a:ext>
                </a:extLst>
              </p:cNvPr>
              <p:cNvSpPr>
                <a:spLocks noChangeArrowheads="1"/>
              </p:cNvSpPr>
              <p:nvPr/>
            </p:nvSpPr>
            <p:spPr bwMode="auto">
              <a:xfrm>
                <a:off x="1236"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8">
                <a:extLst>
                  <a:ext uri="{FF2B5EF4-FFF2-40B4-BE49-F238E27FC236}">
                    <a16:creationId xmlns:a16="http://schemas.microsoft.com/office/drawing/2014/main" id="{44466EA5-A1E5-3044-A352-2783B3FA5CDD}"/>
                  </a:ext>
                </a:extLst>
              </p:cNvPr>
              <p:cNvSpPr>
                <a:spLocks noChangeArrowheads="1"/>
              </p:cNvSpPr>
              <p:nvPr/>
            </p:nvSpPr>
            <p:spPr bwMode="auto">
              <a:xfrm>
                <a:off x="3540"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Rectangle 9">
                <a:extLst>
                  <a:ext uri="{FF2B5EF4-FFF2-40B4-BE49-F238E27FC236}">
                    <a16:creationId xmlns:a16="http://schemas.microsoft.com/office/drawing/2014/main" id="{B7345FDE-F6DA-2340-A421-F120BCA71E29}"/>
                  </a:ext>
                </a:extLst>
              </p:cNvPr>
              <p:cNvSpPr>
                <a:spLocks noChangeArrowheads="1"/>
              </p:cNvSpPr>
              <p:nvPr/>
            </p:nvSpPr>
            <p:spPr bwMode="auto">
              <a:xfrm>
                <a:off x="84"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Rectangle 10">
                <a:extLst>
                  <a:ext uri="{FF2B5EF4-FFF2-40B4-BE49-F238E27FC236}">
                    <a16:creationId xmlns:a16="http://schemas.microsoft.com/office/drawing/2014/main" id="{B80817A3-A386-0B41-8975-F65E15F6C0F9}"/>
                  </a:ext>
                </a:extLst>
              </p:cNvPr>
              <p:cNvSpPr>
                <a:spLocks noChangeArrowheads="1"/>
              </p:cNvSpPr>
              <p:nvPr/>
            </p:nvSpPr>
            <p:spPr bwMode="auto">
              <a:xfrm>
                <a:off x="466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Line 11">
                <a:extLst>
                  <a:ext uri="{FF2B5EF4-FFF2-40B4-BE49-F238E27FC236}">
                    <a16:creationId xmlns:a16="http://schemas.microsoft.com/office/drawing/2014/main" id="{0CAE8A23-7DEC-4147-8D7B-F9954B748BD0}"/>
                  </a:ext>
                </a:extLst>
              </p:cNvPr>
              <p:cNvSpPr>
                <a:spLocks noChangeShapeType="1"/>
              </p:cNvSpPr>
              <p:nvPr/>
            </p:nvSpPr>
            <p:spPr bwMode="auto">
              <a:xfrm flipH="1">
                <a:off x="648" y="948"/>
                <a:ext cx="86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Line 12">
                <a:extLst>
                  <a:ext uri="{FF2B5EF4-FFF2-40B4-BE49-F238E27FC236}">
                    <a16:creationId xmlns:a16="http://schemas.microsoft.com/office/drawing/2014/main" id="{68639952-E2DC-0546-973A-74ECC6D74B1F}"/>
                  </a:ext>
                </a:extLst>
              </p:cNvPr>
              <p:cNvSpPr>
                <a:spLocks noChangeShapeType="1"/>
              </p:cNvSpPr>
              <p:nvPr/>
            </p:nvSpPr>
            <p:spPr bwMode="auto">
              <a:xfrm>
                <a:off x="2868" y="960"/>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Line 13">
                <a:extLst>
                  <a:ext uri="{FF2B5EF4-FFF2-40B4-BE49-F238E27FC236}">
                    <a16:creationId xmlns:a16="http://schemas.microsoft.com/office/drawing/2014/main" id="{0376BA93-FFB6-E145-AA67-9904F6AA98EC}"/>
                  </a:ext>
                </a:extLst>
              </p:cNvPr>
              <p:cNvSpPr>
                <a:spLocks noChangeShapeType="1"/>
              </p:cNvSpPr>
              <p:nvPr/>
            </p:nvSpPr>
            <p:spPr bwMode="auto">
              <a:xfrm>
                <a:off x="2868"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ectangle 14">
                <a:extLst>
                  <a:ext uri="{FF2B5EF4-FFF2-40B4-BE49-F238E27FC236}">
                    <a16:creationId xmlns:a16="http://schemas.microsoft.com/office/drawing/2014/main" id="{593EEF1F-3D7F-0D41-A6C3-2CDCD05FB86C}"/>
                  </a:ext>
                </a:extLst>
              </p:cNvPr>
              <p:cNvSpPr>
                <a:spLocks noChangeArrowheads="1"/>
              </p:cNvSpPr>
              <p:nvPr/>
            </p:nvSpPr>
            <p:spPr bwMode="auto">
              <a:xfrm>
                <a:off x="120" y="2280"/>
                <a:ext cx="5520" cy="420"/>
              </a:xfrm>
              <a:prstGeom prst="rect">
                <a:avLst/>
              </a:prstGeom>
              <a:solidFill>
                <a:srgbClr val="66CCFF"/>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15">
                <a:extLst>
                  <a:ext uri="{FF2B5EF4-FFF2-40B4-BE49-F238E27FC236}">
                    <a16:creationId xmlns:a16="http://schemas.microsoft.com/office/drawing/2014/main" id="{AF986D56-C950-914C-97F7-CA4BD92FCEF1}"/>
                  </a:ext>
                </a:extLst>
              </p:cNvPr>
              <p:cNvSpPr>
                <a:spLocks noChangeArrowheads="1"/>
              </p:cNvSpPr>
              <p:nvPr/>
            </p:nvSpPr>
            <p:spPr bwMode="auto">
              <a:xfrm>
                <a:off x="120" y="3012"/>
                <a:ext cx="5520" cy="420"/>
              </a:xfrm>
              <a:prstGeom prst="rect">
                <a:avLst/>
              </a:prstGeom>
              <a:solidFill>
                <a:srgbClr val="FF99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16">
                <a:extLst>
                  <a:ext uri="{FF2B5EF4-FFF2-40B4-BE49-F238E27FC236}">
                    <a16:creationId xmlns:a16="http://schemas.microsoft.com/office/drawing/2014/main" id="{9B54001C-2861-ED42-8DE2-F0A5ABA2E068}"/>
                  </a:ext>
                </a:extLst>
              </p:cNvPr>
              <p:cNvSpPr>
                <a:spLocks noChangeArrowheads="1"/>
              </p:cNvSpPr>
              <p:nvPr/>
            </p:nvSpPr>
            <p:spPr bwMode="auto">
              <a:xfrm>
                <a:off x="120" y="3756"/>
                <a:ext cx="5520" cy="420"/>
              </a:xfrm>
              <a:prstGeom prst="rect">
                <a:avLst/>
              </a:prstGeom>
              <a:solidFill>
                <a:srgbClr val="FF9966"/>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Line 17">
                <a:extLst>
                  <a:ext uri="{FF2B5EF4-FFF2-40B4-BE49-F238E27FC236}">
                    <a16:creationId xmlns:a16="http://schemas.microsoft.com/office/drawing/2014/main" id="{35A22DDA-3BE4-BE42-B9BC-285374B2FA16}"/>
                  </a:ext>
                </a:extLst>
              </p:cNvPr>
              <p:cNvSpPr>
                <a:spLocks noChangeShapeType="1"/>
              </p:cNvSpPr>
              <p:nvPr/>
            </p:nvSpPr>
            <p:spPr bwMode="auto">
              <a:xfrm>
                <a:off x="2868"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Line 18">
                <a:extLst>
                  <a:ext uri="{FF2B5EF4-FFF2-40B4-BE49-F238E27FC236}">
                    <a16:creationId xmlns:a16="http://schemas.microsoft.com/office/drawing/2014/main" id="{BDBF04CF-35BE-CC46-94BC-D8C617E1C179}"/>
                  </a:ext>
                </a:extLst>
              </p:cNvPr>
              <p:cNvSpPr>
                <a:spLocks noChangeShapeType="1"/>
              </p:cNvSpPr>
              <p:nvPr/>
            </p:nvSpPr>
            <p:spPr bwMode="auto">
              <a:xfrm>
                <a:off x="17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Line 19">
                <a:extLst>
                  <a:ext uri="{FF2B5EF4-FFF2-40B4-BE49-F238E27FC236}">
                    <a16:creationId xmlns:a16="http://schemas.microsoft.com/office/drawing/2014/main" id="{56C43A9B-4FD2-CD43-8F2F-B650A2CAF6E1}"/>
                  </a:ext>
                </a:extLst>
              </p:cNvPr>
              <p:cNvSpPr>
                <a:spLocks noChangeShapeType="1"/>
              </p:cNvSpPr>
              <p:nvPr/>
            </p:nvSpPr>
            <p:spPr bwMode="auto">
              <a:xfrm>
                <a:off x="41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Line 20">
                <a:extLst>
                  <a:ext uri="{FF2B5EF4-FFF2-40B4-BE49-F238E27FC236}">
                    <a16:creationId xmlns:a16="http://schemas.microsoft.com/office/drawing/2014/main" id="{E52DCE9E-8637-8141-A362-95D0B0D50DF5}"/>
                  </a:ext>
                </a:extLst>
              </p:cNvPr>
              <p:cNvSpPr>
                <a:spLocks noChangeShapeType="1"/>
              </p:cNvSpPr>
              <p:nvPr/>
            </p:nvSpPr>
            <p:spPr bwMode="auto">
              <a:xfrm>
                <a:off x="1764" y="3432"/>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Line 21">
                <a:extLst>
                  <a:ext uri="{FF2B5EF4-FFF2-40B4-BE49-F238E27FC236}">
                    <a16:creationId xmlns:a16="http://schemas.microsoft.com/office/drawing/2014/main" id="{26F7F6A8-049C-454F-9A5C-B79EF17FD462}"/>
                  </a:ext>
                </a:extLst>
              </p:cNvPr>
              <p:cNvSpPr>
                <a:spLocks noChangeShapeType="1"/>
              </p:cNvSpPr>
              <p:nvPr/>
            </p:nvSpPr>
            <p:spPr bwMode="auto">
              <a:xfrm>
                <a:off x="4164"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5" name="Line 22">
                <a:extLst>
                  <a:ext uri="{FF2B5EF4-FFF2-40B4-BE49-F238E27FC236}">
                    <a16:creationId xmlns:a16="http://schemas.microsoft.com/office/drawing/2014/main" id="{F034B5DB-4DDA-D445-9DE1-496E0167AD8E}"/>
                  </a:ext>
                </a:extLst>
              </p:cNvPr>
              <p:cNvSpPr>
                <a:spLocks noChangeShapeType="1"/>
              </p:cNvSpPr>
              <p:nvPr/>
            </p:nvSpPr>
            <p:spPr bwMode="auto">
              <a:xfrm>
                <a:off x="4152" y="960"/>
                <a:ext cx="996" cy="37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6" name="Line 23">
                <a:extLst>
                  <a:ext uri="{FF2B5EF4-FFF2-40B4-BE49-F238E27FC236}">
                    <a16:creationId xmlns:a16="http://schemas.microsoft.com/office/drawing/2014/main" id="{298E04C3-C910-0E4F-A8B8-C805653A9DAB}"/>
                  </a:ext>
                </a:extLst>
              </p:cNvPr>
              <p:cNvSpPr>
                <a:spLocks noChangeShapeType="1"/>
              </p:cNvSpPr>
              <p:nvPr/>
            </p:nvSpPr>
            <p:spPr bwMode="auto">
              <a:xfrm flipH="1">
                <a:off x="1716" y="960"/>
                <a:ext cx="38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Line 24">
                <a:extLst>
                  <a:ext uri="{FF2B5EF4-FFF2-40B4-BE49-F238E27FC236}">
                    <a16:creationId xmlns:a16="http://schemas.microsoft.com/office/drawing/2014/main" id="{74FD063D-2DDA-9B47-8A31-309D406037EE}"/>
                  </a:ext>
                </a:extLst>
              </p:cNvPr>
              <p:cNvSpPr>
                <a:spLocks noChangeShapeType="1"/>
              </p:cNvSpPr>
              <p:nvPr/>
            </p:nvSpPr>
            <p:spPr bwMode="auto">
              <a:xfrm rot="421371">
                <a:off x="3602" y="981"/>
                <a:ext cx="453" cy="3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Line 25">
                <a:extLst>
                  <a:ext uri="{FF2B5EF4-FFF2-40B4-BE49-F238E27FC236}">
                    <a16:creationId xmlns:a16="http://schemas.microsoft.com/office/drawing/2014/main" id="{740EC704-42FE-1840-A9A3-32E528B7FA8F}"/>
                  </a:ext>
                </a:extLst>
              </p:cNvPr>
              <p:cNvSpPr>
                <a:spLocks noChangeShapeType="1"/>
              </p:cNvSpPr>
              <p:nvPr/>
            </p:nvSpPr>
            <p:spPr bwMode="auto">
              <a:xfrm>
                <a:off x="2316"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Line 26">
                <a:extLst>
                  <a:ext uri="{FF2B5EF4-FFF2-40B4-BE49-F238E27FC236}">
                    <a16:creationId xmlns:a16="http://schemas.microsoft.com/office/drawing/2014/main" id="{2818B4D9-9105-5F49-AD6E-F449F1109E2F}"/>
                  </a:ext>
                </a:extLst>
              </p:cNvPr>
              <p:cNvSpPr>
                <a:spLocks noChangeShapeType="1"/>
              </p:cNvSpPr>
              <p:nvPr/>
            </p:nvSpPr>
            <p:spPr bwMode="auto">
              <a:xfrm>
                <a:off x="3468"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7" name="Line 27">
              <a:extLst>
                <a:ext uri="{FF2B5EF4-FFF2-40B4-BE49-F238E27FC236}">
                  <a16:creationId xmlns:a16="http://schemas.microsoft.com/office/drawing/2014/main" id="{78518550-C534-884B-96F6-DFADEA897EA2}"/>
                </a:ext>
              </a:extLst>
            </p:cNvPr>
            <p:cNvSpPr>
              <a:spLocks noChangeShapeType="1"/>
            </p:cNvSpPr>
            <p:nvPr/>
          </p:nvSpPr>
          <p:spPr bwMode="auto">
            <a:xfrm>
              <a:off x="2880" y="1884"/>
              <a:ext cx="0" cy="40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7" name="Rectangle 28">
            <a:extLst>
              <a:ext uri="{FF2B5EF4-FFF2-40B4-BE49-F238E27FC236}">
                <a16:creationId xmlns:a16="http://schemas.microsoft.com/office/drawing/2014/main" id="{AB65F9A5-E3F8-2D44-8AD5-E3A2BAC497AF}"/>
              </a:ext>
            </a:extLst>
          </p:cNvPr>
          <p:cNvSpPr>
            <a:spLocks noChangeArrowheads="1"/>
          </p:cNvSpPr>
          <p:nvPr/>
        </p:nvSpPr>
        <p:spPr bwMode="auto">
          <a:xfrm>
            <a:off x="3396643" y="729683"/>
            <a:ext cx="5211803" cy="68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TOÀN QUYỀN ĐÔNG DƯƠNG</a:t>
            </a:r>
          </a:p>
        </p:txBody>
      </p:sp>
      <p:sp>
        <p:nvSpPr>
          <p:cNvPr id="8" name="Rectangle 29">
            <a:extLst>
              <a:ext uri="{FF2B5EF4-FFF2-40B4-BE49-F238E27FC236}">
                <a16:creationId xmlns:a16="http://schemas.microsoft.com/office/drawing/2014/main" id="{AAE9F1BE-6A35-494C-8A05-826878548662}"/>
              </a:ext>
            </a:extLst>
          </p:cNvPr>
          <p:cNvSpPr>
            <a:spLocks noChangeArrowheads="1"/>
          </p:cNvSpPr>
          <p:nvPr/>
        </p:nvSpPr>
        <p:spPr bwMode="auto">
          <a:xfrm>
            <a:off x="1051333" y="5860173"/>
            <a:ext cx="10139324"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Xã</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Thôn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xứ</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9" name="Rectangle 30">
            <a:extLst>
              <a:ext uri="{FF2B5EF4-FFF2-40B4-BE49-F238E27FC236}">
                <a16:creationId xmlns:a16="http://schemas.microsoft.com/office/drawing/2014/main" id="{045875AA-B83B-1847-AD7C-EFC7128214C7}"/>
              </a:ext>
            </a:extLst>
          </p:cNvPr>
          <p:cNvSpPr>
            <a:spLocks noChangeArrowheads="1"/>
          </p:cNvSpPr>
          <p:nvPr/>
        </p:nvSpPr>
        <p:spPr bwMode="auto">
          <a:xfrm>
            <a:off x="1075022" y="4692413"/>
            <a:ext cx="10139324"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Tỉnh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Huyện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xứ</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0" name="Rectangle 31">
            <a:extLst>
              <a:ext uri="{FF2B5EF4-FFF2-40B4-BE49-F238E27FC236}">
                <a16:creationId xmlns:a16="http://schemas.microsoft.com/office/drawing/2014/main" id="{0B7676F1-0196-5B4E-B440-01D59A82F93C}"/>
              </a:ext>
            </a:extLst>
          </p:cNvPr>
          <p:cNvSpPr>
            <a:spLocks noChangeArrowheads="1"/>
          </p:cNvSpPr>
          <p:nvPr/>
        </p:nvSpPr>
        <p:spPr bwMode="auto">
          <a:xfrm>
            <a:off x="2259523" y="3505507"/>
            <a:ext cx="7675563"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Kỳ</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1" name="Rectangle 32">
            <a:extLst>
              <a:ext uri="{FF2B5EF4-FFF2-40B4-BE49-F238E27FC236}">
                <a16:creationId xmlns:a16="http://schemas.microsoft.com/office/drawing/2014/main" id="{4420E890-1B57-0543-A45F-171D0D24AADB}"/>
              </a:ext>
            </a:extLst>
          </p:cNvPr>
          <p:cNvSpPr>
            <a:spLocks noChangeArrowheads="1"/>
          </p:cNvSpPr>
          <p:nvPr/>
        </p:nvSpPr>
        <p:spPr bwMode="auto">
          <a:xfrm>
            <a:off x="553842"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Bắc</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Kì</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33">
            <a:extLst>
              <a:ext uri="{FF2B5EF4-FFF2-40B4-BE49-F238E27FC236}">
                <a16:creationId xmlns:a16="http://schemas.microsoft.com/office/drawing/2014/main" id="{2A118BD0-5DEB-7348-BC92-F0E6C5CBCC03}"/>
              </a:ext>
            </a:extLst>
          </p:cNvPr>
          <p:cNvSpPr>
            <a:spLocks noChangeArrowheads="1"/>
          </p:cNvSpPr>
          <p:nvPr/>
        </p:nvSpPr>
        <p:spPr bwMode="auto">
          <a:xfrm>
            <a:off x="2828084"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Trung Kì</a:t>
            </a:r>
          </a:p>
        </p:txBody>
      </p:sp>
      <p:sp>
        <p:nvSpPr>
          <p:cNvPr id="13" name="Rectangle 34">
            <a:extLst>
              <a:ext uri="{FF2B5EF4-FFF2-40B4-BE49-F238E27FC236}">
                <a16:creationId xmlns:a16="http://schemas.microsoft.com/office/drawing/2014/main" id="{F08179B8-242C-9344-B326-3620381CF86E}"/>
              </a:ext>
            </a:extLst>
          </p:cNvPr>
          <p:cNvSpPr>
            <a:spLocks noChangeArrowheads="1"/>
          </p:cNvSpPr>
          <p:nvPr/>
        </p:nvSpPr>
        <p:spPr bwMode="auto">
          <a:xfrm>
            <a:off x="5126014"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Nam Kì</a:t>
            </a:r>
          </a:p>
        </p:txBody>
      </p:sp>
      <p:sp>
        <p:nvSpPr>
          <p:cNvPr id="14" name="Rectangle 35">
            <a:extLst>
              <a:ext uri="{FF2B5EF4-FFF2-40B4-BE49-F238E27FC236}">
                <a16:creationId xmlns:a16="http://schemas.microsoft.com/office/drawing/2014/main" id="{B7B139F5-64B6-9D4C-94BD-A036934966CE}"/>
              </a:ext>
            </a:extLst>
          </p:cNvPr>
          <p:cNvSpPr>
            <a:spLocks noChangeArrowheads="1"/>
          </p:cNvSpPr>
          <p:nvPr/>
        </p:nvSpPr>
        <p:spPr bwMode="auto">
          <a:xfrm>
            <a:off x="7400256"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Lào</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36">
            <a:extLst>
              <a:ext uri="{FF2B5EF4-FFF2-40B4-BE49-F238E27FC236}">
                <a16:creationId xmlns:a16="http://schemas.microsoft.com/office/drawing/2014/main" id="{F42686F4-3805-BE46-BE7D-D34D3F5B63FE}"/>
              </a:ext>
            </a:extLst>
          </p:cNvPr>
          <p:cNvSpPr>
            <a:spLocks noChangeArrowheads="1"/>
          </p:cNvSpPr>
          <p:nvPr/>
        </p:nvSpPr>
        <p:spPr bwMode="auto">
          <a:xfrm>
            <a:off x="9627116" y="2031449"/>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Cam-pu-chia</a:t>
            </a:r>
          </a:p>
        </p:txBody>
      </p:sp>
    </p:spTree>
    <p:extLst>
      <p:ext uri="{BB962C8B-B14F-4D97-AF65-F5344CB8AC3E}">
        <p14:creationId xmlns:p14="http://schemas.microsoft.com/office/powerpoint/2010/main" val="288680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25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1250"/>
                                        <p:tgtEl>
                                          <p:spTgt spid="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1250"/>
                                        <p:tgtEl>
                                          <p:spTgt spid="7"/>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1250"/>
                                        <p:tgtEl>
                                          <p:spTgt spid="8"/>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1250"/>
                                        <p:tgtEl>
                                          <p:spTgt spid="9"/>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1250"/>
                                        <p:tgtEl>
                                          <p:spTgt spid="10"/>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4)">
                                      <p:cBhvr>
                                        <p:cTn id="25" dur="1250"/>
                                        <p:tgtEl>
                                          <p:spTgt spid="11"/>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4)">
                                      <p:cBhvr>
                                        <p:cTn id="28" dur="1250"/>
                                        <p:tgtEl>
                                          <p:spTgt spid="12"/>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4)">
                                      <p:cBhvr>
                                        <p:cTn id="31" dur="1250"/>
                                        <p:tgtEl>
                                          <p:spTgt spid="13"/>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4)">
                                      <p:cBhvr>
                                        <p:cTn id="34" dur="1250"/>
                                        <p:tgtEl>
                                          <p:spTgt spid="14"/>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4)">
                                      <p:cBhvr>
                                        <p:cTn id="3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phap_thuoc_500">
            <a:extLst>
              <a:ext uri="{FF2B5EF4-FFF2-40B4-BE49-F238E27FC236}">
                <a16:creationId xmlns:a16="http://schemas.microsoft.com/office/drawing/2014/main" id="{BAEF5759-12CE-2549-94B7-ADC6EFA8B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5" y="0"/>
            <a:ext cx="58799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5763BF6-E6DB-324E-94BB-07BD66CE39ED}"/>
              </a:ext>
            </a:extLst>
          </p:cNvPr>
          <p:cNvGrpSpPr/>
          <p:nvPr/>
        </p:nvGrpSpPr>
        <p:grpSpPr>
          <a:xfrm>
            <a:off x="0" y="4722470"/>
            <a:ext cx="5293488" cy="1743919"/>
            <a:chOff x="0" y="3541852"/>
            <a:chExt cx="3970116" cy="1307939"/>
          </a:xfrm>
        </p:grpSpPr>
        <p:sp>
          <p:nvSpPr>
            <p:cNvPr id="3" name="Rounded Rectangular Callout 2">
              <a:extLst>
                <a:ext uri="{FF2B5EF4-FFF2-40B4-BE49-F238E27FC236}">
                  <a16:creationId xmlns:a16="http://schemas.microsoft.com/office/drawing/2014/main" id="{A804B538-868E-1B4E-ABDF-25E0862B1B74}"/>
                </a:ext>
              </a:extLst>
            </p:cNvPr>
            <p:cNvSpPr/>
            <p:nvPr/>
          </p:nvSpPr>
          <p:spPr>
            <a:xfrm>
              <a:off x="0" y="3541852"/>
              <a:ext cx="3970116" cy="1307939"/>
            </a:xfrm>
            <a:prstGeom prst="wedgeRoundRectCallout">
              <a:avLst>
                <a:gd name="adj1" fmla="val 122769"/>
                <a:gd name="adj2" fmla="val -29707"/>
                <a:gd name="adj3" fmla="val 16667"/>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69054C58-1DA7-E64A-8E13-3B1FD72F4D69}"/>
                </a:ext>
              </a:extLst>
            </p:cNvPr>
            <p:cNvSpPr/>
            <p:nvPr/>
          </p:nvSpPr>
          <p:spPr>
            <a:xfrm>
              <a:off x="125532" y="3687989"/>
              <a:ext cx="3751987" cy="992724"/>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Nam Kỳ theo chế độ thuộc địa, đứng đầu là một viên Thống đốc người Pháp</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id="{91D813AD-7C95-714C-997D-9602B54D2216}"/>
              </a:ext>
            </a:extLst>
          </p:cNvPr>
          <p:cNvGrpSpPr/>
          <p:nvPr/>
        </p:nvGrpSpPr>
        <p:grpSpPr>
          <a:xfrm>
            <a:off x="21956" y="2361236"/>
            <a:ext cx="5293488" cy="1841344"/>
            <a:chOff x="0" y="3541852"/>
            <a:chExt cx="3970116" cy="1381008"/>
          </a:xfrm>
        </p:grpSpPr>
        <p:sp>
          <p:nvSpPr>
            <p:cNvPr id="9" name="Rounded Rectangular Callout 8">
              <a:extLst>
                <a:ext uri="{FF2B5EF4-FFF2-40B4-BE49-F238E27FC236}">
                  <a16:creationId xmlns:a16="http://schemas.microsoft.com/office/drawing/2014/main" id="{5616D30A-EF89-7B44-BBEE-718DB0D23AD5}"/>
                </a:ext>
              </a:extLst>
            </p:cNvPr>
            <p:cNvSpPr/>
            <p:nvPr/>
          </p:nvSpPr>
          <p:spPr>
            <a:xfrm>
              <a:off x="0" y="3541852"/>
              <a:ext cx="3970116" cy="1381008"/>
            </a:xfrm>
            <a:prstGeom prst="wedgeRoundRectCallout">
              <a:avLst>
                <a:gd name="adj1" fmla="val 140262"/>
                <a:gd name="adj2" fmla="val 17851"/>
                <a:gd name="adj3" fmla="val 16667"/>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A577F09A-1C75-524E-ADC2-0E3C790F55B4}"/>
                </a:ext>
              </a:extLst>
            </p:cNvPr>
            <p:cNvSpPr/>
            <p:nvPr/>
          </p:nvSpPr>
          <p:spPr>
            <a:xfrm>
              <a:off x="92597" y="3724524"/>
              <a:ext cx="3751987" cy="992724"/>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Trung Kỳ theo chế độ bảo hộ, do một viên khâm sứ (Trung Kỳ) cai trị. </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id="{AF7D4948-693E-2C43-806B-33E3AB7E7D0E}"/>
              </a:ext>
            </a:extLst>
          </p:cNvPr>
          <p:cNvGrpSpPr/>
          <p:nvPr/>
        </p:nvGrpSpPr>
        <p:grpSpPr>
          <a:xfrm>
            <a:off x="0" y="0"/>
            <a:ext cx="5293488" cy="1841344"/>
            <a:chOff x="0" y="3541852"/>
            <a:chExt cx="3970116" cy="1381008"/>
          </a:xfrm>
        </p:grpSpPr>
        <p:sp>
          <p:nvSpPr>
            <p:cNvPr id="14" name="Rounded Rectangular Callout 13">
              <a:extLst>
                <a:ext uri="{FF2B5EF4-FFF2-40B4-BE49-F238E27FC236}">
                  <a16:creationId xmlns:a16="http://schemas.microsoft.com/office/drawing/2014/main" id="{63BD09E4-79AA-CC4E-8C2A-E7FB79A95ADD}"/>
                </a:ext>
              </a:extLst>
            </p:cNvPr>
            <p:cNvSpPr/>
            <p:nvPr/>
          </p:nvSpPr>
          <p:spPr>
            <a:xfrm>
              <a:off x="0" y="3541852"/>
              <a:ext cx="3970116" cy="1381008"/>
            </a:xfrm>
            <a:prstGeom prst="wedgeRoundRectCallout">
              <a:avLst>
                <a:gd name="adj1" fmla="val 110524"/>
                <a:gd name="adj2" fmla="val -3940"/>
                <a:gd name="adj3" fmla="val 16667"/>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C6E84A5E-4FEC-DC48-8028-54219B82D3CB}"/>
                </a:ext>
              </a:extLst>
            </p:cNvPr>
            <p:cNvSpPr/>
            <p:nvPr/>
          </p:nvSpPr>
          <p:spPr>
            <a:xfrm>
              <a:off x="92597" y="3835561"/>
              <a:ext cx="3751987" cy="684899"/>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Bắc Kỳ là xứ nữa bảo hộ, do một viên Thống sứ (Bắc Kỳ)</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389294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extLst>
              <p:ext uri="{D42A27DB-BD31-4B8C-83A1-F6EECF244321}">
                <p14:modId xmlns:p14="http://schemas.microsoft.com/office/powerpoint/2010/main" val="3172028285"/>
              </p:ext>
            </p:extLst>
          </p:nvPr>
        </p:nvGraphicFramePr>
        <p:xfrm>
          <a:off x="0" y="0"/>
          <a:ext cx="12192000" cy="7028874"/>
        </p:xfrm>
        <a:graphic>
          <a:graphicData uri="http://schemas.openxmlformats.org/drawingml/2006/table">
            <a:tbl>
              <a:tblPr firstRow="1" bandRow="1">
                <a:tableStyleId>{8799B23B-EC83-4686-B30A-512413B5E67A}</a:tableStyleId>
              </a:tblPr>
              <a:tblGrid>
                <a:gridCol w="2425700">
                  <a:extLst>
                    <a:ext uri="{9D8B030D-6E8A-4147-A177-3AD203B41FA5}">
                      <a16:colId xmlns:a16="http://schemas.microsoft.com/office/drawing/2014/main" val="169836522"/>
                    </a:ext>
                  </a:extLst>
                </a:gridCol>
                <a:gridCol w="9766300">
                  <a:extLst>
                    <a:ext uri="{9D8B030D-6E8A-4147-A177-3AD203B41FA5}">
                      <a16:colId xmlns:a16="http://schemas.microsoft.com/office/drawing/2014/main" val="2706924899"/>
                    </a:ext>
                  </a:extLst>
                </a:gridCol>
              </a:tblGrid>
              <a:tr h="592022">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NỘI DUNG</a:t>
                      </a:r>
                    </a:p>
                  </a:txBody>
                  <a:tcPr>
                    <a:solidFill>
                      <a:schemeClr val="bg2"/>
                    </a:solidFill>
                  </a:tcPr>
                </a:tc>
                <a:extLst>
                  <a:ext uri="{0D108BD9-81ED-4DB2-BD59-A6C34878D82A}">
                    <a16:rowId xmlns:a16="http://schemas.microsoft.com/office/drawing/2014/main" val="4282832211"/>
                  </a:ext>
                </a:extLst>
              </a:tr>
              <a:tr h="1693978">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Chính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trị</a:t>
                      </a:r>
                      <a:endParaRPr lang="en-US" sz="3200" b="1" dirty="0">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211755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Kinh tế</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31265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Xã hội</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r h="131265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Văn hóa</a:t>
                      </a:r>
                    </a:p>
                  </a:txBody>
                  <a:tcPr>
                    <a:solidFill>
                      <a:schemeClr val="bg2"/>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2713144002"/>
                  </a:ext>
                </a:extLst>
              </a:tr>
            </a:tbl>
          </a:graphicData>
        </a:graphic>
      </p:graphicFrame>
      <p:sp>
        <p:nvSpPr>
          <p:cNvPr id="7" name="TextBox 6">
            <a:extLst>
              <a:ext uri="{FF2B5EF4-FFF2-40B4-BE49-F238E27FC236}">
                <a16:creationId xmlns:a16="http://schemas.microsoft.com/office/drawing/2014/main" id="{162A0277-3E93-E557-DBC5-0DF05B2B0E7F}"/>
              </a:ext>
            </a:extLst>
          </p:cNvPr>
          <p:cNvSpPr txBox="1"/>
          <p:nvPr/>
        </p:nvSpPr>
        <p:spPr>
          <a:xfrm>
            <a:off x="2500522" y="697581"/>
            <a:ext cx="9691478" cy="830997"/>
          </a:xfrm>
          <a:prstGeom prst="rect">
            <a:avLst/>
          </a:prstGeom>
          <a:noFill/>
        </p:spPr>
        <p:txBody>
          <a:bodyPr wrap="square">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 Chính quyền và tầng lớp trên ở các nước đã đầu hàng, phụ thuộc hoặc làm tay sai cho thực dân.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117D2DE0-A249-C431-B6FB-9E3FA81AE20A}"/>
              </a:ext>
            </a:extLst>
          </p:cNvPr>
          <p:cNvSpPr txBox="1"/>
          <p:nvPr/>
        </p:nvSpPr>
        <p:spPr>
          <a:xfrm>
            <a:off x="2500522" y="1645451"/>
            <a:ext cx="9691478" cy="461665"/>
          </a:xfrm>
          <a:prstGeom prst="rect">
            <a:avLst/>
          </a:prstGeom>
          <a:noFill/>
        </p:spPr>
        <p:txBody>
          <a:bodyPr wrap="square">
            <a:spAutoFit/>
          </a:bodyPr>
          <a:lstStyle/>
          <a:p>
            <a:r>
              <a:rPr lang="vi-VN" sz="2400" dirty="0">
                <a:solidFill>
                  <a:prstClr val="black"/>
                </a:solidFill>
                <a:latin typeface="Times New Roman" panose="02020603050405020304" pitchFamily="18" charset="0"/>
                <a:cs typeface="Times New Roman" panose="02020603050405020304" pitchFamily="18" charset="0"/>
              </a:rPr>
              <a:t>-  Bộ máy ở trung ương và cấp tỉnh đều do các quan chức thực dân điều hành.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4E4A4D9B-4706-51E7-30A1-597C536E0C4D}"/>
              </a:ext>
            </a:extLst>
          </p:cNvPr>
          <p:cNvSpPr txBox="1"/>
          <p:nvPr/>
        </p:nvSpPr>
        <p:spPr>
          <a:xfrm>
            <a:off x="2500522" y="2311355"/>
            <a:ext cx="969147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đẩy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vét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xứ</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29C3B216-2B22-0C86-7E9A-8188513CE46B}"/>
              </a:ext>
            </a:extLst>
          </p:cNvPr>
          <p:cNvSpPr txBox="1"/>
          <p:nvPr/>
        </p:nvSpPr>
        <p:spPr>
          <a:xfrm>
            <a:off x="2500522" y="3386671"/>
            <a:ext cx="969147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cướp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ruộng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điền</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614593B5-C5A4-E241-AD15-3DC1B06DE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445" y="6081563"/>
            <a:ext cx="1095528" cy="1105054"/>
          </a:xfrm>
          <a:prstGeom prst="rect">
            <a:avLst/>
          </a:prstGeom>
        </p:spPr>
      </p:pic>
    </p:spTree>
    <p:extLst>
      <p:ext uri="{BB962C8B-B14F-4D97-AF65-F5344CB8AC3E}">
        <p14:creationId xmlns:p14="http://schemas.microsoft.com/office/powerpoint/2010/main" val="15774012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B14AB3-EE54-8642-8A1A-B93FF69BBE2C}"/>
              </a:ext>
            </a:extLst>
          </p:cNvPr>
          <p:cNvGrpSpPr/>
          <p:nvPr/>
        </p:nvGrpSpPr>
        <p:grpSpPr>
          <a:xfrm>
            <a:off x="-1" y="188127"/>
            <a:ext cx="12392628" cy="6481747"/>
            <a:chOff x="381000" y="1066800"/>
            <a:chExt cx="8839200" cy="5741988"/>
          </a:xfrm>
        </p:grpSpPr>
        <p:sp>
          <p:nvSpPr>
            <p:cNvPr id="7" name="Rectangle 14">
              <a:extLst>
                <a:ext uri="{FF2B5EF4-FFF2-40B4-BE49-F238E27FC236}">
                  <a16:creationId xmlns:a16="http://schemas.microsoft.com/office/drawing/2014/main" id="{48EEC19E-289A-F743-A439-B2881910D4FA}"/>
                </a:ext>
              </a:extLst>
            </p:cNvPr>
            <p:cNvSpPr>
              <a:spLocks noChangeArrowheads="1"/>
            </p:cNvSpPr>
            <p:nvPr/>
          </p:nvSpPr>
          <p:spPr bwMode="auto">
            <a:xfrm>
              <a:off x="8153400" y="57150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Rectangle 15">
              <a:extLst>
                <a:ext uri="{FF2B5EF4-FFF2-40B4-BE49-F238E27FC236}">
                  <a16:creationId xmlns:a16="http://schemas.microsoft.com/office/drawing/2014/main" id="{003A7B4E-E8BA-6545-9A7F-56AE381BB092}"/>
                </a:ext>
              </a:extLst>
            </p:cNvPr>
            <p:cNvSpPr>
              <a:spLocks noChangeArrowheads="1"/>
            </p:cNvSpPr>
            <p:nvPr/>
          </p:nvSpPr>
          <p:spPr bwMode="auto">
            <a:xfrm>
              <a:off x="1719462" y="6275388"/>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Cả</a:t>
              </a: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10.900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Rectangle 16">
              <a:extLst>
                <a:ext uri="{FF2B5EF4-FFF2-40B4-BE49-F238E27FC236}">
                  <a16:creationId xmlns:a16="http://schemas.microsoft.com/office/drawing/2014/main" id="{B0072114-24A2-E646-9012-D4C6BF364AB4}"/>
                </a:ext>
              </a:extLst>
            </p:cNvPr>
            <p:cNvSpPr>
              <a:spLocks noChangeArrowheads="1"/>
            </p:cNvSpPr>
            <p:nvPr/>
          </p:nvSpPr>
          <p:spPr bwMode="auto">
            <a:xfrm>
              <a:off x="3301764"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Cả</a:t>
              </a: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301.000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17">
              <a:extLst>
                <a:ext uri="{FF2B5EF4-FFF2-40B4-BE49-F238E27FC236}">
                  <a16:creationId xmlns:a16="http://schemas.microsoft.com/office/drawing/2014/main" id="{4013A4C7-882C-404E-9D5D-0E688CF8DD72}"/>
                </a:ext>
              </a:extLst>
            </p:cNvPr>
            <p:cNvSpPr>
              <a:spLocks noChangeArrowheads="1"/>
            </p:cNvSpPr>
            <p:nvPr/>
          </p:nvSpPr>
          <p:spPr bwMode="auto">
            <a:xfrm>
              <a:off x="6755738" y="6260051"/>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Bắc</a:t>
              </a: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Kì</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470.000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8">
              <a:extLst>
                <a:ext uri="{FF2B5EF4-FFF2-40B4-BE49-F238E27FC236}">
                  <a16:creationId xmlns:a16="http://schemas.microsoft.com/office/drawing/2014/main" id="{3070708B-E506-9E4E-BD4E-C9C5A2F1CD4F}"/>
                </a:ext>
              </a:extLst>
            </p:cNvPr>
            <p:cNvSpPr>
              <a:spLocks noChangeArrowheads="1"/>
            </p:cNvSpPr>
            <p:nvPr/>
          </p:nvSpPr>
          <p:spPr bwMode="auto">
            <a:xfrm>
              <a:off x="4937125"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Nam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Kì</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1.528.000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AutoShape 19">
              <a:extLst>
                <a:ext uri="{FF2B5EF4-FFF2-40B4-BE49-F238E27FC236}">
                  <a16:creationId xmlns:a16="http://schemas.microsoft.com/office/drawing/2014/main" id="{120A785A-3445-824A-8450-AC97C83F7361}"/>
                </a:ext>
              </a:extLst>
            </p:cNvPr>
            <p:cNvSpPr>
              <a:spLocks noChangeAspect="1" noChangeArrowheads="1" noTextEdit="1"/>
            </p:cNvSpPr>
            <p:nvPr/>
          </p:nvSpPr>
          <p:spPr bwMode="auto">
            <a:xfrm>
              <a:off x="381000" y="1066800"/>
              <a:ext cx="82867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Rectangle 20">
              <a:extLst>
                <a:ext uri="{FF2B5EF4-FFF2-40B4-BE49-F238E27FC236}">
                  <a16:creationId xmlns:a16="http://schemas.microsoft.com/office/drawing/2014/main" id="{193A30C8-5543-9D4B-815C-9D93FA797AB8}"/>
                </a:ext>
              </a:extLst>
            </p:cNvPr>
            <p:cNvSpPr>
              <a:spLocks noChangeArrowheads="1"/>
            </p:cNvSpPr>
            <p:nvPr/>
          </p:nvSpPr>
          <p:spPr bwMode="auto">
            <a:xfrm>
              <a:off x="1200150" y="11509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a:ln>
                    <a:noFill/>
                  </a:ln>
                  <a:solidFill>
                    <a:srgbClr val="63728A"/>
                  </a:solidFill>
                  <a:effectLst/>
                  <a:uLnTx/>
                  <a:uFillTx/>
                  <a:latin typeface="Times New Roman" panose="02020603050405020304" pitchFamily="18" charset="0"/>
                  <a:ea typeface="+mn-ea"/>
                  <a:cs typeface="Times New Roman" panose="02020603050405020304" pitchFamily="18" charset="0"/>
                  <a:sym typeface="Arial"/>
                </a:rPr>
                <a:t>ha</a:t>
              </a:r>
            </a:p>
          </p:txBody>
        </p:sp>
        <p:sp>
          <p:nvSpPr>
            <p:cNvPr id="14" name="Freeform 21">
              <a:extLst>
                <a:ext uri="{FF2B5EF4-FFF2-40B4-BE49-F238E27FC236}">
                  <a16:creationId xmlns:a16="http://schemas.microsoft.com/office/drawing/2014/main" id="{F5ED39A4-8155-6C4E-B6F8-F5C1E77DA3B0}"/>
                </a:ext>
              </a:extLst>
            </p:cNvPr>
            <p:cNvSpPr>
              <a:spLocks/>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22">
              <a:extLst>
                <a:ext uri="{FF2B5EF4-FFF2-40B4-BE49-F238E27FC236}">
                  <a16:creationId xmlns:a16="http://schemas.microsoft.com/office/drawing/2014/main" id="{6082778E-251B-9C41-882E-75DF66DE6967}"/>
                </a:ext>
              </a:extLst>
            </p:cNvPr>
            <p:cNvSpPr>
              <a:spLocks noChangeArrowheads="1"/>
            </p:cNvSpPr>
            <p:nvPr/>
          </p:nvSpPr>
          <p:spPr bwMode="auto">
            <a:xfrm>
              <a:off x="1962150" y="1462088"/>
              <a:ext cx="64357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Freeform 23">
              <a:extLst>
                <a:ext uri="{FF2B5EF4-FFF2-40B4-BE49-F238E27FC236}">
                  <a16:creationId xmlns:a16="http://schemas.microsoft.com/office/drawing/2014/main" id="{B3798774-3EB2-0642-9399-56C359AD79A2}"/>
                </a:ext>
              </a:extLst>
            </p:cNvPr>
            <p:cNvSpPr>
              <a:spLocks/>
            </p:cNvSpPr>
            <p:nvPr/>
          </p:nvSpPr>
          <p:spPr bwMode="auto">
            <a:xfrm>
              <a:off x="1741488" y="30305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Freeform 24">
              <a:extLst>
                <a:ext uri="{FF2B5EF4-FFF2-40B4-BE49-F238E27FC236}">
                  <a16:creationId xmlns:a16="http://schemas.microsoft.com/office/drawing/2014/main" id="{5E00ABF1-B7DA-5A45-AD05-0D58D1BFD008}"/>
                </a:ext>
              </a:extLst>
            </p:cNvPr>
            <p:cNvSpPr>
              <a:spLocks/>
            </p:cNvSpPr>
            <p:nvPr/>
          </p:nvSpPr>
          <p:spPr bwMode="auto">
            <a:xfrm>
              <a:off x="1741488" y="25114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Freeform 25">
              <a:extLst>
                <a:ext uri="{FF2B5EF4-FFF2-40B4-BE49-F238E27FC236}">
                  <a16:creationId xmlns:a16="http://schemas.microsoft.com/office/drawing/2014/main" id="{BA589404-BA12-A446-9C3B-312DEA5C4624}"/>
                </a:ext>
              </a:extLst>
            </p:cNvPr>
            <p:cNvSpPr>
              <a:spLocks/>
            </p:cNvSpPr>
            <p:nvPr/>
          </p:nvSpPr>
          <p:spPr bwMode="auto">
            <a:xfrm>
              <a:off x="1741488" y="19939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Freeform 26">
              <a:extLst>
                <a:ext uri="{FF2B5EF4-FFF2-40B4-BE49-F238E27FC236}">
                  <a16:creationId xmlns:a16="http://schemas.microsoft.com/office/drawing/2014/main" id="{811C9B20-6A7A-064D-A171-D9CDEF661476}"/>
                </a:ext>
              </a:extLst>
            </p:cNvPr>
            <p:cNvSpPr>
              <a:spLocks/>
            </p:cNvSpPr>
            <p:nvPr/>
          </p:nvSpPr>
          <p:spPr bwMode="auto">
            <a:xfrm>
              <a:off x="1741488" y="146208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Freeform 27">
              <a:extLst>
                <a:ext uri="{FF2B5EF4-FFF2-40B4-BE49-F238E27FC236}">
                  <a16:creationId xmlns:a16="http://schemas.microsoft.com/office/drawing/2014/main" id="{6A99AB9D-9013-3F46-9A78-362F2E0D4769}"/>
                </a:ext>
              </a:extLst>
            </p:cNvPr>
            <p:cNvSpPr>
              <a:spLocks/>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28">
              <a:extLst>
                <a:ext uri="{FF2B5EF4-FFF2-40B4-BE49-F238E27FC236}">
                  <a16:creationId xmlns:a16="http://schemas.microsoft.com/office/drawing/2014/main" id="{303BBF1B-19B2-D749-A574-7ED31FCE688D}"/>
                </a:ext>
              </a:extLst>
            </p:cNvPr>
            <p:cNvSpPr>
              <a:spLocks noChangeArrowheads="1"/>
            </p:cNvSpPr>
            <p:nvPr/>
          </p:nvSpPr>
          <p:spPr bwMode="auto">
            <a:xfrm>
              <a:off x="1962150" y="1462088"/>
              <a:ext cx="6435725" cy="4184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Line 29">
              <a:extLst>
                <a:ext uri="{FF2B5EF4-FFF2-40B4-BE49-F238E27FC236}">
                  <a16:creationId xmlns:a16="http://schemas.microsoft.com/office/drawing/2014/main" id="{F0D6D9CA-73EF-8849-90C6-47978CE13968}"/>
                </a:ext>
              </a:extLst>
            </p:cNvPr>
            <p:cNvSpPr>
              <a:spLocks noChangeShapeType="1"/>
            </p:cNvSpPr>
            <p:nvPr/>
          </p:nvSpPr>
          <p:spPr bwMode="auto">
            <a:xfrm flipV="1">
              <a:off x="1741488" y="1630363"/>
              <a:ext cx="1587" cy="4184650"/>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Line 30">
              <a:extLst>
                <a:ext uri="{FF2B5EF4-FFF2-40B4-BE49-F238E27FC236}">
                  <a16:creationId xmlns:a16="http://schemas.microsoft.com/office/drawing/2014/main" id="{7E3C00A1-D5B8-E443-87D5-A54742131F62}"/>
                </a:ext>
              </a:extLst>
            </p:cNvPr>
            <p:cNvSpPr>
              <a:spLocks noChangeShapeType="1"/>
            </p:cNvSpPr>
            <p:nvPr/>
          </p:nvSpPr>
          <p:spPr bwMode="auto">
            <a:xfrm flipH="1">
              <a:off x="1677988" y="3198813"/>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Line 31">
              <a:extLst>
                <a:ext uri="{FF2B5EF4-FFF2-40B4-BE49-F238E27FC236}">
                  <a16:creationId xmlns:a16="http://schemas.microsoft.com/office/drawing/2014/main" id="{4A4F1EAD-064B-454E-9BBC-C7CFDEDC5C04}"/>
                </a:ext>
              </a:extLst>
            </p:cNvPr>
            <p:cNvSpPr>
              <a:spLocks noChangeShapeType="1"/>
            </p:cNvSpPr>
            <p:nvPr/>
          </p:nvSpPr>
          <p:spPr bwMode="auto">
            <a:xfrm flipH="1">
              <a:off x="1677988" y="26797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Line 32">
              <a:extLst>
                <a:ext uri="{FF2B5EF4-FFF2-40B4-BE49-F238E27FC236}">
                  <a16:creationId xmlns:a16="http://schemas.microsoft.com/office/drawing/2014/main" id="{60CDEBE1-59A8-2143-8E78-79E9BD7E8B89}"/>
                </a:ext>
              </a:extLst>
            </p:cNvPr>
            <p:cNvSpPr>
              <a:spLocks noChangeShapeType="1"/>
            </p:cNvSpPr>
            <p:nvPr/>
          </p:nvSpPr>
          <p:spPr bwMode="auto">
            <a:xfrm flipH="1">
              <a:off x="1677988" y="2162175"/>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Line 33">
              <a:extLst>
                <a:ext uri="{FF2B5EF4-FFF2-40B4-BE49-F238E27FC236}">
                  <a16:creationId xmlns:a16="http://schemas.microsoft.com/office/drawing/2014/main" id="{C30E10C5-D6C2-5443-BAC1-E3F5CF6B150B}"/>
                </a:ext>
              </a:extLst>
            </p:cNvPr>
            <p:cNvSpPr>
              <a:spLocks noChangeShapeType="1"/>
            </p:cNvSpPr>
            <p:nvPr/>
          </p:nvSpPr>
          <p:spPr bwMode="auto">
            <a:xfrm flipH="1">
              <a:off x="1677988" y="1630363"/>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ectangle 34">
              <a:extLst>
                <a:ext uri="{FF2B5EF4-FFF2-40B4-BE49-F238E27FC236}">
                  <a16:creationId xmlns:a16="http://schemas.microsoft.com/office/drawing/2014/main" id="{5986A4A9-3D26-9A43-8FE7-FEE8A9CCE742}"/>
                </a:ext>
              </a:extLst>
            </p:cNvPr>
            <p:cNvSpPr>
              <a:spLocks noChangeArrowheads="1"/>
            </p:cNvSpPr>
            <p:nvPr/>
          </p:nvSpPr>
          <p:spPr bwMode="auto">
            <a:xfrm>
              <a:off x="550863" y="3030537"/>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35">
              <a:extLst>
                <a:ext uri="{FF2B5EF4-FFF2-40B4-BE49-F238E27FC236}">
                  <a16:creationId xmlns:a16="http://schemas.microsoft.com/office/drawing/2014/main" id="{ACE11EE9-265B-424B-BA64-4B1EE6F2C04C}"/>
                </a:ext>
              </a:extLst>
            </p:cNvPr>
            <p:cNvSpPr>
              <a:spLocks noChangeArrowheads="1"/>
            </p:cNvSpPr>
            <p:nvPr/>
          </p:nvSpPr>
          <p:spPr bwMode="auto">
            <a:xfrm>
              <a:off x="550863" y="2511424"/>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36">
              <a:extLst>
                <a:ext uri="{FF2B5EF4-FFF2-40B4-BE49-F238E27FC236}">
                  <a16:creationId xmlns:a16="http://schemas.microsoft.com/office/drawing/2014/main" id="{65BCE621-6279-DC4B-92F7-03B10FBFA1E9}"/>
                </a:ext>
              </a:extLst>
            </p:cNvPr>
            <p:cNvSpPr>
              <a:spLocks noChangeArrowheads="1"/>
            </p:cNvSpPr>
            <p:nvPr/>
          </p:nvSpPr>
          <p:spPr bwMode="auto">
            <a:xfrm>
              <a:off x="550863" y="1993900"/>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1400000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37">
              <a:extLst>
                <a:ext uri="{FF2B5EF4-FFF2-40B4-BE49-F238E27FC236}">
                  <a16:creationId xmlns:a16="http://schemas.microsoft.com/office/drawing/2014/main" id="{9906C0AA-7C45-3C4A-9299-3B741CCF8E63}"/>
                </a:ext>
              </a:extLst>
            </p:cNvPr>
            <p:cNvSpPr>
              <a:spLocks noChangeArrowheads="1"/>
            </p:cNvSpPr>
            <p:nvPr/>
          </p:nvSpPr>
          <p:spPr bwMode="auto">
            <a:xfrm>
              <a:off x="550863" y="1462088"/>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1600000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8">
              <a:extLst>
                <a:ext uri="{FF2B5EF4-FFF2-40B4-BE49-F238E27FC236}">
                  <a16:creationId xmlns:a16="http://schemas.microsoft.com/office/drawing/2014/main" id="{0C7A7A11-8A76-7940-A378-8FDC1F375186}"/>
                </a:ext>
              </a:extLst>
            </p:cNvPr>
            <p:cNvSpPr>
              <a:spLocks noChangeArrowheads="1"/>
            </p:cNvSpPr>
            <p:nvPr/>
          </p:nvSpPr>
          <p:spPr bwMode="auto">
            <a:xfrm>
              <a:off x="2246313"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1890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Rectangle 39">
              <a:extLst>
                <a:ext uri="{FF2B5EF4-FFF2-40B4-BE49-F238E27FC236}">
                  <a16:creationId xmlns:a16="http://schemas.microsoft.com/office/drawing/2014/main" id="{E94294F1-0FFF-104D-A58A-4453D029CA1F}"/>
                </a:ext>
              </a:extLst>
            </p:cNvPr>
            <p:cNvSpPr>
              <a:spLocks noChangeArrowheads="1"/>
            </p:cNvSpPr>
            <p:nvPr/>
          </p:nvSpPr>
          <p:spPr bwMode="auto">
            <a:xfrm>
              <a:off x="3852863"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Rectangle 40">
              <a:extLst>
                <a:ext uri="{FF2B5EF4-FFF2-40B4-BE49-F238E27FC236}">
                  <a16:creationId xmlns:a16="http://schemas.microsoft.com/office/drawing/2014/main" id="{32754C48-D528-1B44-978F-633F43585266}"/>
                </a:ext>
              </a:extLst>
            </p:cNvPr>
            <p:cNvSpPr>
              <a:spLocks noChangeArrowheads="1"/>
            </p:cNvSpPr>
            <p:nvPr/>
          </p:nvSpPr>
          <p:spPr bwMode="auto">
            <a:xfrm>
              <a:off x="5457825"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Rectangle 41">
              <a:extLst>
                <a:ext uri="{FF2B5EF4-FFF2-40B4-BE49-F238E27FC236}">
                  <a16:creationId xmlns:a16="http://schemas.microsoft.com/office/drawing/2014/main" id="{21C915EB-C645-B54C-91E2-B43C59CD2003}"/>
                </a:ext>
              </a:extLst>
            </p:cNvPr>
            <p:cNvSpPr>
              <a:spLocks noChangeArrowheads="1"/>
            </p:cNvSpPr>
            <p:nvPr/>
          </p:nvSpPr>
          <p:spPr bwMode="auto">
            <a:xfrm>
              <a:off x="7064375"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1912</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5" name="Freeform 42">
              <a:extLst>
                <a:ext uri="{FF2B5EF4-FFF2-40B4-BE49-F238E27FC236}">
                  <a16:creationId xmlns:a16="http://schemas.microsoft.com/office/drawing/2014/main" id="{DD38EE2A-6349-7642-AD1E-31232BFB2E04}"/>
                </a:ext>
              </a:extLst>
            </p:cNvPr>
            <p:cNvSpPr>
              <a:spLocks/>
            </p:cNvSpPr>
            <p:nvPr/>
          </p:nvSpPr>
          <p:spPr bwMode="auto">
            <a:xfrm>
              <a:off x="1741488" y="5646738"/>
              <a:ext cx="6656387" cy="168275"/>
            </a:xfrm>
            <a:custGeom>
              <a:avLst/>
              <a:gdLst>
                <a:gd name="T0" fmla="*/ 0 w 4193"/>
                <a:gd name="T1" fmla="*/ 2147483647 h 106"/>
                <a:gd name="T2" fmla="*/ 2147483647 w 4193"/>
                <a:gd name="T3" fmla="*/ 0 h 106"/>
                <a:gd name="T4" fmla="*/ 2147483647 w 4193"/>
                <a:gd name="T5" fmla="*/ 0 h 106"/>
                <a:gd name="T6" fmla="*/ 2147483647 w 4193"/>
                <a:gd name="T7" fmla="*/ 2147483647 h 106"/>
                <a:gd name="T8" fmla="*/ 0 w 4193"/>
                <a:gd name="T9" fmla="*/ 2147483647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0" y="106"/>
                  </a:moveTo>
                  <a:lnTo>
                    <a:pt x="139" y="0"/>
                  </a:lnTo>
                  <a:lnTo>
                    <a:pt x="4193" y="0"/>
                  </a:lnTo>
                  <a:lnTo>
                    <a:pt x="4054" y="106"/>
                  </a:lnTo>
                  <a:lnTo>
                    <a:pt x="0" y="1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6" name="Freeform 43">
              <a:extLst>
                <a:ext uri="{FF2B5EF4-FFF2-40B4-BE49-F238E27FC236}">
                  <a16:creationId xmlns:a16="http://schemas.microsoft.com/office/drawing/2014/main" id="{B8B40B48-AE49-524B-A10B-40AC8241B2B9}"/>
                </a:ext>
              </a:extLst>
            </p:cNvPr>
            <p:cNvSpPr>
              <a:spLocks/>
            </p:cNvSpPr>
            <p:nvPr/>
          </p:nvSpPr>
          <p:spPr bwMode="auto">
            <a:xfrm>
              <a:off x="1741488" y="56467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Freeform 44">
              <a:extLst>
                <a:ext uri="{FF2B5EF4-FFF2-40B4-BE49-F238E27FC236}">
                  <a16:creationId xmlns:a16="http://schemas.microsoft.com/office/drawing/2014/main" id="{E4F91948-543B-7940-8184-97A4D24FDF74}"/>
                </a:ext>
              </a:extLst>
            </p:cNvPr>
            <p:cNvSpPr>
              <a:spLocks/>
            </p:cNvSpPr>
            <p:nvPr/>
          </p:nvSpPr>
          <p:spPr bwMode="auto">
            <a:xfrm>
              <a:off x="1741488" y="51149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Freeform 45">
              <a:extLst>
                <a:ext uri="{FF2B5EF4-FFF2-40B4-BE49-F238E27FC236}">
                  <a16:creationId xmlns:a16="http://schemas.microsoft.com/office/drawing/2014/main" id="{ED02B2DF-5010-2E4E-A0A4-CD19EA66E71B}"/>
                </a:ext>
              </a:extLst>
            </p:cNvPr>
            <p:cNvSpPr>
              <a:spLocks/>
            </p:cNvSpPr>
            <p:nvPr/>
          </p:nvSpPr>
          <p:spPr bwMode="auto">
            <a:xfrm>
              <a:off x="1741488" y="45974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Freeform 46">
              <a:extLst>
                <a:ext uri="{FF2B5EF4-FFF2-40B4-BE49-F238E27FC236}">
                  <a16:creationId xmlns:a16="http://schemas.microsoft.com/office/drawing/2014/main" id="{36920949-A59E-BD45-9908-928756AC0F02}"/>
                </a:ext>
              </a:extLst>
            </p:cNvPr>
            <p:cNvSpPr>
              <a:spLocks/>
            </p:cNvSpPr>
            <p:nvPr/>
          </p:nvSpPr>
          <p:spPr bwMode="auto">
            <a:xfrm>
              <a:off x="1741488" y="4078288"/>
              <a:ext cx="6656387" cy="169862"/>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0" name="Freeform 47">
              <a:extLst>
                <a:ext uri="{FF2B5EF4-FFF2-40B4-BE49-F238E27FC236}">
                  <a16:creationId xmlns:a16="http://schemas.microsoft.com/office/drawing/2014/main" id="{DAA2B87F-ADA1-A143-8D70-09DB3E6073D9}"/>
                </a:ext>
              </a:extLst>
            </p:cNvPr>
            <p:cNvSpPr>
              <a:spLocks/>
            </p:cNvSpPr>
            <p:nvPr/>
          </p:nvSpPr>
          <p:spPr bwMode="auto">
            <a:xfrm>
              <a:off x="1741488" y="3560763"/>
              <a:ext cx="6656387" cy="155575"/>
            </a:xfrm>
            <a:custGeom>
              <a:avLst/>
              <a:gdLst>
                <a:gd name="T0" fmla="*/ 0 w 514"/>
                <a:gd name="T1" fmla="*/ 2147483647 h 12"/>
                <a:gd name="T2" fmla="*/ 2147483647 w 514"/>
                <a:gd name="T3" fmla="*/ 0 h 12"/>
                <a:gd name="T4" fmla="*/ 2147483647 w 514"/>
                <a:gd name="T5" fmla="*/ 0 h 12"/>
                <a:gd name="T6" fmla="*/ 0 60000 65536"/>
                <a:gd name="T7" fmla="*/ 0 60000 65536"/>
                <a:gd name="T8" fmla="*/ 0 60000 65536"/>
                <a:gd name="T9" fmla="*/ 0 w 514"/>
                <a:gd name="T10" fmla="*/ 0 h 12"/>
                <a:gd name="T11" fmla="*/ 514 w 514"/>
                <a:gd name="T12" fmla="*/ 12 h 12"/>
              </a:gdLst>
              <a:ahLst/>
              <a:cxnLst>
                <a:cxn ang="T6">
                  <a:pos x="T0" y="T1"/>
                </a:cxn>
                <a:cxn ang="T7">
                  <a:pos x="T2" y="T3"/>
                </a:cxn>
                <a:cxn ang="T8">
                  <a:pos x="T4" y="T5"/>
                </a:cxn>
              </a:cxnLst>
              <a:rect l="T9" t="T10" r="T11" b="T12"/>
              <a:pathLst>
                <a:path w="514" h="12">
                  <a:moveTo>
                    <a:pt x="0" y="12"/>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Freeform 48">
              <a:extLst>
                <a:ext uri="{FF2B5EF4-FFF2-40B4-BE49-F238E27FC236}">
                  <a16:creationId xmlns:a16="http://schemas.microsoft.com/office/drawing/2014/main" id="{5CEEEF21-8C66-A148-A9AD-9942449B1B60}"/>
                </a:ext>
              </a:extLst>
            </p:cNvPr>
            <p:cNvSpPr>
              <a:spLocks/>
            </p:cNvSpPr>
            <p:nvPr/>
          </p:nvSpPr>
          <p:spPr bwMode="auto">
            <a:xfrm>
              <a:off x="1741488" y="5646738"/>
              <a:ext cx="6656387" cy="168275"/>
            </a:xfrm>
            <a:custGeom>
              <a:avLst/>
              <a:gdLst>
                <a:gd name="T0" fmla="*/ 2147483647 w 4193"/>
                <a:gd name="T1" fmla="*/ 0 h 106"/>
                <a:gd name="T2" fmla="*/ 2147483647 w 4193"/>
                <a:gd name="T3" fmla="*/ 2147483647 h 106"/>
                <a:gd name="T4" fmla="*/ 0 w 4193"/>
                <a:gd name="T5" fmla="*/ 2147483647 h 106"/>
                <a:gd name="T6" fmla="*/ 2147483647 w 4193"/>
                <a:gd name="T7" fmla="*/ 0 h 106"/>
                <a:gd name="T8" fmla="*/ 2147483647 w 4193"/>
                <a:gd name="T9" fmla="*/ 0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4193" y="0"/>
                  </a:moveTo>
                  <a:lnTo>
                    <a:pt x="4054" y="106"/>
                  </a:lnTo>
                  <a:lnTo>
                    <a:pt x="0" y="106"/>
                  </a:lnTo>
                  <a:lnTo>
                    <a:pt x="139" y="0"/>
                  </a:lnTo>
                  <a:lnTo>
                    <a:pt x="4193"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Line 49">
              <a:extLst>
                <a:ext uri="{FF2B5EF4-FFF2-40B4-BE49-F238E27FC236}">
                  <a16:creationId xmlns:a16="http://schemas.microsoft.com/office/drawing/2014/main" id="{EB857DAD-FF04-3B4D-B5A9-360A1CEFA603}"/>
                </a:ext>
              </a:extLst>
            </p:cNvPr>
            <p:cNvSpPr>
              <a:spLocks noChangeShapeType="1"/>
            </p:cNvSpPr>
            <p:nvPr/>
          </p:nvSpPr>
          <p:spPr bwMode="auto">
            <a:xfrm flipH="1">
              <a:off x="1677988" y="56388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Line 50">
              <a:extLst>
                <a:ext uri="{FF2B5EF4-FFF2-40B4-BE49-F238E27FC236}">
                  <a16:creationId xmlns:a16="http://schemas.microsoft.com/office/drawing/2014/main" id="{B28E3D39-4CDC-7B4C-AAE3-975D66D946F4}"/>
                </a:ext>
              </a:extLst>
            </p:cNvPr>
            <p:cNvSpPr>
              <a:spLocks noChangeShapeType="1"/>
            </p:cNvSpPr>
            <p:nvPr/>
          </p:nvSpPr>
          <p:spPr bwMode="auto">
            <a:xfrm flipH="1">
              <a:off x="1677988" y="52832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Line 51">
              <a:extLst>
                <a:ext uri="{FF2B5EF4-FFF2-40B4-BE49-F238E27FC236}">
                  <a16:creationId xmlns:a16="http://schemas.microsoft.com/office/drawing/2014/main" id="{F7827199-015F-F943-B09F-D7162B2C37CD}"/>
                </a:ext>
              </a:extLst>
            </p:cNvPr>
            <p:cNvSpPr>
              <a:spLocks noChangeShapeType="1"/>
            </p:cNvSpPr>
            <p:nvPr/>
          </p:nvSpPr>
          <p:spPr bwMode="auto">
            <a:xfrm flipH="1">
              <a:off x="1677988" y="4765675"/>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5" name="Line 52">
              <a:extLst>
                <a:ext uri="{FF2B5EF4-FFF2-40B4-BE49-F238E27FC236}">
                  <a16:creationId xmlns:a16="http://schemas.microsoft.com/office/drawing/2014/main" id="{ADC935C5-08A2-0A44-8DBF-60CAEFCDA8CF}"/>
                </a:ext>
              </a:extLst>
            </p:cNvPr>
            <p:cNvSpPr>
              <a:spLocks noChangeShapeType="1"/>
            </p:cNvSpPr>
            <p:nvPr/>
          </p:nvSpPr>
          <p:spPr bwMode="auto">
            <a:xfrm flipH="1">
              <a:off x="1677988" y="424815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Line 53">
              <a:extLst>
                <a:ext uri="{FF2B5EF4-FFF2-40B4-BE49-F238E27FC236}">
                  <a16:creationId xmlns:a16="http://schemas.microsoft.com/office/drawing/2014/main" id="{82152750-A55E-B54E-A24E-D8C9DC4C9AF2}"/>
                </a:ext>
              </a:extLst>
            </p:cNvPr>
            <p:cNvSpPr>
              <a:spLocks noChangeShapeType="1"/>
            </p:cNvSpPr>
            <p:nvPr/>
          </p:nvSpPr>
          <p:spPr bwMode="auto">
            <a:xfrm flipH="1">
              <a:off x="1677988" y="3716338"/>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54">
              <a:extLst>
                <a:ext uri="{FF2B5EF4-FFF2-40B4-BE49-F238E27FC236}">
                  <a16:creationId xmlns:a16="http://schemas.microsoft.com/office/drawing/2014/main" id="{419684A3-3904-A443-86EC-10237ADA9445}"/>
                </a:ext>
              </a:extLst>
            </p:cNvPr>
            <p:cNvSpPr>
              <a:spLocks noChangeArrowheads="1"/>
            </p:cNvSpPr>
            <p:nvPr/>
          </p:nvSpPr>
          <p:spPr bwMode="auto">
            <a:xfrm>
              <a:off x="1482725" y="5646739"/>
              <a:ext cx="122340"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55">
              <a:extLst>
                <a:ext uri="{FF2B5EF4-FFF2-40B4-BE49-F238E27FC236}">
                  <a16:creationId xmlns:a16="http://schemas.microsoft.com/office/drawing/2014/main" id="{AD77B8CE-835A-3F43-8CEE-87C41456BA7E}"/>
                </a:ext>
              </a:extLst>
            </p:cNvPr>
            <p:cNvSpPr>
              <a:spLocks noChangeArrowheads="1"/>
            </p:cNvSpPr>
            <p:nvPr/>
          </p:nvSpPr>
          <p:spPr bwMode="auto">
            <a:xfrm>
              <a:off x="706438" y="5114925"/>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9" name="Rectangle 56">
              <a:extLst>
                <a:ext uri="{FF2B5EF4-FFF2-40B4-BE49-F238E27FC236}">
                  <a16:creationId xmlns:a16="http://schemas.microsoft.com/office/drawing/2014/main" id="{04670EF8-3F26-A64F-9CE5-D6E978851E45}"/>
                </a:ext>
              </a:extLst>
            </p:cNvPr>
            <p:cNvSpPr>
              <a:spLocks noChangeArrowheads="1"/>
            </p:cNvSpPr>
            <p:nvPr/>
          </p:nvSpPr>
          <p:spPr bwMode="auto">
            <a:xfrm>
              <a:off x="706438" y="4597400"/>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0" name="Rectangle 57">
              <a:extLst>
                <a:ext uri="{FF2B5EF4-FFF2-40B4-BE49-F238E27FC236}">
                  <a16:creationId xmlns:a16="http://schemas.microsoft.com/office/drawing/2014/main" id="{993C711B-9283-6F44-8A3E-4FAF00D3E223}"/>
                </a:ext>
              </a:extLst>
            </p:cNvPr>
            <p:cNvSpPr>
              <a:spLocks noChangeArrowheads="1"/>
            </p:cNvSpPr>
            <p:nvPr/>
          </p:nvSpPr>
          <p:spPr bwMode="auto">
            <a:xfrm>
              <a:off x="706438" y="4078288"/>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Rectangle 58">
              <a:extLst>
                <a:ext uri="{FF2B5EF4-FFF2-40B4-BE49-F238E27FC236}">
                  <a16:creationId xmlns:a16="http://schemas.microsoft.com/office/drawing/2014/main" id="{2D4E45F7-8189-9446-8DE1-454E45FF21F2}"/>
                </a:ext>
              </a:extLst>
            </p:cNvPr>
            <p:cNvSpPr>
              <a:spLocks noChangeArrowheads="1"/>
            </p:cNvSpPr>
            <p:nvPr/>
          </p:nvSpPr>
          <p:spPr bwMode="auto">
            <a:xfrm>
              <a:off x="706438" y="3548063"/>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800000</a:t>
              </a:r>
              <a:endParaRPr kumimoji="0" lang="en-US" alt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Line 59">
              <a:extLst>
                <a:ext uri="{FF2B5EF4-FFF2-40B4-BE49-F238E27FC236}">
                  <a16:creationId xmlns:a16="http://schemas.microsoft.com/office/drawing/2014/main" id="{D1922DCD-307D-8F47-ABB7-49B29281D1C3}"/>
                </a:ext>
              </a:extLst>
            </p:cNvPr>
            <p:cNvSpPr>
              <a:spLocks noChangeShapeType="1"/>
            </p:cNvSpPr>
            <p:nvPr/>
          </p:nvSpPr>
          <p:spPr bwMode="auto">
            <a:xfrm>
              <a:off x="1741488" y="5638800"/>
              <a:ext cx="1587" cy="65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3" name="Group 60">
              <a:extLst>
                <a:ext uri="{FF2B5EF4-FFF2-40B4-BE49-F238E27FC236}">
                  <a16:creationId xmlns:a16="http://schemas.microsoft.com/office/drawing/2014/main" id="{6C6C9214-27F7-3F4F-807E-D88156DD2FF3}"/>
                </a:ext>
              </a:extLst>
            </p:cNvPr>
            <p:cNvGrpSpPr>
              <a:grpSpLocks/>
            </p:cNvGrpSpPr>
            <p:nvPr/>
          </p:nvGrpSpPr>
          <p:grpSpPr bwMode="auto">
            <a:xfrm>
              <a:off x="3810000" y="4843463"/>
              <a:ext cx="1127125" cy="1023937"/>
              <a:chOff x="2419" y="2826"/>
              <a:chExt cx="710" cy="645"/>
            </a:xfrm>
          </p:grpSpPr>
          <p:sp>
            <p:nvSpPr>
              <p:cNvPr id="66" name="Freeform 61">
                <a:extLst>
                  <a:ext uri="{FF2B5EF4-FFF2-40B4-BE49-F238E27FC236}">
                    <a16:creationId xmlns:a16="http://schemas.microsoft.com/office/drawing/2014/main" id="{CE4B8349-53E7-E547-90CF-9C91F06FFC1B}"/>
                  </a:ext>
                </a:extLst>
              </p:cNvPr>
              <p:cNvSpPr>
                <a:spLocks/>
              </p:cNvSpPr>
              <p:nvPr/>
            </p:nvSpPr>
            <p:spPr bwMode="auto">
              <a:xfrm>
                <a:off x="2818" y="2826"/>
                <a:ext cx="139" cy="604"/>
              </a:xfrm>
              <a:custGeom>
                <a:avLst/>
                <a:gdLst>
                  <a:gd name="T0" fmla="*/ 0 w 139"/>
                  <a:gd name="T1" fmla="*/ 604 h 604"/>
                  <a:gd name="T2" fmla="*/ 0 w 139"/>
                  <a:gd name="T3" fmla="*/ 106 h 604"/>
                  <a:gd name="T4" fmla="*/ 139 w 139"/>
                  <a:gd name="T5" fmla="*/ 0 h 604"/>
                  <a:gd name="T6" fmla="*/ 139 w 139"/>
                  <a:gd name="T7" fmla="*/ 498 h 604"/>
                  <a:gd name="T8" fmla="*/ 0 w 139"/>
                  <a:gd name="T9" fmla="*/ 604 h 604"/>
                  <a:gd name="T10" fmla="*/ 0 60000 65536"/>
                  <a:gd name="T11" fmla="*/ 0 60000 65536"/>
                  <a:gd name="T12" fmla="*/ 0 60000 65536"/>
                  <a:gd name="T13" fmla="*/ 0 60000 65536"/>
                  <a:gd name="T14" fmla="*/ 0 60000 65536"/>
                  <a:gd name="T15" fmla="*/ 0 w 139"/>
                  <a:gd name="T16" fmla="*/ 0 h 604"/>
                  <a:gd name="T17" fmla="*/ 139 w 139"/>
                  <a:gd name="T18" fmla="*/ 604 h 604"/>
                </a:gdLst>
                <a:ahLst/>
                <a:cxnLst>
                  <a:cxn ang="T10">
                    <a:pos x="T0" y="T1"/>
                  </a:cxn>
                  <a:cxn ang="T11">
                    <a:pos x="T2" y="T3"/>
                  </a:cxn>
                  <a:cxn ang="T12">
                    <a:pos x="T4" y="T5"/>
                  </a:cxn>
                  <a:cxn ang="T13">
                    <a:pos x="T6" y="T7"/>
                  </a:cxn>
                  <a:cxn ang="T14">
                    <a:pos x="T8" y="T9"/>
                  </a:cxn>
                </a:cxnLst>
                <a:rect l="T15" t="T16" r="T17" b="T18"/>
                <a:pathLst>
                  <a:path w="139" h="604">
                    <a:moveTo>
                      <a:pt x="0" y="604"/>
                    </a:moveTo>
                    <a:lnTo>
                      <a:pt x="0" y="106"/>
                    </a:lnTo>
                    <a:lnTo>
                      <a:pt x="139" y="0"/>
                    </a:lnTo>
                    <a:lnTo>
                      <a:pt x="139" y="498"/>
                    </a:lnTo>
                    <a:lnTo>
                      <a:pt x="0" y="604"/>
                    </a:lnTo>
                    <a:close/>
                  </a:path>
                </a:pathLst>
              </a:custGeom>
              <a:solidFill>
                <a:srgbClr val="8033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7" name="Rectangle 62">
                <a:extLst>
                  <a:ext uri="{FF2B5EF4-FFF2-40B4-BE49-F238E27FC236}">
                    <a16:creationId xmlns:a16="http://schemas.microsoft.com/office/drawing/2014/main" id="{5E350C4A-EDE0-4D44-BA20-04C92957B303}"/>
                  </a:ext>
                </a:extLst>
              </p:cNvPr>
              <p:cNvSpPr>
                <a:spLocks noChangeArrowheads="1"/>
              </p:cNvSpPr>
              <p:nvPr/>
            </p:nvSpPr>
            <p:spPr bwMode="auto">
              <a:xfrm>
                <a:off x="2419" y="2932"/>
                <a:ext cx="399" cy="498"/>
              </a:xfrm>
              <a:prstGeom prst="rect">
                <a:avLst/>
              </a:prstGeom>
              <a:solidFill>
                <a:srgbClr val="FF66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8" name="Freeform 63">
                <a:extLst>
                  <a:ext uri="{FF2B5EF4-FFF2-40B4-BE49-F238E27FC236}">
                    <a16:creationId xmlns:a16="http://schemas.microsoft.com/office/drawing/2014/main" id="{89CC9420-F352-B242-9602-B68FB30F20F6}"/>
                  </a:ext>
                </a:extLst>
              </p:cNvPr>
              <p:cNvSpPr>
                <a:spLocks/>
              </p:cNvSpPr>
              <p:nvPr/>
            </p:nvSpPr>
            <p:spPr bwMode="auto">
              <a:xfrm>
                <a:off x="2419" y="2826"/>
                <a:ext cx="538" cy="106"/>
              </a:xfrm>
              <a:custGeom>
                <a:avLst/>
                <a:gdLst>
                  <a:gd name="T0" fmla="*/ 399 w 538"/>
                  <a:gd name="T1" fmla="*/ 106 h 106"/>
                  <a:gd name="T2" fmla="*/ 538 w 538"/>
                  <a:gd name="T3" fmla="*/ 0 h 106"/>
                  <a:gd name="T4" fmla="*/ 138 w 538"/>
                  <a:gd name="T5" fmla="*/ 0 h 106"/>
                  <a:gd name="T6" fmla="*/ 0 w 538"/>
                  <a:gd name="T7" fmla="*/ 106 h 106"/>
                  <a:gd name="T8" fmla="*/ 399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399" y="106"/>
                    </a:moveTo>
                    <a:lnTo>
                      <a:pt x="538" y="0"/>
                    </a:lnTo>
                    <a:lnTo>
                      <a:pt x="138" y="0"/>
                    </a:lnTo>
                    <a:lnTo>
                      <a:pt x="0" y="106"/>
                    </a:lnTo>
                    <a:lnTo>
                      <a:pt x="399" y="106"/>
                    </a:lnTo>
                    <a:close/>
                  </a:path>
                </a:pathLst>
              </a:custGeom>
              <a:solidFill>
                <a:srgbClr val="BF4D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9" name="Line 64">
                <a:extLst>
                  <a:ext uri="{FF2B5EF4-FFF2-40B4-BE49-F238E27FC236}">
                    <a16:creationId xmlns:a16="http://schemas.microsoft.com/office/drawing/2014/main" id="{65028B7F-8D62-BF49-A9E3-E84A5CF2334B}"/>
                  </a:ext>
                </a:extLst>
              </p:cNvPr>
              <p:cNvSpPr>
                <a:spLocks noChangeShapeType="1"/>
              </p:cNvSpPr>
              <p:nvPr/>
            </p:nvSpPr>
            <p:spPr bwMode="auto">
              <a:xfrm>
                <a:off x="3128"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54" name="Group 65">
              <a:extLst>
                <a:ext uri="{FF2B5EF4-FFF2-40B4-BE49-F238E27FC236}">
                  <a16:creationId xmlns:a16="http://schemas.microsoft.com/office/drawing/2014/main" id="{763B1943-DA09-DF49-80C8-DE7C0CD94F29}"/>
                </a:ext>
              </a:extLst>
            </p:cNvPr>
            <p:cNvGrpSpPr>
              <a:grpSpLocks/>
            </p:cNvGrpSpPr>
            <p:nvPr/>
          </p:nvGrpSpPr>
          <p:grpSpPr bwMode="auto">
            <a:xfrm>
              <a:off x="7048500" y="4403725"/>
              <a:ext cx="1128713" cy="1463675"/>
              <a:chOff x="4441" y="2549"/>
              <a:chExt cx="711" cy="922"/>
            </a:xfrm>
          </p:grpSpPr>
          <p:sp>
            <p:nvSpPr>
              <p:cNvPr id="62" name="Freeform 66">
                <a:extLst>
                  <a:ext uri="{FF2B5EF4-FFF2-40B4-BE49-F238E27FC236}">
                    <a16:creationId xmlns:a16="http://schemas.microsoft.com/office/drawing/2014/main" id="{AA5F30D9-2CDB-044A-BEF9-78CF4A6546F2}"/>
                  </a:ext>
                </a:extLst>
              </p:cNvPr>
              <p:cNvSpPr>
                <a:spLocks/>
              </p:cNvSpPr>
              <p:nvPr/>
            </p:nvSpPr>
            <p:spPr bwMode="auto">
              <a:xfrm>
                <a:off x="4841" y="2549"/>
                <a:ext cx="139" cy="881"/>
              </a:xfrm>
              <a:custGeom>
                <a:avLst/>
                <a:gdLst>
                  <a:gd name="T0" fmla="*/ 0 w 139"/>
                  <a:gd name="T1" fmla="*/ 881 h 881"/>
                  <a:gd name="T2" fmla="*/ 0 w 139"/>
                  <a:gd name="T3" fmla="*/ 106 h 881"/>
                  <a:gd name="T4" fmla="*/ 139 w 139"/>
                  <a:gd name="T5" fmla="*/ 0 h 881"/>
                  <a:gd name="T6" fmla="*/ 139 w 139"/>
                  <a:gd name="T7" fmla="*/ 775 h 881"/>
                  <a:gd name="T8" fmla="*/ 0 w 139"/>
                  <a:gd name="T9" fmla="*/ 881 h 881"/>
                  <a:gd name="T10" fmla="*/ 0 60000 65536"/>
                  <a:gd name="T11" fmla="*/ 0 60000 65536"/>
                  <a:gd name="T12" fmla="*/ 0 60000 65536"/>
                  <a:gd name="T13" fmla="*/ 0 60000 65536"/>
                  <a:gd name="T14" fmla="*/ 0 60000 65536"/>
                  <a:gd name="T15" fmla="*/ 0 w 139"/>
                  <a:gd name="T16" fmla="*/ 0 h 881"/>
                  <a:gd name="T17" fmla="*/ 139 w 139"/>
                  <a:gd name="T18" fmla="*/ 881 h 881"/>
                </a:gdLst>
                <a:ahLst/>
                <a:cxnLst>
                  <a:cxn ang="T10">
                    <a:pos x="T0" y="T1"/>
                  </a:cxn>
                  <a:cxn ang="T11">
                    <a:pos x="T2" y="T3"/>
                  </a:cxn>
                  <a:cxn ang="T12">
                    <a:pos x="T4" y="T5"/>
                  </a:cxn>
                  <a:cxn ang="T13">
                    <a:pos x="T6" y="T7"/>
                  </a:cxn>
                  <a:cxn ang="T14">
                    <a:pos x="T8" y="T9"/>
                  </a:cxn>
                </a:cxnLst>
                <a:rect l="T15" t="T16" r="T17" b="T18"/>
                <a:pathLst>
                  <a:path w="139" h="881">
                    <a:moveTo>
                      <a:pt x="0" y="881"/>
                    </a:moveTo>
                    <a:lnTo>
                      <a:pt x="0" y="106"/>
                    </a:lnTo>
                    <a:lnTo>
                      <a:pt x="139" y="0"/>
                    </a:lnTo>
                    <a:lnTo>
                      <a:pt x="139" y="775"/>
                    </a:lnTo>
                    <a:lnTo>
                      <a:pt x="0" y="881"/>
                    </a:lnTo>
                    <a:close/>
                  </a:path>
                </a:pathLst>
              </a:custGeom>
              <a:solidFill>
                <a:srgbClr val="0080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3" name="Rectangle 67">
                <a:extLst>
                  <a:ext uri="{FF2B5EF4-FFF2-40B4-BE49-F238E27FC236}">
                    <a16:creationId xmlns:a16="http://schemas.microsoft.com/office/drawing/2014/main" id="{F725C1F5-51FC-3143-B590-BF9EF2246421}"/>
                  </a:ext>
                </a:extLst>
              </p:cNvPr>
              <p:cNvSpPr>
                <a:spLocks noChangeArrowheads="1"/>
              </p:cNvSpPr>
              <p:nvPr/>
            </p:nvSpPr>
            <p:spPr bwMode="auto">
              <a:xfrm>
                <a:off x="4441" y="2655"/>
                <a:ext cx="400" cy="775"/>
              </a:xfrm>
              <a:prstGeom prst="rect">
                <a:avLst/>
              </a:prstGeom>
              <a:solidFill>
                <a:srgbClr val="00FF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4" name="Freeform 68">
                <a:extLst>
                  <a:ext uri="{FF2B5EF4-FFF2-40B4-BE49-F238E27FC236}">
                    <a16:creationId xmlns:a16="http://schemas.microsoft.com/office/drawing/2014/main" id="{6465F1FB-51F8-574F-AB37-62FB42A35CB5}"/>
                  </a:ext>
                </a:extLst>
              </p:cNvPr>
              <p:cNvSpPr>
                <a:spLocks/>
              </p:cNvSpPr>
              <p:nvPr/>
            </p:nvSpPr>
            <p:spPr bwMode="auto">
              <a:xfrm>
                <a:off x="4441" y="2549"/>
                <a:ext cx="539" cy="106"/>
              </a:xfrm>
              <a:custGeom>
                <a:avLst/>
                <a:gdLst>
                  <a:gd name="T0" fmla="*/ 400 w 539"/>
                  <a:gd name="T1" fmla="*/ 106 h 106"/>
                  <a:gd name="T2" fmla="*/ 539 w 539"/>
                  <a:gd name="T3" fmla="*/ 0 h 106"/>
                  <a:gd name="T4" fmla="*/ 139 w 539"/>
                  <a:gd name="T5" fmla="*/ 0 h 106"/>
                  <a:gd name="T6" fmla="*/ 0 w 539"/>
                  <a:gd name="T7" fmla="*/ 106 h 106"/>
                  <a:gd name="T8" fmla="*/ 400 w 539"/>
                  <a:gd name="T9" fmla="*/ 106 h 106"/>
                  <a:gd name="T10" fmla="*/ 0 60000 65536"/>
                  <a:gd name="T11" fmla="*/ 0 60000 65536"/>
                  <a:gd name="T12" fmla="*/ 0 60000 65536"/>
                  <a:gd name="T13" fmla="*/ 0 60000 65536"/>
                  <a:gd name="T14" fmla="*/ 0 60000 65536"/>
                  <a:gd name="T15" fmla="*/ 0 w 539"/>
                  <a:gd name="T16" fmla="*/ 0 h 106"/>
                  <a:gd name="T17" fmla="*/ 539 w 539"/>
                  <a:gd name="T18" fmla="*/ 106 h 106"/>
                </a:gdLst>
                <a:ahLst/>
                <a:cxnLst>
                  <a:cxn ang="T10">
                    <a:pos x="T0" y="T1"/>
                  </a:cxn>
                  <a:cxn ang="T11">
                    <a:pos x="T2" y="T3"/>
                  </a:cxn>
                  <a:cxn ang="T12">
                    <a:pos x="T4" y="T5"/>
                  </a:cxn>
                  <a:cxn ang="T13">
                    <a:pos x="T6" y="T7"/>
                  </a:cxn>
                  <a:cxn ang="T14">
                    <a:pos x="T8" y="T9"/>
                  </a:cxn>
                </a:cxnLst>
                <a:rect l="T15" t="T16" r="T17" b="T18"/>
                <a:pathLst>
                  <a:path w="539" h="106">
                    <a:moveTo>
                      <a:pt x="400" y="106"/>
                    </a:moveTo>
                    <a:lnTo>
                      <a:pt x="539" y="0"/>
                    </a:lnTo>
                    <a:lnTo>
                      <a:pt x="139" y="0"/>
                    </a:lnTo>
                    <a:lnTo>
                      <a:pt x="0" y="106"/>
                    </a:lnTo>
                    <a:lnTo>
                      <a:pt x="400" y="106"/>
                    </a:lnTo>
                    <a:close/>
                  </a:path>
                </a:pathLst>
              </a:custGeom>
              <a:solidFill>
                <a:srgbClr val="00BF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5" name="Line 69">
                <a:extLst>
                  <a:ext uri="{FF2B5EF4-FFF2-40B4-BE49-F238E27FC236}">
                    <a16:creationId xmlns:a16="http://schemas.microsoft.com/office/drawing/2014/main" id="{7F7E9402-9AF4-6D4D-81D4-FCAD6AFA55FF}"/>
                  </a:ext>
                </a:extLst>
              </p:cNvPr>
              <p:cNvSpPr>
                <a:spLocks noChangeShapeType="1"/>
              </p:cNvSpPr>
              <p:nvPr/>
            </p:nvSpPr>
            <p:spPr bwMode="auto">
              <a:xfrm>
                <a:off x="5151"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55" name="AutoShape 70">
              <a:extLst>
                <a:ext uri="{FF2B5EF4-FFF2-40B4-BE49-F238E27FC236}">
                  <a16:creationId xmlns:a16="http://schemas.microsoft.com/office/drawing/2014/main" id="{52022A1E-6C19-8547-8679-31420D4BDCEB}"/>
                </a:ext>
              </a:extLst>
            </p:cNvPr>
            <p:cNvSpPr>
              <a:spLocks noChangeArrowheads="1"/>
            </p:cNvSpPr>
            <p:nvPr/>
          </p:nvSpPr>
          <p:spPr bwMode="auto">
            <a:xfrm>
              <a:off x="2209800" y="5576888"/>
              <a:ext cx="762000" cy="228600"/>
            </a:xfrm>
            <a:prstGeom prst="cube">
              <a:avLst>
                <a:gd name="adj" fmla="val 687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6" name="Group 71">
              <a:extLst>
                <a:ext uri="{FF2B5EF4-FFF2-40B4-BE49-F238E27FC236}">
                  <a16:creationId xmlns:a16="http://schemas.microsoft.com/office/drawing/2014/main" id="{7DDC016C-F1EB-144F-900E-FDF5E596C6F2}"/>
                </a:ext>
              </a:extLst>
            </p:cNvPr>
            <p:cNvGrpSpPr>
              <a:grpSpLocks/>
            </p:cNvGrpSpPr>
            <p:nvPr/>
          </p:nvGrpSpPr>
          <p:grpSpPr bwMode="auto">
            <a:xfrm>
              <a:off x="5448300" y="1644650"/>
              <a:ext cx="1128713" cy="4222750"/>
              <a:chOff x="3430" y="811"/>
              <a:chExt cx="711" cy="2660"/>
            </a:xfrm>
          </p:grpSpPr>
          <p:sp>
            <p:nvSpPr>
              <p:cNvPr id="58" name="Freeform 72">
                <a:extLst>
                  <a:ext uri="{FF2B5EF4-FFF2-40B4-BE49-F238E27FC236}">
                    <a16:creationId xmlns:a16="http://schemas.microsoft.com/office/drawing/2014/main" id="{BC3B081D-2607-8F4B-9BDA-0A66A9BAB3C5}"/>
                  </a:ext>
                </a:extLst>
              </p:cNvPr>
              <p:cNvSpPr>
                <a:spLocks/>
              </p:cNvSpPr>
              <p:nvPr/>
            </p:nvSpPr>
            <p:spPr bwMode="auto">
              <a:xfrm>
                <a:off x="3830" y="811"/>
                <a:ext cx="138" cy="2619"/>
              </a:xfrm>
              <a:custGeom>
                <a:avLst/>
                <a:gdLst>
                  <a:gd name="T0" fmla="*/ 0 w 138"/>
                  <a:gd name="T1" fmla="*/ 2619 h 2619"/>
                  <a:gd name="T2" fmla="*/ 0 w 138"/>
                  <a:gd name="T3" fmla="*/ 106 h 2619"/>
                  <a:gd name="T4" fmla="*/ 138 w 138"/>
                  <a:gd name="T5" fmla="*/ 0 h 2619"/>
                  <a:gd name="T6" fmla="*/ 138 w 138"/>
                  <a:gd name="T7" fmla="*/ 2513 h 2619"/>
                  <a:gd name="T8" fmla="*/ 0 w 138"/>
                  <a:gd name="T9" fmla="*/ 2619 h 2619"/>
                  <a:gd name="T10" fmla="*/ 0 60000 65536"/>
                  <a:gd name="T11" fmla="*/ 0 60000 65536"/>
                  <a:gd name="T12" fmla="*/ 0 60000 65536"/>
                  <a:gd name="T13" fmla="*/ 0 60000 65536"/>
                  <a:gd name="T14" fmla="*/ 0 60000 65536"/>
                  <a:gd name="T15" fmla="*/ 0 w 138"/>
                  <a:gd name="T16" fmla="*/ 0 h 2619"/>
                  <a:gd name="T17" fmla="*/ 138 w 138"/>
                  <a:gd name="T18" fmla="*/ 2619 h 2619"/>
                </a:gdLst>
                <a:ahLst/>
                <a:cxnLst>
                  <a:cxn ang="T10">
                    <a:pos x="T0" y="T1"/>
                  </a:cxn>
                  <a:cxn ang="T11">
                    <a:pos x="T2" y="T3"/>
                  </a:cxn>
                  <a:cxn ang="T12">
                    <a:pos x="T4" y="T5"/>
                  </a:cxn>
                  <a:cxn ang="T13">
                    <a:pos x="T6" y="T7"/>
                  </a:cxn>
                  <a:cxn ang="T14">
                    <a:pos x="T8" y="T9"/>
                  </a:cxn>
                </a:cxnLst>
                <a:rect l="T15" t="T16" r="T17" b="T18"/>
                <a:pathLst>
                  <a:path w="138" h="2619">
                    <a:moveTo>
                      <a:pt x="0" y="2619"/>
                    </a:moveTo>
                    <a:lnTo>
                      <a:pt x="0" y="106"/>
                    </a:lnTo>
                    <a:lnTo>
                      <a:pt x="138" y="0"/>
                    </a:lnTo>
                    <a:lnTo>
                      <a:pt x="138" y="2513"/>
                    </a:lnTo>
                    <a:lnTo>
                      <a:pt x="0" y="2619"/>
                    </a:lnTo>
                    <a:close/>
                  </a:path>
                </a:pathLst>
              </a:custGeom>
              <a:solidFill>
                <a:srgbClr val="80008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Rectangle 73">
                <a:extLst>
                  <a:ext uri="{FF2B5EF4-FFF2-40B4-BE49-F238E27FC236}">
                    <a16:creationId xmlns:a16="http://schemas.microsoft.com/office/drawing/2014/main" id="{3B8A6F5C-F7ED-6348-A371-8C4D15F918FB}"/>
                  </a:ext>
                </a:extLst>
              </p:cNvPr>
              <p:cNvSpPr>
                <a:spLocks noChangeArrowheads="1"/>
              </p:cNvSpPr>
              <p:nvPr/>
            </p:nvSpPr>
            <p:spPr bwMode="auto">
              <a:xfrm>
                <a:off x="3430" y="917"/>
                <a:ext cx="400" cy="2513"/>
              </a:xfrm>
              <a:prstGeom prst="rect">
                <a:avLst/>
              </a:prstGeom>
              <a:solidFill>
                <a:srgbClr val="FF00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0" name="Freeform 74">
                <a:extLst>
                  <a:ext uri="{FF2B5EF4-FFF2-40B4-BE49-F238E27FC236}">
                    <a16:creationId xmlns:a16="http://schemas.microsoft.com/office/drawing/2014/main" id="{D79F32B1-A9A6-894E-AF07-2C6783E9AF6C}"/>
                  </a:ext>
                </a:extLst>
              </p:cNvPr>
              <p:cNvSpPr>
                <a:spLocks/>
              </p:cNvSpPr>
              <p:nvPr/>
            </p:nvSpPr>
            <p:spPr bwMode="auto">
              <a:xfrm>
                <a:off x="3430" y="811"/>
                <a:ext cx="538" cy="106"/>
              </a:xfrm>
              <a:custGeom>
                <a:avLst/>
                <a:gdLst>
                  <a:gd name="T0" fmla="*/ 400 w 538"/>
                  <a:gd name="T1" fmla="*/ 106 h 106"/>
                  <a:gd name="T2" fmla="*/ 538 w 538"/>
                  <a:gd name="T3" fmla="*/ 0 h 106"/>
                  <a:gd name="T4" fmla="*/ 139 w 538"/>
                  <a:gd name="T5" fmla="*/ 0 h 106"/>
                  <a:gd name="T6" fmla="*/ 0 w 538"/>
                  <a:gd name="T7" fmla="*/ 106 h 106"/>
                  <a:gd name="T8" fmla="*/ 400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400" y="106"/>
                    </a:moveTo>
                    <a:lnTo>
                      <a:pt x="538" y="0"/>
                    </a:lnTo>
                    <a:lnTo>
                      <a:pt x="139" y="0"/>
                    </a:lnTo>
                    <a:lnTo>
                      <a:pt x="0" y="106"/>
                    </a:lnTo>
                    <a:lnTo>
                      <a:pt x="400" y="106"/>
                    </a:lnTo>
                    <a:close/>
                  </a:path>
                </a:pathLst>
              </a:custGeom>
              <a:solidFill>
                <a:srgbClr val="BF00BF"/>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1" name="Line 75">
                <a:extLst>
                  <a:ext uri="{FF2B5EF4-FFF2-40B4-BE49-F238E27FC236}">
                    <a16:creationId xmlns:a16="http://schemas.microsoft.com/office/drawing/2014/main" id="{6AEA9378-B862-B743-95C9-BE348B8B662C}"/>
                  </a:ext>
                </a:extLst>
              </p:cNvPr>
              <p:cNvSpPr>
                <a:spLocks noChangeShapeType="1"/>
              </p:cNvSpPr>
              <p:nvPr/>
            </p:nvSpPr>
            <p:spPr bwMode="auto">
              <a:xfrm>
                <a:off x="4140"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sp>
        <p:nvSpPr>
          <p:cNvPr id="3" name="TextBox 2">
            <a:extLst>
              <a:ext uri="{FF2B5EF4-FFF2-40B4-BE49-F238E27FC236}">
                <a16:creationId xmlns:a16="http://schemas.microsoft.com/office/drawing/2014/main" id="{88A79550-665D-4144-84F1-0F2451323FCA}"/>
              </a:ext>
            </a:extLst>
          </p:cNvPr>
          <p:cNvSpPr txBox="1"/>
          <p:nvPr/>
        </p:nvSpPr>
        <p:spPr>
          <a:xfrm>
            <a:off x="3674067" y="11619"/>
            <a:ext cx="719620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SỐ </a:t>
            </a:r>
            <a:r>
              <a:rPr kumimoji="0" lang="en-VN"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LIỆU Đ</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Ấ</a:t>
            </a:r>
            <a:r>
              <a:rPr kumimoji="0" lang="en-VN"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 </a:t>
            </a:r>
            <a:r>
              <a:rPr kumimoji="0" lang="en-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BỊ PHÁP CHIẾM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Thực trạng &amp;#39;cao su đi dễ khó về&amp;#39; qua &amp;#39;Chuyện cũ Hà Nội&amp;#39; của Tô Hoài">
            <a:extLst>
              <a:ext uri="{FF2B5EF4-FFF2-40B4-BE49-F238E27FC236}">
                <a16:creationId xmlns:a16="http://schemas.microsoft.com/office/drawing/2014/main" id="{1B854967-0919-784F-867D-3E9616E7B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782"/>
            <a:ext cx="6096000" cy="68272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ì sao có địa danh Ngã ba Ông Đồn - ảnh 3">
            <a:extLst>
              <a:ext uri="{FF2B5EF4-FFF2-40B4-BE49-F238E27FC236}">
                <a16:creationId xmlns:a16="http://schemas.microsoft.com/office/drawing/2014/main" id="{90C14993-3A97-E64F-B0FB-CB82C7BCC6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91"/>
          <a:stretch/>
        </p:blipFill>
        <p:spPr bwMode="auto">
          <a:xfrm>
            <a:off x="6096000" y="30779"/>
            <a:ext cx="6096000" cy="68272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CC16CF-FF96-E045-87A4-830B4047DEC2}"/>
              </a:ext>
            </a:extLst>
          </p:cNvPr>
          <p:cNvSpPr/>
          <p:nvPr/>
        </p:nvSpPr>
        <p:spPr>
          <a:xfrm>
            <a:off x="803852" y="6242447"/>
            <a:ext cx="10213052" cy="584775"/>
          </a:xfrm>
          <a:prstGeom prst="rect">
            <a:avLst/>
          </a:prstGeom>
          <a:solidFill>
            <a:srgbClr val="FFFFFF"/>
          </a:solidFill>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đồn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điền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Suzannah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ở</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Dầu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Giây</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Xuân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Nai</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277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par>
                                <p:cTn id="8" presetID="5" presetClass="entr" presetSubtype="1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heckerboard(across)">
                                      <p:cBhvr>
                                        <p:cTn id="10" dur="500"/>
                                        <p:tgtEl>
                                          <p:spTgt spid="410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56156A-7375-144F-B903-DA2B7C5D3DAA}"/>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90D46CB0-7E42-404D-B51B-DABF1D5C97FD}" type="slidenum">
              <a:rPr kumimoji="0" lang="en-US" altLang="en-V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25</a:t>
            </a:fld>
            <a:endParaRPr kumimoji="0" lang="en-US" altLang="en-VN" sz="1333" b="1" i="0" u="none" strike="noStrike" kern="0" cap="none" spc="0" normalizeH="0" baseline="0" noProof="0">
              <a:ln>
                <a:noFill/>
              </a:ln>
              <a:solidFill>
                <a:srgbClr val="FFFFFF"/>
              </a:solidFill>
              <a:effectLst/>
              <a:uLnTx/>
              <a:uFillTx/>
              <a:latin typeface="Poppins"/>
              <a:cs typeface="Poppins"/>
              <a:sym typeface="Poppins"/>
            </a:endParaRPr>
          </a:p>
        </p:txBody>
      </p:sp>
      <p:pic>
        <p:nvPicPr>
          <p:cNvPr id="3" name="Picture 3" descr="Kết quả hình ảnh cho hình ảnh khai mỏ than thời Pháp">
            <a:extLst>
              <a:ext uri="{FF2B5EF4-FFF2-40B4-BE49-F238E27FC236}">
                <a16:creationId xmlns:a16="http://schemas.microsoft.com/office/drawing/2014/main" id="{EFE1A9B8-38A4-2F44-AE7C-00CFE0E4D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5" y="5933"/>
            <a:ext cx="6047316"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Kết quả hình ảnh cho hình ảnh khai mỏ than thời Pháp">
            <a:extLst>
              <a:ext uri="{FF2B5EF4-FFF2-40B4-BE49-F238E27FC236}">
                <a16:creationId xmlns:a16="http://schemas.microsoft.com/office/drawing/2014/main" id="{687EC0AC-3B6A-D34C-956C-B83325D1D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33"/>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93456328-7566-9F48-A491-0A7A0C2C9086}"/>
              </a:ext>
            </a:extLst>
          </p:cNvPr>
          <p:cNvSpPr txBox="1">
            <a:spLocks noChangeArrowheads="1"/>
          </p:cNvSpPr>
          <p:nvPr/>
        </p:nvSpPr>
        <p:spPr bwMode="auto">
          <a:xfrm>
            <a:off x="2775351" y="6242467"/>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Khai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thác</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than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thời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Pháp</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thuộc</a:t>
            </a:r>
            <a:endPar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34562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E14F7-7290-5396-5E58-70A5204A1106}"/>
              </a:ext>
            </a:extLst>
          </p:cNvPr>
          <p:cNvPicPr>
            <a:picLocks noChangeAspect="1"/>
          </p:cNvPicPr>
          <p:nvPr/>
        </p:nvPicPr>
        <p:blipFill>
          <a:blip r:embed="rId2"/>
          <a:stretch>
            <a:fillRect/>
          </a:stretch>
        </p:blipFill>
        <p:spPr>
          <a:xfrm>
            <a:off x="1" y="0"/>
            <a:ext cx="6096000" cy="6457950"/>
          </a:xfrm>
          <a:prstGeom prst="rect">
            <a:avLst/>
          </a:prstGeom>
        </p:spPr>
      </p:pic>
      <p:sp>
        <p:nvSpPr>
          <p:cNvPr id="3" name="TextBox 2">
            <a:extLst>
              <a:ext uri="{FF2B5EF4-FFF2-40B4-BE49-F238E27FC236}">
                <a16:creationId xmlns:a16="http://schemas.microsoft.com/office/drawing/2014/main" id="{A42C340A-282D-2E00-B3FE-034804504C10}"/>
              </a:ext>
            </a:extLst>
          </p:cNvPr>
          <p:cNvSpPr txBox="1"/>
          <p:nvPr/>
        </p:nvSpPr>
        <p:spPr>
          <a:xfrm>
            <a:off x="0" y="6457950"/>
            <a:ext cx="60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Thành phố Batavia (In-đô-nê-xi-a) năm 1754 </a:t>
            </a:r>
            <a:endParaRPr kumimoji="0" lang="en-US" sz="24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descr="A picture containing text, nature, valley, old&#10;&#10;Description automatically generated">
            <a:extLst>
              <a:ext uri="{FF2B5EF4-FFF2-40B4-BE49-F238E27FC236}">
                <a16:creationId xmlns:a16="http://schemas.microsoft.com/office/drawing/2014/main" id="{54B75DBC-9C83-FB49-FCE4-8C2434862204}"/>
              </a:ext>
            </a:extLst>
          </p:cNvPr>
          <p:cNvPicPr>
            <a:picLocks noChangeAspect="1"/>
          </p:cNvPicPr>
          <p:nvPr/>
        </p:nvPicPr>
        <p:blipFill rotWithShape="1">
          <a:blip r:embed="rId3">
            <a:extLst>
              <a:ext uri="{28A0092B-C50C-407E-A947-70E740481C1C}">
                <a14:useLocalDpi xmlns:a14="http://schemas.microsoft.com/office/drawing/2010/main" val="0"/>
              </a:ext>
            </a:extLst>
          </a:blip>
          <a:srcRect b="9595"/>
          <a:stretch/>
        </p:blipFill>
        <p:spPr>
          <a:xfrm>
            <a:off x="6144126" y="0"/>
            <a:ext cx="6040244" cy="6427232"/>
          </a:xfrm>
          <a:prstGeom prst="rect">
            <a:avLst/>
          </a:prstGeom>
        </p:spPr>
      </p:pic>
      <p:sp>
        <p:nvSpPr>
          <p:cNvPr id="6" name="TextBox 5">
            <a:extLst>
              <a:ext uri="{FF2B5EF4-FFF2-40B4-BE49-F238E27FC236}">
                <a16:creationId xmlns:a16="http://schemas.microsoft.com/office/drawing/2014/main" id="{5D1B0A13-6E98-8D00-6105-503B0EEE22C5}"/>
              </a:ext>
            </a:extLst>
          </p:cNvPr>
          <p:cNvSpPr txBox="1"/>
          <p:nvPr/>
        </p:nvSpPr>
        <p:spPr>
          <a:xfrm>
            <a:off x="6096000" y="6488668"/>
            <a:ext cx="60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Khai thác thiếc ở thung lũng Kinta (Malaysia)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25369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7">
            <a:extLst>
              <a:ext uri="{FF2B5EF4-FFF2-40B4-BE49-F238E27FC236}">
                <a16:creationId xmlns:a16="http://schemas.microsoft.com/office/drawing/2014/main" id="{57D6F297-CAC3-3643-AA5B-CBA55D73BD1B}"/>
              </a:ext>
            </a:extLst>
          </p:cNvPr>
          <p:cNvGrpSpPr>
            <a:grpSpLocks/>
          </p:cNvGrpSpPr>
          <p:nvPr/>
        </p:nvGrpSpPr>
        <p:grpSpPr bwMode="auto">
          <a:xfrm>
            <a:off x="6459712" y="1"/>
            <a:ext cx="5732289" cy="6858911"/>
            <a:chOff x="3216" y="528"/>
            <a:chExt cx="2544" cy="3377"/>
          </a:xfrm>
        </p:grpSpPr>
        <p:pic>
          <p:nvPicPr>
            <p:cNvPr id="51211" name="Picture 9" descr="train">
              <a:extLst>
                <a:ext uri="{FF2B5EF4-FFF2-40B4-BE49-F238E27FC236}">
                  <a16:creationId xmlns:a16="http://schemas.microsoft.com/office/drawing/2014/main" id="{9CE8623D-7DD3-004D-BCF2-1B0CE499F277}"/>
                </a:ext>
              </a:extLst>
            </p:cNvPr>
            <p:cNvPicPr>
              <a:picLocks noChangeAspect="1" noChangeArrowheads="1"/>
            </p:cNvPicPr>
            <p:nvPr/>
          </p:nvPicPr>
          <p:blipFill>
            <a:blip r:embed="rId4">
              <a:lum contrast="44000"/>
              <a:extLst>
                <a:ext uri="{28A0092B-C50C-407E-A947-70E740481C1C}">
                  <a14:useLocalDpi xmlns:a14="http://schemas.microsoft.com/office/drawing/2010/main" val="0"/>
                </a:ext>
              </a:extLst>
            </a:blip>
            <a:srcRect/>
            <a:stretch>
              <a:fillRect/>
            </a:stretch>
          </p:blipFill>
          <p:spPr bwMode="auto">
            <a:xfrm>
              <a:off x="3216" y="931"/>
              <a:ext cx="2544" cy="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 Box 10">
              <a:extLst>
                <a:ext uri="{FF2B5EF4-FFF2-40B4-BE49-F238E27FC236}">
                  <a16:creationId xmlns:a16="http://schemas.microsoft.com/office/drawing/2014/main" id="{27E3EAA7-5358-0147-884A-5C8222455557}"/>
                </a:ext>
              </a:extLst>
            </p:cNvPr>
            <p:cNvSpPr txBox="1">
              <a:spLocks noChangeArrowheads="1"/>
            </p:cNvSpPr>
            <p:nvPr/>
          </p:nvSpPr>
          <p:spPr bwMode="auto">
            <a:xfrm>
              <a:off x="3325" y="528"/>
              <a:ext cx="2435" cy="5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Tuyến</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đường</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sắt</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xuyên</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Việt</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xây</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1902</a:t>
              </a:r>
            </a:p>
          </p:txBody>
        </p:sp>
      </p:grpSp>
      <p:grpSp>
        <p:nvGrpSpPr>
          <p:cNvPr id="51203" name="Group 2">
            <a:extLst>
              <a:ext uri="{FF2B5EF4-FFF2-40B4-BE49-F238E27FC236}">
                <a16:creationId xmlns:a16="http://schemas.microsoft.com/office/drawing/2014/main" id="{7F0C887E-410D-F049-AA14-C6210A7F3ABF}"/>
              </a:ext>
            </a:extLst>
          </p:cNvPr>
          <p:cNvGrpSpPr>
            <a:grpSpLocks/>
          </p:cNvGrpSpPr>
          <p:nvPr/>
        </p:nvGrpSpPr>
        <p:grpSpPr bwMode="auto">
          <a:xfrm>
            <a:off x="0" y="0"/>
            <a:ext cx="6705600" cy="6858000"/>
            <a:chOff x="1152" y="0"/>
            <a:chExt cx="3696" cy="4320"/>
          </a:xfrm>
        </p:grpSpPr>
        <p:pic>
          <p:nvPicPr>
            <p:cNvPr id="51206" name="Picture 3" descr="vietmap2[1]">
              <a:extLst>
                <a:ext uri="{FF2B5EF4-FFF2-40B4-BE49-F238E27FC236}">
                  <a16:creationId xmlns:a16="http://schemas.microsoft.com/office/drawing/2014/main" id="{A8451EEF-9826-3C46-87E4-1CD90858AF8C}"/>
                </a:ext>
              </a:extLst>
            </p:cNvPr>
            <p:cNvPicPr>
              <a:picLocks noChangeAspect="1" noChangeArrowheads="1"/>
            </p:cNvPicPr>
            <p:nvPr/>
          </p:nvPicPr>
          <p:blipFill>
            <a:blip r:embed="rId5">
              <a:lum bright="-28000" contrast="14000"/>
              <a:extLst>
                <a:ext uri="{28A0092B-C50C-407E-A947-70E740481C1C}">
                  <a14:useLocalDpi xmlns:a14="http://schemas.microsoft.com/office/drawing/2010/main" val="0"/>
                </a:ext>
              </a:extLst>
            </a:blip>
            <a:srcRect/>
            <a:stretch>
              <a:fillRect/>
            </a:stretch>
          </p:blipFill>
          <p:spPr bwMode="auto">
            <a:xfrm>
              <a:off x="1152" y="0"/>
              <a:ext cx="3696" cy="43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1207" name="Oval 4">
              <a:extLst>
                <a:ext uri="{FF2B5EF4-FFF2-40B4-BE49-F238E27FC236}">
                  <a16:creationId xmlns:a16="http://schemas.microsoft.com/office/drawing/2014/main" id="{73F46FB6-07C2-034F-B091-A2F6969A9EE9}"/>
                </a:ext>
              </a:extLst>
            </p:cNvPr>
            <p:cNvSpPr>
              <a:spLocks noChangeArrowheads="1"/>
            </p:cNvSpPr>
            <p:nvPr/>
          </p:nvSpPr>
          <p:spPr bwMode="auto">
            <a:xfrm>
              <a:off x="2976" y="672"/>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sp>
          <p:nvSpPr>
            <p:cNvPr id="51208" name="Oval 5">
              <a:extLst>
                <a:ext uri="{FF2B5EF4-FFF2-40B4-BE49-F238E27FC236}">
                  <a16:creationId xmlns:a16="http://schemas.microsoft.com/office/drawing/2014/main" id="{E4A55DB2-61E0-AB4A-9586-0784967BBDEE}"/>
                </a:ext>
              </a:extLst>
            </p:cNvPr>
            <p:cNvSpPr>
              <a:spLocks noChangeArrowheads="1"/>
            </p:cNvSpPr>
            <p:nvPr/>
          </p:nvSpPr>
          <p:spPr bwMode="auto">
            <a:xfrm>
              <a:off x="3600" y="1968"/>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sp>
          <p:nvSpPr>
            <p:cNvPr id="51209" name="Oval 6">
              <a:extLst>
                <a:ext uri="{FF2B5EF4-FFF2-40B4-BE49-F238E27FC236}">
                  <a16:creationId xmlns:a16="http://schemas.microsoft.com/office/drawing/2014/main" id="{3A95A8FF-9192-E346-84B2-423146A387B7}"/>
                </a:ext>
              </a:extLst>
            </p:cNvPr>
            <p:cNvSpPr>
              <a:spLocks noChangeArrowheads="1"/>
            </p:cNvSpPr>
            <p:nvPr/>
          </p:nvSpPr>
          <p:spPr bwMode="auto">
            <a:xfrm>
              <a:off x="3408" y="3552"/>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grpSp>
      <p:sp>
        <p:nvSpPr>
          <p:cNvPr id="272395" name="Freeform 11">
            <a:extLst>
              <a:ext uri="{FF2B5EF4-FFF2-40B4-BE49-F238E27FC236}">
                <a16:creationId xmlns:a16="http://schemas.microsoft.com/office/drawing/2014/main" id="{2B3AF161-5DF5-1449-8A4D-D6A0BC50C7F4}"/>
              </a:ext>
            </a:extLst>
          </p:cNvPr>
          <p:cNvSpPr>
            <a:spLocks/>
          </p:cNvSpPr>
          <p:nvPr/>
        </p:nvSpPr>
        <p:spPr bwMode="auto">
          <a:xfrm>
            <a:off x="3155576" y="1143000"/>
            <a:ext cx="2366683" cy="4648200"/>
          </a:xfrm>
          <a:custGeom>
            <a:avLst/>
            <a:gdLst>
              <a:gd name="T0" fmla="*/ 372361178 w 1296"/>
              <a:gd name="T1" fmla="*/ 0 h 3201"/>
              <a:gd name="T2" fmla="*/ 340501111 w 1296"/>
              <a:gd name="T3" fmla="*/ 50607441 h 3201"/>
              <a:gd name="T4" fmla="*/ 244922322 w 1296"/>
              <a:gd name="T5" fmla="*/ 118082577 h 3201"/>
              <a:gd name="T6" fmla="*/ 197132222 w 1296"/>
              <a:gd name="T7" fmla="*/ 269903447 h 3201"/>
              <a:gd name="T8" fmla="*/ 181202189 w 1296"/>
              <a:gd name="T9" fmla="*/ 320510888 h 3201"/>
              <a:gd name="T10" fmla="*/ 133412089 w 1296"/>
              <a:gd name="T11" fmla="*/ 826579488 h 3201"/>
              <a:gd name="T12" fmla="*/ 308641044 w 1296"/>
              <a:gd name="T13" fmla="*/ 1467599812 h 3201"/>
              <a:gd name="T14" fmla="*/ 356431144 w 1296"/>
              <a:gd name="T15" fmla="*/ 1653157524 h 3201"/>
              <a:gd name="T16" fmla="*/ 372361178 w 1296"/>
              <a:gd name="T17" fmla="*/ 1703764965 h 3201"/>
              <a:gd name="T18" fmla="*/ 659098956 w 1296"/>
              <a:gd name="T19" fmla="*/ 1754370954 h 3201"/>
              <a:gd name="T20" fmla="*/ 722817678 w 1296"/>
              <a:gd name="T21" fmla="*/ 1855585835 h 3201"/>
              <a:gd name="T22" fmla="*/ 738747711 w 1296"/>
              <a:gd name="T23" fmla="*/ 1906191824 h 3201"/>
              <a:gd name="T24" fmla="*/ 786537811 w 1296"/>
              <a:gd name="T25" fmla="*/ 1923060971 h 3201"/>
              <a:gd name="T26" fmla="*/ 850256533 w 1296"/>
              <a:gd name="T27" fmla="*/ 2074881842 h 3201"/>
              <a:gd name="T28" fmla="*/ 1089205622 w 1296"/>
              <a:gd name="T29" fmla="*/ 2147483646 h 3201"/>
              <a:gd name="T30" fmla="*/ 1168854378 w 1296"/>
              <a:gd name="T31" fmla="*/ 2147483646 h 3201"/>
              <a:gd name="T32" fmla="*/ 1200714444 w 1296"/>
              <a:gd name="T33" fmla="*/ 2147483646 h 3201"/>
              <a:gd name="T34" fmla="*/ 1248504544 w 1296"/>
              <a:gd name="T35" fmla="*/ 2147483646 h 3201"/>
              <a:gd name="T36" fmla="*/ 1312223267 w 1296"/>
              <a:gd name="T37" fmla="*/ 2147483646 h 3201"/>
              <a:gd name="T38" fmla="*/ 1375943400 w 1296"/>
              <a:gd name="T39" fmla="*/ 2147483646 h 3201"/>
              <a:gd name="T40" fmla="*/ 1439662122 w 1296"/>
              <a:gd name="T41" fmla="*/ 2147483646 h 3201"/>
              <a:gd name="T42" fmla="*/ 1598961044 w 1296"/>
              <a:gd name="T43" fmla="*/ 2147483646 h 3201"/>
              <a:gd name="T44" fmla="*/ 1662681178 w 1296"/>
              <a:gd name="T45" fmla="*/ 2147483646 h 3201"/>
              <a:gd name="T46" fmla="*/ 1758259967 w 1296"/>
              <a:gd name="T47" fmla="*/ 2147483646 h 3201"/>
              <a:gd name="T48" fmla="*/ 1981279022 w 1296"/>
              <a:gd name="T49" fmla="*/ 2147483646 h 3201"/>
              <a:gd name="T50" fmla="*/ 2092787844 w 1296"/>
              <a:gd name="T51" fmla="*/ 2147483646 h 3201"/>
              <a:gd name="T52" fmla="*/ 2140576533 w 1296"/>
              <a:gd name="T53" fmla="*/ 2147483646 h 3201"/>
              <a:gd name="T54" fmla="*/ 2147483646 w 1296"/>
              <a:gd name="T55" fmla="*/ 2147483646 h 3201"/>
              <a:gd name="T56" fmla="*/ 2147483646 w 1296"/>
              <a:gd name="T57" fmla="*/ 2147483646 h 3201"/>
              <a:gd name="T58" fmla="*/ 2147483646 w 1296"/>
              <a:gd name="T59" fmla="*/ 2147483646 h 3201"/>
              <a:gd name="T60" fmla="*/ 2147483646 w 1296"/>
              <a:gd name="T61" fmla="*/ 2147483646 h 3201"/>
              <a:gd name="T62" fmla="*/ 2147483646 w 1296"/>
              <a:gd name="T63" fmla="*/ 2147483646 h 3201"/>
              <a:gd name="T64" fmla="*/ 2147483646 w 1296"/>
              <a:gd name="T65" fmla="*/ 2147483646 h 3201"/>
              <a:gd name="T66" fmla="*/ 2147483646 w 1296"/>
              <a:gd name="T67" fmla="*/ 2147483646 h 3201"/>
              <a:gd name="T68" fmla="*/ 2147483646 w 1296"/>
              <a:gd name="T69" fmla="*/ 2147483646 h 3201"/>
              <a:gd name="T70" fmla="*/ 2147483646 w 1296"/>
              <a:gd name="T71" fmla="*/ 2147483646 h 3201"/>
              <a:gd name="T72" fmla="*/ 2044997744 w 1296"/>
              <a:gd name="T73" fmla="*/ 2147483646 h 3201"/>
              <a:gd name="T74" fmla="*/ 1949418956 w 1296"/>
              <a:gd name="T75" fmla="*/ 2147483646 h 3201"/>
              <a:gd name="T76" fmla="*/ 1821980100 w 1296"/>
              <a:gd name="T77" fmla="*/ 2147483646 h 3201"/>
              <a:gd name="T78" fmla="*/ 1057345556 w 1296"/>
              <a:gd name="T79" fmla="*/ 2147483646 h 3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96" h="3201">
                <a:moveTo>
                  <a:pt x="187" y="0"/>
                </a:moveTo>
                <a:cubicBezTo>
                  <a:pt x="182" y="8"/>
                  <a:pt x="178" y="18"/>
                  <a:pt x="171" y="24"/>
                </a:cubicBezTo>
                <a:cubicBezTo>
                  <a:pt x="157" y="37"/>
                  <a:pt x="123" y="56"/>
                  <a:pt x="123" y="56"/>
                </a:cubicBezTo>
                <a:cubicBezTo>
                  <a:pt x="115" y="80"/>
                  <a:pt x="107" y="104"/>
                  <a:pt x="99" y="128"/>
                </a:cubicBezTo>
                <a:cubicBezTo>
                  <a:pt x="96" y="136"/>
                  <a:pt x="91" y="152"/>
                  <a:pt x="91" y="152"/>
                </a:cubicBezTo>
                <a:cubicBezTo>
                  <a:pt x="82" y="239"/>
                  <a:pt x="72" y="300"/>
                  <a:pt x="67" y="392"/>
                </a:cubicBezTo>
                <a:cubicBezTo>
                  <a:pt x="75" y="664"/>
                  <a:pt x="0" y="657"/>
                  <a:pt x="155" y="696"/>
                </a:cubicBezTo>
                <a:cubicBezTo>
                  <a:pt x="189" y="799"/>
                  <a:pt x="156" y="694"/>
                  <a:pt x="179" y="784"/>
                </a:cubicBezTo>
                <a:cubicBezTo>
                  <a:pt x="181" y="792"/>
                  <a:pt x="180" y="803"/>
                  <a:pt x="187" y="808"/>
                </a:cubicBezTo>
                <a:cubicBezTo>
                  <a:pt x="218" y="830"/>
                  <a:pt x="308" y="830"/>
                  <a:pt x="331" y="832"/>
                </a:cubicBezTo>
                <a:cubicBezTo>
                  <a:pt x="342" y="848"/>
                  <a:pt x="352" y="864"/>
                  <a:pt x="363" y="880"/>
                </a:cubicBezTo>
                <a:cubicBezTo>
                  <a:pt x="368" y="887"/>
                  <a:pt x="365" y="898"/>
                  <a:pt x="371" y="904"/>
                </a:cubicBezTo>
                <a:cubicBezTo>
                  <a:pt x="377" y="910"/>
                  <a:pt x="387" y="909"/>
                  <a:pt x="395" y="912"/>
                </a:cubicBezTo>
                <a:cubicBezTo>
                  <a:pt x="400" y="928"/>
                  <a:pt x="418" y="972"/>
                  <a:pt x="427" y="984"/>
                </a:cubicBezTo>
                <a:cubicBezTo>
                  <a:pt x="453" y="1016"/>
                  <a:pt x="512" y="1012"/>
                  <a:pt x="547" y="1024"/>
                </a:cubicBezTo>
                <a:cubicBezTo>
                  <a:pt x="554" y="1077"/>
                  <a:pt x="540" y="1153"/>
                  <a:pt x="587" y="1184"/>
                </a:cubicBezTo>
                <a:cubicBezTo>
                  <a:pt x="592" y="1192"/>
                  <a:pt x="596" y="1201"/>
                  <a:pt x="603" y="1208"/>
                </a:cubicBezTo>
                <a:cubicBezTo>
                  <a:pt x="610" y="1215"/>
                  <a:pt x="621" y="1216"/>
                  <a:pt x="627" y="1224"/>
                </a:cubicBezTo>
                <a:cubicBezTo>
                  <a:pt x="658" y="1263"/>
                  <a:pt x="607" y="1239"/>
                  <a:pt x="659" y="1256"/>
                </a:cubicBezTo>
                <a:cubicBezTo>
                  <a:pt x="667" y="1280"/>
                  <a:pt x="672" y="1309"/>
                  <a:pt x="691" y="1328"/>
                </a:cubicBezTo>
                <a:cubicBezTo>
                  <a:pt x="700" y="1337"/>
                  <a:pt x="714" y="1342"/>
                  <a:pt x="723" y="1352"/>
                </a:cubicBezTo>
                <a:cubicBezTo>
                  <a:pt x="784" y="1421"/>
                  <a:pt x="720" y="1388"/>
                  <a:pt x="803" y="1416"/>
                </a:cubicBezTo>
                <a:cubicBezTo>
                  <a:pt x="814" y="1420"/>
                  <a:pt x="825" y="1426"/>
                  <a:pt x="835" y="1432"/>
                </a:cubicBezTo>
                <a:cubicBezTo>
                  <a:pt x="851" y="1442"/>
                  <a:pt x="883" y="1464"/>
                  <a:pt x="883" y="1464"/>
                </a:cubicBezTo>
                <a:cubicBezTo>
                  <a:pt x="908" y="1502"/>
                  <a:pt x="953" y="1522"/>
                  <a:pt x="995" y="1536"/>
                </a:cubicBezTo>
                <a:cubicBezTo>
                  <a:pt x="1023" y="1578"/>
                  <a:pt x="1020" y="1614"/>
                  <a:pt x="1051" y="1656"/>
                </a:cubicBezTo>
                <a:cubicBezTo>
                  <a:pt x="1057" y="1673"/>
                  <a:pt x="1069" y="1687"/>
                  <a:pt x="1075" y="1704"/>
                </a:cubicBezTo>
                <a:cubicBezTo>
                  <a:pt x="1080" y="1719"/>
                  <a:pt x="1078" y="1737"/>
                  <a:pt x="1083" y="1752"/>
                </a:cubicBezTo>
                <a:cubicBezTo>
                  <a:pt x="1090" y="1774"/>
                  <a:pt x="1110" y="1805"/>
                  <a:pt x="1123" y="1824"/>
                </a:cubicBezTo>
                <a:cubicBezTo>
                  <a:pt x="1133" y="1881"/>
                  <a:pt x="1145" y="1926"/>
                  <a:pt x="1195" y="1960"/>
                </a:cubicBezTo>
                <a:cubicBezTo>
                  <a:pt x="1268" y="2069"/>
                  <a:pt x="1204" y="1964"/>
                  <a:pt x="1219" y="2288"/>
                </a:cubicBezTo>
                <a:cubicBezTo>
                  <a:pt x="1221" y="2322"/>
                  <a:pt x="1229" y="2342"/>
                  <a:pt x="1259" y="2352"/>
                </a:cubicBezTo>
                <a:cubicBezTo>
                  <a:pt x="1288" y="2410"/>
                  <a:pt x="1296" y="2402"/>
                  <a:pt x="1283" y="2480"/>
                </a:cubicBezTo>
                <a:cubicBezTo>
                  <a:pt x="1278" y="2507"/>
                  <a:pt x="1243" y="2552"/>
                  <a:pt x="1243" y="2552"/>
                </a:cubicBezTo>
                <a:cubicBezTo>
                  <a:pt x="1233" y="2615"/>
                  <a:pt x="1224" y="2671"/>
                  <a:pt x="1219" y="2736"/>
                </a:cubicBezTo>
                <a:cubicBezTo>
                  <a:pt x="1218" y="2745"/>
                  <a:pt x="1222" y="2879"/>
                  <a:pt x="1195" y="2912"/>
                </a:cubicBezTo>
                <a:cubicBezTo>
                  <a:pt x="1163" y="2952"/>
                  <a:pt x="1047" y="2943"/>
                  <a:pt x="1027" y="2944"/>
                </a:cubicBezTo>
                <a:cubicBezTo>
                  <a:pt x="1008" y="2972"/>
                  <a:pt x="1008" y="2989"/>
                  <a:pt x="979" y="3008"/>
                </a:cubicBezTo>
                <a:cubicBezTo>
                  <a:pt x="960" y="3037"/>
                  <a:pt x="940" y="3039"/>
                  <a:pt x="915" y="3064"/>
                </a:cubicBezTo>
                <a:cubicBezTo>
                  <a:pt x="869" y="3201"/>
                  <a:pt x="661" y="3096"/>
                  <a:pt x="531" y="3096"/>
                </a:cubicBezTo>
              </a:path>
            </a:pathLst>
          </a:custGeom>
          <a:noFill/>
          <a:ln w="7620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205" name="Line 12">
            <a:extLst>
              <a:ext uri="{FF2B5EF4-FFF2-40B4-BE49-F238E27FC236}">
                <a16:creationId xmlns:a16="http://schemas.microsoft.com/office/drawing/2014/main" id="{A6E0DC72-84ED-3848-9B74-3CAED5BFB57D}"/>
              </a:ext>
            </a:extLst>
          </p:cNvPr>
          <p:cNvSpPr>
            <a:spLocks noChangeShapeType="1"/>
          </p:cNvSpPr>
          <p:nvPr/>
        </p:nvSpPr>
        <p:spPr bwMode="auto">
          <a:xfrm>
            <a:off x="3451413" y="1219200"/>
            <a:ext cx="98612" cy="22860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checkerboard(across)">
                                      <p:cBhvr>
                                        <p:cTn id="7" dur="500"/>
                                        <p:tgtEl>
                                          <p:spTgt spid="51202"/>
                                        </p:tgtEl>
                                      </p:cBhvr>
                                    </p:animEffect>
                                  </p:childTnLst>
                                </p:cTn>
                              </p:par>
                              <p:par>
                                <p:cTn id="8" presetID="5" presetClass="entr" presetSubtype="10" fill="hold" nodeType="withEffect">
                                  <p:stCondLst>
                                    <p:cond delay="0"/>
                                  </p:stCondLst>
                                  <p:childTnLst>
                                    <p:set>
                                      <p:cBhvr>
                                        <p:cTn id="9" dur="1" fill="hold">
                                          <p:stCondLst>
                                            <p:cond delay="0"/>
                                          </p:stCondLst>
                                        </p:cTn>
                                        <p:tgtEl>
                                          <p:spTgt spid="51203"/>
                                        </p:tgtEl>
                                        <p:attrNameLst>
                                          <p:attrName>style.visibility</p:attrName>
                                        </p:attrNameLst>
                                      </p:cBhvr>
                                      <p:to>
                                        <p:strVal val="visible"/>
                                      </p:to>
                                    </p:set>
                                    <p:animEffect transition="in" filter="checkerboard(across)">
                                      <p:cBhvr>
                                        <p:cTn id="10" dur="500"/>
                                        <p:tgtEl>
                                          <p:spTgt spid="5120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1205"/>
                                        </p:tgtEl>
                                        <p:attrNameLst>
                                          <p:attrName>style.visibility</p:attrName>
                                        </p:attrNameLst>
                                      </p:cBhvr>
                                      <p:to>
                                        <p:strVal val="visible"/>
                                      </p:to>
                                    </p:set>
                                    <p:animEffect transition="in" filter="checkerboard(across)">
                                      <p:cBhvr>
                                        <p:cTn id="13" dur="500"/>
                                        <p:tgtEl>
                                          <p:spTgt spid="51205"/>
                                        </p:tgtEl>
                                      </p:cBhvr>
                                    </p:animEffect>
                                  </p:childTnLst>
                                </p:cTn>
                              </p:par>
                            </p:childTnLst>
                          </p:cTn>
                        </p:par>
                        <p:par>
                          <p:cTn id="14" fill="hold">
                            <p:stCondLst>
                              <p:cond delay="500"/>
                            </p:stCondLst>
                            <p:childTnLst>
                              <p:par>
                                <p:cTn id="15" presetID="22" presetClass="entr" presetSubtype="1" repeatCount="indefinite" fill="hold" grpId="0" nodeType="afterEffect">
                                  <p:stCondLst>
                                    <p:cond delay="0"/>
                                  </p:stCondLst>
                                  <p:endCondLst>
                                    <p:cond evt="onNext" delay="0">
                                      <p:tgtEl>
                                        <p:sldTgt/>
                                      </p:tgtEl>
                                    </p:cond>
                                  </p:endCondLst>
                                  <p:childTnLst>
                                    <p:set>
                                      <p:cBhvr>
                                        <p:cTn id="16" dur="1" fill="hold">
                                          <p:stCondLst>
                                            <p:cond delay="0"/>
                                          </p:stCondLst>
                                        </p:cTn>
                                        <p:tgtEl>
                                          <p:spTgt spid="272395"/>
                                        </p:tgtEl>
                                        <p:attrNameLst>
                                          <p:attrName>style.visibility</p:attrName>
                                        </p:attrNameLst>
                                      </p:cBhvr>
                                      <p:to>
                                        <p:strVal val="visible"/>
                                      </p:to>
                                    </p:set>
                                    <p:animEffect transition="in" filter="wipe(up)">
                                      <p:cBhvr>
                                        <p:cTn id="17" dur="2000"/>
                                        <p:tgtEl>
                                          <p:spTgt spid="272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5" grpId="0" animBg="1"/>
      <p:bldP spid="5120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nvGraphicFramePr>
        <p:xfrm>
          <a:off x="0" y="0"/>
          <a:ext cx="12192000" cy="6951458"/>
        </p:xfrm>
        <a:graphic>
          <a:graphicData uri="http://schemas.openxmlformats.org/drawingml/2006/table">
            <a:tbl>
              <a:tblPr firstRow="1" bandRow="1">
                <a:tableStyleId>{8799B23B-EC83-4686-B30A-512413B5E67A}</a:tableStyleId>
              </a:tblPr>
              <a:tblGrid>
                <a:gridCol w="2425700">
                  <a:extLst>
                    <a:ext uri="{9D8B030D-6E8A-4147-A177-3AD203B41FA5}">
                      <a16:colId xmlns:a16="http://schemas.microsoft.com/office/drawing/2014/main" val="169836522"/>
                    </a:ext>
                  </a:extLst>
                </a:gridCol>
                <a:gridCol w="9766300">
                  <a:extLst>
                    <a:ext uri="{9D8B030D-6E8A-4147-A177-3AD203B41FA5}">
                      <a16:colId xmlns:a16="http://schemas.microsoft.com/office/drawing/2014/main" val="2706924899"/>
                    </a:ext>
                  </a:extLst>
                </a:gridCol>
              </a:tblGrid>
              <a:tr h="592022">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NỘI DUNG</a:t>
                      </a:r>
                    </a:p>
                  </a:txBody>
                  <a:tcPr>
                    <a:solidFill>
                      <a:schemeClr val="bg2"/>
                    </a:solidFill>
                  </a:tcPr>
                </a:tc>
                <a:extLst>
                  <a:ext uri="{0D108BD9-81ED-4DB2-BD59-A6C34878D82A}">
                    <a16:rowId xmlns:a16="http://schemas.microsoft.com/office/drawing/2014/main" val="4282832211"/>
                  </a:ext>
                </a:extLst>
              </a:tr>
              <a:tr h="173207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Chính trị</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173355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Kinh tế</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58115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Xã hội</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r h="131265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Văn hóa</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2713144002"/>
                  </a:ext>
                </a:extLst>
              </a:tr>
            </a:tbl>
          </a:graphicData>
        </a:graphic>
      </p:graphicFrame>
      <p:sp>
        <p:nvSpPr>
          <p:cNvPr id="7" name="TextBox 6">
            <a:extLst>
              <a:ext uri="{FF2B5EF4-FFF2-40B4-BE49-F238E27FC236}">
                <a16:creationId xmlns:a16="http://schemas.microsoft.com/office/drawing/2014/main" id="{162A0277-3E93-E557-DBC5-0DF05B2B0E7F}"/>
              </a:ext>
            </a:extLst>
          </p:cNvPr>
          <p:cNvSpPr txBox="1"/>
          <p:nvPr/>
        </p:nvSpPr>
        <p:spPr>
          <a:xfrm>
            <a:off x="2500522" y="697581"/>
            <a:ext cx="969147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Ở các quốc gia, triều đình phong kiến đã đầu hàng, phụ thuộc vào chính quyền thực dân. </a:t>
            </a:r>
          </a:p>
        </p:txBody>
      </p:sp>
      <p:sp>
        <p:nvSpPr>
          <p:cNvPr id="5" name="TextBox 4">
            <a:extLst>
              <a:ext uri="{FF2B5EF4-FFF2-40B4-BE49-F238E27FC236}">
                <a16:creationId xmlns:a16="http://schemas.microsoft.com/office/drawing/2014/main" id="{117D2DE0-A249-C431-B6FB-9E3FA81AE20A}"/>
              </a:ext>
            </a:extLst>
          </p:cNvPr>
          <p:cNvSpPr txBox="1"/>
          <p:nvPr/>
        </p:nvSpPr>
        <p:spPr>
          <a:xfrm>
            <a:off x="2500522" y="1528528"/>
            <a:ext cx="969147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Về bộ máy hành chính, quan chức thực dân cai trị trực tiếp ở trung ương và cử người bản xứ cai quản ở địa phương.</a:t>
            </a:r>
          </a:p>
        </p:txBody>
      </p:sp>
      <p:sp>
        <p:nvSpPr>
          <p:cNvPr id="4" name="TextBox 3">
            <a:extLst>
              <a:ext uri="{FF2B5EF4-FFF2-40B4-BE49-F238E27FC236}">
                <a16:creationId xmlns:a16="http://schemas.microsoft.com/office/drawing/2014/main" id="{4E4A4D9B-4706-51E7-30A1-597C536E0C4D}"/>
              </a:ext>
            </a:extLst>
          </p:cNvPr>
          <p:cNvSpPr txBox="1"/>
          <p:nvPr/>
        </p:nvSpPr>
        <p:spPr>
          <a:xfrm>
            <a:off x="2500522" y="2502916"/>
            <a:ext cx="96914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Chính quyền thực hiện chính sách cướp đoạt ruộng đất.</a:t>
            </a:r>
          </a:p>
        </p:txBody>
      </p:sp>
      <p:sp>
        <p:nvSpPr>
          <p:cNvPr id="6" name="TextBox 5">
            <a:extLst>
              <a:ext uri="{FF2B5EF4-FFF2-40B4-BE49-F238E27FC236}">
                <a16:creationId xmlns:a16="http://schemas.microsoft.com/office/drawing/2014/main" id="{29C3B216-2B22-0C86-7E9A-8188513CE46B}"/>
              </a:ext>
            </a:extLst>
          </p:cNvPr>
          <p:cNvSpPr txBox="1"/>
          <p:nvPr/>
        </p:nvSpPr>
        <p:spPr>
          <a:xfrm>
            <a:off x="2500522" y="2916553"/>
            <a:ext cx="969147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Các ngành công nghiệp chế biến, sản xuất hang tiêu dùng được chính quyền thực dân chú trọng đầu tư. GTVT được đẩy mạnh.</a:t>
            </a:r>
          </a:p>
        </p:txBody>
      </p:sp>
      <p:sp>
        <p:nvSpPr>
          <p:cNvPr id="8" name="TextBox 7">
            <a:extLst>
              <a:ext uri="{FF2B5EF4-FFF2-40B4-BE49-F238E27FC236}">
                <a16:creationId xmlns:a16="http://schemas.microsoft.com/office/drawing/2014/main" id="{ED9025FD-CB27-3AAB-3485-ECC59959A0AC}"/>
              </a:ext>
            </a:extLst>
          </p:cNvPr>
          <p:cNvSpPr txBox="1"/>
          <p:nvPr/>
        </p:nvSpPr>
        <p:spPr>
          <a:xfrm>
            <a:off x="2500522" y="4212068"/>
            <a:ext cx="96914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sắc</a:t>
            </a:r>
            <a:r>
              <a:rPr lang="en-US" sz="2800" dirty="0">
                <a:solidFill>
                  <a:prstClr val="black"/>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1441325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F64D7B-7CAD-FA41-8639-4D0D740C4170}"/>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90D46CB0-7E42-404D-B51B-DABF1D5C97FD}" type="slidenum">
              <a:rPr kumimoji="0" lang="en-US" altLang="en-V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29</a:t>
            </a:fld>
            <a:endParaRPr kumimoji="0" lang="en-US" altLang="en-VN" sz="1333" b="1" i="0" u="none" strike="noStrike" kern="0" cap="none" spc="0" normalizeH="0" baseline="0" noProof="0">
              <a:ln>
                <a:noFill/>
              </a:ln>
              <a:solidFill>
                <a:srgbClr val="FFFFFF"/>
              </a:solidFill>
              <a:effectLst/>
              <a:uLnTx/>
              <a:uFillTx/>
              <a:latin typeface="Poppins"/>
              <a:cs typeface="Poppins"/>
              <a:sym typeface="Poppins"/>
            </a:endParaRPr>
          </a:p>
        </p:txBody>
      </p:sp>
      <p:pic>
        <p:nvPicPr>
          <p:cNvPr id="3" name="Picture 1" descr="Ngo-Tu-Ha-6054-1413003767.jpg">
            <a:extLst>
              <a:ext uri="{FF2B5EF4-FFF2-40B4-BE49-F238E27FC236}">
                <a16:creationId xmlns:a16="http://schemas.microsoft.com/office/drawing/2014/main" id="{878CBFC5-5EAC-CB4B-8EF3-2A8609EB6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www.baodanang.vn/dataimages/201005/original/images522019.jpg">
            <a:extLst>
              <a:ext uri="{FF2B5EF4-FFF2-40B4-BE49-F238E27FC236}">
                <a16:creationId xmlns:a16="http://schemas.microsoft.com/office/drawing/2014/main" id="{A75DFD2B-F2D3-9345-A759-08534FB7A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0843D57-356A-2B4F-8A12-1347440CE112}"/>
              </a:ext>
            </a:extLst>
          </p:cNvPr>
          <p:cNvSpPr/>
          <p:nvPr/>
        </p:nvSpPr>
        <p:spPr>
          <a:xfrm>
            <a:off x="1474129" y="6242447"/>
            <a:ext cx="9447107" cy="584775"/>
          </a:xfrm>
          <a:prstGeom prst="rect">
            <a:avLst/>
          </a:prstGeom>
          <a:solidFill>
            <a:schemeClr val="tx2"/>
          </a:solidFill>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Arial"/>
              </a:rPr>
              <a:t>GIAI CẤP ĐỊA CHỦ PHONG KIẾN</a:t>
            </a:r>
          </a:p>
        </p:txBody>
      </p:sp>
    </p:spTree>
    <p:extLst>
      <p:ext uri="{BB962C8B-B14F-4D97-AF65-F5344CB8AC3E}">
        <p14:creationId xmlns:p14="http://schemas.microsoft.com/office/powerpoint/2010/main" val="1092495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ốc kỳ Campuchia – Wikipedia tiếng Việt">
            <a:extLst>
              <a:ext uri="{FF2B5EF4-FFF2-40B4-BE49-F238E27FC236}">
                <a16:creationId xmlns:a16="http://schemas.microsoft.com/office/drawing/2014/main" id="{BD148D85-F53E-0C41-89E2-C5869C7DE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4202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ngkor - Di sản văn hóa thế giới tại Campuchia - KhoaHoc.tv">
            <a:extLst>
              <a:ext uri="{FF2B5EF4-FFF2-40B4-BE49-F238E27FC236}">
                <a16:creationId xmlns:a16="http://schemas.microsoft.com/office/drawing/2014/main" id="{E44CF6F1-1612-F148-8B26-7585FA560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15" b="38106"/>
          <a:stretch/>
        </p:blipFill>
        <p:spPr bwMode="auto">
          <a:xfrm>
            <a:off x="0" y="3289300"/>
            <a:ext cx="6096000" cy="3568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604470-9240-5447-A6ED-354BE9384210}"/>
              </a:ext>
            </a:extLst>
          </p:cNvPr>
          <p:cNvSpPr txBox="1"/>
          <p:nvPr/>
        </p:nvSpPr>
        <p:spPr>
          <a:xfrm>
            <a:off x="128016" y="3420244"/>
            <a:ext cx="20482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Angkor wat</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102" name="Picture 6">
            <a:extLst>
              <a:ext uri="{FF2B5EF4-FFF2-40B4-BE49-F238E27FC236}">
                <a16:creationId xmlns:a16="http://schemas.microsoft.com/office/drawing/2014/main" id="{D72F6AD4-D6A1-CC4E-A426-E3D288191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44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Horizontal)">
                                      <p:cBhvr>
                                        <p:cTn id="7" dur="500"/>
                                        <p:tgtEl>
                                          <p:spTgt spid="4098"/>
                                        </p:tgtEl>
                                      </p:cBhvr>
                                    </p:animEffect>
                                  </p:childTnLst>
                                </p:cTn>
                              </p:par>
                              <p:par>
                                <p:cTn id="8" presetID="16" presetClass="entr" presetSubtype="42"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outHorizontal)">
                                      <p:cBhvr>
                                        <p:cTn id="10" dur="500"/>
                                        <p:tgtEl>
                                          <p:spTgt spid="4100"/>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Horizontal)">
                                      <p:cBhvr>
                                        <p:cTn id="13" dur="500"/>
                                        <p:tgtEl>
                                          <p:spTgt spid="2"/>
                                        </p:tgtEl>
                                      </p:cBhvr>
                                    </p:animEffect>
                                  </p:childTnLst>
                                </p:cTn>
                              </p:par>
                              <p:par>
                                <p:cTn id="14" presetID="16" presetClass="entr" presetSubtype="42"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outHorizont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types_de_coolies">
            <a:extLst>
              <a:ext uri="{FF2B5EF4-FFF2-40B4-BE49-F238E27FC236}">
                <a16:creationId xmlns:a16="http://schemas.microsoft.com/office/drawing/2014/main" id="{B3930073-8900-3A43-A27B-D2C14063A99F}"/>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0" y="0"/>
            <a:ext cx="5994400" cy="6858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Hanoi_pecheur">
            <a:extLst>
              <a:ext uri="{FF2B5EF4-FFF2-40B4-BE49-F238E27FC236}">
                <a16:creationId xmlns:a16="http://schemas.microsoft.com/office/drawing/2014/main" id="{1C2C2C66-4751-AD48-BB5D-869C7D1A8426}"/>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6096000" y="0"/>
            <a:ext cx="5892800" cy="68580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10">
            <a:extLst>
              <a:ext uri="{FF2B5EF4-FFF2-40B4-BE49-F238E27FC236}">
                <a16:creationId xmlns:a16="http://schemas.microsoft.com/office/drawing/2014/main" id="{2E023300-11A6-7347-B6A7-7A03CCD3C8B6}"/>
              </a:ext>
            </a:extLst>
          </p:cNvPr>
          <p:cNvSpPr>
            <a:spLocks noChangeArrowheads="1"/>
          </p:cNvSpPr>
          <p:nvPr/>
        </p:nvSpPr>
        <p:spPr bwMode="auto">
          <a:xfrm>
            <a:off x="1574800" y="6248400"/>
            <a:ext cx="9279467" cy="609600"/>
          </a:xfrm>
          <a:prstGeom prst="rect">
            <a:avLst/>
          </a:prstGeom>
          <a:solidFill>
            <a:schemeClr val="bg1">
              <a:lumMod val="95000"/>
            </a:schemeClr>
          </a:solidFill>
          <a:ln>
            <a:noFill/>
          </a:ln>
          <a:effec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Nông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dân</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Việt</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Nam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trong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thời</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kì</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Pháp</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thuộc</a:t>
            </a:r>
            <a:endPar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4250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7013AAE-9411-9843-8635-0A016F7D68C5}"/>
              </a:ext>
            </a:extLst>
          </p:cNvPr>
          <p:cNvSpPr>
            <a:spLocks noChangeArrowheads="1"/>
          </p:cNvSpPr>
          <p:nvPr/>
        </p:nvSpPr>
        <p:spPr bwMode="auto">
          <a:xfrm>
            <a:off x="6096000" y="5791200"/>
            <a:ext cx="6400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Nông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dân</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Việt</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Nam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trong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thời</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kì</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Pháp</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thuộc</a:t>
            </a:r>
            <a:endPar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endParaRPr>
          </a:p>
        </p:txBody>
      </p:sp>
      <p:graphicFrame>
        <p:nvGraphicFramePr>
          <p:cNvPr id="3" name="Object 11">
            <a:extLst>
              <a:ext uri="{FF2B5EF4-FFF2-40B4-BE49-F238E27FC236}">
                <a16:creationId xmlns:a16="http://schemas.microsoft.com/office/drawing/2014/main" id="{A1C69BBC-E89B-144A-A892-F2F3CA9399B9}"/>
              </a:ext>
            </a:extLst>
          </p:cNvPr>
          <p:cNvGraphicFramePr>
            <a:graphicFrameLocks noChangeAspect="1"/>
          </p:cNvGraphicFramePr>
          <p:nvPr/>
        </p:nvGraphicFramePr>
        <p:xfrm>
          <a:off x="6096000" y="0"/>
          <a:ext cx="5994400" cy="5791200"/>
        </p:xfrm>
        <a:graphic>
          <a:graphicData uri="http://schemas.openxmlformats.org/presentationml/2006/ole">
            <mc:AlternateContent xmlns:mc="http://schemas.openxmlformats.org/markup-compatibility/2006">
              <mc:Choice xmlns:v="urn:schemas-microsoft-com:vml" Requires="v">
                <p:oleObj spid="_x0000_s1030" name="Bitmap Image" r:id="rId3" imgW="4394200" imgH="3009900" progId="Paint.Picture">
                  <p:embed/>
                </p:oleObj>
              </mc:Choice>
              <mc:Fallback>
                <p:oleObj name="Bitmap Image" r:id="rId3" imgW="4394200" imgH="3009900" progId="Paint.Picture">
                  <p:embed/>
                  <p:pic>
                    <p:nvPicPr>
                      <p:cNvPr id="3" name="Object 11">
                        <a:extLst>
                          <a:ext uri="{FF2B5EF4-FFF2-40B4-BE49-F238E27FC236}">
                            <a16:creationId xmlns:a16="http://schemas.microsoft.com/office/drawing/2014/main" id="{A1C69BBC-E89B-144A-A892-F2F3CA939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5994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12">
            <a:extLst>
              <a:ext uri="{FF2B5EF4-FFF2-40B4-BE49-F238E27FC236}">
                <a16:creationId xmlns:a16="http://schemas.microsoft.com/office/drawing/2014/main" id="{F0ED144F-E865-5C47-A8AC-08872F89A7BE}"/>
              </a:ext>
            </a:extLst>
          </p:cNvPr>
          <p:cNvSpPr>
            <a:spLocks noChangeArrowheads="1"/>
          </p:cNvSpPr>
          <p:nvPr/>
        </p:nvSpPr>
        <p:spPr bwMode="auto">
          <a:xfrm>
            <a:off x="-237067" y="279400"/>
            <a:ext cx="65024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Nửa</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đêm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thuế</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thúc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trống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dồn</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Sân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đình</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máu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chảy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đường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thôn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lính</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đầy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Cha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trốn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ra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Hòn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Gai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cuốc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mỏ</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Anh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chạy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vào</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đất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đỏ</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làm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phu</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Bán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thân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đổi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mấy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đồng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xu</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Thịt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xương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vùi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gốc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cao</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su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mấy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tầng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Con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đói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lả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ôm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lưng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mẹ</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khóc</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Mẹ</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đơ</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con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đấu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thóc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cầm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hơi</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Kiếp</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người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cơm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vãi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cơm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rơi</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Biết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đâu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nẻo</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đất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phương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trời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mà</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0"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br>
              <a:rPr kumimoji="0" lang="en-US" altLang="en-VN" sz="2667" b="0"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0"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Trích</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tư</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bài</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thơ</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“Ba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mươi</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năm</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đời</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ta có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Đảng</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Tố</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Hữu</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a:t>
            </a:r>
          </a:p>
        </p:txBody>
      </p:sp>
    </p:spTree>
    <p:extLst>
      <p:ext uri="{BB962C8B-B14F-4D97-AF65-F5344CB8AC3E}">
        <p14:creationId xmlns:p14="http://schemas.microsoft.com/office/powerpoint/2010/main" val="121336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E75A75-D55A-0C38-6D4F-C9332822F27A}"/>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90D46CB0-7E42-404D-B51B-DABF1D5C97FD}" type="slidenum">
              <a:rPr kumimoji="0" lang="en-US" altLang="en-V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32</a:t>
            </a:fld>
            <a:endParaRPr kumimoji="0" lang="en-US" altLang="en-VN" sz="1333" b="1" i="0" u="none" strike="noStrike" kern="0" cap="none" spc="0" normalizeH="0" baseline="0" noProof="0">
              <a:ln>
                <a:noFill/>
              </a:ln>
              <a:solidFill>
                <a:srgbClr val="FFFFFF"/>
              </a:solidFill>
              <a:effectLst/>
              <a:uLnTx/>
              <a:uFillTx/>
              <a:latin typeface="Poppins"/>
              <a:cs typeface="Poppins"/>
              <a:sym typeface="Poppins"/>
            </a:endParaRPr>
          </a:p>
        </p:txBody>
      </p:sp>
      <p:pic>
        <p:nvPicPr>
          <p:cNvPr id="3" name="Picture 2" descr="5">
            <a:extLst>
              <a:ext uri="{FF2B5EF4-FFF2-40B4-BE49-F238E27FC236}">
                <a16:creationId xmlns:a16="http://schemas.microsoft.com/office/drawing/2014/main" id="{AA97366C-F51B-75F0-59D2-C0B406635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101" y="1"/>
            <a:ext cx="6057900" cy="624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C0B5AD93-E65F-C3A1-E7E8-D71D5EBDA12A}"/>
              </a:ext>
            </a:extLst>
          </p:cNvPr>
          <p:cNvSpPr txBox="1">
            <a:spLocks noChangeArrowheads="1"/>
          </p:cNvSpPr>
          <p:nvPr/>
        </p:nvSpPr>
        <p:spPr bwMode="auto">
          <a:xfrm>
            <a:off x="6705600" y="6160374"/>
            <a:ext cx="52768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khai</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thác</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than.</a:t>
            </a:r>
          </a:p>
        </p:txBody>
      </p:sp>
      <p:grpSp>
        <p:nvGrpSpPr>
          <p:cNvPr id="5" name="Group 4">
            <a:extLst>
              <a:ext uri="{FF2B5EF4-FFF2-40B4-BE49-F238E27FC236}">
                <a16:creationId xmlns:a16="http://schemas.microsoft.com/office/drawing/2014/main" id="{F19A3A8F-9590-3863-7E32-EF3F553D47BB}"/>
              </a:ext>
            </a:extLst>
          </p:cNvPr>
          <p:cNvGrpSpPr/>
          <p:nvPr/>
        </p:nvGrpSpPr>
        <p:grpSpPr>
          <a:xfrm>
            <a:off x="123491" y="48318"/>
            <a:ext cx="5934411" cy="6809681"/>
            <a:chOff x="5109787" y="0"/>
            <a:chExt cx="4014609" cy="4629150"/>
          </a:xfrm>
        </p:grpSpPr>
        <p:grpSp>
          <p:nvGrpSpPr>
            <p:cNvPr id="6" name="Google Shape;463;p38">
              <a:extLst>
                <a:ext uri="{FF2B5EF4-FFF2-40B4-BE49-F238E27FC236}">
                  <a16:creationId xmlns:a16="http://schemas.microsoft.com/office/drawing/2014/main" id="{9A56E15D-8ABD-0B71-842E-35EF6540B429}"/>
                </a:ext>
              </a:extLst>
            </p:cNvPr>
            <p:cNvGrpSpPr/>
            <p:nvPr/>
          </p:nvGrpSpPr>
          <p:grpSpPr>
            <a:xfrm>
              <a:off x="7075309" y="1848466"/>
              <a:ext cx="1628291" cy="1446665"/>
              <a:chOff x="5292575" y="3681900"/>
              <a:chExt cx="420150" cy="373275"/>
            </a:xfrm>
          </p:grpSpPr>
          <p:sp>
            <p:nvSpPr>
              <p:cNvPr id="9" name="Google Shape;464;p38">
                <a:extLst>
                  <a:ext uri="{FF2B5EF4-FFF2-40B4-BE49-F238E27FC236}">
                    <a16:creationId xmlns:a16="http://schemas.microsoft.com/office/drawing/2014/main" id="{3BB53367-0E63-9900-C4E7-169FD1554611}"/>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465;p38">
                <a:extLst>
                  <a:ext uri="{FF2B5EF4-FFF2-40B4-BE49-F238E27FC236}">
                    <a16:creationId xmlns:a16="http://schemas.microsoft.com/office/drawing/2014/main" id="{9046528A-A965-01A3-D5AA-3ABC1131AF28}"/>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466;p38">
                <a:extLst>
                  <a:ext uri="{FF2B5EF4-FFF2-40B4-BE49-F238E27FC236}">
                    <a16:creationId xmlns:a16="http://schemas.microsoft.com/office/drawing/2014/main" id="{A87FB0B3-A3FC-4F75-678F-1D0B009D7E1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67;p38">
                <a:extLst>
                  <a:ext uri="{FF2B5EF4-FFF2-40B4-BE49-F238E27FC236}">
                    <a16:creationId xmlns:a16="http://schemas.microsoft.com/office/drawing/2014/main" id="{6B2BFF36-7D36-3FF0-A603-CC636B215D20}"/>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68;p38">
                <a:extLst>
                  <a:ext uri="{FF2B5EF4-FFF2-40B4-BE49-F238E27FC236}">
                    <a16:creationId xmlns:a16="http://schemas.microsoft.com/office/drawing/2014/main" id="{9EEB73DD-D75A-79B2-5144-4A0F941DEB75}"/>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69;p38">
                <a:extLst>
                  <a:ext uri="{FF2B5EF4-FFF2-40B4-BE49-F238E27FC236}">
                    <a16:creationId xmlns:a16="http://schemas.microsoft.com/office/drawing/2014/main" id="{28231D84-2866-1802-0878-91EE78688698}"/>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0;p38">
                <a:extLst>
                  <a:ext uri="{FF2B5EF4-FFF2-40B4-BE49-F238E27FC236}">
                    <a16:creationId xmlns:a16="http://schemas.microsoft.com/office/drawing/2014/main" id="{F021FD51-AEB6-5C7C-31F3-6263B4FDCFB9}"/>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2" descr="image019">
              <a:extLst>
                <a:ext uri="{FF2B5EF4-FFF2-40B4-BE49-F238E27FC236}">
                  <a16:creationId xmlns:a16="http://schemas.microsoft.com/office/drawing/2014/main" id="{E413C5DB-F525-EF0D-1818-A07808399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787" y="0"/>
              <a:ext cx="4014609" cy="4629150"/>
            </a:xfrm>
            <a:prstGeom prst="roundRect">
              <a:avLst>
                <a:gd name="adj" fmla="val 9193"/>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805865-AC6E-4F32-17C7-ED49610F094F}"/>
                </a:ext>
              </a:extLst>
            </p:cNvPr>
            <p:cNvSpPr/>
            <p:nvPr/>
          </p:nvSpPr>
          <p:spPr>
            <a:xfrm>
              <a:off x="5109787" y="3976166"/>
              <a:ext cx="4014609" cy="564903"/>
            </a:xfrm>
            <a:prstGeom prst="rect">
              <a:avLst/>
            </a:prstGeom>
            <a:solidFill>
              <a:schemeClr val="bg1"/>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Phụ</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nữ</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H'Mông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cánh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thuốc</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phiện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83944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au1">
            <a:extLst>
              <a:ext uri="{FF2B5EF4-FFF2-40B4-BE49-F238E27FC236}">
                <a16:creationId xmlns:a16="http://schemas.microsoft.com/office/drawing/2014/main" id="{EF09D881-ECEC-F84A-BBB3-7B067BB9C719}"/>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12192000" cy="6096000"/>
          </a:xfrm>
          <a:noFill/>
          <a:ln>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3">
            <a:extLst>
              <a:ext uri="{FF2B5EF4-FFF2-40B4-BE49-F238E27FC236}">
                <a16:creationId xmlns:a16="http://schemas.microsoft.com/office/drawing/2014/main" id="{1A2ECE9F-571C-E54F-9218-4E8AFB6723B9}"/>
              </a:ext>
            </a:extLst>
          </p:cNvPr>
          <p:cNvSpPr>
            <a:spLocks noChangeArrowheads="1"/>
          </p:cNvSpPr>
          <p:nvPr/>
        </p:nvSpPr>
        <p:spPr bwMode="auto">
          <a:xfrm>
            <a:off x="2806700" y="6019800"/>
            <a:ext cx="632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600" b="1"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rPr>
              <a:t>Tầng lớp tư sản </a:t>
            </a:r>
          </a:p>
        </p:txBody>
      </p:sp>
    </p:spTree>
    <p:extLst>
      <p:ext uri="{BB962C8B-B14F-4D97-AF65-F5344CB8AC3E}">
        <p14:creationId xmlns:p14="http://schemas.microsoft.com/office/powerpoint/2010/main" val="79188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strips(downLeft)">
                                      <p:cBhvr>
                                        <p:cTn id="7" dur="500"/>
                                        <p:tgtEl>
                                          <p:spTgt spid="1126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strips(downLeft)">
                                      <p:cBhvr>
                                        <p:cTn id="10"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nvGraphicFramePr>
        <p:xfrm>
          <a:off x="0" y="0"/>
          <a:ext cx="12192000" cy="6918960"/>
        </p:xfrm>
        <a:graphic>
          <a:graphicData uri="http://schemas.openxmlformats.org/drawingml/2006/table">
            <a:tbl>
              <a:tblPr firstRow="1" bandRow="1">
                <a:tableStyleId>{8799B23B-EC83-4686-B30A-512413B5E67A}</a:tableStyleId>
              </a:tblPr>
              <a:tblGrid>
                <a:gridCol w="2425700">
                  <a:extLst>
                    <a:ext uri="{9D8B030D-6E8A-4147-A177-3AD203B41FA5}">
                      <a16:colId xmlns:a16="http://schemas.microsoft.com/office/drawing/2014/main" val="169836522"/>
                    </a:ext>
                  </a:extLst>
                </a:gridCol>
                <a:gridCol w="9766300">
                  <a:extLst>
                    <a:ext uri="{9D8B030D-6E8A-4147-A177-3AD203B41FA5}">
                      <a16:colId xmlns:a16="http://schemas.microsoft.com/office/drawing/2014/main" val="2706924899"/>
                    </a:ext>
                  </a:extLst>
                </a:gridCol>
              </a:tblGrid>
              <a:tr h="592022">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NỘI DUNG</a:t>
                      </a:r>
                    </a:p>
                  </a:txBody>
                  <a:tcPr>
                    <a:solidFill>
                      <a:schemeClr val="bg2"/>
                    </a:solidFill>
                  </a:tcPr>
                </a:tc>
                <a:extLst>
                  <a:ext uri="{0D108BD9-81ED-4DB2-BD59-A6C34878D82A}">
                    <a16:rowId xmlns:a16="http://schemas.microsoft.com/office/drawing/2014/main" val="4282832211"/>
                  </a:ext>
                </a:extLst>
              </a:tr>
              <a:tr h="173207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Chính trị</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14859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Kinh tế</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0668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Xã hội</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r h="131265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Văn hóa</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2713144002"/>
                  </a:ext>
                </a:extLst>
              </a:tr>
            </a:tbl>
          </a:graphicData>
        </a:graphic>
      </p:graphicFrame>
      <p:sp>
        <p:nvSpPr>
          <p:cNvPr id="7" name="TextBox 6">
            <a:extLst>
              <a:ext uri="{FF2B5EF4-FFF2-40B4-BE49-F238E27FC236}">
                <a16:creationId xmlns:a16="http://schemas.microsoft.com/office/drawing/2014/main" id="{162A0277-3E93-E557-DBC5-0DF05B2B0E7F}"/>
              </a:ext>
            </a:extLst>
          </p:cNvPr>
          <p:cNvSpPr txBox="1"/>
          <p:nvPr/>
        </p:nvSpPr>
        <p:spPr>
          <a:xfrm>
            <a:off x="2500522" y="697581"/>
            <a:ext cx="969147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Ở các quốc gia, triều đình phong kiến đã đầu hàng, phụ thuộc vào chính quyền thực dân. </a:t>
            </a:r>
          </a:p>
        </p:txBody>
      </p:sp>
      <p:sp>
        <p:nvSpPr>
          <p:cNvPr id="5" name="TextBox 4">
            <a:extLst>
              <a:ext uri="{FF2B5EF4-FFF2-40B4-BE49-F238E27FC236}">
                <a16:creationId xmlns:a16="http://schemas.microsoft.com/office/drawing/2014/main" id="{117D2DE0-A249-C431-B6FB-9E3FA81AE20A}"/>
              </a:ext>
            </a:extLst>
          </p:cNvPr>
          <p:cNvSpPr txBox="1"/>
          <p:nvPr/>
        </p:nvSpPr>
        <p:spPr>
          <a:xfrm>
            <a:off x="2500522" y="1528528"/>
            <a:ext cx="969147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Về bộ máy hành chính, quan chức thực dân cai trị trực tiếp ở trung ương và cử người bản xứ cai quản ở địa phương.</a:t>
            </a:r>
          </a:p>
        </p:txBody>
      </p:sp>
      <p:sp>
        <p:nvSpPr>
          <p:cNvPr id="4" name="TextBox 3">
            <a:extLst>
              <a:ext uri="{FF2B5EF4-FFF2-40B4-BE49-F238E27FC236}">
                <a16:creationId xmlns:a16="http://schemas.microsoft.com/office/drawing/2014/main" id="{4E4A4D9B-4706-51E7-30A1-597C536E0C4D}"/>
              </a:ext>
            </a:extLst>
          </p:cNvPr>
          <p:cNvSpPr txBox="1"/>
          <p:nvPr/>
        </p:nvSpPr>
        <p:spPr>
          <a:xfrm>
            <a:off x="2500522" y="2502916"/>
            <a:ext cx="96914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Chính quyền thực hiện chính sách cướp đoạt ruộng đất.</a:t>
            </a:r>
          </a:p>
        </p:txBody>
      </p:sp>
      <p:sp>
        <p:nvSpPr>
          <p:cNvPr id="6" name="TextBox 5">
            <a:extLst>
              <a:ext uri="{FF2B5EF4-FFF2-40B4-BE49-F238E27FC236}">
                <a16:creationId xmlns:a16="http://schemas.microsoft.com/office/drawing/2014/main" id="{29C3B216-2B22-0C86-7E9A-8188513CE46B}"/>
              </a:ext>
            </a:extLst>
          </p:cNvPr>
          <p:cNvSpPr txBox="1"/>
          <p:nvPr/>
        </p:nvSpPr>
        <p:spPr>
          <a:xfrm>
            <a:off x="2500522" y="2916553"/>
            <a:ext cx="969147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Các ngành công nghiệp chế biến, sản xuất hang tiêu dùng được chính quyền thực dân chú trọng đầu tư. GTVT được đẩy mạnh.</a:t>
            </a:r>
          </a:p>
        </p:txBody>
      </p:sp>
      <p:sp>
        <p:nvSpPr>
          <p:cNvPr id="8" name="TextBox 7">
            <a:extLst>
              <a:ext uri="{FF2B5EF4-FFF2-40B4-BE49-F238E27FC236}">
                <a16:creationId xmlns:a16="http://schemas.microsoft.com/office/drawing/2014/main" id="{ED9025FD-CB27-3AAB-3485-ECC59959A0AC}"/>
              </a:ext>
            </a:extLst>
          </p:cNvPr>
          <p:cNvSpPr txBox="1"/>
          <p:nvPr/>
        </p:nvSpPr>
        <p:spPr>
          <a:xfrm>
            <a:off x="2500522" y="3912036"/>
            <a:ext cx="969147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Xã hội có nhiều thay đổi. Các giai cấp cũ vẫn tồn tại, bắt đầu xuất hiện các giai cấp mới.</a:t>
            </a:r>
          </a:p>
        </p:txBody>
      </p:sp>
      <p:sp>
        <p:nvSpPr>
          <p:cNvPr id="9" name="TextBox 8">
            <a:extLst>
              <a:ext uri="{FF2B5EF4-FFF2-40B4-BE49-F238E27FC236}">
                <a16:creationId xmlns:a16="http://schemas.microsoft.com/office/drawing/2014/main" id="{E0CEE26C-4B01-1B2C-5D0F-63C30C302FB2}"/>
              </a:ext>
            </a:extLst>
          </p:cNvPr>
          <p:cNvSpPr txBox="1"/>
          <p:nvPr/>
        </p:nvSpPr>
        <p:spPr>
          <a:xfrm>
            <a:off x="2500522" y="5062497"/>
            <a:ext cx="969147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E50297FE-CB8D-4F80-B807-1E7086EC1A3B}"/>
              </a:ext>
            </a:extLst>
          </p:cNvPr>
          <p:cNvSpPr txBox="1"/>
          <p:nvPr/>
        </p:nvSpPr>
        <p:spPr>
          <a:xfrm>
            <a:off x="2500522" y="5979406"/>
            <a:ext cx="969147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nhằm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dễ</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521093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35</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843662" y="2628781"/>
            <a:ext cx="7326686"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endPar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37890" name="Picture 2" descr="Cố lên tiếng Hàn là gì? List câu nói động viên tinh thần bằng tiếng Hàn">
            <a:extLst>
              <a:ext uri="{FF2B5EF4-FFF2-40B4-BE49-F238E27FC236}">
                <a16:creationId xmlns:a16="http://schemas.microsoft.com/office/drawing/2014/main" id="{7DBA2741-9F9B-1040-93E8-C05280D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1" y="1352550"/>
            <a:ext cx="4286248" cy="4152900"/>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C62EF6-130B-3A75-BF07-69BA53C6B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38300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C7D42909-1A5D-8E4E-A5F0-5AFA9694C995}"/>
              </a:ext>
            </a:extLst>
          </p:cNvPr>
          <p:cNvSpPr/>
          <p:nvPr/>
        </p:nvSpPr>
        <p:spPr>
          <a:xfrm>
            <a:off x="0" y="6106632"/>
            <a:ext cx="12192000" cy="751369"/>
          </a:xfrm>
          <a:prstGeom prst="round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graphicFrame>
        <p:nvGraphicFramePr>
          <p:cNvPr id="58371" name="Group 3">
            <a:extLst>
              <a:ext uri="{FF2B5EF4-FFF2-40B4-BE49-F238E27FC236}">
                <a16:creationId xmlns:a16="http://schemas.microsoft.com/office/drawing/2014/main" id="{6538E178-3BBE-BC4A-B74E-1AFD74D8EA8F}"/>
              </a:ext>
            </a:extLst>
          </p:cNvPr>
          <p:cNvGraphicFramePr>
            <a:graphicFrameLocks noGrp="1"/>
          </p:cNvGraphicFramePr>
          <p:nvPr>
            <p:ph/>
          </p:nvPr>
        </p:nvGraphicFramePr>
        <p:xfrm>
          <a:off x="1627714" y="201766"/>
          <a:ext cx="10393597" cy="5752466"/>
        </p:xfrm>
        <a:graphic>
          <a:graphicData uri="http://schemas.openxmlformats.org/drawingml/2006/table">
            <a:tbl>
              <a:tblPr/>
              <a:tblGrid>
                <a:gridCol w="573332">
                  <a:extLst>
                    <a:ext uri="{9D8B030D-6E8A-4147-A177-3AD203B41FA5}">
                      <a16:colId xmlns:a16="http://schemas.microsoft.com/office/drawing/2014/main" val="20000"/>
                    </a:ext>
                  </a:extLst>
                </a:gridCol>
                <a:gridCol w="256549">
                  <a:extLst>
                    <a:ext uri="{9D8B030D-6E8A-4147-A177-3AD203B41FA5}">
                      <a16:colId xmlns:a16="http://schemas.microsoft.com/office/drawing/2014/main" val="20001"/>
                    </a:ext>
                  </a:extLst>
                </a:gridCol>
                <a:gridCol w="535407">
                  <a:extLst>
                    <a:ext uri="{9D8B030D-6E8A-4147-A177-3AD203B41FA5}">
                      <a16:colId xmlns:a16="http://schemas.microsoft.com/office/drawing/2014/main" val="20002"/>
                    </a:ext>
                  </a:extLst>
                </a:gridCol>
                <a:gridCol w="785264">
                  <a:extLst>
                    <a:ext uri="{9D8B030D-6E8A-4147-A177-3AD203B41FA5}">
                      <a16:colId xmlns:a16="http://schemas.microsoft.com/office/drawing/2014/main" val="20003"/>
                    </a:ext>
                  </a:extLst>
                </a:gridCol>
                <a:gridCol w="785264">
                  <a:extLst>
                    <a:ext uri="{9D8B030D-6E8A-4147-A177-3AD203B41FA5}">
                      <a16:colId xmlns:a16="http://schemas.microsoft.com/office/drawing/2014/main" val="20004"/>
                    </a:ext>
                  </a:extLst>
                </a:gridCol>
                <a:gridCol w="787495">
                  <a:extLst>
                    <a:ext uri="{9D8B030D-6E8A-4147-A177-3AD203B41FA5}">
                      <a16:colId xmlns:a16="http://schemas.microsoft.com/office/drawing/2014/main" val="20005"/>
                    </a:ext>
                  </a:extLst>
                </a:gridCol>
                <a:gridCol w="727261">
                  <a:extLst>
                    <a:ext uri="{9D8B030D-6E8A-4147-A177-3AD203B41FA5}">
                      <a16:colId xmlns:a16="http://schemas.microsoft.com/office/drawing/2014/main" val="20006"/>
                    </a:ext>
                  </a:extLst>
                </a:gridCol>
                <a:gridCol w="742877">
                  <a:extLst>
                    <a:ext uri="{9D8B030D-6E8A-4147-A177-3AD203B41FA5}">
                      <a16:colId xmlns:a16="http://schemas.microsoft.com/office/drawing/2014/main" val="20007"/>
                    </a:ext>
                  </a:extLst>
                </a:gridCol>
                <a:gridCol w="696031">
                  <a:extLst>
                    <a:ext uri="{9D8B030D-6E8A-4147-A177-3AD203B41FA5}">
                      <a16:colId xmlns:a16="http://schemas.microsoft.com/office/drawing/2014/main" val="20008"/>
                    </a:ext>
                  </a:extLst>
                </a:gridCol>
                <a:gridCol w="787495">
                  <a:extLst>
                    <a:ext uri="{9D8B030D-6E8A-4147-A177-3AD203B41FA5}">
                      <a16:colId xmlns:a16="http://schemas.microsoft.com/office/drawing/2014/main" val="20009"/>
                    </a:ext>
                  </a:extLst>
                </a:gridCol>
                <a:gridCol w="745109">
                  <a:extLst>
                    <a:ext uri="{9D8B030D-6E8A-4147-A177-3AD203B41FA5}">
                      <a16:colId xmlns:a16="http://schemas.microsoft.com/office/drawing/2014/main" val="20010"/>
                    </a:ext>
                  </a:extLst>
                </a:gridCol>
                <a:gridCol w="742877">
                  <a:extLst>
                    <a:ext uri="{9D8B030D-6E8A-4147-A177-3AD203B41FA5}">
                      <a16:colId xmlns:a16="http://schemas.microsoft.com/office/drawing/2014/main" val="20011"/>
                    </a:ext>
                  </a:extLst>
                </a:gridCol>
                <a:gridCol w="745109">
                  <a:extLst>
                    <a:ext uri="{9D8B030D-6E8A-4147-A177-3AD203B41FA5}">
                      <a16:colId xmlns:a16="http://schemas.microsoft.com/office/drawing/2014/main" val="20012"/>
                    </a:ext>
                  </a:extLst>
                </a:gridCol>
                <a:gridCol w="740648">
                  <a:extLst>
                    <a:ext uri="{9D8B030D-6E8A-4147-A177-3AD203B41FA5}">
                      <a16:colId xmlns:a16="http://schemas.microsoft.com/office/drawing/2014/main" val="20013"/>
                    </a:ext>
                  </a:extLst>
                </a:gridCol>
                <a:gridCol w="742879">
                  <a:extLst>
                    <a:ext uri="{9D8B030D-6E8A-4147-A177-3AD203B41FA5}">
                      <a16:colId xmlns:a16="http://schemas.microsoft.com/office/drawing/2014/main" val="20014"/>
                    </a:ext>
                  </a:extLst>
                </a:gridCol>
              </a:tblGrid>
              <a:tr h="726829">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6829">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6829">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061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13851">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39807">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5"/>
                  </a:ext>
                </a:extLst>
              </a:tr>
              <a:tr h="706107">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rowSpan="2"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6"/>
                  </a:ext>
                </a:extLst>
              </a:tr>
              <a:tr h="706107">
                <a:tc gridSpan="2" vMerge="1">
                  <a:txBody>
                    <a:bodyPr/>
                    <a:lstStyle/>
                    <a:p>
                      <a:endParaRPr lang="en-US"/>
                    </a:p>
                  </a:txBody>
                  <a:tcPr/>
                </a:tc>
                <a:tc hMerge="1" vMerge="1">
                  <a:txBody>
                    <a:bodyPr/>
                    <a:lstStyle/>
                    <a:p>
                      <a:endParaRPr lang="en-US"/>
                    </a:p>
                  </a:txBody>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grpSp>
        <p:nvGrpSpPr>
          <p:cNvPr id="2" name="Group 114">
            <a:extLst>
              <a:ext uri="{FF2B5EF4-FFF2-40B4-BE49-F238E27FC236}">
                <a16:creationId xmlns:a16="http://schemas.microsoft.com/office/drawing/2014/main" id="{9C7FFE41-ADE0-DC47-AD9E-273FE2DCF72C}"/>
              </a:ext>
            </a:extLst>
          </p:cNvPr>
          <p:cNvGrpSpPr>
            <a:grpSpLocks/>
          </p:cNvGrpSpPr>
          <p:nvPr/>
        </p:nvGrpSpPr>
        <p:grpSpPr bwMode="auto">
          <a:xfrm>
            <a:off x="5363253" y="201766"/>
            <a:ext cx="6658057" cy="702004"/>
            <a:chOff x="2352" y="624"/>
            <a:chExt cx="3024" cy="336"/>
          </a:xfrm>
        </p:grpSpPr>
        <p:sp>
          <p:nvSpPr>
            <p:cNvPr id="26875" name="AutoShape 115">
              <a:extLst>
                <a:ext uri="{FF2B5EF4-FFF2-40B4-BE49-F238E27FC236}">
                  <a16:creationId xmlns:a16="http://schemas.microsoft.com/office/drawing/2014/main" id="{2128ECD1-96D0-254E-A340-C9603F72702D}"/>
                </a:ext>
              </a:extLst>
            </p:cNvPr>
            <p:cNvSpPr>
              <a:spLocks noChangeArrowheads="1"/>
            </p:cNvSpPr>
            <p:nvPr/>
          </p:nvSpPr>
          <p:spPr bwMode="auto">
            <a:xfrm>
              <a:off x="2352"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6" name="AutoShape 116">
              <a:extLst>
                <a:ext uri="{FF2B5EF4-FFF2-40B4-BE49-F238E27FC236}">
                  <a16:creationId xmlns:a16="http://schemas.microsoft.com/office/drawing/2014/main" id="{94743943-240B-C24A-8A54-C4FEC46D51BB}"/>
                </a:ext>
              </a:extLst>
            </p:cNvPr>
            <p:cNvSpPr>
              <a:spLocks noChangeArrowheads="1"/>
            </p:cNvSpPr>
            <p:nvPr/>
          </p:nvSpPr>
          <p:spPr bwMode="auto">
            <a:xfrm>
              <a:off x="2688"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7" name="AutoShape 117">
              <a:extLst>
                <a:ext uri="{FF2B5EF4-FFF2-40B4-BE49-F238E27FC236}">
                  <a16:creationId xmlns:a16="http://schemas.microsoft.com/office/drawing/2014/main" id="{227F20EA-6A63-DB42-8338-E5A1A6489017}"/>
                </a:ext>
              </a:extLst>
            </p:cNvPr>
            <p:cNvSpPr>
              <a:spLocks noChangeArrowheads="1"/>
            </p:cNvSpPr>
            <p:nvPr/>
          </p:nvSpPr>
          <p:spPr bwMode="auto">
            <a:xfrm>
              <a:off x="3024"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8" name="AutoShape 118">
              <a:extLst>
                <a:ext uri="{FF2B5EF4-FFF2-40B4-BE49-F238E27FC236}">
                  <a16:creationId xmlns:a16="http://schemas.microsoft.com/office/drawing/2014/main" id="{6225DB23-C6CE-B341-8984-225953A938BF}"/>
                </a:ext>
              </a:extLst>
            </p:cNvPr>
            <p:cNvSpPr>
              <a:spLocks noChangeArrowheads="1"/>
            </p:cNvSpPr>
            <p:nvPr/>
          </p:nvSpPr>
          <p:spPr bwMode="auto">
            <a:xfrm>
              <a:off x="3360"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9" name="AutoShape 119">
              <a:extLst>
                <a:ext uri="{FF2B5EF4-FFF2-40B4-BE49-F238E27FC236}">
                  <a16:creationId xmlns:a16="http://schemas.microsoft.com/office/drawing/2014/main" id="{115B1BF8-CECA-A445-B405-6376CFBD69E7}"/>
                </a:ext>
              </a:extLst>
            </p:cNvPr>
            <p:cNvSpPr>
              <a:spLocks noChangeArrowheads="1"/>
            </p:cNvSpPr>
            <p:nvPr/>
          </p:nvSpPr>
          <p:spPr bwMode="auto">
            <a:xfrm>
              <a:off x="3696"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0" name="AutoShape 120">
              <a:extLst>
                <a:ext uri="{FF2B5EF4-FFF2-40B4-BE49-F238E27FC236}">
                  <a16:creationId xmlns:a16="http://schemas.microsoft.com/office/drawing/2014/main" id="{FB360FFD-BD07-E241-994D-4AC67C9B9C96}"/>
                </a:ext>
              </a:extLst>
            </p:cNvPr>
            <p:cNvSpPr>
              <a:spLocks noChangeArrowheads="1"/>
            </p:cNvSpPr>
            <p:nvPr/>
          </p:nvSpPr>
          <p:spPr bwMode="auto">
            <a:xfrm>
              <a:off x="4368"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1" name="AutoShape 121">
              <a:extLst>
                <a:ext uri="{FF2B5EF4-FFF2-40B4-BE49-F238E27FC236}">
                  <a16:creationId xmlns:a16="http://schemas.microsoft.com/office/drawing/2014/main" id="{FF9BBC15-0427-2C4B-8A15-CC045AB865FC}"/>
                </a:ext>
              </a:extLst>
            </p:cNvPr>
            <p:cNvSpPr>
              <a:spLocks noChangeArrowheads="1"/>
            </p:cNvSpPr>
            <p:nvPr/>
          </p:nvSpPr>
          <p:spPr bwMode="auto">
            <a:xfrm>
              <a:off x="4704"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2" name="AutoShape 122">
              <a:extLst>
                <a:ext uri="{FF2B5EF4-FFF2-40B4-BE49-F238E27FC236}">
                  <a16:creationId xmlns:a16="http://schemas.microsoft.com/office/drawing/2014/main" id="{DFD83A72-388F-9440-AA13-AFDDF92E2013}"/>
                </a:ext>
              </a:extLst>
            </p:cNvPr>
            <p:cNvSpPr>
              <a:spLocks noChangeArrowheads="1"/>
            </p:cNvSpPr>
            <p:nvPr/>
          </p:nvSpPr>
          <p:spPr bwMode="auto">
            <a:xfrm>
              <a:off x="5040"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3" name="AutoShape 123">
              <a:extLst>
                <a:ext uri="{FF2B5EF4-FFF2-40B4-BE49-F238E27FC236}">
                  <a16:creationId xmlns:a16="http://schemas.microsoft.com/office/drawing/2014/main" id="{9865E886-365C-0B45-B289-517DC1A71C77}"/>
                </a:ext>
              </a:extLst>
            </p:cNvPr>
            <p:cNvSpPr>
              <a:spLocks noChangeArrowheads="1"/>
            </p:cNvSpPr>
            <p:nvPr/>
          </p:nvSpPr>
          <p:spPr bwMode="auto">
            <a:xfrm>
              <a:off x="4032"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grpSp>
      <p:grpSp>
        <p:nvGrpSpPr>
          <p:cNvPr id="3" name="Group 124">
            <a:extLst>
              <a:ext uri="{FF2B5EF4-FFF2-40B4-BE49-F238E27FC236}">
                <a16:creationId xmlns:a16="http://schemas.microsoft.com/office/drawing/2014/main" id="{410BD81B-2C8D-B944-B7BC-6408BAE12279}"/>
              </a:ext>
            </a:extLst>
          </p:cNvPr>
          <p:cNvGrpSpPr>
            <a:grpSpLocks/>
          </p:cNvGrpSpPr>
          <p:nvPr/>
        </p:nvGrpSpPr>
        <p:grpSpPr bwMode="auto">
          <a:xfrm>
            <a:off x="5311549" y="201766"/>
            <a:ext cx="6790080" cy="702004"/>
            <a:chOff x="2208" y="192"/>
            <a:chExt cx="3024" cy="336"/>
          </a:xfrm>
        </p:grpSpPr>
        <p:sp>
          <p:nvSpPr>
            <p:cNvPr id="26866" name="AutoShape 125">
              <a:extLst>
                <a:ext uri="{FF2B5EF4-FFF2-40B4-BE49-F238E27FC236}">
                  <a16:creationId xmlns:a16="http://schemas.microsoft.com/office/drawing/2014/main" id="{FB7EA11A-5D8A-0F42-9318-EE7F4AAA759B}"/>
                </a:ext>
              </a:extLst>
            </p:cNvPr>
            <p:cNvSpPr>
              <a:spLocks noChangeArrowheads="1"/>
            </p:cNvSpPr>
            <p:nvPr/>
          </p:nvSpPr>
          <p:spPr bwMode="auto">
            <a:xfrm>
              <a:off x="220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867" name="AutoShape 126">
              <a:extLst>
                <a:ext uri="{FF2B5EF4-FFF2-40B4-BE49-F238E27FC236}">
                  <a16:creationId xmlns:a16="http://schemas.microsoft.com/office/drawing/2014/main" id="{5388B3FE-08CE-414D-A916-42878F4F3B3B}"/>
                </a:ext>
              </a:extLst>
            </p:cNvPr>
            <p:cNvSpPr>
              <a:spLocks noChangeArrowheads="1"/>
            </p:cNvSpPr>
            <p:nvPr/>
          </p:nvSpPr>
          <p:spPr bwMode="auto">
            <a:xfrm>
              <a:off x="254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68" name="AutoShape 127">
              <a:extLst>
                <a:ext uri="{FF2B5EF4-FFF2-40B4-BE49-F238E27FC236}">
                  <a16:creationId xmlns:a16="http://schemas.microsoft.com/office/drawing/2014/main" id="{0FFB782D-74DF-094D-911F-B1A0D6F2FD58}"/>
                </a:ext>
              </a:extLst>
            </p:cNvPr>
            <p:cNvSpPr>
              <a:spLocks noChangeArrowheads="1"/>
            </p:cNvSpPr>
            <p:nvPr/>
          </p:nvSpPr>
          <p:spPr bwMode="auto">
            <a:xfrm>
              <a:off x="2880" y="1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Đ</a:t>
              </a:r>
              <a:endParaRPr lang="en-US" altLang="en-VN" sz="2400" b="1" kern="0" dirty="0">
                <a:solidFill>
                  <a:srgbClr val="FFFFFF"/>
                </a:solidFill>
                <a:latin typeface="Arial" panose="020B0604020202020204" pitchFamily="34" charset="0"/>
                <a:cs typeface="Arial"/>
                <a:sym typeface="Arial"/>
              </a:endParaRPr>
            </a:p>
          </p:txBody>
        </p:sp>
        <p:sp>
          <p:nvSpPr>
            <p:cNvPr id="26869" name="AutoShape 128">
              <a:extLst>
                <a:ext uri="{FF2B5EF4-FFF2-40B4-BE49-F238E27FC236}">
                  <a16:creationId xmlns:a16="http://schemas.microsoft.com/office/drawing/2014/main" id="{28BED5E2-BE9C-3F44-8699-E3DE76107D7F}"/>
                </a:ext>
              </a:extLst>
            </p:cNvPr>
            <p:cNvSpPr>
              <a:spLocks noChangeArrowheads="1"/>
            </p:cNvSpPr>
            <p:nvPr/>
          </p:nvSpPr>
          <p:spPr bwMode="auto">
            <a:xfrm>
              <a:off x="321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0000"/>
                  </a:solidFill>
                  <a:latin typeface="Arial" panose="020B0604020202020204" pitchFamily="34" charset="0"/>
                  <a:cs typeface="Arial"/>
                  <a:sym typeface="Arial"/>
                </a:rPr>
                <a:t>Ô</a:t>
              </a:r>
              <a:endParaRPr lang="en-US" altLang="en-VN" sz="2400" b="1" kern="0" dirty="0">
                <a:solidFill>
                  <a:srgbClr val="FF0000"/>
                </a:solidFill>
                <a:latin typeface="Arial" panose="020B0604020202020204" pitchFamily="34" charset="0"/>
                <a:cs typeface="Arial"/>
                <a:sym typeface="Arial"/>
              </a:endParaRPr>
            </a:p>
          </p:txBody>
        </p:sp>
        <p:sp>
          <p:nvSpPr>
            <p:cNvPr id="26870" name="AutoShape 129">
              <a:extLst>
                <a:ext uri="{FF2B5EF4-FFF2-40B4-BE49-F238E27FC236}">
                  <a16:creationId xmlns:a16="http://schemas.microsoft.com/office/drawing/2014/main" id="{8DE6C405-DA60-3046-B02B-EACDB706E730}"/>
                </a:ext>
              </a:extLst>
            </p:cNvPr>
            <p:cNvSpPr>
              <a:spLocks noChangeArrowheads="1"/>
            </p:cNvSpPr>
            <p:nvPr/>
          </p:nvSpPr>
          <p:spPr bwMode="auto">
            <a:xfrm>
              <a:off x="3552"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71" name="AutoShape 130">
              <a:extLst>
                <a:ext uri="{FF2B5EF4-FFF2-40B4-BE49-F238E27FC236}">
                  <a16:creationId xmlns:a16="http://schemas.microsoft.com/office/drawing/2014/main" id="{C6B2D8F7-86B7-1E4F-B4C4-715443374009}"/>
                </a:ext>
              </a:extLst>
            </p:cNvPr>
            <p:cNvSpPr>
              <a:spLocks noChangeArrowheads="1"/>
            </p:cNvSpPr>
            <p:nvPr/>
          </p:nvSpPr>
          <p:spPr bwMode="auto">
            <a:xfrm>
              <a:off x="422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X</a:t>
              </a:r>
            </a:p>
          </p:txBody>
        </p:sp>
        <p:sp>
          <p:nvSpPr>
            <p:cNvPr id="26872" name="AutoShape 131">
              <a:extLst>
                <a:ext uri="{FF2B5EF4-FFF2-40B4-BE49-F238E27FC236}">
                  <a16:creationId xmlns:a16="http://schemas.microsoft.com/office/drawing/2014/main" id="{ABB4F999-C874-034A-9F5B-12F9202894EE}"/>
                </a:ext>
              </a:extLst>
            </p:cNvPr>
            <p:cNvSpPr>
              <a:spLocks noChangeArrowheads="1"/>
            </p:cNvSpPr>
            <p:nvPr/>
          </p:nvSpPr>
          <p:spPr bwMode="auto">
            <a:xfrm>
              <a:off x="456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873" name="AutoShape 132">
              <a:extLst>
                <a:ext uri="{FF2B5EF4-FFF2-40B4-BE49-F238E27FC236}">
                  <a16:creationId xmlns:a16="http://schemas.microsoft.com/office/drawing/2014/main" id="{6DB2AB24-0B24-6F49-A96C-64844BB7B559}"/>
                </a:ext>
              </a:extLst>
            </p:cNvPr>
            <p:cNvSpPr>
              <a:spLocks noChangeArrowheads="1"/>
            </p:cNvSpPr>
            <p:nvPr/>
          </p:nvSpPr>
          <p:spPr bwMode="auto">
            <a:xfrm>
              <a:off x="489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74" name="AutoShape 133">
              <a:extLst>
                <a:ext uri="{FF2B5EF4-FFF2-40B4-BE49-F238E27FC236}">
                  <a16:creationId xmlns:a16="http://schemas.microsoft.com/office/drawing/2014/main" id="{A79B0CAD-BE80-1946-AD33-10ADC183D72B}"/>
                </a:ext>
              </a:extLst>
            </p:cNvPr>
            <p:cNvSpPr>
              <a:spLocks noChangeArrowheads="1"/>
            </p:cNvSpPr>
            <p:nvPr/>
          </p:nvSpPr>
          <p:spPr bwMode="auto">
            <a:xfrm>
              <a:off x="388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Ê</a:t>
              </a:r>
            </a:p>
          </p:txBody>
        </p:sp>
      </p:grpSp>
      <p:sp>
        <p:nvSpPr>
          <p:cNvPr id="58502" name="AutoShape 134">
            <a:extLst>
              <a:ext uri="{FF2B5EF4-FFF2-40B4-BE49-F238E27FC236}">
                <a16:creationId xmlns:a16="http://schemas.microsoft.com/office/drawing/2014/main" id="{A7E529C7-2FF0-024C-A3AA-63F010789B13}"/>
              </a:ext>
            </a:extLst>
          </p:cNvPr>
          <p:cNvSpPr>
            <a:spLocks noChangeArrowheads="1"/>
          </p:cNvSpPr>
          <p:nvPr/>
        </p:nvSpPr>
        <p:spPr bwMode="auto">
          <a:xfrm>
            <a:off x="90371" y="67293"/>
            <a:ext cx="991519" cy="75136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1</a:t>
            </a:r>
          </a:p>
        </p:txBody>
      </p:sp>
      <p:sp>
        <p:nvSpPr>
          <p:cNvPr id="58503" name="Text Box 135">
            <a:extLst>
              <a:ext uri="{FF2B5EF4-FFF2-40B4-BE49-F238E27FC236}">
                <a16:creationId xmlns:a16="http://schemas.microsoft.com/office/drawing/2014/main" id="{D47C9F9E-296B-5E42-AED7-97F806B93FC8}"/>
              </a:ext>
            </a:extLst>
          </p:cNvPr>
          <p:cNvSpPr txBox="1">
            <a:spLocks noChangeArrowheads="1"/>
          </p:cNvSpPr>
          <p:nvPr/>
        </p:nvSpPr>
        <p:spPr bwMode="auto">
          <a:xfrm>
            <a:off x="1495664" y="6055559"/>
            <a:ext cx="1071672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được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gọi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với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các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tên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Quốc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gia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nghìn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đảo</a:t>
            </a:r>
            <a:r>
              <a:rPr lang="en-US" altLang="en-VN" sz="3733" kern="0" dirty="0">
                <a:solidFill>
                  <a:srgbClr val="FF00FF"/>
                </a:solidFill>
                <a:cs typeface="Times New Roman" panose="02020603050405020304" pitchFamily="18" charset="0"/>
                <a:sym typeface="Arial"/>
              </a:rPr>
              <a:t>”</a:t>
            </a:r>
          </a:p>
        </p:txBody>
      </p:sp>
      <p:grpSp>
        <p:nvGrpSpPr>
          <p:cNvPr id="5" name="Group 145">
            <a:extLst>
              <a:ext uri="{FF2B5EF4-FFF2-40B4-BE49-F238E27FC236}">
                <a16:creationId xmlns:a16="http://schemas.microsoft.com/office/drawing/2014/main" id="{C1EA3BD4-4BA8-CD4C-8AEA-9C73C6EA48D3}"/>
              </a:ext>
            </a:extLst>
          </p:cNvPr>
          <p:cNvGrpSpPr>
            <a:grpSpLocks/>
          </p:cNvGrpSpPr>
          <p:nvPr/>
        </p:nvGrpSpPr>
        <p:grpSpPr bwMode="auto">
          <a:xfrm>
            <a:off x="6095999" y="941948"/>
            <a:ext cx="5925311" cy="674201"/>
            <a:chOff x="2688" y="1392"/>
            <a:chExt cx="2688" cy="336"/>
          </a:xfrm>
        </p:grpSpPr>
        <p:sp>
          <p:nvSpPr>
            <p:cNvPr id="26850" name="AutoShape 146">
              <a:extLst>
                <a:ext uri="{FF2B5EF4-FFF2-40B4-BE49-F238E27FC236}">
                  <a16:creationId xmlns:a16="http://schemas.microsoft.com/office/drawing/2014/main" id="{2C2431F7-5DAF-FA4F-A6A0-004CB67CBF4C}"/>
                </a:ext>
              </a:extLst>
            </p:cNvPr>
            <p:cNvSpPr>
              <a:spLocks noChangeArrowheads="1"/>
            </p:cNvSpPr>
            <p:nvPr/>
          </p:nvSpPr>
          <p:spPr bwMode="auto">
            <a:xfrm>
              <a:off x="2688"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1" name="AutoShape 147">
              <a:extLst>
                <a:ext uri="{FF2B5EF4-FFF2-40B4-BE49-F238E27FC236}">
                  <a16:creationId xmlns:a16="http://schemas.microsoft.com/office/drawing/2014/main" id="{8937C635-AA21-1F44-94A7-98715823468B}"/>
                </a:ext>
              </a:extLst>
            </p:cNvPr>
            <p:cNvSpPr>
              <a:spLocks noChangeArrowheads="1"/>
            </p:cNvSpPr>
            <p:nvPr/>
          </p:nvSpPr>
          <p:spPr bwMode="auto">
            <a:xfrm>
              <a:off x="3024"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2" name="AutoShape 148">
              <a:extLst>
                <a:ext uri="{FF2B5EF4-FFF2-40B4-BE49-F238E27FC236}">
                  <a16:creationId xmlns:a16="http://schemas.microsoft.com/office/drawing/2014/main" id="{D7B9AC2B-2F09-3446-BA2D-8383D9F364A5}"/>
                </a:ext>
              </a:extLst>
            </p:cNvPr>
            <p:cNvSpPr>
              <a:spLocks noChangeArrowheads="1"/>
            </p:cNvSpPr>
            <p:nvPr/>
          </p:nvSpPr>
          <p:spPr bwMode="auto">
            <a:xfrm>
              <a:off x="336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3" name="AutoShape 149">
              <a:extLst>
                <a:ext uri="{FF2B5EF4-FFF2-40B4-BE49-F238E27FC236}">
                  <a16:creationId xmlns:a16="http://schemas.microsoft.com/office/drawing/2014/main" id="{C49FC39F-330E-D04E-85D0-0107253D9897}"/>
                </a:ext>
              </a:extLst>
            </p:cNvPr>
            <p:cNvSpPr>
              <a:spLocks noChangeArrowheads="1"/>
            </p:cNvSpPr>
            <p:nvPr/>
          </p:nvSpPr>
          <p:spPr bwMode="auto">
            <a:xfrm>
              <a:off x="3696"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4" name="AutoShape 150">
              <a:extLst>
                <a:ext uri="{FF2B5EF4-FFF2-40B4-BE49-F238E27FC236}">
                  <a16:creationId xmlns:a16="http://schemas.microsoft.com/office/drawing/2014/main" id="{4CDB3DB3-7C86-D94C-8010-F52843DC0928}"/>
                </a:ext>
              </a:extLst>
            </p:cNvPr>
            <p:cNvSpPr>
              <a:spLocks noChangeArrowheads="1"/>
            </p:cNvSpPr>
            <p:nvPr/>
          </p:nvSpPr>
          <p:spPr bwMode="auto">
            <a:xfrm>
              <a:off x="4368"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5" name="AutoShape 151">
              <a:extLst>
                <a:ext uri="{FF2B5EF4-FFF2-40B4-BE49-F238E27FC236}">
                  <a16:creationId xmlns:a16="http://schemas.microsoft.com/office/drawing/2014/main" id="{664C815B-0F73-C140-957E-D52CCCB7E254}"/>
                </a:ext>
              </a:extLst>
            </p:cNvPr>
            <p:cNvSpPr>
              <a:spLocks noChangeArrowheads="1"/>
            </p:cNvSpPr>
            <p:nvPr/>
          </p:nvSpPr>
          <p:spPr bwMode="auto">
            <a:xfrm>
              <a:off x="4704"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6" name="AutoShape 152">
              <a:extLst>
                <a:ext uri="{FF2B5EF4-FFF2-40B4-BE49-F238E27FC236}">
                  <a16:creationId xmlns:a16="http://schemas.microsoft.com/office/drawing/2014/main" id="{3973E7ED-0F7B-574D-9D3A-CA4A933AB985}"/>
                </a:ext>
              </a:extLst>
            </p:cNvPr>
            <p:cNvSpPr>
              <a:spLocks noChangeArrowheads="1"/>
            </p:cNvSpPr>
            <p:nvPr/>
          </p:nvSpPr>
          <p:spPr bwMode="auto">
            <a:xfrm>
              <a:off x="504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7" name="AutoShape 153">
              <a:extLst>
                <a:ext uri="{FF2B5EF4-FFF2-40B4-BE49-F238E27FC236}">
                  <a16:creationId xmlns:a16="http://schemas.microsoft.com/office/drawing/2014/main" id="{14C18EAE-DE2E-E041-9205-C3A5AC32C376}"/>
                </a:ext>
              </a:extLst>
            </p:cNvPr>
            <p:cNvSpPr>
              <a:spLocks noChangeArrowheads="1"/>
            </p:cNvSpPr>
            <p:nvPr/>
          </p:nvSpPr>
          <p:spPr bwMode="auto">
            <a:xfrm>
              <a:off x="4032"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6" name="Group 154">
            <a:extLst>
              <a:ext uri="{FF2B5EF4-FFF2-40B4-BE49-F238E27FC236}">
                <a16:creationId xmlns:a16="http://schemas.microsoft.com/office/drawing/2014/main" id="{63826E1A-31BE-E842-BFA5-0E7AF7438E39}"/>
              </a:ext>
            </a:extLst>
          </p:cNvPr>
          <p:cNvGrpSpPr>
            <a:grpSpLocks/>
          </p:cNvGrpSpPr>
          <p:nvPr/>
        </p:nvGrpSpPr>
        <p:grpSpPr bwMode="auto">
          <a:xfrm>
            <a:off x="6096000" y="1672856"/>
            <a:ext cx="2239925" cy="708837"/>
            <a:chOff x="2640" y="1392"/>
            <a:chExt cx="1008" cy="336"/>
          </a:xfrm>
        </p:grpSpPr>
        <p:sp>
          <p:nvSpPr>
            <p:cNvPr id="26847" name="AutoShape 155">
              <a:extLst>
                <a:ext uri="{FF2B5EF4-FFF2-40B4-BE49-F238E27FC236}">
                  <a16:creationId xmlns:a16="http://schemas.microsoft.com/office/drawing/2014/main" id="{2DE012A0-BF05-C043-AEA7-07293180B98B}"/>
                </a:ext>
              </a:extLst>
            </p:cNvPr>
            <p:cNvSpPr>
              <a:spLocks noChangeArrowheads="1"/>
            </p:cNvSpPr>
            <p:nvPr/>
          </p:nvSpPr>
          <p:spPr bwMode="auto">
            <a:xfrm>
              <a:off x="264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48" name="AutoShape 156">
              <a:extLst>
                <a:ext uri="{FF2B5EF4-FFF2-40B4-BE49-F238E27FC236}">
                  <a16:creationId xmlns:a16="http://schemas.microsoft.com/office/drawing/2014/main" id="{047DF7C7-5826-1649-A9E2-6F26B1AC1AC1}"/>
                </a:ext>
              </a:extLst>
            </p:cNvPr>
            <p:cNvSpPr>
              <a:spLocks noChangeArrowheads="1"/>
            </p:cNvSpPr>
            <p:nvPr/>
          </p:nvSpPr>
          <p:spPr bwMode="auto">
            <a:xfrm>
              <a:off x="2976"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49" name="AutoShape 157">
              <a:extLst>
                <a:ext uri="{FF2B5EF4-FFF2-40B4-BE49-F238E27FC236}">
                  <a16:creationId xmlns:a16="http://schemas.microsoft.com/office/drawing/2014/main" id="{EEDDEC90-2B53-9F40-BE6F-58C107508294}"/>
                </a:ext>
              </a:extLst>
            </p:cNvPr>
            <p:cNvSpPr>
              <a:spLocks noChangeArrowheads="1"/>
            </p:cNvSpPr>
            <p:nvPr/>
          </p:nvSpPr>
          <p:spPr bwMode="auto">
            <a:xfrm>
              <a:off x="3312"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7" name="Group 158">
            <a:extLst>
              <a:ext uri="{FF2B5EF4-FFF2-40B4-BE49-F238E27FC236}">
                <a16:creationId xmlns:a16="http://schemas.microsoft.com/office/drawing/2014/main" id="{51704827-EBBE-2C4A-AA0A-9CEE47CB303A}"/>
              </a:ext>
            </a:extLst>
          </p:cNvPr>
          <p:cNvGrpSpPr>
            <a:grpSpLocks/>
          </p:cNvGrpSpPr>
          <p:nvPr/>
        </p:nvGrpSpPr>
        <p:grpSpPr bwMode="auto">
          <a:xfrm>
            <a:off x="6067647" y="1635857"/>
            <a:ext cx="2296632" cy="764740"/>
            <a:chOff x="4656" y="1392"/>
            <a:chExt cx="1008" cy="336"/>
          </a:xfrm>
        </p:grpSpPr>
        <p:sp>
          <p:nvSpPr>
            <p:cNvPr id="26844" name="AutoShape 159">
              <a:extLst>
                <a:ext uri="{FF2B5EF4-FFF2-40B4-BE49-F238E27FC236}">
                  <a16:creationId xmlns:a16="http://schemas.microsoft.com/office/drawing/2014/main" id="{408368D7-B600-564A-85C1-F85E21F03507}"/>
                </a:ext>
              </a:extLst>
            </p:cNvPr>
            <p:cNvSpPr>
              <a:spLocks noChangeArrowheads="1"/>
            </p:cNvSpPr>
            <p:nvPr/>
          </p:nvSpPr>
          <p:spPr bwMode="auto">
            <a:xfrm>
              <a:off x="4656" y="13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5" name="AutoShape 160">
              <a:extLst>
                <a:ext uri="{FF2B5EF4-FFF2-40B4-BE49-F238E27FC236}">
                  <a16:creationId xmlns:a16="http://schemas.microsoft.com/office/drawing/2014/main" id="{11E3BC96-DE65-704D-BCBC-517B8CBDCC72}"/>
                </a:ext>
              </a:extLst>
            </p:cNvPr>
            <p:cNvSpPr>
              <a:spLocks noChangeArrowheads="1"/>
            </p:cNvSpPr>
            <p:nvPr/>
          </p:nvSpPr>
          <p:spPr bwMode="auto">
            <a:xfrm>
              <a:off x="4992" y="13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N</a:t>
              </a:r>
            </a:p>
          </p:txBody>
        </p:sp>
        <p:sp>
          <p:nvSpPr>
            <p:cNvPr id="26846" name="AutoShape 161">
              <a:extLst>
                <a:ext uri="{FF2B5EF4-FFF2-40B4-BE49-F238E27FC236}">
                  <a16:creationId xmlns:a16="http://schemas.microsoft.com/office/drawing/2014/main" id="{39A3997F-3AD4-9548-815E-76D4D160D0C1}"/>
                </a:ext>
              </a:extLst>
            </p:cNvPr>
            <p:cNvSpPr>
              <a:spLocks noChangeArrowheads="1"/>
            </p:cNvSpPr>
            <p:nvPr/>
          </p:nvSpPr>
          <p:spPr bwMode="auto">
            <a:xfrm>
              <a:off x="5328" y="13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grpSp>
      <p:grpSp>
        <p:nvGrpSpPr>
          <p:cNvPr id="8" name="Group 162">
            <a:extLst>
              <a:ext uri="{FF2B5EF4-FFF2-40B4-BE49-F238E27FC236}">
                <a16:creationId xmlns:a16="http://schemas.microsoft.com/office/drawing/2014/main" id="{DA7EA59B-D5B5-3D4F-8EE6-771D86B15E3E}"/>
              </a:ext>
            </a:extLst>
          </p:cNvPr>
          <p:cNvGrpSpPr>
            <a:grpSpLocks/>
          </p:cNvGrpSpPr>
          <p:nvPr/>
        </p:nvGrpSpPr>
        <p:grpSpPr bwMode="auto">
          <a:xfrm>
            <a:off x="6095999" y="922457"/>
            <a:ext cx="5925311" cy="722047"/>
            <a:chOff x="2688" y="1824"/>
            <a:chExt cx="2688" cy="336"/>
          </a:xfrm>
        </p:grpSpPr>
        <p:sp>
          <p:nvSpPr>
            <p:cNvPr id="26836" name="AutoShape 163">
              <a:extLst>
                <a:ext uri="{FF2B5EF4-FFF2-40B4-BE49-F238E27FC236}">
                  <a16:creationId xmlns:a16="http://schemas.microsoft.com/office/drawing/2014/main" id="{5DB1169B-3E36-6D4D-9F0E-8D284A9E7D2D}"/>
                </a:ext>
              </a:extLst>
            </p:cNvPr>
            <p:cNvSpPr>
              <a:spLocks noChangeArrowheads="1"/>
            </p:cNvSpPr>
            <p:nvPr/>
          </p:nvSpPr>
          <p:spPr bwMode="auto">
            <a:xfrm>
              <a:off x="2688"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B</a:t>
              </a:r>
            </a:p>
          </p:txBody>
        </p:sp>
        <p:sp>
          <p:nvSpPr>
            <p:cNvPr id="26837" name="AutoShape 164">
              <a:extLst>
                <a:ext uri="{FF2B5EF4-FFF2-40B4-BE49-F238E27FC236}">
                  <a16:creationId xmlns:a16="http://schemas.microsoft.com/office/drawing/2014/main" id="{8CD2F3CE-0D88-7D46-8F53-19D703FD73E0}"/>
                </a:ext>
              </a:extLst>
            </p:cNvPr>
            <p:cNvSpPr>
              <a:spLocks noChangeArrowheads="1"/>
            </p:cNvSpPr>
            <p:nvPr/>
          </p:nvSpPr>
          <p:spPr bwMode="auto">
            <a:xfrm>
              <a:off x="3024" y="1824"/>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Ô</a:t>
              </a:r>
              <a:endParaRPr lang="en-US" altLang="en-VN" sz="2400" b="1" kern="0" dirty="0">
                <a:solidFill>
                  <a:srgbClr val="FFFFFF"/>
                </a:solidFill>
                <a:latin typeface="Arial" panose="020B0604020202020204" pitchFamily="34" charset="0"/>
                <a:cs typeface="Arial"/>
                <a:sym typeface="Arial"/>
              </a:endParaRPr>
            </a:p>
          </p:txBody>
        </p:sp>
        <p:sp>
          <p:nvSpPr>
            <p:cNvPr id="26838" name="AutoShape 165">
              <a:extLst>
                <a:ext uri="{FF2B5EF4-FFF2-40B4-BE49-F238E27FC236}">
                  <a16:creationId xmlns:a16="http://schemas.microsoft.com/office/drawing/2014/main" id="{B8C8D81C-017D-394D-81D2-D729B7DFB827}"/>
                </a:ext>
              </a:extLst>
            </p:cNvPr>
            <p:cNvSpPr>
              <a:spLocks noChangeArrowheads="1"/>
            </p:cNvSpPr>
            <p:nvPr/>
          </p:nvSpPr>
          <p:spPr bwMode="auto">
            <a:xfrm>
              <a:off x="3360"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Đ</a:t>
              </a:r>
            </a:p>
          </p:txBody>
        </p:sp>
        <p:sp>
          <p:nvSpPr>
            <p:cNvPr id="26839" name="AutoShape 166">
              <a:extLst>
                <a:ext uri="{FF2B5EF4-FFF2-40B4-BE49-F238E27FC236}">
                  <a16:creationId xmlns:a16="http://schemas.microsoft.com/office/drawing/2014/main" id="{11456712-5598-564C-89D7-984B0E3E6542}"/>
                </a:ext>
              </a:extLst>
            </p:cNvPr>
            <p:cNvSpPr>
              <a:spLocks noChangeArrowheads="1"/>
            </p:cNvSpPr>
            <p:nvPr/>
          </p:nvSpPr>
          <p:spPr bwMode="auto">
            <a:xfrm>
              <a:off x="3696"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0" name="AutoShape 167">
              <a:extLst>
                <a:ext uri="{FF2B5EF4-FFF2-40B4-BE49-F238E27FC236}">
                  <a16:creationId xmlns:a16="http://schemas.microsoft.com/office/drawing/2014/main" id="{CC9B29E6-AC25-3349-B881-63812CBAF6BD}"/>
                </a:ext>
              </a:extLst>
            </p:cNvPr>
            <p:cNvSpPr>
              <a:spLocks noChangeArrowheads="1"/>
            </p:cNvSpPr>
            <p:nvPr/>
          </p:nvSpPr>
          <p:spPr bwMode="auto">
            <a:xfrm>
              <a:off x="4368"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41" name="AutoShape 168">
              <a:extLst>
                <a:ext uri="{FF2B5EF4-FFF2-40B4-BE49-F238E27FC236}">
                  <a16:creationId xmlns:a16="http://schemas.microsoft.com/office/drawing/2014/main" id="{04124025-3D71-BF42-90F7-AABF8D7D405A}"/>
                </a:ext>
              </a:extLst>
            </p:cNvPr>
            <p:cNvSpPr>
              <a:spLocks noChangeArrowheads="1"/>
            </p:cNvSpPr>
            <p:nvPr/>
          </p:nvSpPr>
          <p:spPr bwMode="auto">
            <a:xfrm>
              <a:off x="4704"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sp>
          <p:nvSpPr>
            <p:cNvPr id="26842" name="AutoShape 169">
              <a:extLst>
                <a:ext uri="{FF2B5EF4-FFF2-40B4-BE49-F238E27FC236}">
                  <a16:creationId xmlns:a16="http://schemas.microsoft.com/office/drawing/2014/main" id="{3C7D5360-25F4-D84B-A0CD-F7AF80A14161}"/>
                </a:ext>
              </a:extLst>
            </p:cNvPr>
            <p:cNvSpPr>
              <a:spLocks noChangeArrowheads="1"/>
            </p:cNvSpPr>
            <p:nvPr/>
          </p:nvSpPr>
          <p:spPr bwMode="auto">
            <a:xfrm>
              <a:off x="5040"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3" name="AutoShape 170">
              <a:extLst>
                <a:ext uri="{FF2B5EF4-FFF2-40B4-BE49-F238E27FC236}">
                  <a16:creationId xmlns:a16="http://schemas.microsoft.com/office/drawing/2014/main" id="{9C9DEA00-7F2F-EC42-8F3D-A86B3A7AC049}"/>
                </a:ext>
              </a:extLst>
            </p:cNvPr>
            <p:cNvSpPr>
              <a:spLocks noChangeArrowheads="1"/>
            </p:cNvSpPr>
            <p:nvPr/>
          </p:nvSpPr>
          <p:spPr bwMode="auto">
            <a:xfrm>
              <a:off x="4032"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O</a:t>
              </a:r>
            </a:p>
          </p:txBody>
        </p:sp>
      </p:grpSp>
      <p:sp>
        <p:nvSpPr>
          <p:cNvPr id="58539" name="AutoShape 171">
            <a:extLst>
              <a:ext uri="{FF2B5EF4-FFF2-40B4-BE49-F238E27FC236}">
                <a16:creationId xmlns:a16="http://schemas.microsoft.com/office/drawing/2014/main" id="{1963FB6D-79FB-7549-991F-2B59C171F7AC}"/>
              </a:ext>
            </a:extLst>
          </p:cNvPr>
          <p:cNvSpPr>
            <a:spLocks noChangeArrowheads="1"/>
          </p:cNvSpPr>
          <p:nvPr/>
        </p:nvSpPr>
        <p:spPr bwMode="auto">
          <a:xfrm>
            <a:off x="1" y="1015497"/>
            <a:ext cx="1081889" cy="527873"/>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dirty="0">
                <a:solidFill>
                  <a:srgbClr val="FFFFFF"/>
                </a:solidFill>
                <a:cs typeface="Times New Roman" panose="02020603050405020304" pitchFamily="18" charset="0"/>
                <a:sym typeface="Arial"/>
              </a:rPr>
              <a:t>2</a:t>
            </a:r>
          </a:p>
        </p:txBody>
      </p:sp>
      <p:sp>
        <p:nvSpPr>
          <p:cNvPr id="58540" name="Text Box 172">
            <a:extLst>
              <a:ext uri="{FF2B5EF4-FFF2-40B4-BE49-F238E27FC236}">
                <a16:creationId xmlns:a16="http://schemas.microsoft.com/office/drawing/2014/main" id="{05F16702-F861-B744-9FC1-E701777BC95C}"/>
              </a:ext>
            </a:extLst>
          </p:cNvPr>
          <p:cNvSpPr txBox="1">
            <a:spLocks noChangeArrowheads="1"/>
          </p:cNvSpPr>
          <p:nvPr/>
        </p:nvSpPr>
        <p:spPr bwMode="auto">
          <a:xfrm>
            <a:off x="2093741" y="6028007"/>
            <a:ext cx="78486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Ti-mo</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của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nào</a:t>
            </a:r>
            <a:r>
              <a:rPr lang="en-US" altLang="en-VN" sz="3733" kern="0" dirty="0">
                <a:solidFill>
                  <a:srgbClr val="FF00FF"/>
                </a:solidFill>
                <a:cs typeface="Times New Roman" panose="02020603050405020304" pitchFamily="18" charset="0"/>
                <a:sym typeface="Arial"/>
              </a:rPr>
              <a:t>?</a:t>
            </a:r>
          </a:p>
        </p:txBody>
      </p:sp>
      <p:grpSp>
        <p:nvGrpSpPr>
          <p:cNvPr id="9" name="Group 173">
            <a:extLst>
              <a:ext uri="{FF2B5EF4-FFF2-40B4-BE49-F238E27FC236}">
                <a16:creationId xmlns:a16="http://schemas.microsoft.com/office/drawing/2014/main" id="{005B4721-D0F4-F647-A281-726471B00296}"/>
              </a:ext>
            </a:extLst>
          </p:cNvPr>
          <p:cNvGrpSpPr>
            <a:grpSpLocks/>
          </p:cNvGrpSpPr>
          <p:nvPr/>
        </p:nvGrpSpPr>
        <p:grpSpPr bwMode="auto">
          <a:xfrm>
            <a:off x="3033824" y="3799370"/>
            <a:ext cx="5217041" cy="737189"/>
            <a:chOff x="1296" y="2400"/>
            <a:chExt cx="2352" cy="336"/>
          </a:xfrm>
        </p:grpSpPr>
        <p:sp>
          <p:nvSpPr>
            <p:cNvPr id="26829" name="AutoShape 174">
              <a:extLst>
                <a:ext uri="{FF2B5EF4-FFF2-40B4-BE49-F238E27FC236}">
                  <a16:creationId xmlns:a16="http://schemas.microsoft.com/office/drawing/2014/main" id="{96B7A2FF-1584-B842-A7AA-520ABDE938FA}"/>
                </a:ext>
              </a:extLst>
            </p:cNvPr>
            <p:cNvSpPr>
              <a:spLocks noChangeArrowheads="1"/>
            </p:cNvSpPr>
            <p:nvPr/>
          </p:nvSpPr>
          <p:spPr bwMode="auto">
            <a:xfrm>
              <a:off x="1296"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0" name="AutoShape 175">
              <a:extLst>
                <a:ext uri="{FF2B5EF4-FFF2-40B4-BE49-F238E27FC236}">
                  <a16:creationId xmlns:a16="http://schemas.microsoft.com/office/drawing/2014/main" id="{B628C5C0-F5C4-034B-AAB6-D3BDD7D43CC6}"/>
                </a:ext>
              </a:extLst>
            </p:cNvPr>
            <p:cNvSpPr>
              <a:spLocks noChangeArrowheads="1"/>
            </p:cNvSpPr>
            <p:nvPr/>
          </p:nvSpPr>
          <p:spPr bwMode="auto">
            <a:xfrm>
              <a:off x="1632"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1" name="AutoShape 176">
              <a:extLst>
                <a:ext uri="{FF2B5EF4-FFF2-40B4-BE49-F238E27FC236}">
                  <a16:creationId xmlns:a16="http://schemas.microsoft.com/office/drawing/2014/main" id="{D140F063-AF9E-9C42-A299-B7469E21DB27}"/>
                </a:ext>
              </a:extLst>
            </p:cNvPr>
            <p:cNvSpPr>
              <a:spLocks noChangeArrowheads="1"/>
            </p:cNvSpPr>
            <p:nvPr/>
          </p:nvSpPr>
          <p:spPr bwMode="auto">
            <a:xfrm>
              <a:off x="1968"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2" name="AutoShape 177">
              <a:extLst>
                <a:ext uri="{FF2B5EF4-FFF2-40B4-BE49-F238E27FC236}">
                  <a16:creationId xmlns:a16="http://schemas.microsoft.com/office/drawing/2014/main" id="{F9BDE94C-D40D-F14C-BB57-76E64175AB34}"/>
                </a:ext>
              </a:extLst>
            </p:cNvPr>
            <p:cNvSpPr>
              <a:spLocks noChangeArrowheads="1"/>
            </p:cNvSpPr>
            <p:nvPr/>
          </p:nvSpPr>
          <p:spPr bwMode="auto">
            <a:xfrm>
              <a:off x="2304"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3" name="AutoShape 178">
              <a:extLst>
                <a:ext uri="{FF2B5EF4-FFF2-40B4-BE49-F238E27FC236}">
                  <a16:creationId xmlns:a16="http://schemas.microsoft.com/office/drawing/2014/main" id="{47646FA5-BB2A-1A40-8529-F57E445D9A1A}"/>
                </a:ext>
              </a:extLst>
            </p:cNvPr>
            <p:cNvSpPr>
              <a:spLocks noChangeArrowheads="1"/>
            </p:cNvSpPr>
            <p:nvPr/>
          </p:nvSpPr>
          <p:spPr bwMode="auto">
            <a:xfrm>
              <a:off x="2640"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4" name="AutoShape 179">
              <a:extLst>
                <a:ext uri="{FF2B5EF4-FFF2-40B4-BE49-F238E27FC236}">
                  <a16:creationId xmlns:a16="http://schemas.microsoft.com/office/drawing/2014/main" id="{54588992-8E12-7145-88CC-1BD9A2D7F282}"/>
                </a:ext>
              </a:extLst>
            </p:cNvPr>
            <p:cNvSpPr>
              <a:spLocks noChangeArrowheads="1"/>
            </p:cNvSpPr>
            <p:nvPr/>
          </p:nvSpPr>
          <p:spPr bwMode="auto">
            <a:xfrm>
              <a:off x="3312"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5" name="AutoShape 180">
              <a:extLst>
                <a:ext uri="{FF2B5EF4-FFF2-40B4-BE49-F238E27FC236}">
                  <a16:creationId xmlns:a16="http://schemas.microsoft.com/office/drawing/2014/main" id="{A966A8EE-1D5A-064A-9EDD-C9DCBE53E12B}"/>
                </a:ext>
              </a:extLst>
            </p:cNvPr>
            <p:cNvSpPr>
              <a:spLocks noChangeArrowheads="1"/>
            </p:cNvSpPr>
            <p:nvPr/>
          </p:nvSpPr>
          <p:spPr bwMode="auto">
            <a:xfrm>
              <a:off x="2976"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sp>
        <p:nvSpPr>
          <p:cNvPr id="58549" name="AutoShape 181">
            <a:extLst>
              <a:ext uri="{FF2B5EF4-FFF2-40B4-BE49-F238E27FC236}">
                <a16:creationId xmlns:a16="http://schemas.microsoft.com/office/drawing/2014/main" id="{7F6D656A-890B-6440-A6F4-B915CABE7597}"/>
              </a:ext>
            </a:extLst>
          </p:cNvPr>
          <p:cNvSpPr>
            <a:spLocks noChangeArrowheads="1"/>
          </p:cNvSpPr>
          <p:nvPr/>
        </p:nvSpPr>
        <p:spPr bwMode="auto">
          <a:xfrm>
            <a:off x="59362" y="1687871"/>
            <a:ext cx="946653"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3</a:t>
            </a:r>
          </a:p>
        </p:txBody>
      </p:sp>
      <p:sp>
        <p:nvSpPr>
          <p:cNvPr id="58550" name="Text Box 182">
            <a:extLst>
              <a:ext uri="{FF2B5EF4-FFF2-40B4-BE49-F238E27FC236}">
                <a16:creationId xmlns:a16="http://schemas.microsoft.com/office/drawing/2014/main" id="{FFA987AE-2432-0B46-A5A6-D64436C89831}"/>
              </a:ext>
            </a:extLst>
          </p:cNvPr>
          <p:cNvSpPr txBox="1">
            <a:spLocks noChangeArrowheads="1"/>
          </p:cNvSpPr>
          <p:nvPr/>
        </p:nvSpPr>
        <p:spPr bwMode="auto">
          <a:xfrm>
            <a:off x="1379601" y="6050797"/>
            <a:ext cx="9293729"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có</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nhiều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Nam </a:t>
            </a:r>
            <a:r>
              <a:rPr lang="en-US" altLang="en-VN" sz="3733" kern="0" dirty="0" err="1">
                <a:solidFill>
                  <a:srgbClr val="FF00FF"/>
                </a:solidFill>
                <a:cs typeface="Times New Roman" panose="02020603050405020304" pitchFamily="18" charset="0"/>
                <a:sym typeface="Arial"/>
              </a:rPr>
              <a:t>Á</a:t>
            </a:r>
            <a:endParaRPr lang="en-US" altLang="en-VN" sz="3733" kern="0" dirty="0">
              <a:solidFill>
                <a:srgbClr val="FF00FF"/>
              </a:solidFill>
              <a:cs typeface="Times New Roman" panose="02020603050405020304" pitchFamily="18" charset="0"/>
              <a:sym typeface="Arial"/>
            </a:endParaRPr>
          </a:p>
        </p:txBody>
      </p:sp>
      <p:grpSp>
        <p:nvGrpSpPr>
          <p:cNvPr id="10" name="Group 183">
            <a:extLst>
              <a:ext uri="{FF2B5EF4-FFF2-40B4-BE49-F238E27FC236}">
                <a16:creationId xmlns:a16="http://schemas.microsoft.com/office/drawing/2014/main" id="{5710EBEB-8E4C-A84F-AD71-A9E7FBCEBC34}"/>
              </a:ext>
            </a:extLst>
          </p:cNvPr>
          <p:cNvGrpSpPr>
            <a:grpSpLocks/>
          </p:cNvGrpSpPr>
          <p:nvPr/>
        </p:nvGrpSpPr>
        <p:grpSpPr bwMode="auto">
          <a:xfrm>
            <a:off x="1640971" y="2381694"/>
            <a:ext cx="5815996" cy="680484"/>
            <a:chOff x="624" y="1680"/>
            <a:chExt cx="2688" cy="336"/>
          </a:xfrm>
        </p:grpSpPr>
        <p:sp>
          <p:nvSpPr>
            <p:cNvPr id="26821" name="AutoShape 184">
              <a:extLst>
                <a:ext uri="{FF2B5EF4-FFF2-40B4-BE49-F238E27FC236}">
                  <a16:creationId xmlns:a16="http://schemas.microsoft.com/office/drawing/2014/main" id="{0F2A1315-9416-D14D-8455-7EEC4E6F3599}"/>
                </a:ext>
              </a:extLst>
            </p:cNvPr>
            <p:cNvSpPr>
              <a:spLocks noChangeArrowheads="1"/>
            </p:cNvSpPr>
            <p:nvPr/>
          </p:nvSpPr>
          <p:spPr bwMode="auto">
            <a:xfrm>
              <a:off x="624"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2" name="AutoShape 185">
              <a:extLst>
                <a:ext uri="{FF2B5EF4-FFF2-40B4-BE49-F238E27FC236}">
                  <a16:creationId xmlns:a16="http://schemas.microsoft.com/office/drawing/2014/main" id="{8E8F222F-1231-FF48-BBE3-877E08A2598A}"/>
                </a:ext>
              </a:extLst>
            </p:cNvPr>
            <p:cNvSpPr>
              <a:spLocks noChangeArrowheads="1"/>
            </p:cNvSpPr>
            <p:nvPr/>
          </p:nvSpPr>
          <p:spPr bwMode="auto">
            <a:xfrm>
              <a:off x="960"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3" name="AutoShape 186">
              <a:extLst>
                <a:ext uri="{FF2B5EF4-FFF2-40B4-BE49-F238E27FC236}">
                  <a16:creationId xmlns:a16="http://schemas.microsoft.com/office/drawing/2014/main" id="{A61A3763-3803-FD40-BFA0-A3C142C366F8}"/>
                </a:ext>
              </a:extLst>
            </p:cNvPr>
            <p:cNvSpPr>
              <a:spLocks noChangeArrowheads="1"/>
            </p:cNvSpPr>
            <p:nvPr/>
          </p:nvSpPr>
          <p:spPr bwMode="auto">
            <a:xfrm>
              <a:off x="1296"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4" name="AutoShape 187">
              <a:extLst>
                <a:ext uri="{FF2B5EF4-FFF2-40B4-BE49-F238E27FC236}">
                  <a16:creationId xmlns:a16="http://schemas.microsoft.com/office/drawing/2014/main" id="{91CC43EE-D2D5-9D41-B385-2231E0ECEAF6}"/>
                </a:ext>
              </a:extLst>
            </p:cNvPr>
            <p:cNvSpPr>
              <a:spLocks noChangeArrowheads="1"/>
            </p:cNvSpPr>
            <p:nvPr/>
          </p:nvSpPr>
          <p:spPr bwMode="auto">
            <a:xfrm>
              <a:off x="1632"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5" name="AutoShape 188">
              <a:extLst>
                <a:ext uri="{FF2B5EF4-FFF2-40B4-BE49-F238E27FC236}">
                  <a16:creationId xmlns:a16="http://schemas.microsoft.com/office/drawing/2014/main" id="{349E2FC0-3ED0-A147-AB31-EDF224490315}"/>
                </a:ext>
              </a:extLst>
            </p:cNvPr>
            <p:cNvSpPr>
              <a:spLocks noChangeArrowheads="1"/>
            </p:cNvSpPr>
            <p:nvPr/>
          </p:nvSpPr>
          <p:spPr bwMode="auto">
            <a:xfrm>
              <a:off x="1968"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6" name="AutoShape 189">
              <a:extLst>
                <a:ext uri="{FF2B5EF4-FFF2-40B4-BE49-F238E27FC236}">
                  <a16:creationId xmlns:a16="http://schemas.microsoft.com/office/drawing/2014/main" id="{C3E01545-C0BE-FA41-BF07-3A063B5169D9}"/>
                </a:ext>
              </a:extLst>
            </p:cNvPr>
            <p:cNvSpPr>
              <a:spLocks noChangeArrowheads="1"/>
            </p:cNvSpPr>
            <p:nvPr/>
          </p:nvSpPr>
          <p:spPr bwMode="auto">
            <a:xfrm>
              <a:off x="2640"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7" name="AutoShape 190">
              <a:extLst>
                <a:ext uri="{FF2B5EF4-FFF2-40B4-BE49-F238E27FC236}">
                  <a16:creationId xmlns:a16="http://schemas.microsoft.com/office/drawing/2014/main" id="{D53910FB-D5DD-AF42-8D77-052A1E7A5470}"/>
                </a:ext>
              </a:extLst>
            </p:cNvPr>
            <p:cNvSpPr>
              <a:spLocks noChangeArrowheads="1"/>
            </p:cNvSpPr>
            <p:nvPr/>
          </p:nvSpPr>
          <p:spPr bwMode="auto">
            <a:xfrm>
              <a:off x="2976"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8" name="AutoShape 191">
              <a:extLst>
                <a:ext uri="{FF2B5EF4-FFF2-40B4-BE49-F238E27FC236}">
                  <a16:creationId xmlns:a16="http://schemas.microsoft.com/office/drawing/2014/main" id="{85FF3634-5575-B04A-ADBB-E28AA2C6C40B}"/>
                </a:ext>
              </a:extLst>
            </p:cNvPr>
            <p:cNvSpPr>
              <a:spLocks noChangeArrowheads="1"/>
            </p:cNvSpPr>
            <p:nvPr/>
          </p:nvSpPr>
          <p:spPr bwMode="auto">
            <a:xfrm>
              <a:off x="2304"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11" name="Group 192">
            <a:extLst>
              <a:ext uri="{FF2B5EF4-FFF2-40B4-BE49-F238E27FC236}">
                <a16:creationId xmlns:a16="http://schemas.microsoft.com/office/drawing/2014/main" id="{1C50577A-9A9B-1145-9379-82CC714D6FEF}"/>
              </a:ext>
            </a:extLst>
          </p:cNvPr>
          <p:cNvGrpSpPr>
            <a:grpSpLocks/>
          </p:cNvGrpSpPr>
          <p:nvPr/>
        </p:nvGrpSpPr>
        <p:grpSpPr bwMode="auto">
          <a:xfrm>
            <a:off x="1551839" y="2344981"/>
            <a:ext cx="5989923" cy="739024"/>
            <a:chOff x="672" y="2016"/>
            <a:chExt cx="2688" cy="336"/>
          </a:xfrm>
        </p:grpSpPr>
        <p:sp>
          <p:nvSpPr>
            <p:cNvPr id="26813" name="AutoShape 193">
              <a:extLst>
                <a:ext uri="{FF2B5EF4-FFF2-40B4-BE49-F238E27FC236}">
                  <a16:creationId xmlns:a16="http://schemas.microsoft.com/office/drawing/2014/main" id="{68F2A2EB-622C-2941-9527-814201DFA449}"/>
                </a:ext>
              </a:extLst>
            </p:cNvPr>
            <p:cNvSpPr>
              <a:spLocks noChangeArrowheads="1"/>
            </p:cNvSpPr>
            <p:nvPr/>
          </p:nvSpPr>
          <p:spPr bwMode="auto">
            <a:xfrm>
              <a:off x="2688"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14" name="AutoShape 194">
              <a:extLst>
                <a:ext uri="{FF2B5EF4-FFF2-40B4-BE49-F238E27FC236}">
                  <a16:creationId xmlns:a16="http://schemas.microsoft.com/office/drawing/2014/main" id="{BE8B9AC3-3DB8-F947-AB65-B31D3831FE7A}"/>
                </a:ext>
              </a:extLst>
            </p:cNvPr>
            <p:cNvSpPr>
              <a:spLocks noChangeArrowheads="1"/>
            </p:cNvSpPr>
            <p:nvPr/>
          </p:nvSpPr>
          <p:spPr bwMode="auto">
            <a:xfrm>
              <a:off x="672"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C</a:t>
              </a:r>
            </a:p>
          </p:txBody>
        </p:sp>
        <p:sp>
          <p:nvSpPr>
            <p:cNvPr id="26815" name="AutoShape 195">
              <a:extLst>
                <a:ext uri="{FF2B5EF4-FFF2-40B4-BE49-F238E27FC236}">
                  <a16:creationId xmlns:a16="http://schemas.microsoft.com/office/drawing/2014/main" id="{E383D903-E292-D549-8BA3-9D7A251F341E}"/>
                </a:ext>
              </a:extLst>
            </p:cNvPr>
            <p:cNvSpPr>
              <a:spLocks noChangeArrowheads="1"/>
            </p:cNvSpPr>
            <p:nvPr/>
          </p:nvSpPr>
          <p:spPr bwMode="auto">
            <a:xfrm>
              <a:off x="1008"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Â</a:t>
              </a:r>
            </a:p>
          </p:txBody>
        </p:sp>
        <p:sp>
          <p:nvSpPr>
            <p:cNvPr id="26816" name="AutoShape 196">
              <a:extLst>
                <a:ext uri="{FF2B5EF4-FFF2-40B4-BE49-F238E27FC236}">
                  <a16:creationId xmlns:a16="http://schemas.microsoft.com/office/drawing/2014/main" id="{21CE36D1-E6EE-924D-96F6-B1C764DE8AE9}"/>
                </a:ext>
              </a:extLst>
            </p:cNvPr>
            <p:cNvSpPr>
              <a:spLocks noChangeArrowheads="1"/>
            </p:cNvSpPr>
            <p:nvPr/>
          </p:nvSpPr>
          <p:spPr bwMode="auto">
            <a:xfrm>
              <a:off x="1344"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17" name="AutoShape 197">
              <a:extLst>
                <a:ext uri="{FF2B5EF4-FFF2-40B4-BE49-F238E27FC236}">
                  <a16:creationId xmlns:a16="http://schemas.microsoft.com/office/drawing/2014/main" id="{76191D64-8D27-6C4F-A962-33015931BD4C}"/>
                </a:ext>
              </a:extLst>
            </p:cNvPr>
            <p:cNvSpPr>
              <a:spLocks noChangeArrowheads="1"/>
            </p:cNvSpPr>
            <p:nvPr/>
          </p:nvSpPr>
          <p:spPr bwMode="auto">
            <a:xfrm>
              <a:off x="1680"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V</a:t>
              </a:r>
            </a:p>
          </p:txBody>
        </p:sp>
        <p:sp>
          <p:nvSpPr>
            <p:cNvPr id="26818" name="AutoShape 198">
              <a:extLst>
                <a:ext uri="{FF2B5EF4-FFF2-40B4-BE49-F238E27FC236}">
                  <a16:creationId xmlns:a16="http://schemas.microsoft.com/office/drawing/2014/main" id="{91FCFF2B-34DC-2347-9E48-46C83FD8450A}"/>
                </a:ext>
              </a:extLst>
            </p:cNvPr>
            <p:cNvSpPr>
              <a:spLocks noChangeArrowheads="1"/>
            </p:cNvSpPr>
            <p:nvPr/>
          </p:nvSpPr>
          <p:spPr bwMode="auto">
            <a:xfrm>
              <a:off x="2352"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Ơ</a:t>
              </a:r>
            </a:p>
          </p:txBody>
        </p:sp>
        <p:sp>
          <p:nvSpPr>
            <p:cNvPr id="26819" name="AutoShape 199">
              <a:extLst>
                <a:ext uri="{FF2B5EF4-FFF2-40B4-BE49-F238E27FC236}">
                  <a16:creationId xmlns:a16="http://schemas.microsoft.com/office/drawing/2014/main" id="{1B357A4C-33E9-E64B-843F-52C5235D4050}"/>
                </a:ext>
              </a:extLst>
            </p:cNvPr>
            <p:cNvSpPr>
              <a:spLocks noChangeArrowheads="1"/>
            </p:cNvSpPr>
            <p:nvPr/>
          </p:nvSpPr>
          <p:spPr bwMode="auto">
            <a:xfrm>
              <a:off x="3024" y="2016"/>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G</a:t>
              </a:r>
            </a:p>
          </p:txBody>
        </p:sp>
        <p:sp>
          <p:nvSpPr>
            <p:cNvPr id="26820" name="AutoShape 200">
              <a:extLst>
                <a:ext uri="{FF2B5EF4-FFF2-40B4-BE49-F238E27FC236}">
                  <a16:creationId xmlns:a16="http://schemas.microsoft.com/office/drawing/2014/main" id="{E2F62577-7787-7945-B8E0-1B7F8923746E}"/>
                </a:ext>
              </a:extLst>
            </p:cNvPr>
            <p:cNvSpPr>
              <a:spLocks noChangeArrowheads="1"/>
            </p:cNvSpPr>
            <p:nvPr/>
          </p:nvSpPr>
          <p:spPr bwMode="auto">
            <a:xfrm>
              <a:off x="2016"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Ư</a:t>
              </a:r>
            </a:p>
          </p:txBody>
        </p:sp>
      </p:grpSp>
      <p:sp>
        <p:nvSpPr>
          <p:cNvPr id="58569" name="AutoShape 201">
            <a:extLst>
              <a:ext uri="{FF2B5EF4-FFF2-40B4-BE49-F238E27FC236}">
                <a16:creationId xmlns:a16="http://schemas.microsoft.com/office/drawing/2014/main" id="{43C5118A-C6BC-C345-BA89-CB52F31B7F37}"/>
              </a:ext>
            </a:extLst>
          </p:cNvPr>
          <p:cNvSpPr>
            <a:spLocks noChangeArrowheads="1"/>
          </p:cNvSpPr>
          <p:nvPr/>
        </p:nvSpPr>
        <p:spPr bwMode="auto">
          <a:xfrm>
            <a:off x="59362" y="2331943"/>
            <a:ext cx="946653" cy="739024"/>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4</a:t>
            </a:r>
          </a:p>
        </p:txBody>
      </p:sp>
      <p:sp>
        <p:nvSpPr>
          <p:cNvPr id="58570" name="Text Box 202">
            <a:extLst>
              <a:ext uri="{FF2B5EF4-FFF2-40B4-BE49-F238E27FC236}">
                <a16:creationId xmlns:a16="http://schemas.microsoft.com/office/drawing/2014/main" id="{D07C1545-E50E-6F42-B155-02DB1D1CBC83}"/>
              </a:ext>
            </a:extLst>
          </p:cNvPr>
          <p:cNvSpPr txBox="1">
            <a:spLocks noChangeArrowheads="1"/>
          </p:cNvSpPr>
          <p:nvPr/>
        </p:nvSpPr>
        <p:spPr bwMode="auto">
          <a:xfrm>
            <a:off x="-323403" y="6084579"/>
            <a:ext cx="1276616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a:t>
            </a:r>
            <a:r>
              <a:rPr lang="en-US" altLang="en-VN" sz="3733" kern="0" dirty="0" err="1">
                <a:solidFill>
                  <a:srgbClr val="FF00FF"/>
                </a:solidFill>
                <a:cs typeface="Times New Roman" panose="02020603050405020304" pitchFamily="18" charset="0"/>
                <a:sym typeface="Arial"/>
              </a:rPr>
              <a:t>Tên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phong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trào</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chống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pháp</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tiêu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biểu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Việt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nam</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cuối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thế</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kỉ</a:t>
            </a:r>
            <a:r>
              <a:rPr lang="en-US" altLang="en-VN" sz="3733" kern="0" dirty="0">
                <a:solidFill>
                  <a:srgbClr val="FF00FF"/>
                </a:solidFill>
                <a:cs typeface="Times New Roman" panose="02020603050405020304" pitchFamily="18" charset="0"/>
                <a:sym typeface="Arial"/>
              </a:rPr>
              <a:t> XX</a:t>
            </a:r>
          </a:p>
        </p:txBody>
      </p:sp>
      <p:grpSp>
        <p:nvGrpSpPr>
          <p:cNvPr id="12" name="Group 203">
            <a:extLst>
              <a:ext uri="{FF2B5EF4-FFF2-40B4-BE49-F238E27FC236}">
                <a16:creationId xmlns:a16="http://schemas.microsoft.com/office/drawing/2014/main" id="{83F10019-F5E5-D644-A883-392E1FB5EA89}"/>
              </a:ext>
            </a:extLst>
          </p:cNvPr>
          <p:cNvGrpSpPr>
            <a:grpSpLocks/>
          </p:cNvGrpSpPr>
          <p:nvPr/>
        </p:nvGrpSpPr>
        <p:grpSpPr bwMode="auto">
          <a:xfrm>
            <a:off x="3003683" y="3078786"/>
            <a:ext cx="6795635" cy="708836"/>
            <a:chOff x="2208" y="192"/>
            <a:chExt cx="3024" cy="336"/>
          </a:xfrm>
        </p:grpSpPr>
        <p:sp>
          <p:nvSpPr>
            <p:cNvPr id="26804" name="AutoShape 204">
              <a:extLst>
                <a:ext uri="{FF2B5EF4-FFF2-40B4-BE49-F238E27FC236}">
                  <a16:creationId xmlns:a16="http://schemas.microsoft.com/office/drawing/2014/main" id="{568F4228-6F49-D34D-B8E2-312F5BC609EE}"/>
                </a:ext>
              </a:extLst>
            </p:cNvPr>
            <p:cNvSpPr>
              <a:spLocks noChangeArrowheads="1"/>
            </p:cNvSpPr>
            <p:nvPr/>
          </p:nvSpPr>
          <p:spPr bwMode="auto">
            <a:xfrm>
              <a:off x="2208"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5" name="AutoShape 205">
              <a:extLst>
                <a:ext uri="{FF2B5EF4-FFF2-40B4-BE49-F238E27FC236}">
                  <a16:creationId xmlns:a16="http://schemas.microsoft.com/office/drawing/2014/main" id="{499FFC8B-0329-2B47-B57B-9CA8D828E34A}"/>
                </a:ext>
              </a:extLst>
            </p:cNvPr>
            <p:cNvSpPr>
              <a:spLocks noChangeArrowheads="1"/>
            </p:cNvSpPr>
            <p:nvPr/>
          </p:nvSpPr>
          <p:spPr bwMode="auto">
            <a:xfrm>
              <a:off x="2544"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6" name="AutoShape 206">
              <a:extLst>
                <a:ext uri="{FF2B5EF4-FFF2-40B4-BE49-F238E27FC236}">
                  <a16:creationId xmlns:a16="http://schemas.microsoft.com/office/drawing/2014/main" id="{0C2CA9F1-0E01-4349-A8A5-BC1180314795}"/>
                </a:ext>
              </a:extLst>
            </p:cNvPr>
            <p:cNvSpPr>
              <a:spLocks noChangeArrowheads="1"/>
            </p:cNvSpPr>
            <p:nvPr/>
          </p:nvSpPr>
          <p:spPr bwMode="auto">
            <a:xfrm>
              <a:off x="2880"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7" name="AutoShape 207">
              <a:extLst>
                <a:ext uri="{FF2B5EF4-FFF2-40B4-BE49-F238E27FC236}">
                  <a16:creationId xmlns:a16="http://schemas.microsoft.com/office/drawing/2014/main" id="{037B1C74-9A7B-604C-96B4-4825CB5141C7}"/>
                </a:ext>
              </a:extLst>
            </p:cNvPr>
            <p:cNvSpPr>
              <a:spLocks noChangeArrowheads="1"/>
            </p:cNvSpPr>
            <p:nvPr/>
          </p:nvSpPr>
          <p:spPr bwMode="auto">
            <a:xfrm>
              <a:off x="3216"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8" name="AutoShape 208">
              <a:extLst>
                <a:ext uri="{FF2B5EF4-FFF2-40B4-BE49-F238E27FC236}">
                  <a16:creationId xmlns:a16="http://schemas.microsoft.com/office/drawing/2014/main" id="{B721E250-1163-AA42-B075-60DA73576750}"/>
                </a:ext>
              </a:extLst>
            </p:cNvPr>
            <p:cNvSpPr>
              <a:spLocks noChangeArrowheads="1"/>
            </p:cNvSpPr>
            <p:nvPr/>
          </p:nvSpPr>
          <p:spPr bwMode="auto">
            <a:xfrm>
              <a:off x="3552"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9" name="AutoShape 209">
              <a:extLst>
                <a:ext uri="{FF2B5EF4-FFF2-40B4-BE49-F238E27FC236}">
                  <a16:creationId xmlns:a16="http://schemas.microsoft.com/office/drawing/2014/main" id="{3794C431-AE6C-2342-91EA-9FF9980946B8}"/>
                </a:ext>
              </a:extLst>
            </p:cNvPr>
            <p:cNvSpPr>
              <a:spLocks noChangeArrowheads="1"/>
            </p:cNvSpPr>
            <p:nvPr/>
          </p:nvSpPr>
          <p:spPr bwMode="auto">
            <a:xfrm>
              <a:off x="4224"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0" name="AutoShape 210">
              <a:extLst>
                <a:ext uri="{FF2B5EF4-FFF2-40B4-BE49-F238E27FC236}">
                  <a16:creationId xmlns:a16="http://schemas.microsoft.com/office/drawing/2014/main" id="{4940D31E-C2ED-534F-B46C-26858921B80E}"/>
                </a:ext>
              </a:extLst>
            </p:cNvPr>
            <p:cNvSpPr>
              <a:spLocks noChangeArrowheads="1"/>
            </p:cNvSpPr>
            <p:nvPr/>
          </p:nvSpPr>
          <p:spPr bwMode="auto">
            <a:xfrm>
              <a:off x="4560"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1" name="AutoShape 211">
              <a:extLst>
                <a:ext uri="{FF2B5EF4-FFF2-40B4-BE49-F238E27FC236}">
                  <a16:creationId xmlns:a16="http://schemas.microsoft.com/office/drawing/2014/main" id="{8FA1DAA9-BF3A-554C-B1E6-F3C7B7FD974C}"/>
                </a:ext>
              </a:extLst>
            </p:cNvPr>
            <p:cNvSpPr>
              <a:spLocks noChangeArrowheads="1"/>
            </p:cNvSpPr>
            <p:nvPr/>
          </p:nvSpPr>
          <p:spPr bwMode="auto">
            <a:xfrm>
              <a:off x="4896"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2" name="AutoShape 212">
              <a:extLst>
                <a:ext uri="{FF2B5EF4-FFF2-40B4-BE49-F238E27FC236}">
                  <a16:creationId xmlns:a16="http://schemas.microsoft.com/office/drawing/2014/main" id="{36C2B0A6-74E7-7A4F-ABB9-F9DB01E9807C}"/>
                </a:ext>
              </a:extLst>
            </p:cNvPr>
            <p:cNvSpPr>
              <a:spLocks noChangeArrowheads="1"/>
            </p:cNvSpPr>
            <p:nvPr/>
          </p:nvSpPr>
          <p:spPr bwMode="auto">
            <a:xfrm>
              <a:off x="3888"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13" name="Group 213">
            <a:extLst>
              <a:ext uri="{FF2B5EF4-FFF2-40B4-BE49-F238E27FC236}">
                <a16:creationId xmlns:a16="http://schemas.microsoft.com/office/drawing/2014/main" id="{48AEE844-3E60-F943-BCCE-F39394A3D063}"/>
              </a:ext>
            </a:extLst>
          </p:cNvPr>
          <p:cNvGrpSpPr>
            <a:grpSpLocks/>
          </p:cNvGrpSpPr>
          <p:nvPr/>
        </p:nvGrpSpPr>
        <p:grpSpPr bwMode="auto">
          <a:xfrm>
            <a:off x="2993839" y="3096577"/>
            <a:ext cx="6805479" cy="652129"/>
            <a:chOff x="2208" y="192"/>
            <a:chExt cx="3024" cy="336"/>
          </a:xfrm>
        </p:grpSpPr>
        <p:sp>
          <p:nvSpPr>
            <p:cNvPr id="26795" name="AutoShape 214">
              <a:extLst>
                <a:ext uri="{FF2B5EF4-FFF2-40B4-BE49-F238E27FC236}">
                  <a16:creationId xmlns:a16="http://schemas.microsoft.com/office/drawing/2014/main" id="{724887D7-7DBD-E243-99D6-62C40F4CEC6D}"/>
                </a:ext>
              </a:extLst>
            </p:cNvPr>
            <p:cNvSpPr>
              <a:spLocks noChangeArrowheads="1"/>
            </p:cNvSpPr>
            <p:nvPr/>
          </p:nvSpPr>
          <p:spPr bwMode="auto">
            <a:xfrm>
              <a:off x="220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T</a:t>
              </a:r>
            </a:p>
          </p:txBody>
        </p:sp>
        <p:sp>
          <p:nvSpPr>
            <p:cNvPr id="26796" name="AutoShape 215">
              <a:extLst>
                <a:ext uri="{FF2B5EF4-FFF2-40B4-BE49-F238E27FC236}">
                  <a16:creationId xmlns:a16="http://schemas.microsoft.com/office/drawing/2014/main" id="{5FD80DD7-130F-134A-8F90-E606EE0C2865}"/>
                </a:ext>
              </a:extLst>
            </p:cNvPr>
            <p:cNvSpPr>
              <a:spLocks noChangeArrowheads="1"/>
            </p:cNvSpPr>
            <p:nvPr/>
          </p:nvSpPr>
          <p:spPr bwMode="auto">
            <a:xfrm>
              <a:off x="254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Â</a:t>
              </a:r>
            </a:p>
          </p:txBody>
        </p:sp>
        <p:sp>
          <p:nvSpPr>
            <p:cNvPr id="26797" name="AutoShape 216">
              <a:extLst>
                <a:ext uri="{FF2B5EF4-FFF2-40B4-BE49-F238E27FC236}">
                  <a16:creationId xmlns:a16="http://schemas.microsoft.com/office/drawing/2014/main" id="{BDAED430-3B71-CF49-8FEE-4C1DC184A456}"/>
                </a:ext>
              </a:extLst>
            </p:cNvPr>
            <p:cNvSpPr>
              <a:spLocks noChangeArrowheads="1"/>
            </p:cNvSpPr>
            <p:nvPr/>
          </p:nvSpPr>
          <p:spPr bwMode="auto">
            <a:xfrm>
              <a:off x="288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Y</a:t>
              </a:r>
            </a:p>
          </p:txBody>
        </p:sp>
        <p:sp>
          <p:nvSpPr>
            <p:cNvPr id="26798" name="AutoShape 217">
              <a:extLst>
                <a:ext uri="{FF2B5EF4-FFF2-40B4-BE49-F238E27FC236}">
                  <a16:creationId xmlns:a16="http://schemas.microsoft.com/office/drawing/2014/main" id="{456BBCF2-EB5B-AB49-9DF0-7E66719BDC16}"/>
                </a:ext>
              </a:extLst>
            </p:cNvPr>
            <p:cNvSpPr>
              <a:spLocks noChangeArrowheads="1"/>
            </p:cNvSpPr>
            <p:nvPr/>
          </p:nvSpPr>
          <p:spPr bwMode="auto">
            <a:xfrm>
              <a:off x="321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B</a:t>
              </a:r>
            </a:p>
          </p:txBody>
        </p:sp>
        <p:sp>
          <p:nvSpPr>
            <p:cNvPr id="26799" name="AutoShape 218">
              <a:extLst>
                <a:ext uri="{FF2B5EF4-FFF2-40B4-BE49-F238E27FC236}">
                  <a16:creationId xmlns:a16="http://schemas.microsoft.com/office/drawing/2014/main" id="{F4565348-E2A2-B041-89F7-AD3C8EA4E9F5}"/>
                </a:ext>
              </a:extLst>
            </p:cNvPr>
            <p:cNvSpPr>
              <a:spLocks noChangeArrowheads="1"/>
            </p:cNvSpPr>
            <p:nvPr/>
          </p:nvSpPr>
          <p:spPr bwMode="auto">
            <a:xfrm>
              <a:off x="3552"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00" name="AutoShape 219">
              <a:extLst>
                <a:ext uri="{FF2B5EF4-FFF2-40B4-BE49-F238E27FC236}">
                  <a16:creationId xmlns:a16="http://schemas.microsoft.com/office/drawing/2014/main" id="{A2411299-21DD-7944-95D9-6D4E89C81788}"/>
                </a:ext>
              </a:extLst>
            </p:cNvPr>
            <p:cNvSpPr>
              <a:spLocks noChangeArrowheads="1"/>
            </p:cNvSpPr>
            <p:nvPr/>
          </p:nvSpPr>
          <p:spPr bwMode="auto">
            <a:xfrm>
              <a:off x="422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01" name="AutoShape 220">
              <a:extLst>
                <a:ext uri="{FF2B5EF4-FFF2-40B4-BE49-F238E27FC236}">
                  <a16:creationId xmlns:a16="http://schemas.microsoft.com/office/drawing/2014/main" id="{D6FBEC61-ED76-6149-80C1-C31ACB40A05E}"/>
                </a:ext>
              </a:extLst>
            </p:cNvPr>
            <p:cNvSpPr>
              <a:spLocks noChangeArrowheads="1"/>
            </p:cNvSpPr>
            <p:nvPr/>
          </p:nvSpPr>
          <p:spPr bwMode="auto">
            <a:xfrm>
              <a:off x="456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sp>
          <p:nvSpPr>
            <p:cNvPr id="26802" name="AutoShape 221">
              <a:extLst>
                <a:ext uri="{FF2B5EF4-FFF2-40B4-BE49-F238E27FC236}">
                  <a16:creationId xmlns:a16="http://schemas.microsoft.com/office/drawing/2014/main" id="{48706A33-BA15-2442-9DC1-0360E62C92CE}"/>
                </a:ext>
              </a:extLst>
            </p:cNvPr>
            <p:cNvSpPr>
              <a:spLocks noChangeArrowheads="1"/>
            </p:cNvSpPr>
            <p:nvPr/>
          </p:nvSpPr>
          <p:spPr bwMode="auto">
            <a:xfrm>
              <a:off x="489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03" name="AutoShape 222">
              <a:extLst>
                <a:ext uri="{FF2B5EF4-FFF2-40B4-BE49-F238E27FC236}">
                  <a16:creationId xmlns:a16="http://schemas.microsoft.com/office/drawing/2014/main" id="{F663E0BD-3D7F-9A4C-B72D-B9D054225048}"/>
                </a:ext>
              </a:extLst>
            </p:cNvPr>
            <p:cNvSpPr>
              <a:spLocks noChangeArrowheads="1"/>
            </p:cNvSpPr>
            <p:nvPr/>
          </p:nvSpPr>
          <p:spPr bwMode="auto">
            <a:xfrm>
              <a:off x="3888" y="1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N</a:t>
              </a:r>
            </a:p>
          </p:txBody>
        </p:sp>
      </p:grpSp>
      <p:sp>
        <p:nvSpPr>
          <p:cNvPr id="58591" name="Text Box 223">
            <a:extLst>
              <a:ext uri="{FF2B5EF4-FFF2-40B4-BE49-F238E27FC236}">
                <a16:creationId xmlns:a16="http://schemas.microsoft.com/office/drawing/2014/main" id="{856B5E32-7FE0-5E4E-B1BB-DC42F616233E}"/>
              </a:ext>
            </a:extLst>
          </p:cNvPr>
          <p:cNvSpPr txBox="1">
            <a:spLocks noChangeArrowheads="1"/>
          </p:cNvSpPr>
          <p:nvPr/>
        </p:nvSpPr>
        <p:spPr bwMode="auto">
          <a:xfrm>
            <a:off x="1559442" y="6046034"/>
            <a:ext cx="892603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Inđônêxia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của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này</a:t>
            </a:r>
            <a:endParaRPr lang="en-US" altLang="en-VN" sz="3733" kern="0" dirty="0">
              <a:solidFill>
                <a:srgbClr val="FF00FF"/>
              </a:solidFill>
              <a:cs typeface="Times New Roman" panose="02020603050405020304" pitchFamily="18" charset="0"/>
              <a:sym typeface="Arial"/>
            </a:endParaRPr>
          </a:p>
        </p:txBody>
      </p:sp>
      <p:sp>
        <p:nvSpPr>
          <p:cNvPr id="58592" name="AutoShape 224">
            <a:extLst>
              <a:ext uri="{FF2B5EF4-FFF2-40B4-BE49-F238E27FC236}">
                <a16:creationId xmlns:a16="http://schemas.microsoft.com/office/drawing/2014/main" id="{8B124DFD-97DC-6144-8C48-7ABEF9149C4E}"/>
              </a:ext>
            </a:extLst>
          </p:cNvPr>
          <p:cNvSpPr>
            <a:spLocks noChangeArrowheads="1"/>
          </p:cNvSpPr>
          <p:nvPr/>
        </p:nvSpPr>
        <p:spPr bwMode="auto">
          <a:xfrm>
            <a:off x="33746" y="3084005"/>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5</a:t>
            </a:r>
          </a:p>
        </p:txBody>
      </p:sp>
      <p:grpSp>
        <p:nvGrpSpPr>
          <p:cNvPr id="15" name="Group 229">
            <a:extLst>
              <a:ext uri="{FF2B5EF4-FFF2-40B4-BE49-F238E27FC236}">
                <a16:creationId xmlns:a16="http://schemas.microsoft.com/office/drawing/2014/main" id="{F4D42B70-9DC3-D447-8EE3-6B6D020B7F4B}"/>
              </a:ext>
            </a:extLst>
          </p:cNvPr>
          <p:cNvGrpSpPr>
            <a:grpSpLocks/>
          </p:cNvGrpSpPr>
          <p:nvPr/>
        </p:nvGrpSpPr>
        <p:grpSpPr bwMode="auto">
          <a:xfrm>
            <a:off x="6096001" y="5333115"/>
            <a:ext cx="2272004" cy="621116"/>
            <a:chOff x="2976" y="3072"/>
            <a:chExt cx="1008" cy="336"/>
          </a:xfrm>
        </p:grpSpPr>
        <p:sp>
          <p:nvSpPr>
            <p:cNvPr id="26789" name="AutoShape 230">
              <a:extLst>
                <a:ext uri="{FF2B5EF4-FFF2-40B4-BE49-F238E27FC236}">
                  <a16:creationId xmlns:a16="http://schemas.microsoft.com/office/drawing/2014/main" id="{E14C279F-B5F1-DF46-ABE0-C650C51AD304}"/>
                </a:ext>
              </a:extLst>
            </p:cNvPr>
            <p:cNvSpPr>
              <a:spLocks noChangeArrowheads="1"/>
            </p:cNvSpPr>
            <p:nvPr/>
          </p:nvSpPr>
          <p:spPr bwMode="auto">
            <a:xfrm>
              <a:off x="2976"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90" name="AutoShape 231">
              <a:extLst>
                <a:ext uri="{FF2B5EF4-FFF2-40B4-BE49-F238E27FC236}">
                  <a16:creationId xmlns:a16="http://schemas.microsoft.com/office/drawing/2014/main" id="{8FFDA1B8-FA7F-644D-B694-F471FCD93B05}"/>
                </a:ext>
              </a:extLst>
            </p:cNvPr>
            <p:cNvSpPr>
              <a:spLocks noChangeArrowheads="1"/>
            </p:cNvSpPr>
            <p:nvPr/>
          </p:nvSpPr>
          <p:spPr bwMode="auto">
            <a:xfrm>
              <a:off x="3298"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91" name="AutoShape 232">
              <a:extLst>
                <a:ext uri="{FF2B5EF4-FFF2-40B4-BE49-F238E27FC236}">
                  <a16:creationId xmlns:a16="http://schemas.microsoft.com/office/drawing/2014/main" id="{8E036B3A-D26B-204C-8CAC-F5D8CD802F88}"/>
                </a:ext>
              </a:extLst>
            </p:cNvPr>
            <p:cNvSpPr>
              <a:spLocks noChangeArrowheads="1"/>
            </p:cNvSpPr>
            <p:nvPr/>
          </p:nvSpPr>
          <p:spPr bwMode="auto">
            <a:xfrm>
              <a:off x="3648"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grpSp>
      <p:grpSp>
        <p:nvGrpSpPr>
          <p:cNvPr id="16" name="Group 233">
            <a:extLst>
              <a:ext uri="{FF2B5EF4-FFF2-40B4-BE49-F238E27FC236}">
                <a16:creationId xmlns:a16="http://schemas.microsoft.com/office/drawing/2014/main" id="{03A43D3B-FCA4-1C4D-B2B0-440DF98E9101}"/>
              </a:ext>
            </a:extLst>
          </p:cNvPr>
          <p:cNvGrpSpPr>
            <a:grpSpLocks/>
          </p:cNvGrpSpPr>
          <p:nvPr/>
        </p:nvGrpSpPr>
        <p:grpSpPr bwMode="auto">
          <a:xfrm>
            <a:off x="3081261" y="3802023"/>
            <a:ext cx="5188507" cy="734536"/>
            <a:chOff x="2496" y="2880"/>
            <a:chExt cx="2352" cy="336"/>
          </a:xfrm>
        </p:grpSpPr>
        <p:sp>
          <p:nvSpPr>
            <p:cNvPr id="26782" name="AutoShape 234">
              <a:extLst>
                <a:ext uri="{FF2B5EF4-FFF2-40B4-BE49-F238E27FC236}">
                  <a16:creationId xmlns:a16="http://schemas.microsoft.com/office/drawing/2014/main" id="{BD3647F8-51D8-8445-866C-450B6BD86028}"/>
                </a:ext>
              </a:extLst>
            </p:cNvPr>
            <p:cNvSpPr>
              <a:spLocks noChangeArrowheads="1"/>
            </p:cNvSpPr>
            <p:nvPr/>
          </p:nvSpPr>
          <p:spPr bwMode="auto">
            <a:xfrm>
              <a:off x="2496"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V</a:t>
              </a:r>
            </a:p>
          </p:txBody>
        </p:sp>
        <p:sp>
          <p:nvSpPr>
            <p:cNvPr id="26783" name="AutoShape 235">
              <a:extLst>
                <a:ext uri="{FF2B5EF4-FFF2-40B4-BE49-F238E27FC236}">
                  <a16:creationId xmlns:a16="http://schemas.microsoft.com/office/drawing/2014/main" id="{0BB4C47B-E568-424A-9EE9-9E652500B4FD}"/>
                </a:ext>
              </a:extLst>
            </p:cNvPr>
            <p:cNvSpPr>
              <a:spLocks noChangeArrowheads="1"/>
            </p:cNvSpPr>
            <p:nvPr/>
          </p:nvSpPr>
          <p:spPr bwMode="auto">
            <a:xfrm>
              <a:off x="2832"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784" name="AutoShape 236">
              <a:extLst>
                <a:ext uri="{FF2B5EF4-FFF2-40B4-BE49-F238E27FC236}">
                  <a16:creationId xmlns:a16="http://schemas.microsoft.com/office/drawing/2014/main" id="{06AB8BC4-6030-4E44-ACA9-1E6FA985C954}"/>
                </a:ext>
              </a:extLst>
            </p:cNvPr>
            <p:cNvSpPr>
              <a:spLocks noChangeArrowheads="1"/>
            </p:cNvSpPr>
            <p:nvPr/>
          </p:nvSpPr>
          <p:spPr bwMode="auto">
            <a:xfrm>
              <a:off x="3168"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Ê</a:t>
              </a:r>
            </a:p>
          </p:txBody>
        </p:sp>
        <p:sp>
          <p:nvSpPr>
            <p:cNvPr id="26785" name="AutoShape 237">
              <a:extLst>
                <a:ext uri="{FF2B5EF4-FFF2-40B4-BE49-F238E27FC236}">
                  <a16:creationId xmlns:a16="http://schemas.microsoft.com/office/drawing/2014/main" id="{FCDFA018-5426-2944-8FCC-E40DA610677A}"/>
                </a:ext>
              </a:extLst>
            </p:cNvPr>
            <p:cNvSpPr>
              <a:spLocks noChangeArrowheads="1"/>
            </p:cNvSpPr>
            <p:nvPr/>
          </p:nvSpPr>
          <p:spPr bwMode="auto">
            <a:xfrm>
              <a:off x="3504"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T</a:t>
              </a:r>
            </a:p>
          </p:txBody>
        </p:sp>
        <p:sp>
          <p:nvSpPr>
            <p:cNvPr id="26786" name="AutoShape 238">
              <a:extLst>
                <a:ext uri="{FF2B5EF4-FFF2-40B4-BE49-F238E27FC236}">
                  <a16:creationId xmlns:a16="http://schemas.microsoft.com/office/drawing/2014/main" id="{A249EDF0-5054-7B40-9953-2B590B5BEDA8}"/>
                </a:ext>
              </a:extLst>
            </p:cNvPr>
            <p:cNvSpPr>
              <a:spLocks noChangeArrowheads="1"/>
            </p:cNvSpPr>
            <p:nvPr/>
          </p:nvSpPr>
          <p:spPr bwMode="auto">
            <a:xfrm>
              <a:off x="3840"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787" name="AutoShape 239">
              <a:extLst>
                <a:ext uri="{FF2B5EF4-FFF2-40B4-BE49-F238E27FC236}">
                  <a16:creationId xmlns:a16="http://schemas.microsoft.com/office/drawing/2014/main" id="{0F1C9DDF-DB52-0949-80D7-F51A18D5F735}"/>
                </a:ext>
              </a:extLst>
            </p:cNvPr>
            <p:cNvSpPr>
              <a:spLocks noChangeArrowheads="1"/>
            </p:cNvSpPr>
            <p:nvPr/>
          </p:nvSpPr>
          <p:spPr bwMode="auto">
            <a:xfrm>
              <a:off x="4512"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M</a:t>
              </a:r>
            </a:p>
          </p:txBody>
        </p:sp>
        <p:sp>
          <p:nvSpPr>
            <p:cNvPr id="26788" name="AutoShape 240">
              <a:extLst>
                <a:ext uri="{FF2B5EF4-FFF2-40B4-BE49-F238E27FC236}">
                  <a16:creationId xmlns:a16="http://schemas.microsoft.com/office/drawing/2014/main" id="{BC795BD6-689C-DF42-B79E-62105F532565}"/>
                </a:ext>
              </a:extLst>
            </p:cNvPr>
            <p:cNvSpPr>
              <a:spLocks noChangeArrowheads="1"/>
            </p:cNvSpPr>
            <p:nvPr/>
          </p:nvSpPr>
          <p:spPr bwMode="auto">
            <a:xfrm>
              <a:off x="4176" y="2880"/>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A</a:t>
              </a:r>
            </a:p>
          </p:txBody>
        </p:sp>
      </p:grpSp>
      <p:sp>
        <p:nvSpPr>
          <p:cNvPr id="58609" name="Text Box 241">
            <a:extLst>
              <a:ext uri="{FF2B5EF4-FFF2-40B4-BE49-F238E27FC236}">
                <a16:creationId xmlns:a16="http://schemas.microsoft.com/office/drawing/2014/main" id="{2AB36B2D-C565-8148-966D-BAC28D91375C}"/>
              </a:ext>
            </a:extLst>
          </p:cNvPr>
          <p:cNvSpPr txBox="1">
            <a:spLocks noChangeArrowheads="1"/>
          </p:cNvSpPr>
          <p:nvPr/>
        </p:nvSpPr>
        <p:spPr bwMode="auto">
          <a:xfrm>
            <a:off x="1015420" y="6083197"/>
            <a:ext cx="856274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Đây</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lớn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Dương</a:t>
            </a:r>
            <a:r>
              <a:rPr lang="en-US" altLang="en-VN" sz="3733" kern="0" dirty="0">
                <a:solidFill>
                  <a:srgbClr val="000000"/>
                </a:solidFill>
                <a:cs typeface="Times New Roman" panose="02020603050405020304" pitchFamily="18" charset="0"/>
                <a:sym typeface="Arial"/>
              </a:rPr>
              <a:t>.</a:t>
            </a:r>
          </a:p>
        </p:txBody>
      </p:sp>
      <p:sp>
        <p:nvSpPr>
          <p:cNvPr id="58610" name="AutoShape 242">
            <a:extLst>
              <a:ext uri="{FF2B5EF4-FFF2-40B4-BE49-F238E27FC236}">
                <a16:creationId xmlns:a16="http://schemas.microsoft.com/office/drawing/2014/main" id="{AD19FB3A-571B-C041-B2E0-611C530F5B77}"/>
              </a:ext>
            </a:extLst>
          </p:cNvPr>
          <p:cNvSpPr>
            <a:spLocks noChangeArrowheads="1"/>
          </p:cNvSpPr>
          <p:nvPr/>
        </p:nvSpPr>
        <p:spPr bwMode="auto">
          <a:xfrm>
            <a:off x="59361" y="3786096"/>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6</a:t>
            </a:r>
          </a:p>
        </p:txBody>
      </p:sp>
      <p:grpSp>
        <p:nvGrpSpPr>
          <p:cNvPr id="17" name="Group 243">
            <a:extLst>
              <a:ext uri="{FF2B5EF4-FFF2-40B4-BE49-F238E27FC236}">
                <a16:creationId xmlns:a16="http://schemas.microsoft.com/office/drawing/2014/main" id="{8F158310-D7D4-5148-982C-C44D8CCCD986}"/>
              </a:ext>
            </a:extLst>
          </p:cNvPr>
          <p:cNvGrpSpPr>
            <a:grpSpLocks/>
          </p:cNvGrpSpPr>
          <p:nvPr/>
        </p:nvGrpSpPr>
        <p:grpSpPr bwMode="auto">
          <a:xfrm>
            <a:off x="2466754" y="4564913"/>
            <a:ext cx="5784111" cy="680484"/>
            <a:chOff x="912" y="2682"/>
            <a:chExt cx="2688" cy="342"/>
          </a:xfrm>
        </p:grpSpPr>
        <p:sp>
          <p:nvSpPr>
            <p:cNvPr id="26774" name="AutoShape 244">
              <a:extLst>
                <a:ext uri="{FF2B5EF4-FFF2-40B4-BE49-F238E27FC236}">
                  <a16:creationId xmlns:a16="http://schemas.microsoft.com/office/drawing/2014/main" id="{2D15041B-DB36-614F-93C4-AAC0B4B53FC1}"/>
                </a:ext>
              </a:extLst>
            </p:cNvPr>
            <p:cNvSpPr>
              <a:spLocks noChangeArrowheads="1"/>
            </p:cNvSpPr>
            <p:nvPr/>
          </p:nvSpPr>
          <p:spPr bwMode="auto">
            <a:xfrm>
              <a:off x="912"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5" name="AutoShape 245">
              <a:extLst>
                <a:ext uri="{FF2B5EF4-FFF2-40B4-BE49-F238E27FC236}">
                  <a16:creationId xmlns:a16="http://schemas.microsoft.com/office/drawing/2014/main" id="{1AAED95C-A04C-4144-91B7-0A623903E9D0}"/>
                </a:ext>
              </a:extLst>
            </p:cNvPr>
            <p:cNvSpPr>
              <a:spLocks noChangeArrowheads="1"/>
            </p:cNvSpPr>
            <p:nvPr/>
          </p:nvSpPr>
          <p:spPr bwMode="auto">
            <a:xfrm>
              <a:off x="1248"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6" name="AutoShape 246">
              <a:extLst>
                <a:ext uri="{FF2B5EF4-FFF2-40B4-BE49-F238E27FC236}">
                  <a16:creationId xmlns:a16="http://schemas.microsoft.com/office/drawing/2014/main" id="{5491388E-1DDB-8044-AABA-E972BBF98AAF}"/>
                </a:ext>
              </a:extLst>
            </p:cNvPr>
            <p:cNvSpPr>
              <a:spLocks noChangeArrowheads="1"/>
            </p:cNvSpPr>
            <p:nvPr/>
          </p:nvSpPr>
          <p:spPr bwMode="auto">
            <a:xfrm>
              <a:off x="1584"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7" name="AutoShape 247">
              <a:extLst>
                <a:ext uri="{FF2B5EF4-FFF2-40B4-BE49-F238E27FC236}">
                  <a16:creationId xmlns:a16="http://schemas.microsoft.com/office/drawing/2014/main" id="{5D067CE3-90BA-7141-B147-1624FF69E31C}"/>
                </a:ext>
              </a:extLst>
            </p:cNvPr>
            <p:cNvSpPr>
              <a:spLocks noChangeArrowheads="1"/>
            </p:cNvSpPr>
            <p:nvPr/>
          </p:nvSpPr>
          <p:spPr bwMode="auto">
            <a:xfrm>
              <a:off x="1920"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8" name="AutoShape 248">
              <a:extLst>
                <a:ext uri="{FF2B5EF4-FFF2-40B4-BE49-F238E27FC236}">
                  <a16:creationId xmlns:a16="http://schemas.microsoft.com/office/drawing/2014/main" id="{BC36697B-FD51-1E4B-9584-7D872A05DA59}"/>
                </a:ext>
              </a:extLst>
            </p:cNvPr>
            <p:cNvSpPr>
              <a:spLocks noChangeArrowheads="1"/>
            </p:cNvSpPr>
            <p:nvPr/>
          </p:nvSpPr>
          <p:spPr bwMode="auto">
            <a:xfrm>
              <a:off x="2592"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9" name="AutoShape 249">
              <a:extLst>
                <a:ext uri="{FF2B5EF4-FFF2-40B4-BE49-F238E27FC236}">
                  <a16:creationId xmlns:a16="http://schemas.microsoft.com/office/drawing/2014/main" id="{DAD4A89A-8D29-7C42-A905-0D13EAE78591}"/>
                </a:ext>
              </a:extLst>
            </p:cNvPr>
            <p:cNvSpPr>
              <a:spLocks noChangeArrowheads="1"/>
            </p:cNvSpPr>
            <p:nvPr/>
          </p:nvSpPr>
          <p:spPr bwMode="auto">
            <a:xfrm>
              <a:off x="2904" y="268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80" name="AutoShape 250">
              <a:extLst>
                <a:ext uri="{FF2B5EF4-FFF2-40B4-BE49-F238E27FC236}">
                  <a16:creationId xmlns:a16="http://schemas.microsoft.com/office/drawing/2014/main" id="{E29AE038-602F-874B-B5B1-42A2753FD33E}"/>
                </a:ext>
              </a:extLst>
            </p:cNvPr>
            <p:cNvSpPr>
              <a:spLocks noChangeArrowheads="1"/>
            </p:cNvSpPr>
            <p:nvPr/>
          </p:nvSpPr>
          <p:spPr bwMode="auto">
            <a:xfrm>
              <a:off x="3264"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81" name="AutoShape 251">
              <a:extLst>
                <a:ext uri="{FF2B5EF4-FFF2-40B4-BE49-F238E27FC236}">
                  <a16:creationId xmlns:a16="http://schemas.microsoft.com/office/drawing/2014/main" id="{3E518D00-6C91-5541-AA67-8B3575598C24}"/>
                </a:ext>
              </a:extLst>
            </p:cNvPr>
            <p:cNvSpPr>
              <a:spLocks noChangeArrowheads="1"/>
            </p:cNvSpPr>
            <p:nvPr/>
          </p:nvSpPr>
          <p:spPr bwMode="auto">
            <a:xfrm>
              <a:off x="2256"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grpSp>
      <p:sp>
        <p:nvSpPr>
          <p:cNvPr id="58620" name="AutoShape 252">
            <a:extLst>
              <a:ext uri="{FF2B5EF4-FFF2-40B4-BE49-F238E27FC236}">
                <a16:creationId xmlns:a16="http://schemas.microsoft.com/office/drawing/2014/main" id="{84ACFF64-37DE-A04A-B4ED-3D49CB6B55A9}"/>
              </a:ext>
            </a:extLst>
          </p:cNvPr>
          <p:cNvSpPr>
            <a:spLocks noChangeArrowheads="1"/>
          </p:cNvSpPr>
          <p:nvPr/>
        </p:nvSpPr>
        <p:spPr bwMode="auto">
          <a:xfrm>
            <a:off x="59361" y="4608527"/>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7</a:t>
            </a:r>
          </a:p>
        </p:txBody>
      </p:sp>
      <p:sp>
        <p:nvSpPr>
          <p:cNvPr id="58621" name="Text Box 253">
            <a:extLst>
              <a:ext uri="{FF2B5EF4-FFF2-40B4-BE49-F238E27FC236}">
                <a16:creationId xmlns:a16="http://schemas.microsoft.com/office/drawing/2014/main" id="{B8443D5A-0490-AB4D-8B03-283596E32712}"/>
              </a:ext>
            </a:extLst>
          </p:cNvPr>
          <p:cNvSpPr txBox="1">
            <a:spLocks noChangeArrowheads="1"/>
          </p:cNvSpPr>
          <p:nvPr/>
        </p:nvSpPr>
        <p:spPr bwMode="auto">
          <a:xfrm>
            <a:off x="907311" y="6148626"/>
            <a:ext cx="9725248"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Đây</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ra </a:t>
            </a:r>
            <a:r>
              <a:rPr lang="en-US" altLang="en-VN" sz="3733" kern="0" dirty="0" err="1">
                <a:solidFill>
                  <a:srgbClr val="FF00FF"/>
                </a:solidFill>
                <a:cs typeface="Times New Roman" panose="02020603050405020304" pitchFamily="18" charset="0"/>
                <a:sym typeface="Arial"/>
              </a:rPr>
              <a:t>đời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muộn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Nam </a:t>
            </a:r>
            <a:r>
              <a:rPr lang="en-US" altLang="en-VN" sz="3733" kern="0" dirty="0" err="1">
                <a:solidFill>
                  <a:srgbClr val="FF00FF"/>
                </a:solidFill>
                <a:cs typeface="Times New Roman" panose="02020603050405020304" pitchFamily="18" charset="0"/>
                <a:sym typeface="Arial"/>
              </a:rPr>
              <a:t>Á</a:t>
            </a:r>
            <a:endParaRPr lang="en-US" altLang="en-VN" sz="3733" kern="0" dirty="0">
              <a:solidFill>
                <a:srgbClr val="FF00FF"/>
              </a:solidFill>
              <a:cs typeface="Times New Roman" panose="02020603050405020304" pitchFamily="18" charset="0"/>
              <a:sym typeface="Arial"/>
            </a:endParaRPr>
          </a:p>
        </p:txBody>
      </p:sp>
      <p:sp>
        <p:nvSpPr>
          <p:cNvPr id="58622" name="Text Box 254">
            <a:extLst>
              <a:ext uri="{FF2B5EF4-FFF2-40B4-BE49-F238E27FC236}">
                <a16:creationId xmlns:a16="http://schemas.microsoft.com/office/drawing/2014/main" id="{37A92B15-7EF2-0746-83ED-AC255A068E78}"/>
              </a:ext>
            </a:extLst>
          </p:cNvPr>
          <p:cNvSpPr txBox="1">
            <a:spLocks noChangeArrowheads="1"/>
          </p:cNvSpPr>
          <p:nvPr/>
        </p:nvSpPr>
        <p:spPr bwMode="auto">
          <a:xfrm>
            <a:off x="40771" y="6148625"/>
            <a:ext cx="121512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Học</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thuyết</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của</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ông</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bắt</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đầu</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được</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truyền</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bá</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ở</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Inđônêxia</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từ</a:t>
            </a:r>
            <a:r>
              <a:rPr lang="en-US" altLang="en-VN" sz="3200" kern="0" dirty="0">
                <a:solidFill>
                  <a:srgbClr val="FF00FF"/>
                </a:solidFill>
                <a:cs typeface="Times New Roman" panose="02020603050405020304" pitchFamily="18" charset="0"/>
                <a:sym typeface="Arial"/>
              </a:rPr>
              <a:t> 1905.</a:t>
            </a:r>
          </a:p>
        </p:txBody>
      </p:sp>
      <p:sp>
        <p:nvSpPr>
          <p:cNvPr id="58623" name="AutoShape 255">
            <a:extLst>
              <a:ext uri="{FF2B5EF4-FFF2-40B4-BE49-F238E27FC236}">
                <a16:creationId xmlns:a16="http://schemas.microsoft.com/office/drawing/2014/main" id="{FB70D5F0-3C68-624B-B4C6-DC82987FA7B8}"/>
              </a:ext>
            </a:extLst>
          </p:cNvPr>
          <p:cNvSpPr>
            <a:spLocks noChangeArrowheads="1"/>
          </p:cNvSpPr>
          <p:nvPr/>
        </p:nvSpPr>
        <p:spPr bwMode="auto">
          <a:xfrm>
            <a:off x="90372" y="5405891"/>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8</a:t>
            </a:r>
          </a:p>
        </p:txBody>
      </p:sp>
      <p:sp>
        <p:nvSpPr>
          <p:cNvPr id="58633" name="Text Box 265">
            <a:extLst>
              <a:ext uri="{FF2B5EF4-FFF2-40B4-BE49-F238E27FC236}">
                <a16:creationId xmlns:a16="http://schemas.microsoft.com/office/drawing/2014/main" id="{AB84A7A1-3763-314C-A21C-CED0DCC46F8F}"/>
              </a:ext>
            </a:extLst>
          </p:cNvPr>
          <p:cNvSpPr txBox="1">
            <a:spLocks noChangeArrowheads="1"/>
          </p:cNvSpPr>
          <p:nvPr/>
        </p:nvSpPr>
        <p:spPr bwMode="auto">
          <a:xfrm>
            <a:off x="1329069" y="5963959"/>
            <a:ext cx="90014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Khu</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vực</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em</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vừa</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học</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trong</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bài</a:t>
            </a:r>
            <a:endParaRPr lang="en-US" altLang="en-VN" sz="4800" b="1" kern="0" dirty="0">
              <a:solidFill>
                <a:srgbClr val="996600"/>
              </a:solidFill>
              <a:cs typeface="Times New Roman" panose="02020603050405020304" pitchFamily="18" charset="0"/>
              <a:sym typeface="Arial"/>
            </a:endParaRPr>
          </a:p>
        </p:txBody>
      </p:sp>
      <p:sp>
        <p:nvSpPr>
          <p:cNvPr id="58634" name="AutoShape 266">
            <a:extLst>
              <a:ext uri="{FF2B5EF4-FFF2-40B4-BE49-F238E27FC236}">
                <a16:creationId xmlns:a16="http://schemas.microsoft.com/office/drawing/2014/main" id="{CBE285D9-2FA4-154F-85F6-BE78E568F2F8}"/>
              </a:ext>
            </a:extLst>
          </p:cNvPr>
          <p:cNvSpPr>
            <a:spLocks noChangeArrowheads="1"/>
          </p:cNvSpPr>
          <p:nvPr/>
        </p:nvSpPr>
        <p:spPr bwMode="auto">
          <a:xfrm>
            <a:off x="1946861" y="402337"/>
            <a:ext cx="1442516" cy="1283748"/>
          </a:xfrm>
          <a:prstGeom prst="star5">
            <a:avLst/>
          </a:prstGeom>
          <a:solidFill>
            <a:srgbClr val="FFFF00"/>
          </a:solidFill>
          <a:ln w="9525" algn="ctr">
            <a:solidFill>
              <a:srgbClr val="FF0000"/>
            </a:solidFill>
            <a:miter lim="800000"/>
            <a:headEnd/>
            <a:tailEnd/>
          </a:ln>
          <a:effectLst/>
        </p:spPr>
        <p:txBody>
          <a:bodyPr wrap="none" anchor="ctr"/>
          <a:lstStyle/>
          <a:p>
            <a:pPr algn="ctr" defTabSz="1219170">
              <a:buClr>
                <a:srgbClr val="000000"/>
              </a:buClr>
              <a:defRPr/>
            </a:pPr>
            <a:r>
              <a:rPr lang="en-US" sz="2400" b="1" kern="0">
                <a:solidFill>
                  <a:srgbClr val="FF00FF"/>
                </a:solidFill>
                <a:latin typeface="Arial" charset="0"/>
                <a:cs typeface="Arial"/>
                <a:sym typeface="Arial"/>
              </a:rPr>
              <a:t>C</a:t>
            </a:r>
          </a:p>
        </p:txBody>
      </p:sp>
      <p:grpSp>
        <p:nvGrpSpPr>
          <p:cNvPr id="4" name="Group 136">
            <a:extLst>
              <a:ext uri="{FF2B5EF4-FFF2-40B4-BE49-F238E27FC236}">
                <a16:creationId xmlns:a16="http://schemas.microsoft.com/office/drawing/2014/main" id="{D33DAE0D-DC41-D14B-BA0D-81B7354E0401}"/>
              </a:ext>
            </a:extLst>
          </p:cNvPr>
          <p:cNvGrpSpPr>
            <a:grpSpLocks/>
          </p:cNvGrpSpPr>
          <p:nvPr/>
        </p:nvGrpSpPr>
        <p:grpSpPr bwMode="auto">
          <a:xfrm>
            <a:off x="2367970" y="4534847"/>
            <a:ext cx="5950020" cy="718287"/>
            <a:chOff x="2496" y="3072"/>
            <a:chExt cx="2688" cy="336"/>
          </a:xfrm>
        </p:grpSpPr>
        <p:sp>
          <p:nvSpPr>
            <p:cNvPr id="26858" name="AutoShape 137">
              <a:extLst>
                <a:ext uri="{FF2B5EF4-FFF2-40B4-BE49-F238E27FC236}">
                  <a16:creationId xmlns:a16="http://schemas.microsoft.com/office/drawing/2014/main" id="{8ED0D86D-8FA7-1D44-9A3A-091BC248257D}"/>
                </a:ext>
              </a:extLst>
            </p:cNvPr>
            <p:cNvSpPr>
              <a:spLocks noChangeArrowheads="1"/>
            </p:cNvSpPr>
            <p:nvPr/>
          </p:nvSpPr>
          <p:spPr bwMode="auto">
            <a:xfrm>
              <a:off x="2496"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Đ</a:t>
              </a:r>
            </a:p>
          </p:txBody>
        </p:sp>
        <p:sp>
          <p:nvSpPr>
            <p:cNvPr id="26859" name="AutoShape 138">
              <a:extLst>
                <a:ext uri="{FF2B5EF4-FFF2-40B4-BE49-F238E27FC236}">
                  <a16:creationId xmlns:a16="http://schemas.microsoft.com/office/drawing/2014/main" id="{F1E560A2-CB88-1140-B2FF-181F67EB714E}"/>
                </a:ext>
              </a:extLst>
            </p:cNvPr>
            <p:cNvSpPr>
              <a:spLocks noChangeArrowheads="1"/>
            </p:cNvSpPr>
            <p:nvPr/>
          </p:nvSpPr>
          <p:spPr bwMode="auto">
            <a:xfrm>
              <a:off x="2832"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Ô</a:t>
              </a:r>
            </a:p>
          </p:txBody>
        </p:sp>
        <p:sp>
          <p:nvSpPr>
            <p:cNvPr id="26860" name="AutoShape 139">
              <a:extLst>
                <a:ext uri="{FF2B5EF4-FFF2-40B4-BE49-F238E27FC236}">
                  <a16:creationId xmlns:a16="http://schemas.microsoft.com/office/drawing/2014/main" id="{C57F82D6-E926-ED4B-BC5F-110579D0BA5F}"/>
                </a:ext>
              </a:extLst>
            </p:cNvPr>
            <p:cNvSpPr>
              <a:spLocks noChangeArrowheads="1"/>
            </p:cNvSpPr>
            <p:nvPr/>
          </p:nvSpPr>
          <p:spPr bwMode="auto">
            <a:xfrm>
              <a:off x="3168"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61" name="AutoShape 140">
              <a:extLst>
                <a:ext uri="{FF2B5EF4-FFF2-40B4-BE49-F238E27FC236}">
                  <a16:creationId xmlns:a16="http://schemas.microsoft.com/office/drawing/2014/main" id="{849579ED-1C55-E649-A929-51891C20817F}"/>
                </a:ext>
              </a:extLst>
            </p:cNvPr>
            <p:cNvSpPr>
              <a:spLocks noChangeArrowheads="1"/>
            </p:cNvSpPr>
            <p:nvPr/>
          </p:nvSpPr>
          <p:spPr bwMode="auto">
            <a:xfrm>
              <a:off x="3504"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G</a:t>
              </a:r>
            </a:p>
          </p:txBody>
        </p:sp>
        <p:sp>
          <p:nvSpPr>
            <p:cNvPr id="26862" name="AutoShape 141">
              <a:extLst>
                <a:ext uri="{FF2B5EF4-FFF2-40B4-BE49-F238E27FC236}">
                  <a16:creationId xmlns:a16="http://schemas.microsoft.com/office/drawing/2014/main" id="{58B7F7D5-24EE-2D43-8A5A-0C9D27702308}"/>
                </a:ext>
              </a:extLst>
            </p:cNvPr>
            <p:cNvSpPr>
              <a:spLocks noChangeArrowheads="1"/>
            </p:cNvSpPr>
            <p:nvPr/>
          </p:nvSpPr>
          <p:spPr bwMode="auto">
            <a:xfrm>
              <a:off x="3840"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0000"/>
                  </a:solidFill>
                  <a:latin typeface="Arial" panose="020B0604020202020204" pitchFamily="34" charset="0"/>
                  <a:cs typeface="Arial"/>
                  <a:sym typeface="Arial"/>
                </a:rPr>
                <a:t>T</a:t>
              </a:r>
            </a:p>
          </p:txBody>
        </p:sp>
        <p:sp>
          <p:nvSpPr>
            <p:cNvPr id="26863" name="AutoShape 142">
              <a:extLst>
                <a:ext uri="{FF2B5EF4-FFF2-40B4-BE49-F238E27FC236}">
                  <a16:creationId xmlns:a16="http://schemas.microsoft.com/office/drawing/2014/main" id="{68356F11-F03B-3B49-9152-3D5E4B4CCB19}"/>
                </a:ext>
              </a:extLst>
            </p:cNvPr>
            <p:cNvSpPr>
              <a:spLocks noChangeArrowheads="1"/>
            </p:cNvSpPr>
            <p:nvPr/>
          </p:nvSpPr>
          <p:spPr bwMode="auto">
            <a:xfrm>
              <a:off x="4512" y="307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M</a:t>
              </a:r>
            </a:p>
          </p:txBody>
        </p:sp>
        <p:sp>
          <p:nvSpPr>
            <p:cNvPr id="26864" name="AutoShape 143">
              <a:extLst>
                <a:ext uri="{FF2B5EF4-FFF2-40B4-BE49-F238E27FC236}">
                  <a16:creationId xmlns:a16="http://schemas.microsoft.com/office/drawing/2014/main" id="{E76A4BCD-3729-284B-B2C2-5399F3D84C9A}"/>
                </a:ext>
              </a:extLst>
            </p:cNvPr>
            <p:cNvSpPr>
              <a:spLocks noChangeArrowheads="1"/>
            </p:cNvSpPr>
            <p:nvPr/>
          </p:nvSpPr>
          <p:spPr bwMode="auto">
            <a:xfrm>
              <a:off x="4848"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O</a:t>
              </a:r>
            </a:p>
          </p:txBody>
        </p:sp>
        <p:sp>
          <p:nvSpPr>
            <p:cNvPr id="26865" name="AutoShape 144">
              <a:extLst>
                <a:ext uri="{FF2B5EF4-FFF2-40B4-BE49-F238E27FC236}">
                  <a16:creationId xmlns:a16="http://schemas.microsoft.com/office/drawing/2014/main" id="{8EC08FB6-EFC5-D14A-8D75-7642BD4C72DC}"/>
                </a:ext>
              </a:extLst>
            </p:cNvPr>
            <p:cNvSpPr>
              <a:spLocks noChangeArrowheads="1"/>
            </p:cNvSpPr>
            <p:nvPr/>
          </p:nvSpPr>
          <p:spPr bwMode="auto">
            <a:xfrm>
              <a:off x="4176"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grpSp>
      <p:grpSp>
        <p:nvGrpSpPr>
          <p:cNvPr id="14" name="Group 225">
            <a:extLst>
              <a:ext uri="{FF2B5EF4-FFF2-40B4-BE49-F238E27FC236}">
                <a16:creationId xmlns:a16="http://schemas.microsoft.com/office/drawing/2014/main" id="{4E0B6BD4-16A3-FB40-8CE7-A7F5392CB67D}"/>
              </a:ext>
            </a:extLst>
          </p:cNvPr>
          <p:cNvGrpSpPr>
            <a:grpSpLocks/>
          </p:cNvGrpSpPr>
          <p:nvPr/>
        </p:nvGrpSpPr>
        <p:grpSpPr bwMode="auto">
          <a:xfrm>
            <a:off x="5989690" y="5264881"/>
            <a:ext cx="2353340" cy="716987"/>
            <a:chOff x="960" y="3072"/>
            <a:chExt cx="1008" cy="336"/>
          </a:xfrm>
        </p:grpSpPr>
        <p:sp>
          <p:nvSpPr>
            <p:cNvPr id="26792" name="AutoShape 226">
              <a:extLst>
                <a:ext uri="{FF2B5EF4-FFF2-40B4-BE49-F238E27FC236}">
                  <a16:creationId xmlns:a16="http://schemas.microsoft.com/office/drawing/2014/main" id="{F4C8D4EF-9319-524B-9E51-9A7C2B014069}"/>
                </a:ext>
              </a:extLst>
            </p:cNvPr>
            <p:cNvSpPr>
              <a:spLocks noChangeArrowheads="1"/>
            </p:cNvSpPr>
            <p:nvPr/>
          </p:nvSpPr>
          <p:spPr bwMode="auto">
            <a:xfrm>
              <a:off x="960"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M</a:t>
              </a:r>
            </a:p>
          </p:txBody>
        </p:sp>
        <p:sp>
          <p:nvSpPr>
            <p:cNvPr id="26793" name="AutoShape 227">
              <a:extLst>
                <a:ext uri="{FF2B5EF4-FFF2-40B4-BE49-F238E27FC236}">
                  <a16:creationId xmlns:a16="http://schemas.microsoft.com/office/drawing/2014/main" id="{904CAA45-E2B4-D74C-8258-1740248522F8}"/>
                </a:ext>
              </a:extLst>
            </p:cNvPr>
            <p:cNvSpPr>
              <a:spLocks noChangeArrowheads="1"/>
            </p:cNvSpPr>
            <p:nvPr/>
          </p:nvSpPr>
          <p:spPr bwMode="auto">
            <a:xfrm>
              <a:off x="1296" y="307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Á</a:t>
              </a:r>
              <a:endParaRPr lang="en-US" altLang="en-VN" sz="2400" b="1" kern="0" dirty="0">
                <a:solidFill>
                  <a:srgbClr val="FFFFFF"/>
                </a:solidFill>
                <a:latin typeface="Arial" panose="020B0604020202020204" pitchFamily="34" charset="0"/>
                <a:cs typeface="Arial"/>
                <a:sym typeface="Arial"/>
              </a:endParaRPr>
            </a:p>
          </p:txBody>
        </p:sp>
        <p:sp>
          <p:nvSpPr>
            <p:cNvPr id="26794" name="AutoShape 228">
              <a:extLst>
                <a:ext uri="{FF2B5EF4-FFF2-40B4-BE49-F238E27FC236}">
                  <a16:creationId xmlns:a16="http://schemas.microsoft.com/office/drawing/2014/main" id="{C1A6C08C-978A-3944-9234-A48AD97482A3}"/>
                </a:ext>
              </a:extLst>
            </p:cNvPr>
            <p:cNvSpPr>
              <a:spLocks noChangeArrowheads="1"/>
            </p:cNvSpPr>
            <p:nvPr/>
          </p:nvSpPr>
          <p:spPr bwMode="auto">
            <a:xfrm>
              <a:off x="1632"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0000"/>
                  </a:solidFill>
                  <a:latin typeface="Arial" panose="020B0604020202020204" pitchFamily="34" charset="0"/>
                  <a:cs typeface="Arial"/>
                  <a:sym typeface="Arial"/>
                </a:rPr>
                <a:t>C</a:t>
              </a:r>
            </a:p>
          </p:txBody>
        </p:sp>
      </p:grpSp>
    </p:spTree>
    <p:extLst>
      <p:ext uri="{BB962C8B-B14F-4D97-AF65-F5344CB8AC3E}">
        <p14:creationId xmlns:p14="http://schemas.microsoft.com/office/powerpoint/2010/main" val="95000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502"/>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58503"/>
                                        </p:tgtEl>
                                        <p:attrNameLst>
                                          <p:attrName>style.visibility</p:attrName>
                                        </p:attrNameLst>
                                      </p:cBhvr>
                                      <p:to>
                                        <p:strVal val="visible"/>
                                      </p:to>
                                    </p:set>
                                    <p:animEffect transition="in" filter="circle(in)">
                                      <p:cBhvr>
                                        <p:cTn id="7" dur="1000"/>
                                        <p:tgtEl>
                                          <p:spTgt spid="585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4" presetClass="exit" presetSubtype="16" fill="hold" nodeType="withEffect">
                                  <p:stCondLst>
                                    <p:cond delay="0"/>
                                  </p:stCondLst>
                                  <p:childTnLst>
                                    <p:animEffect transition="out" filter="box(in)">
                                      <p:cBhvr>
                                        <p:cTn id="14" dur="500"/>
                                        <p:tgtEl>
                                          <p:spTgt spid="58503"/>
                                        </p:tgtEl>
                                      </p:cBhvr>
                                    </p:animEffect>
                                    <p:set>
                                      <p:cBhvr>
                                        <p:cTn id="15" dur="1" fill="hold">
                                          <p:stCondLst>
                                            <p:cond delay="499"/>
                                          </p:stCondLst>
                                        </p:cTn>
                                        <p:tgtEl>
                                          <p:spTgt spid="58503"/>
                                        </p:tgtEl>
                                        <p:attrNameLst>
                                          <p:attrName>style.visibility</p:attrName>
                                        </p:attrNameLst>
                                      </p:cBhvr>
                                      <p:to>
                                        <p:strVal val="hidden"/>
                                      </p:to>
                                    </p:set>
                                  </p:childTnLst>
                                </p:cTn>
                              </p:par>
                              <p:par>
                                <p:cTn id="16" presetID="8"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in)">
                                      <p:cBhvr>
                                        <p:cTn id="18" dur="1000"/>
                                        <p:tgtEl>
                                          <p:spTgt spid="3"/>
                                        </p:tgtEl>
                                      </p:cBhvr>
                                    </p:animEffect>
                                  </p:childTnLst>
                                </p:cTn>
                              </p:par>
                            </p:childTnLst>
                          </p:cTn>
                        </p:par>
                      </p:childTnLst>
                    </p:cTn>
                  </p:par>
                </p:childTnLst>
              </p:cTn>
              <p:nextCondLst>
                <p:cond evt="onClick" delay="0">
                  <p:tgtEl>
                    <p:spTgt spid="58502"/>
                  </p:tgtEl>
                </p:cond>
              </p:nextCondLst>
            </p:seq>
            <p:seq concurrent="1" nextAc="seek">
              <p:cTn id="19" restart="whenNotActive" fill="hold" evtFilter="cancelBubble" nodeType="interactiveSeq">
                <p:stCondLst>
                  <p:cond evt="onClick" delay="0">
                    <p:tgtEl>
                      <p:spTgt spid="5853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4" presetClass="entr" presetSubtype="16" fill="hold" nodeType="withEffect">
                                  <p:stCondLst>
                                    <p:cond delay="0"/>
                                  </p:stCondLst>
                                  <p:childTnLst>
                                    <p:set>
                                      <p:cBhvr>
                                        <p:cTn id="23" dur="1" fill="hold">
                                          <p:stCondLst>
                                            <p:cond delay="0"/>
                                          </p:stCondLst>
                                        </p:cTn>
                                        <p:tgtEl>
                                          <p:spTgt spid="58540"/>
                                        </p:tgtEl>
                                        <p:attrNameLst>
                                          <p:attrName>style.visibility</p:attrName>
                                        </p:attrNameLst>
                                      </p:cBhvr>
                                      <p:to>
                                        <p:strVal val="visible"/>
                                      </p:to>
                                    </p:set>
                                    <p:animEffect transition="in" filter="box(in)">
                                      <p:cBhvr>
                                        <p:cTn id="24" dur="500"/>
                                        <p:tgtEl>
                                          <p:spTgt spid="5854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nodeType="clickEffect">
                                  <p:stCondLst>
                                    <p:cond delay="0"/>
                                  </p:stCondLst>
                                  <p:childTnLst>
                                    <p:animEffect transition="out" filter="box(in)">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58540"/>
                                        </p:tgtEl>
                                      </p:cBhvr>
                                    </p:animEffect>
                                    <p:set>
                                      <p:cBhvr>
                                        <p:cTn id="32" dur="1" fill="hold">
                                          <p:stCondLst>
                                            <p:cond delay="499"/>
                                          </p:stCondLst>
                                        </p:cTn>
                                        <p:tgtEl>
                                          <p:spTgt spid="58540"/>
                                        </p:tgtEl>
                                        <p:attrNameLst>
                                          <p:attrName>style.visibility</p:attrName>
                                        </p:attrNameLst>
                                      </p:cBhvr>
                                      <p:to>
                                        <p:strVal val="hidden"/>
                                      </p:to>
                                    </p:set>
                                  </p:childTnLst>
                                </p:cTn>
                              </p:par>
                              <p:par>
                                <p:cTn id="33" presetID="8" presetClass="entr" presetSubtype="1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amond(in)">
                                      <p:cBhvr>
                                        <p:cTn id="35" dur="1000"/>
                                        <p:tgtEl>
                                          <p:spTgt spid="8"/>
                                        </p:tgtEl>
                                      </p:cBhvr>
                                    </p:animEffect>
                                  </p:childTnLst>
                                </p:cTn>
                              </p:par>
                            </p:childTnLst>
                          </p:cTn>
                        </p:par>
                      </p:childTnLst>
                    </p:cTn>
                  </p:par>
                </p:childTnLst>
              </p:cTn>
              <p:nextCondLst>
                <p:cond evt="onClick" delay="0">
                  <p:tgtEl>
                    <p:spTgt spid="58539"/>
                  </p:tgtEl>
                </p:cond>
              </p:nextCondLst>
            </p:seq>
            <p:seq concurrent="1" nextAc="seek">
              <p:cTn id="36" restart="whenNotActive" fill="hold" evtFilter="cancelBubble" nodeType="interactiveSeq">
                <p:stCondLst>
                  <p:cond evt="onClick" delay="0">
                    <p:tgtEl>
                      <p:spTgt spid="5854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8" presetClass="entr" presetSubtype="16" fill="hold" nodeType="withEffect">
                                  <p:stCondLst>
                                    <p:cond delay="0"/>
                                  </p:stCondLst>
                                  <p:childTnLst>
                                    <p:set>
                                      <p:cBhvr>
                                        <p:cTn id="40" dur="1" fill="hold">
                                          <p:stCondLst>
                                            <p:cond delay="0"/>
                                          </p:stCondLst>
                                        </p:cTn>
                                        <p:tgtEl>
                                          <p:spTgt spid="58550"/>
                                        </p:tgtEl>
                                        <p:attrNameLst>
                                          <p:attrName>style.visibility</p:attrName>
                                        </p:attrNameLst>
                                      </p:cBhvr>
                                      <p:to>
                                        <p:strVal val="visible"/>
                                      </p:to>
                                    </p:set>
                                    <p:animEffect transition="in" filter="diamond(in)">
                                      <p:cBhvr>
                                        <p:cTn id="41" dur="1000"/>
                                        <p:tgtEl>
                                          <p:spTgt spid="5855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xit" presetSubtype="16" fill="hold" nodeType="clickEffect">
                                  <p:stCondLst>
                                    <p:cond delay="0"/>
                                  </p:stCondLst>
                                  <p:childTnLst>
                                    <p:animEffect transition="out" filter="box(in)">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4" presetClass="exit" presetSubtype="16" fill="hold" nodeType="withEffect">
                                  <p:stCondLst>
                                    <p:cond delay="0"/>
                                  </p:stCondLst>
                                  <p:childTnLst>
                                    <p:animEffect transition="out" filter="box(in)">
                                      <p:cBhvr>
                                        <p:cTn id="48" dur="500"/>
                                        <p:tgtEl>
                                          <p:spTgt spid="58550"/>
                                        </p:tgtEl>
                                      </p:cBhvr>
                                    </p:animEffect>
                                    <p:set>
                                      <p:cBhvr>
                                        <p:cTn id="49" dur="1" fill="hold">
                                          <p:stCondLst>
                                            <p:cond delay="499"/>
                                          </p:stCondLst>
                                        </p:cTn>
                                        <p:tgtEl>
                                          <p:spTgt spid="58550"/>
                                        </p:tgtEl>
                                        <p:attrNameLst>
                                          <p:attrName>style.visibility</p:attrName>
                                        </p:attrNameLst>
                                      </p:cBhvr>
                                      <p:to>
                                        <p:strVal val="hidden"/>
                                      </p:to>
                                    </p:set>
                                  </p:childTnLst>
                                </p:cTn>
                              </p:par>
                              <p:par>
                                <p:cTn id="50" presetID="8" presetClass="entr" presetSubtype="16"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amond(in)">
                                      <p:cBhvr>
                                        <p:cTn id="52" dur="1000"/>
                                        <p:tgtEl>
                                          <p:spTgt spid="7"/>
                                        </p:tgtEl>
                                      </p:cBhvr>
                                    </p:animEffect>
                                  </p:childTnLst>
                                </p:cTn>
                              </p:par>
                            </p:childTnLst>
                          </p:cTn>
                        </p:par>
                      </p:childTnLst>
                    </p:cTn>
                  </p:par>
                </p:childTnLst>
              </p:cTn>
              <p:nextCondLst>
                <p:cond evt="onClick" delay="0">
                  <p:tgtEl>
                    <p:spTgt spid="58549"/>
                  </p:tgtEl>
                </p:cond>
              </p:nextCondLst>
            </p:seq>
            <p:seq concurrent="1" nextAc="seek">
              <p:cTn id="53" restart="whenNotActive" fill="hold" evtFilter="cancelBubble" nodeType="interactiveSeq">
                <p:stCondLst>
                  <p:cond evt="onClick" delay="0">
                    <p:tgtEl>
                      <p:spTgt spid="58569"/>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8" presetClass="entr" presetSubtype="16" fill="hold" nodeType="withEffect">
                                  <p:stCondLst>
                                    <p:cond delay="0"/>
                                  </p:stCondLst>
                                  <p:childTnLst>
                                    <p:set>
                                      <p:cBhvr>
                                        <p:cTn id="57" dur="1" fill="hold">
                                          <p:stCondLst>
                                            <p:cond delay="0"/>
                                          </p:stCondLst>
                                        </p:cTn>
                                        <p:tgtEl>
                                          <p:spTgt spid="58570"/>
                                        </p:tgtEl>
                                        <p:attrNameLst>
                                          <p:attrName>style.visibility</p:attrName>
                                        </p:attrNameLst>
                                      </p:cBhvr>
                                      <p:to>
                                        <p:strVal val="visible"/>
                                      </p:to>
                                    </p:set>
                                    <p:animEffect transition="in" filter="diamond(in)">
                                      <p:cBhvr>
                                        <p:cTn id="58" dur="1000"/>
                                        <p:tgtEl>
                                          <p:spTgt spid="5857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xit" presetSubtype="16" fill="hold" nodeType="clickEffect">
                                  <p:stCondLst>
                                    <p:cond delay="0"/>
                                  </p:stCondLst>
                                  <p:childTnLst>
                                    <p:animEffect transition="out" filter="box(in)">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4" presetClass="exit" presetSubtype="16" fill="hold" nodeType="withEffect">
                                  <p:stCondLst>
                                    <p:cond delay="0"/>
                                  </p:stCondLst>
                                  <p:childTnLst>
                                    <p:animEffect transition="out" filter="box(in)">
                                      <p:cBhvr>
                                        <p:cTn id="65" dur="500"/>
                                        <p:tgtEl>
                                          <p:spTgt spid="58570"/>
                                        </p:tgtEl>
                                      </p:cBhvr>
                                    </p:animEffect>
                                    <p:set>
                                      <p:cBhvr>
                                        <p:cTn id="66" dur="1" fill="hold">
                                          <p:stCondLst>
                                            <p:cond delay="499"/>
                                          </p:stCondLst>
                                        </p:cTn>
                                        <p:tgtEl>
                                          <p:spTgt spid="58570"/>
                                        </p:tgtEl>
                                        <p:attrNameLst>
                                          <p:attrName>style.visibility</p:attrName>
                                        </p:attrNameLst>
                                      </p:cBhvr>
                                      <p:to>
                                        <p:strVal val="hidden"/>
                                      </p:to>
                                    </p:set>
                                  </p:childTnLst>
                                </p:cTn>
                              </p:par>
                              <p:par>
                                <p:cTn id="67" presetID="8" presetClass="entr" presetSubtype="16"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diamond(in)">
                                      <p:cBhvr>
                                        <p:cTn id="69" dur="1000"/>
                                        <p:tgtEl>
                                          <p:spTgt spid="11"/>
                                        </p:tgtEl>
                                      </p:cBhvr>
                                    </p:animEffect>
                                  </p:childTnLst>
                                </p:cTn>
                              </p:par>
                            </p:childTnLst>
                          </p:cTn>
                        </p:par>
                      </p:childTnLst>
                    </p:cTn>
                  </p:par>
                </p:childTnLst>
              </p:cTn>
              <p:nextCondLst>
                <p:cond evt="onClick" delay="0">
                  <p:tgtEl>
                    <p:spTgt spid="58569"/>
                  </p:tgtEl>
                </p:cond>
              </p:nextCondLst>
            </p:seq>
            <p:seq concurrent="1" nextAc="seek">
              <p:cTn id="70" restart="whenNotActive" fill="hold" evtFilter="cancelBubble" nodeType="interactiveSeq">
                <p:stCondLst>
                  <p:cond evt="onClick" delay="0">
                    <p:tgtEl>
                      <p:spTgt spid="58592"/>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 presetClass="entr" presetSubtype="16" fill="hold" grpId="0" nodeType="withEffect">
                                  <p:stCondLst>
                                    <p:cond delay="0"/>
                                  </p:stCondLst>
                                  <p:childTnLst>
                                    <p:set>
                                      <p:cBhvr>
                                        <p:cTn id="74" dur="1" fill="hold">
                                          <p:stCondLst>
                                            <p:cond delay="0"/>
                                          </p:stCondLst>
                                        </p:cTn>
                                        <p:tgtEl>
                                          <p:spTgt spid="58591"/>
                                        </p:tgtEl>
                                        <p:attrNameLst>
                                          <p:attrName>style.visibility</p:attrName>
                                        </p:attrNameLst>
                                      </p:cBhvr>
                                      <p:to>
                                        <p:strVal val="visible"/>
                                      </p:to>
                                    </p:set>
                                    <p:animEffect transition="in" filter="box(in)">
                                      <p:cBhvr>
                                        <p:cTn id="75" dur="500"/>
                                        <p:tgtEl>
                                          <p:spTgt spid="5859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xit" presetSubtype="16" fill="hold" nodeType="clickEffect">
                                  <p:stCondLst>
                                    <p:cond delay="0"/>
                                  </p:stCondLst>
                                  <p:childTnLst>
                                    <p:animEffect transition="out" filter="box(in)">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4" presetClass="exit" presetSubtype="16" fill="hold" grpId="1" nodeType="withEffect">
                                  <p:stCondLst>
                                    <p:cond delay="0"/>
                                  </p:stCondLst>
                                  <p:childTnLst>
                                    <p:animEffect transition="out" filter="box(in)">
                                      <p:cBhvr>
                                        <p:cTn id="82" dur="500"/>
                                        <p:tgtEl>
                                          <p:spTgt spid="58591"/>
                                        </p:tgtEl>
                                      </p:cBhvr>
                                    </p:animEffect>
                                    <p:set>
                                      <p:cBhvr>
                                        <p:cTn id="83" dur="1" fill="hold">
                                          <p:stCondLst>
                                            <p:cond delay="499"/>
                                          </p:stCondLst>
                                        </p:cTn>
                                        <p:tgtEl>
                                          <p:spTgt spid="58591"/>
                                        </p:tgtEl>
                                        <p:attrNameLst>
                                          <p:attrName>style.visibility</p:attrName>
                                        </p:attrNameLst>
                                      </p:cBhvr>
                                      <p:to>
                                        <p:strVal val="hidden"/>
                                      </p:to>
                                    </p:set>
                                  </p:childTnLst>
                                </p:cTn>
                              </p:par>
                              <p:par>
                                <p:cTn id="84" presetID="8" presetClass="entr" presetSubtype="16" fill="hold"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amond(in)">
                                      <p:cBhvr>
                                        <p:cTn id="86" dur="1000"/>
                                        <p:tgtEl>
                                          <p:spTgt spid="13"/>
                                        </p:tgtEl>
                                      </p:cBhvr>
                                    </p:animEffect>
                                  </p:childTnLst>
                                </p:cTn>
                              </p:par>
                            </p:childTnLst>
                          </p:cTn>
                        </p:par>
                      </p:childTnLst>
                    </p:cTn>
                  </p:par>
                </p:childTnLst>
              </p:cTn>
              <p:nextCondLst>
                <p:cond evt="onClick" delay="0">
                  <p:tgtEl>
                    <p:spTgt spid="58592"/>
                  </p:tgtEl>
                </p:cond>
              </p:nextCondLst>
            </p:seq>
            <p:seq concurrent="1" nextAc="seek">
              <p:cTn id="87" restart="whenNotActive" fill="hold" evtFilter="cancelBubble" nodeType="interactiveSeq">
                <p:stCondLst>
                  <p:cond evt="onClick" delay="0">
                    <p:tgtEl>
                      <p:spTgt spid="58610"/>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4" presetClass="entr" presetSubtype="16" fill="hold" grpId="0" nodeType="withEffect">
                                  <p:stCondLst>
                                    <p:cond delay="0"/>
                                  </p:stCondLst>
                                  <p:childTnLst>
                                    <p:set>
                                      <p:cBhvr>
                                        <p:cTn id="91" dur="1" fill="hold">
                                          <p:stCondLst>
                                            <p:cond delay="0"/>
                                          </p:stCondLst>
                                        </p:cTn>
                                        <p:tgtEl>
                                          <p:spTgt spid="58609"/>
                                        </p:tgtEl>
                                        <p:attrNameLst>
                                          <p:attrName>style.visibility</p:attrName>
                                        </p:attrNameLst>
                                      </p:cBhvr>
                                      <p:to>
                                        <p:strVal val="visible"/>
                                      </p:to>
                                    </p:set>
                                    <p:animEffect transition="in" filter="box(in)">
                                      <p:cBhvr>
                                        <p:cTn id="92" dur="500"/>
                                        <p:tgtEl>
                                          <p:spTgt spid="5860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 presetClass="exit" presetSubtype="10" fill="hold" nodeType="clickEffect">
                                  <p:stCondLst>
                                    <p:cond delay="0"/>
                                  </p:stCondLst>
                                  <p:childTnLst>
                                    <p:animEffect transition="out" filter="checkerboard(across)">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5" presetClass="exit" presetSubtype="10" fill="hold" grpId="1" nodeType="withEffect">
                                  <p:stCondLst>
                                    <p:cond delay="0"/>
                                  </p:stCondLst>
                                  <p:childTnLst>
                                    <p:animEffect transition="out" filter="checkerboard(across)">
                                      <p:cBhvr>
                                        <p:cTn id="99" dur="500"/>
                                        <p:tgtEl>
                                          <p:spTgt spid="58609"/>
                                        </p:tgtEl>
                                      </p:cBhvr>
                                    </p:animEffect>
                                    <p:set>
                                      <p:cBhvr>
                                        <p:cTn id="100" dur="1" fill="hold">
                                          <p:stCondLst>
                                            <p:cond delay="499"/>
                                          </p:stCondLst>
                                        </p:cTn>
                                        <p:tgtEl>
                                          <p:spTgt spid="58609"/>
                                        </p:tgtEl>
                                        <p:attrNameLst>
                                          <p:attrName>style.visibility</p:attrName>
                                        </p:attrNameLst>
                                      </p:cBhvr>
                                      <p:to>
                                        <p:strVal val="hidden"/>
                                      </p:to>
                                    </p:set>
                                  </p:childTnLst>
                                </p:cTn>
                              </p:par>
                              <p:par>
                                <p:cTn id="101" presetID="8" presetClass="entr" presetSubtype="16" fill="hold"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diamond(in)">
                                      <p:cBhvr>
                                        <p:cTn id="103" dur="1000"/>
                                        <p:tgtEl>
                                          <p:spTgt spid="16"/>
                                        </p:tgtEl>
                                      </p:cBhvr>
                                    </p:animEffect>
                                  </p:childTnLst>
                                </p:cTn>
                              </p:par>
                            </p:childTnLst>
                          </p:cTn>
                        </p:par>
                      </p:childTnLst>
                    </p:cTn>
                  </p:par>
                </p:childTnLst>
              </p:cTn>
              <p:nextCondLst>
                <p:cond evt="onClick" delay="0">
                  <p:tgtEl>
                    <p:spTgt spid="58610"/>
                  </p:tgtEl>
                </p:cond>
              </p:nextCondLst>
            </p:seq>
            <p:seq concurrent="1" nextAc="seek">
              <p:cTn id="104" restart="whenNotActive" fill="hold" evtFilter="cancelBubble" nodeType="interactiveSeq">
                <p:stCondLst>
                  <p:cond evt="onClick" delay="0">
                    <p:tgtEl>
                      <p:spTgt spid="58620"/>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8" presetClass="entr" presetSubtype="16" fill="hold" grpId="0" nodeType="withEffect">
                                  <p:stCondLst>
                                    <p:cond delay="0"/>
                                  </p:stCondLst>
                                  <p:childTnLst>
                                    <p:set>
                                      <p:cBhvr>
                                        <p:cTn id="108" dur="1" fill="hold">
                                          <p:stCondLst>
                                            <p:cond delay="0"/>
                                          </p:stCondLst>
                                        </p:cTn>
                                        <p:tgtEl>
                                          <p:spTgt spid="58621"/>
                                        </p:tgtEl>
                                        <p:attrNameLst>
                                          <p:attrName>style.visibility</p:attrName>
                                        </p:attrNameLst>
                                      </p:cBhvr>
                                      <p:to>
                                        <p:strVal val="visible"/>
                                      </p:to>
                                    </p:set>
                                    <p:animEffect transition="in" filter="diamond(in)">
                                      <p:cBhvr>
                                        <p:cTn id="109" dur="1000"/>
                                        <p:tgtEl>
                                          <p:spTgt spid="58621"/>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4" presetClass="exit" presetSubtype="16" fill="hold" nodeType="clickEffect">
                                  <p:stCondLst>
                                    <p:cond delay="0"/>
                                  </p:stCondLst>
                                  <p:childTnLst>
                                    <p:animEffect transition="out" filter="box(in)">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4" presetClass="exit" presetSubtype="16" fill="hold" grpId="1" nodeType="withEffect">
                                  <p:stCondLst>
                                    <p:cond delay="0"/>
                                  </p:stCondLst>
                                  <p:childTnLst>
                                    <p:animEffect transition="out" filter="box(in)">
                                      <p:cBhvr>
                                        <p:cTn id="116" dur="500"/>
                                        <p:tgtEl>
                                          <p:spTgt spid="58621"/>
                                        </p:tgtEl>
                                      </p:cBhvr>
                                    </p:animEffect>
                                    <p:set>
                                      <p:cBhvr>
                                        <p:cTn id="117" dur="1" fill="hold">
                                          <p:stCondLst>
                                            <p:cond delay="499"/>
                                          </p:stCondLst>
                                        </p:cTn>
                                        <p:tgtEl>
                                          <p:spTgt spid="58621"/>
                                        </p:tgtEl>
                                        <p:attrNameLst>
                                          <p:attrName>style.visibility</p:attrName>
                                        </p:attrNameLst>
                                      </p:cBhvr>
                                      <p:to>
                                        <p:strVal val="hidden"/>
                                      </p:to>
                                    </p:set>
                                  </p:childTnLst>
                                </p:cTn>
                              </p:par>
                              <p:par>
                                <p:cTn id="118" presetID="8" presetClass="entr" presetSubtype="16"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diamond(in)">
                                      <p:cBhvr>
                                        <p:cTn id="120" dur="1000"/>
                                        <p:tgtEl>
                                          <p:spTgt spid="4"/>
                                        </p:tgtEl>
                                      </p:cBhvr>
                                    </p:animEffect>
                                  </p:childTnLst>
                                </p:cTn>
                              </p:par>
                            </p:childTnLst>
                          </p:cTn>
                        </p:par>
                      </p:childTnLst>
                    </p:cTn>
                  </p:par>
                </p:childTnLst>
              </p:cTn>
              <p:nextCondLst>
                <p:cond evt="onClick" delay="0">
                  <p:tgtEl>
                    <p:spTgt spid="58620"/>
                  </p:tgtEl>
                </p:cond>
              </p:nextCondLst>
            </p:seq>
            <p:seq concurrent="1" nextAc="seek">
              <p:cTn id="121" restart="whenNotActive" fill="hold" evtFilter="cancelBubble" nodeType="interactiveSeq">
                <p:stCondLst>
                  <p:cond evt="onClick" delay="0">
                    <p:tgtEl>
                      <p:spTgt spid="58623"/>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4" presetClass="entr" presetSubtype="16" fill="hold" grpId="0" nodeType="withEffect">
                                  <p:stCondLst>
                                    <p:cond delay="0"/>
                                  </p:stCondLst>
                                  <p:childTnLst>
                                    <p:set>
                                      <p:cBhvr>
                                        <p:cTn id="125" dur="1" fill="hold">
                                          <p:stCondLst>
                                            <p:cond delay="0"/>
                                          </p:stCondLst>
                                        </p:cTn>
                                        <p:tgtEl>
                                          <p:spTgt spid="58622"/>
                                        </p:tgtEl>
                                        <p:attrNameLst>
                                          <p:attrName>style.visibility</p:attrName>
                                        </p:attrNameLst>
                                      </p:cBhvr>
                                      <p:to>
                                        <p:strVal val="visible"/>
                                      </p:to>
                                    </p:set>
                                    <p:animEffect transition="in" filter="box(in)">
                                      <p:cBhvr>
                                        <p:cTn id="126" dur="500"/>
                                        <p:tgtEl>
                                          <p:spTgt spid="58622"/>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 presetClass="exit" presetSubtype="16" fill="hold" nodeType="clickEffect">
                                  <p:stCondLst>
                                    <p:cond delay="0"/>
                                  </p:stCondLst>
                                  <p:childTnLst>
                                    <p:animEffect transition="out" filter="box(in)">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4" presetClass="exit" presetSubtype="16" fill="hold" grpId="1" nodeType="withEffect">
                                  <p:stCondLst>
                                    <p:cond delay="0"/>
                                  </p:stCondLst>
                                  <p:childTnLst>
                                    <p:animEffect transition="out" filter="box(in)">
                                      <p:cBhvr>
                                        <p:cTn id="133" dur="500"/>
                                        <p:tgtEl>
                                          <p:spTgt spid="58622"/>
                                        </p:tgtEl>
                                      </p:cBhvr>
                                    </p:animEffect>
                                    <p:set>
                                      <p:cBhvr>
                                        <p:cTn id="134" dur="1" fill="hold">
                                          <p:stCondLst>
                                            <p:cond delay="499"/>
                                          </p:stCondLst>
                                        </p:cTn>
                                        <p:tgtEl>
                                          <p:spTgt spid="58622"/>
                                        </p:tgtEl>
                                        <p:attrNameLst>
                                          <p:attrName>style.visibility</p:attrName>
                                        </p:attrNameLst>
                                      </p:cBhvr>
                                      <p:to>
                                        <p:strVal val="hidden"/>
                                      </p:to>
                                    </p:set>
                                  </p:childTnLst>
                                </p:cTn>
                              </p:par>
                              <p:par>
                                <p:cTn id="135" presetID="4" presetClass="entr" presetSubtype="16" fill="hold" nodeType="withEffect">
                                  <p:stCondLst>
                                    <p:cond delay="0"/>
                                  </p:stCondLst>
                                  <p:childTnLst>
                                    <p:set>
                                      <p:cBhvr>
                                        <p:cTn id="136" dur="1" fill="hold">
                                          <p:stCondLst>
                                            <p:cond delay="0"/>
                                          </p:stCondLst>
                                        </p:cTn>
                                        <p:tgtEl>
                                          <p:spTgt spid="14"/>
                                        </p:tgtEl>
                                        <p:attrNameLst>
                                          <p:attrName>style.visibility</p:attrName>
                                        </p:attrNameLst>
                                      </p:cBhvr>
                                      <p:to>
                                        <p:strVal val="visible"/>
                                      </p:to>
                                    </p:set>
                                    <p:animEffect transition="in" filter="box(in)">
                                      <p:cBhvr>
                                        <p:cTn id="137" dur="500"/>
                                        <p:tgtEl>
                                          <p:spTgt spid="14"/>
                                        </p:tgtEl>
                                      </p:cBhvr>
                                    </p:animEffect>
                                  </p:childTnLst>
                                </p:cTn>
                              </p:par>
                            </p:childTnLst>
                          </p:cTn>
                        </p:par>
                      </p:childTnLst>
                    </p:cTn>
                  </p:par>
                </p:childTnLst>
              </p:cTn>
              <p:nextCondLst>
                <p:cond evt="onClick" delay="0">
                  <p:tgtEl>
                    <p:spTgt spid="58623"/>
                  </p:tgtEl>
                </p:cond>
              </p:nextCondLst>
            </p:seq>
            <p:seq concurrent="1" nextAc="seek">
              <p:cTn id="138" restart="whenNotActive" fill="hold" evtFilter="cancelBubble" nodeType="interactiveSeq">
                <p:stCondLst>
                  <p:cond evt="onClick" delay="0">
                    <p:tgtEl>
                      <p:spTgt spid="58634"/>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4" presetClass="entr" presetSubtype="16" fill="hold" grpId="0" nodeType="withEffect">
                                  <p:stCondLst>
                                    <p:cond delay="0"/>
                                  </p:stCondLst>
                                  <p:childTnLst>
                                    <p:set>
                                      <p:cBhvr>
                                        <p:cTn id="142" dur="1" fill="hold">
                                          <p:stCondLst>
                                            <p:cond delay="0"/>
                                          </p:stCondLst>
                                        </p:cTn>
                                        <p:tgtEl>
                                          <p:spTgt spid="58633"/>
                                        </p:tgtEl>
                                        <p:attrNameLst>
                                          <p:attrName>style.visibility</p:attrName>
                                        </p:attrNameLst>
                                      </p:cBhvr>
                                      <p:to>
                                        <p:strVal val="visible"/>
                                      </p:to>
                                    </p:set>
                                    <p:animEffect transition="in" filter="box(in)">
                                      <p:cBhvr>
                                        <p:cTn id="143" dur="500"/>
                                        <p:tgtEl>
                                          <p:spTgt spid="58633"/>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4" presetClass="exit" presetSubtype="16" fill="hold" grpId="1" nodeType="clickEffect">
                                  <p:stCondLst>
                                    <p:cond delay="0"/>
                                  </p:stCondLst>
                                  <p:childTnLst>
                                    <p:animEffect transition="out" filter="box(in)">
                                      <p:cBhvr>
                                        <p:cTn id="147" dur="500"/>
                                        <p:tgtEl>
                                          <p:spTgt spid="58633"/>
                                        </p:tgtEl>
                                      </p:cBhvr>
                                    </p:animEffect>
                                    <p:set>
                                      <p:cBhvr>
                                        <p:cTn id="148" dur="1" fill="hold">
                                          <p:stCondLst>
                                            <p:cond delay="499"/>
                                          </p:stCondLst>
                                        </p:cTn>
                                        <p:tgtEl>
                                          <p:spTgt spid="58633"/>
                                        </p:tgtEl>
                                        <p:attrNameLst>
                                          <p:attrName>style.visibility</p:attrName>
                                        </p:attrNameLst>
                                      </p:cBhvr>
                                      <p:to>
                                        <p:strVal val="hidden"/>
                                      </p:to>
                                    </p:set>
                                  </p:childTnLst>
                                </p:cTn>
                              </p:par>
                            </p:childTnLst>
                          </p:cTn>
                        </p:par>
                      </p:childTnLst>
                    </p:cTn>
                  </p:par>
                </p:childTnLst>
              </p:cTn>
              <p:nextCondLst>
                <p:cond evt="onClick" delay="0">
                  <p:tgtEl>
                    <p:spTgt spid="58634"/>
                  </p:tgtEl>
                </p:cond>
              </p:nextCondLst>
            </p:seq>
          </p:childTnLst>
        </p:cTn>
      </p:par>
    </p:tnLst>
    <p:bldLst>
      <p:bldP spid="58591" grpId="0"/>
      <p:bldP spid="58591" grpId="1"/>
      <p:bldP spid="58609" grpId="0"/>
      <p:bldP spid="58609" grpId="1"/>
      <p:bldP spid="58621" grpId="0"/>
      <p:bldP spid="58621" grpId="1"/>
      <p:bldP spid="58622" grpId="0"/>
      <p:bldP spid="58622" grpId="1"/>
      <p:bldP spid="58633" grpId="0"/>
      <p:bldP spid="5863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7"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824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38</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3046443" y="344210"/>
            <a:ext cx="4373954"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a:t>
            </a:r>
            <a:r>
              <a:rPr kumimoji="0" lang="en-US" sz="6000" b="1" i="0" u="none" strike="noStrike" kern="0" cap="none" spc="0" normalizeH="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DỤNG</a:t>
            </a:r>
            <a:endPar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1475D0E9-C14E-FAA4-DBB9-230D320A7CF3}"/>
              </a:ext>
            </a:extLst>
          </p:cNvPr>
          <p:cNvGrpSpPr/>
          <p:nvPr/>
        </p:nvGrpSpPr>
        <p:grpSpPr>
          <a:xfrm>
            <a:off x="8537330" y="1543050"/>
            <a:ext cx="3959470" cy="3771900"/>
            <a:chOff x="117230" y="1885950"/>
            <a:chExt cx="4749800" cy="4972050"/>
          </a:xfrm>
        </p:grpSpPr>
        <p:grpSp>
          <p:nvGrpSpPr>
            <p:cNvPr id="2" name="组合 134">
              <a:extLst>
                <a:ext uri="{FF2B5EF4-FFF2-40B4-BE49-F238E27FC236}">
                  <a16:creationId xmlns:a16="http://schemas.microsoft.com/office/drawing/2014/main" id="{28A1B099-9717-74E8-C7F8-A96E2DADFE53}"/>
                </a:ext>
              </a:extLst>
            </p:cNvPr>
            <p:cNvGrpSpPr/>
            <p:nvPr/>
          </p:nvGrpSpPr>
          <p:grpSpPr>
            <a:xfrm>
              <a:off x="117230" y="1885950"/>
              <a:ext cx="4749800" cy="4972050"/>
              <a:chOff x="2555776" y="915566"/>
              <a:chExt cx="1944216" cy="1944216"/>
            </a:xfrm>
            <a:solidFill>
              <a:srgbClr val="0099A9"/>
            </a:solidFill>
            <a:effectLst>
              <a:outerShdw blurRad="63500" dist="50800" dir="8100000" algn="tr" rotWithShape="0">
                <a:prstClr val="black">
                  <a:alpha val="35000"/>
                </a:prstClr>
              </a:outerShdw>
            </a:effectLst>
          </p:grpSpPr>
          <p:sp>
            <p:nvSpPr>
              <p:cNvPr id="3" name="同心圆 136">
                <a:extLst>
                  <a:ext uri="{FF2B5EF4-FFF2-40B4-BE49-F238E27FC236}">
                    <a16:creationId xmlns:a16="http://schemas.microsoft.com/office/drawing/2014/main" id="{5CFEA7D6-E27C-64E5-4CA0-607CFB50D8DF}"/>
                  </a:ext>
                </a:extLst>
              </p:cNvPr>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6" name="同心圆 137">
                <a:extLst>
                  <a:ext uri="{FF2B5EF4-FFF2-40B4-BE49-F238E27FC236}">
                    <a16:creationId xmlns:a16="http://schemas.microsoft.com/office/drawing/2014/main" id="{D3AF3139-9F1C-5FFB-20EF-B88821310748}"/>
                  </a:ext>
                </a:extLst>
              </p:cNvPr>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7" name="Hình Bầu dục 1">
              <a:extLst>
                <a:ext uri="{FF2B5EF4-FFF2-40B4-BE49-F238E27FC236}">
                  <a16:creationId xmlns:a16="http://schemas.microsoft.com/office/drawing/2014/main" id="{584F47AE-FE7A-F07A-CA49-67E758E63390}"/>
                </a:ext>
              </a:extLst>
            </p:cNvPr>
            <p:cNvSpPr/>
            <p:nvPr/>
          </p:nvSpPr>
          <p:spPr>
            <a:xfrm>
              <a:off x="1117990" y="3189605"/>
              <a:ext cx="2722880" cy="2847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4200" b="1" i="0" u="none" strike="noStrike" kern="1200" cap="none" spc="0" normalizeH="0" baseline="0" noProof="0">
                <a:ln>
                  <a:noFill/>
                </a:ln>
                <a:solidFill>
                  <a:srgbClr val="EA5E66"/>
                </a:solidFill>
                <a:effectLst/>
                <a:uLnTx/>
                <a:uFillTx/>
                <a:latin typeface="#9Slide05 Claudia" pitchFamily="2" charset="0"/>
                <a:ea typeface="+mn-ea"/>
                <a:cs typeface="+mn-cs"/>
              </a:endParaRPr>
            </a:p>
          </p:txBody>
        </p:sp>
        <p:pic>
          <p:nvPicPr>
            <p:cNvPr id="8" name="Picture 7">
              <a:extLst>
                <a:ext uri="{FF2B5EF4-FFF2-40B4-BE49-F238E27FC236}">
                  <a16:creationId xmlns:a16="http://schemas.microsoft.com/office/drawing/2014/main" id="{167A5ABC-22C0-9E5E-4CB4-E870A1648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78" y="2835910"/>
              <a:ext cx="4572000" cy="3048000"/>
            </a:xfrm>
            <a:prstGeom prst="rect">
              <a:avLst/>
            </a:prstGeom>
          </p:spPr>
        </p:pic>
      </p:grpSp>
      <p:sp>
        <p:nvSpPr>
          <p:cNvPr id="13" name="TextBox 12">
            <a:extLst>
              <a:ext uri="{FF2B5EF4-FFF2-40B4-BE49-F238E27FC236}">
                <a16:creationId xmlns:a16="http://schemas.microsoft.com/office/drawing/2014/main" id="{C4CC0B8D-2D3B-5BA9-9DF8-32BC95CF97C7}"/>
              </a:ext>
            </a:extLst>
          </p:cNvPr>
          <p:cNvSpPr txBox="1"/>
          <p:nvPr/>
        </p:nvSpPr>
        <p:spPr>
          <a:xfrm>
            <a:off x="1280705" y="1882185"/>
            <a:ext cx="6762750" cy="2862322"/>
          </a:xfrm>
          <a:prstGeom prst="rect">
            <a:avLst/>
          </a:prstGeom>
          <a:noFill/>
        </p:spPr>
        <p:txBody>
          <a:bodyPr wrap="square">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Sưu tầm tư liệu về quá trình xâm nhập của các nước thực dân phương Tây vào Đông Nam Á. Giới thiệu những tư liệu đó với thầy cô và bạn học.</a:t>
            </a:r>
          </a:p>
        </p:txBody>
      </p:sp>
      <p:pic>
        <p:nvPicPr>
          <p:cNvPr id="10" name="Picture 9">
            <a:extLst>
              <a:ext uri="{FF2B5EF4-FFF2-40B4-BE49-F238E27FC236}">
                <a16:creationId xmlns:a16="http://schemas.microsoft.com/office/drawing/2014/main" id="{BB26E20F-8480-8A8B-64A8-2D9647758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141240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ham pha Malaysia anh 2">
            <a:extLst>
              <a:ext uri="{FF2B5EF4-FFF2-40B4-BE49-F238E27FC236}">
                <a16:creationId xmlns:a16="http://schemas.microsoft.com/office/drawing/2014/main" id="{73D0E7C8-6840-CE43-9414-793A6A78A1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1" r="36699"/>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66BBFC6-2E54-6C42-8A1F-B27DC454C789}"/>
              </a:ext>
            </a:extLst>
          </p:cNvPr>
          <p:cNvSpPr/>
          <p:nvPr/>
        </p:nvSpPr>
        <p:spPr>
          <a:xfrm>
            <a:off x="0" y="5903893"/>
            <a:ext cx="6096000" cy="954107"/>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Petronas Twin Towers</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176" name="Picture 8" descr="Trang phục truyền thống của Malaysia là gì? Ý nghĩa trang phục?">
            <a:extLst>
              <a:ext uri="{FF2B5EF4-FFF2-40B4-BE49-F238E27FC236}">
                <a16:creationId xmlns:a16="http://schemas.microsoft.com/office/drawing/2014/main" id="{DDCBA6D1-A1CE-7D42-8DB8-9EC3F3B3A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11" r="15689"/>
          <a:stretch/>
        </p:blipFill>
        <p:spPr bwMode="auto">
          <a:xfrm>
            <a:off x="6120384" y="0"/>
            <a:ext cx="60716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Quốc kỳ Malaysia – Wikipedia tiếng Việt">
            <a:extLst>
              <a:ext uri="{FF2B5EF4-FFF2-40B4-BE49-F238E27FC236}">
                <a16:creationId xmlns:a16="http://schemas.microsoft.com/office/drawing/2014/main" id="{DC33BF7D-F4E2-0E46-9E54-214CA3839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816" y="0"/>
            <a:ext cx="3243136" cy="189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61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outVertical)">
                                      <p:cBhvr>
                                        <p:cTn id="7" dur="500"/>
                                        <p:tgtEl>
                                          <p:spTgt spid="717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barn(outVertical)">
                                      <p:cBhvr>
                                        <p:cTn id="13" dur="500"/>
                                        <p:tgtEl>
                                          <p:spTgt spid="7176"/>
                                        </p:tgtEl>
                                      </p:cBhvr>
                                    </p:animEffect>
                                  </p:childTnLst>
                                </p:cTn>
                              </p:par>
                              <p:par>
                                <p:cTn id="14" presetID="16" presetClass="entr" presetSubtype="37"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barn(outVertical)">
                                      <p:cBhvr>
                                        <p:cTn id="16"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8000" b="-42000"/>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5078059-EB24-D419-F94D-F7E6ACC2412A}"/>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Rounded Corners 6">
            <a:extLst>
              <a:ext uri="{FF2B5EF4-FFF2-40B4-BE49-F238E27FC236}">
                <a16:creationId xmlns:a16="http://schemas.microsoft.com/office/drawing/2014/main" id="{45646B9E-8543-0BAE-1AD5-A07A67EEB964}"/>
              </a:ext>
            </a:extLst>
          </p:cNvPr>
          <p:cNvSpPr/>
          <p:nvPr/>
        </p:nvSpPr>
        <p:spPr>
          <a:xfrm>
            <a:off x="-100565" y="-1479549"/>
            <a:ext cx="1040365" cy="5154296"/>
          </a:xfrm>
          <a:prstGeom prst="roundRect">
            <a:avLst>
              <a:gd name="adj" fmla="val 299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Rounded Corners 9">
            <a:extLst>
              <a:ext uri="{FF2B5EF4-FFF2-40B4-BE49-F238E27FC236}">
                <a16:creationId xmlns:a16="http://schemas.microsoft.com/office/drawing/2014/main" id="{A58D88B5-6A00-46E4-270E-FA574BB0408D}"/>
              </a:ext>
            </a:extLst>
          </p:cNvPr>
          <p:cNvSpPr/>
          <p:nvPr/>
        </p:nvSpPr>
        <p:spPr>
          <a:xfrm>
            <a:off x="976865" y="-1479550"/>
            <a:ext cx="1003300" cy="4416544"/>
          </a:xfrm>
          <a:prstGeom prst="roundRect">
            <a:avLst>
              <a:gd name="adj" fmla="val 312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Rounded Corners 13">
            <a:extLst>
              <a:ext uri="{FF2B5EF4-FFF2-40B4-BE49-F238E27FC236}">
                <a16:creationId xmlns:a16="http://schemas.microsoft.com/office/drawing/2014/main" id="{D7FCAA38-3B8D-F6A8-625D-51DF2B3CFA83}"/>
              </a:ext>
            </a:extLst>
          </p:cNvPr>
          <p:cNvSpPr/>
          <p:nvPr/>
        </p:nvSpPr>
        <p:spPr>
          <a:xfrm>
            <a:off x="2017230" y="-1479549"/>
            <a:ext cx="1003300" cy="4946650"/>
          </a:xfrm>
          <a:prstGeom prst="roundRect">
            <a:avLst>
              <a:gd name="adj" fmla="val 305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Rounded Corners 19">
            <a:extLst>
              <a:ext uri="{FF2B5EF4-FFF2-40B4-BE49-F238E27FC236}">
                <a16:creationId xmlns:a16="http://schemas.microsoft.com/office/drawing/2014/main" id="{A80C9103-52A3-CC50-F62A-1EF346F9BBD0}"/>
              </a:ext>
            </a:extLst>
          </p:cNvPr>
          <p:cNvSpPr/>
          <p:nvPr/>
        </p:nvSpPr>
        <p:spPr>
          <a:xfrm>
            <a:off x="3057595" y="-1479550"/>
            <a:ext cx="1003300" cy="4140200"/>
          </a:xfrm>
          <a:prstGeom prst="roundRect">
            <a:avLst>
              <a:gd name="adj" fmla="val 305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Rounded Corners 21">
            <a:extLst>
              <a:ext uri="{FF2B5EF4-FFF2-40B4-BE49-F238E27FC236}">
                <a16:creationId xmlns:a16="http://schemas.microsoft.com/office/drawing/2014/main" id="{E64DD7D9-14A9-43E0-B828-DF341E66CB2F}"/>
              </a:ext>
            </a:extLst>
          </p:cNvPr>
          <p:cNvSpPr/>
          <p:nvPr/>
        </p:nvSpPr>
        <p:spPr>
          <a:xfrm>
            <a:off x="4097960" y="-1479550"/>
            <a:ext cx="1003300" cy="4710703"/>
          </a:xfrm>
          <a:prstGeom prst="roundRect">
            <a:avLst>
              <a:gd name="adj" fmla="val 286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Rounded Corners 23">
            <a:extLst>
              <a:ext uri="{FF2B5EF4-FFF2-40B4-BE49-F238E27FC236}">
                <a16:creationId xmlns:a16="http://schemas.microsoft.com/office/drawing/2014/main" id="{53A7A202-7E5E-BFD5-8BB7-EDD5243C4E4D}"/>
              </a:ext>
            </a:extLst>
          </p:cNvPr>
          <p:cNvSpPr/>
          <p:nvPr/>
        </p:nvSpPr>
        <p:spPr>
          <a:xfrm>
            <a:off x="5138325" y="-1479550"/>
            <a:ext cx="1003300" cy="4140200"/>
          </a:xfrm>
          <a:prstGeom prst="roundRect">
            <a:avLst>
              <a:gd name="adj" fmla="val 443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9BF113-5F31-E54C-6A23-0E28794B5487}"/>
              </a:ext>
            </a:extLst>
          </p:cNvPr>
          <p:cNvSpPr/>
          <p:nvPr/>
        </p:nvSpPr>
        <p:spPr>
          <a:xfrm>
            <a:off x="5480279" y="3569820"/>
            <a:ext cx="1935146" cy="923330"/>
          </a:xfrm>
          <a:prstGeom prst="rect">
            <a:avLst/>
          </a:prstGeom>
          <a:noFill/>
        </p:spPr>
        <p:txBody>
          <a:bodyPr wrap="none" lIns="91440" tIns="45720" rIns="91440" bIns="45720">
            <a:spAutoFit/>
          </a:bodyPr>
          <a:lstStyle/>
          <a:p>
            <a:pPr algn="ctr"/>
            <a:r>
              <a:rPr lang="en-US" sz="5400" b="1" cap="none" spc="0"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4</a:t>
            </a:r>
          </a:p>
        </p:txBody>
      </p:sp>
      <p:sp>
        <p:nvSpPr>
          <p:cNvPr id="28" name="Rectangle 27">
            <a:extLst>
              <a:ext uri="{FF2B5EF4-FFF2-40B4-BE49-F238E27FC236}">
                <a16:creationId xmlns:a16="http://schemas.microsoft.com/office/drawing/2014/main" id="{38794995-1874-9E86-FEAA-14D7CC30286B}"/>
              </a:ext>
            </a:extLst>
          </p:cNvPr>
          <p:cNvSpPr/>
          <p:nvPr/>
        </p:nvSpPr>
        <p:spPr>
          <a:xfrm>
            <a:off x="-100565" y="4521587"/>
            <a:ext cx="12292565" cy="1323439"/>
          </a:xfrm>
          <a:prstGeom prst="rect">
            <a:avLst/>
          </a:prstGeom>
          <a:noFill/>
        </p:spPr>
        <p:txBody>
          <a:bodyPr wrap="square" lIns="91440" tIns="45720" rIns="91440" bIns="45720">
            <a:spAutoFit/>
          </a:bodyPr>
          <a:lstStyle/>
          <a:p>
            <a:pPr lvl="0" algn="ctr">
              <a:defRPr/>
            </a:pPr>
            <a:r>
              <a:rPr lang="en-US" sz="4000" b="1"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ĐÔNG NAM </a:t>
            </a:r>
            <a:r>
              <a:rPr lang="en-US" sz="4000" b="1" dirty="0" err="1">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Á</a:t>
            </a:r>
            <a:r>
              <a:rPr lang="en-US" sz="4000" b="1"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TỪ NỮA SAU THẾ KỈ XVI </a:t>
            </a:r>
          </a:p>
          <a:p>
            <a:pPr lvl="0" algn="ctr">
              <a:defRPr/>
            </a:pPr>
            <a:r>
              <a:rPr lang="en-US" sz="4000" b="1"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 GIỮA THẾ KỈ XIX (t1)</a:t>
            </a:r>
          </a:p>
        </p:txBody>
      </p:sp>
      <p:grpSp>
        <p:nvGrpSpPr>
          <p:cNvPr id="40" name="Group 39">
            <a:extLst>
              <a:ext uri="{FF2B5EF4-FFF2-40B4-BE49-F238E27FC236}">
                <a16:creationId xmlns:a16="http://schemas.microsoft.com/office/drawing/2014/main" id="{99994D74-8A5E-D6B4-82BF-EE029FA8598D}"/>
              </a:ext>
            </a:extLst>
          </p:cNvPr>
          <p:cNvGrpSpPr/>
          <p:nvPr/>
        </p:nvGrpSpPr>
        <p:grpSpPr>
          <a:xfrm>
            <a:off x="5285310" y="6123626"/>
            <a:ext cx="1952935" cy="152307"/>
            <a:chOff x="3867150" y="5937879"/>
            <a:chExt cx="2098985" cy="206666"/>
          </a:xfrm>
        </p:grpSpPr>
        <p:sp>
          <p:nvSpPr>
            <p:cNvPr id="29" name="Oval 28">
              <a:extLst>
                <a:ext uri="{FF2B5EF4-FFF2-40B4-BE49-F238E27FC236}">
                  <a16:creationId xmlns:a16="http://schemas.microsoft.com/office/drawing/2014/main" id="{63E86B23-105C-3029-E245-A063549A548D}"/>
                </a:ext>
              </a:extLst>
            </p:cNvPr>
            <p:cNvSpPr/>
            <p:nvPr/>
          </p:nvSpPr>
          <p:spPr>
            <a:xfrm>
              <a:off x="3867150"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78FA42D-FF81-3179-C3CC-6B995321035B}"/>
                </a:ext>
              </a:extLst>
            </p:cNvPr>
            <p:cNvSpPr/>
            <p:nvPr/>
          </p:nvSpPr>
          <p:spPr>
            <a:xfrm>
              <a:off x="4137069"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B91EC1B-A387-29D0-284D-C2B59550EF89}"/>
                </a:ext>
              </a:extLst>
            </p:cNvPr>
            <p:cNvSpPr/>
            <p:nvPr/>
          </p:nvSpPr>
          <p:spPr>
            <a:xfrm>
              <a:off x="4406988"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1F8CF9C-D1A0-EC0F-850E-A0927F3D8B19}"/>
                </a:ext>
              </a:extLst>
            </p:cNvPr>
            <p:cNvSpPr/>
            <p:nvPr/>
          </p:nvSpPr>
          <p:spPr>
            <a:xfrm>
              <a:off x="4676907"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7804C8A-CB2C-995A-83BC-CDB24A632CB0}"/>
                </a:ext>
              </a:extLst>
            </p:cNvPr>
            <p:cNvSpPr/>
            <p:nvPr/>
          </p:nvSpPr>
          <p:spPr>
            <a:xfrm>
              <a:off x="4946826"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043A554-B775-D091-9895-E4E9ECF82EC7}"/>
                </a:ext>
              </a:extLst>
            </p:cNvPr>
            <p:cNvSpPr/>
            <p:nvPr/>
          </p:nvSpPr>
          <p:spPr>
            <a:xfrm>
              <a:off x="5216745"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A200B45-D2C1-D202-A666-988877DCDCDD}"/>
                </a:ext>
              </a:extLst>
            </p:cNvPr>
            <p:cNvSpPr/>
            <p:nvPr/>
          </p:nvSpPr>
          <p:spPr>
            <a:xfrm>
              <a:off x="5486664"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944DCFA-AC62-ABB0-B373-2AA38BBE6617}"/>
                </a:ext>
              </a:extLst>
            </p:cNvPr>
            <p:cNvSpPr/>
            <p:nvPr/>
          </p:nvSpPr>
          <p:spPr>
            <a:xfrm>
              <a:off x="5756585"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1" name="Rectangle: Rounded Corners 40">
            <a:extLst>
              <a:ext uri="{FF2B5EF4-FFF2-40B4-BE49-F238E27FC236}">
                <a16:creationId xmlns:a16="http://schemas.microsoft.com/office/drawing/2014/main" id="{5C7F5899-A362-9690-5113-2F06E728BFD4}"/>
              </a:ext>
            </a:extLst>
          </p:cNvPr>
          <p:cNvSpPr/>
          <p:nvPr/>
        </p:nvSpPr>
        <p:spPr>
          <a:xfrm>
            <a:off x="6178690" y="-1479550"/>
            <a:ext cx="1003300" cy="4840615"/>
          </a:xfrm>
          <a:prstGeom prst="roundRect">
            <a:avLst>
              <a:gd name="adj" fmla="val 343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Rounded Corners 41">
            <a:extLst>
              <a:ext uri="{FF2B5EF4-FFF2-40B4-BE49-F238E27FC236}">
                <a16:creationId xmlns:a16="http://schemas.microsoft.com/office/drawing/2014/main" id="{E3F23C8C-9AAC-5051-21E1-B4015B1B81CE}"/>
              </a:ext>
            </a:extLst>
          </p:cNvPr>
          <p:cNvSpPr/>
          <p:nvPr/>
        </p:nvSpPr>
        <p:spPr>
          <a:xfrm>
            <a:off x="7219055" y="-1479550"/>
            <a:ext cx="1003300" cy="4326403"/>
          </a:xfrm>
          <a:prstGeom prst="roundRect">
            <a:avLst>
              <a:gd name="adj" fmla="val 331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Rounded Corners 42">
            <a:extLst>
              <a:ext uri="{FF2B5EF4-FFF2-40B4-BE49-F238E27FC236}">
                <a16:creationId xmlns:a16="http://schemas.microsoft.com/office/drawing/2014/main" id="{DE584F52-5337-3DA4-5D4C-EE8453593884}"/>
              </a:ext>
            </a:extLst>
          </p:cNvPr>
          <p:cNvSpPr/>
          <p:nvPr/>
        </p:nvSpPr>
        <p:spPr>
          <a:xfrm>
            <a:off x="8259420" y="-1479550"/>
            <a:ext cx="1003300" cy="5364651"/>
          </a:xfrm>
          <a:prstGeom prst="roundRect">
            <a:avLst>
              <a:gd name="adj" fmla="val 305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Rounded Corners 44">
            <a:extLst>
              <a:ext uri="{FF2B5EF4-FFF2-40B4-BE49-F238E27FC236}">
                <a16:creationId xmlns:a16="http://schemas.microsoft.com/office/drawing/2014/main" id="{F295790C-3E91-617D-24F3-B00AF095EDD2}"/>
              </a:ext>
            </a:extLst>
          </p:cNvPr>
          <p:cNvSpPr/>
          <p:nvPr/>
        </p:nvSpPr>
        <p:spPr>
          <a:xfrm>
            <a:off x="9299785" y="-1479550"/>
            <a:ext cx="1003300" cy="4701637"/>
          </a:xfrm>
          <a:prstGeom prst="roundRect">
            <a:avLst>
              <a:gd name="adj" fmla="val 348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Rounded Corners 45">
            <a:extLst>
              <a:ext uri="{FF2B5EF4-FFF2-40B4-BE49-F238E27FC236}">
                <a16:creationId xmlns:a16="http://schemas.microsoft.com/office/drawing/2014/main" id="{715CCD5C-8EFC-CDED-BFED-FC90C963F3C7}"/>
              </a:ext>
            </a:extLst>
          </p:cNvPr>
          <p:cNvSpPr/>
          <p:nvPr/>
        </p:nvSpPr>
        <p:spPr>
          <a:xfrm>
            <a:off x="10340150" y="-1440003"/>
            <a:ext cx="1003300" cy="5109131"/>
          </a:xfrm>
          <a:prstGeom prst="roundRect">
            <a:avLst>
              <a:gd name="adj" fmla="val 286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Rounded Corners 46">
            <a:extLst>
              <a:ext uri="{FF2B5EF4-FFF2-40B4-BE49-F238E27FC236}">
                <a16:creationId xmlns:a16="http://schemas.microsoft.com/office/drawing/2014/main" id="{A520820F-E6B3-5765-C4A7-1CE53243A0E6}"/>
              </a:ext>
            </a:extLst>
          </p:cNvPr>
          <p:cNvSpPr/>
          <p:nvPr/>
        </p:nvSpPr>
        <p:spPr>
          <a:xfrm>
            <a:off x="11380515" y="-1479550"/>
            <a:ext cx="1003300" cy="5792604"/>
          </a:xfrm>
          <a:prstGeom prst="roundRect">
            <a:avLst>
              <a:gd name="adj" fmla="val 318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01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7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97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750" fill="hold"/>
                                            <p:tgtEl>
                                              <p:spTgt spid="22"/>
                                            </p:tgtEl>
                                            <p:attrNameLst>
                                              <p:attrName>ppt_x</p:attrName>
                                            </p:attrNameLst>
                                          </p:cBhvr>
                                          <p:tavLst>
                                            <p:tav tm="0">
                                              <p:val>
                                                <p:strVal val="#ppt_x"/>
                                              </p:val>
                                            </p:tav>
                                            <p:tav tm="100000">
                                              <p:val>
                                                <p:strVal val="#ppt_x"/>
                                              </p:val>
                                            </p:tav>
                                          </p:tavLst>
                                        </p:anim>
                                        <p:anim calcmode="lin" valueType="num">
                                          <p:cBhvr additive="base">
                                            <p:cTn id="12" dur="17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decel="97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500" fill="hold"/>
                                            <p:tgtEl>
                                              <p:spTgt spid="42"/>
                                            </p:tgtEl>
                                            <p:attrNameLst>
                                              <p:attrName>ppt_x</p:attrName>
                                            </p:attrNameLst>
                                          </p:cBhvr>
                                          <p:tavLst>
                                            <p:tav tm="0">
                                              <p:val>
                                                <p:strVal val="#ppt_x"/>
                                              </p:val>
                                            </p:tav>
                                            <p:tav tm="100000">
                                              <p:val>
                                                <p:strVal val="#ppt_x"/>
                                              </p:val>
                                            </p:tav>
                                          </p:tavLst>
                                        </p:anim>
                                        <p:anim calcmode="lin" valueType="num">
                                          <p:cBhvr additive="base">
                                            <p:cTn id="16" dur="1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decel="97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ppt_x"/>
                                              </p:val>
                                            </p:tav>
                                            <p:tav tm="100000">
                                              <p:val>
                                                <p:strVal val="#ppt_x"/>
                                              </p:val>
                                            </p:tav>
                                          </p:tavLst>
                                        </p:anim>
                                        <p:anim calcmode="lin" valueType="num">
                                          <p:cBhvr additive="base">
                                            <p:cTn id="20" dur="1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decel="9700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500" fill="hold"/>
                                            <p:tgtEl>
                                              <p:spTgt spid="47"/>
                                            </p:tgtEl>
                                            <p:attrNameLst>
                                              <p:attrName>ppt_x</p:attrName>
                                            </p:attrNameLst>
                                          </p:cBhvr>
                                          <p:tavLst>
                                            <p:tav tm="0">
                                              <p:val>
                                                <p:strVal val="#ppt_x"/>
                                              </p:val>
                                            </p:tav>
                                            <p:tav tm="100000">
                                              <p:val>
                                                <p:strVal val="#ppt_x"/>
                                              </p:val>
                                            </p:tav>
                                          </p:tavLst>
                                        </p:anim>
                                        <p:anim calcmode="lin" valueType="num">
                                          <p:cBhvr additive="base">
                                            <p:cTn id="24" dur="1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decel="9700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750" fill="hold"/>
                                            <p:tgtEl>
                                              <p:spTgt spid="41"/>
                                            </p:tgtEl>
                                            <p:attrNameLst>
                                              <p:attrName>ppt_x</p:attrName>
                                            </p:attrNameLst>
                                          </p:cBhvr>
                                          <p:tavLst>
                                            <p:tav tm="0">
                                              <p:val>
                                                <p:strVal val="#ppt_x"/>
                                              </p:val>
                                            </p:tav>
                                            <p:tav tm="100000">
                                              <p:val>
                                                <p:strVal val="#ppt_x"/>
                                              </p:val>
                                            </p:tav>
                                          </p:tavLst>
                                        </p:anim>
                                        <p:anim calcmode="lin" valueType="num">
                                          <p:cBhvr additive="base">
                                            <p:cTn id="28" dur="1750" fill="hold"/>
                                            <p:tgtEl>
                                              <p:spTgt spid="41"/>
                                            </p:tgtEl>
                                            <p:attrNameLst>
                                              <p:attrName>ppt_y</p:attrName>
                                            </p:attrNameLst>
                                          </p:cBhvr>
                                          <p:tavLst>
                                            <p:tav tm="0">
                                              <p:val>
                                                <p:strVal val="0-#ppt_h/2"/>
                                              </p:val>
                                            </p:tav>
                                            <p:tav tm="100000">
                                              <p:val>
                                                <p:strVal val="#ppt_y"/>
                                              </p:val>
                                            </p:tav>
                                          </p:tavLst>
                                        </p:anim>
                                      </p:childTnLst>
                                    </p:cTn>
                                  </p:par>
                                  <p:par>
                                    <p:cTn id="29" presetID="2" presetClass="entr" presetSubtype="1" decel="97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decel="97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750" fill="hold"/>
                                            <p:tgtEl>
                                              <p:spTgt spid="45"/>
                                            </p:tgtEl>
                                            <p:attrNameLst>
                                              <p:attrName>ppt_x</p:attrName>
                                            </p:attrNameLst>
                                          </p:cBhvr>
                                          <p:tavLst>
                                            <p:tav tm="0">
                                              <p:val>
                                                <p:strVal val="#ppt_x"/>
                                              </p:val>
                                            </p:tav>
                                            <p:tav tm="100000">
                                              <p:val>
                                                <p:strVal val="#ppt_x"/>
                                              </p:val>
                                            </p:tav>
                                          </p:tavLst>
                                        </p:anim>
                                        <p:anim calcmode="lin" valueType="num">
                                          <p:cBhvr additive="base">
                                            <p:cTn id="36" dur="1750" fill="hold"/>
                                            <p:tgtEl>
                                              <p:spTgt spid="45"/>
                                            </p:tgtEl>
                                            <p:attrNameLst>
                                              <p:attrName>ppt_y</p:attrName>
                                            </p:attrNameLst>
                                          </p:cBhvr>
                                          <p:tavLst>
                                            <p:tav tm="0">
                                              <p:val>
                                                <p:strVal val="0-#ppt_h/2"/>
                                              </p:val>
                                            </p:tav>
                                            <p:tav tm="100000">
                                              <p:val>
                                                <p:strVal val="#ppt_y"/>
                                              </p:val>
                                            </p:tav>
                                          </p:tavLst>
                                        </p:anim>
                                      </p:childTnLst>
                                    </p:cTn>
                                  </p:par>
                                  <p:par>
                                    <p:cTn id="37" presetID="2" presetClass="entr" presetSubtype="1" decel="9700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500" fill="hold"/>
                                            <p:tgtEl>
                                              <p:spTgt spid="20"/>
                                            </p:tgtEl>
                                            <p:attrNameLst>
                                              <p:attrName>ppt_x</p:attrName>
                                            </p:attrNameLst>
                                          </p:cBhvr>
                                          <p:tavLst>
                                            <p:tav tm="0">
                                              <p:val>
                                                <p:strVal val="#ppt_x"/>
                                              </p:val>
                                            </p:tav>
                                            <p:tav tm="100000">
                                              <p:val>
                                                <p:strVal val="#ppt_x"/>
                                              </p:val>
                                            </p:tav>
                                          </p:tavLst>
                                        </p:anim>
                                        <p:anim calcmode="lin" valueType="num">
                                          <p:cBhvr additive="base">
                                            <p:cTn id="40" dur="1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decel="97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750" fill="hold"/>
                                            <p:tgtEl>
                                              <p:spTgt spid="10"/>
                                            </p:tgtEl>
                                            <p:attrNameLst>
                                              <p:attrName>ppt_x</p:attrName>
                                            </p:attrNameLst>
                                          </p:cBhvr>
                                          <p:tavLst>
                                            <p:tav tm="0">
                                              <p:val>
                                                <p:strVal val="#ppt_x"/>
                                              </p:val>
                                            </p:tav>
                                            <p:tav tm="100000">
                                              <p:val>
                                                <p:strVal val="#ppt_x"/>
                                              </p:val>
                                            </p:tav>
                                          </p:tavLst>
                                        </p:anim>
                                        <p:anim calcmode="lin" valueType="num">
                                          <p:cBhvr additive="base">
                                            <p:cTn id="44" dur="175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decel="97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ppt_x"/>
                                              </p:val>
                                            </p:tav>
                                            <p:tav tm="100000">
                                              <p:val>
                                                <p:strVal val="#ppt_x"/>
                                              </p:val>
                                            </p:tav>
                                          </p:tavLst>
                                        </p:anim>
                                        <p:anim calcmode="lin" valueType="num">
                                          <p:cBhvr additive="base">
                                            <p:cTn id="48" dur="1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decel="97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14:presetBounceEnd="40000">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14:bounceEnd="40000">
                                          <p:cBhvr additive="base">
                                            <p:cTn id="55" dur="2000" fill="hold"/>
                                            <p:tgtEl>
                                              <p:spTgt spid="27"/>
                                            </p:tgtEl>
                                            <p:attrNameLst>
                                              <p:attrName>ppt_x</p:attrName>
                                            </p:attrNameLst>
                                          </p:cBhvr>
                                          <p:tavLst>
                                            <p:tav tm="0">
                                              <p:val>
                                                <p:strVal val="0-#ppt_w/2"/>
                                              </p:val>
                                            </p:tav>
                                            <p:tav tm="100000">
                                              <p:val>
                                                <p:strVal val="#ppt_x"/>
                                              </p:val>
                                            </p:tav>
                                          </p:tavLst>
                                        </p:anim>
                                        <p:anim calcmode="lin" valueType="num" p14:bounceEnd="40000">
                                          <p:cBhvr additive="base">
                                            <p:cTn id="56" dur="20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14:presetBounceEnd="40000">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14:bounceEnd="40000">
                                          <p:cBhvr additive="base">
                                            <p:cTn id="59" dur="200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60" dur="2000" fill="hold"/>
                                            <p:tgtEl>
                                              <p:spTgt spid="28"/>
                                            </p:tgtEl>
                                            <p:attrNameLst>
                                              <p:attrName>ppt_y</p:attrName>
                                            </p:attrNameLst>
                                          </p:cBhvr>
                                          <p:tavLst>
                                            <p:tav tm="0">
                                              <p:val>
                                                <p:strVal val="#ppt_y"/>
                                              </p:val>
                                            </p:tav>
                                            <p:tav tm="100000">
                                              <p:val>
                                                <p:strVal val="#ppt_y"/>
                                              </p:val>
                                            </p:tav>
                                          </p:tavLst>
                                        </p:anim>
                                      </p:childTnLst>
                                    </p:cTn>
                                  </p:par>
                                  <p:par>
                                    <p:cTn id="61" presetID="16" presetClass="entr" presetSubtype="37"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outVertical)">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20" grpId="0" animBg="1"/>
          <p:bldP spid="22" grpId="0" animBg="1"/>
          <p:bldP spid="24" grpId="0" animBg="1"/>
          <p:bldP spid="27" grpId="0"/>
          <p:bldP spid="28" grpId="0"/>
          <p:bldP spid="41" grpId="0" animBg="1"/>
          <p:bldP spid="42" grpId="0" animBg="1"/>
          <p:bldP spid="43" grpId="0" animBg="1"/>
          <p:bldP spid="45" grpId="0" animBg="1"/>
          <p:bldP spid="46" grpId="0" animBg="1"/>
          <p:bldP spid="4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7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97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750" fill="hold"/>
                                            <p:tgtEl>
                                              <p:spTgt spid="22"/>
                                            </p:tgtEl>
                                            <p:attrNameLst>
                                              <p:attrName>ppt_x</p:attrName>
                                            </p:attrNameLst>
                                          </p:cBhvr>
                                          <p:tavLst>
                                            <p:tav tm="0">
                                              <p:val>
                                                <p:strVal val="#ppt_x"/>
                                              </p:val>
                                            </p:tav>
                                            <p:tav tm="100000">
                                              <p:val>
                                                <p:strVal val="#ppt_x"/>
                                              </p:val>
                                            </p:tav>
                                          </p:tavLst>
                                        </p:anim>
                                        <p:anim calcmode="lin" valueType="num">
                                          <p:cBhvr additive="base">
                                            <p:cTn id="12" dur="17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decel="97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500" fill="hold"/>
                                            <p:tgtEl>
                                              <p:spTgt spid="42"/>
                                            </p:tgtEl>
                                            <p:attrNameLst>
                                              <p:attrName>ppt_x</p:attrName>
                                            </p:attrNameLst>
                                          </p:cBhvr>
                                          <p:tavLst>
                                            <p:tav tm="0">
                                              <p:val>
                                                <p:strVal val="#ppt_x"/>
                                              </p:val>
                                            </p:tav>
                                            <p:tav tm="100000">
                                              <p:val>
                                                <p:strVal val="#ppt_x"/>
                                              </p:val>
                                            </p:tav>
                                          </p:tavLst>
                                        </p:anim>
                                        <p:anim calcmode="lin" valueType="num">
                                          <p:cBhvr additive="base">
                                            <p:cTn id="16" dur="1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decel="97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ppt_x"/>
                                              </p:val>
                                            </p:tav>
                                            <p:tav tm="100000">
                                              <p:val>
                                                <p:strVal val="#ppt_x"/>
                                              </p:val>
                                            </p:tav>
                                          </p:tavLst>
                                        </p:anim>
                                        <p:anim calcmode="lin" valueType="num">
                                          <p:cBhvr additive="base">
                                            <p:cTn id="20" dur="1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decel="9700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500" fill="hold"/>
                                            <p:tgtEl>
                                              <p:spTgt spid="47"/>
                                            </p:tgtEl>
                                            <p:attrNameLst>
                                              <p:attrName>ppt_x</p:attrName>
                                            </p:attrNameLst>
                                          </p:cBhvr>
                                          <p:tavLst>
                                            <p:tav tm="0">
                                              <p:val>
                                                <p:strVal val="#ppt_x"/>
                                              </p:val>
                                            </p:tav>
                                            <p:tav tm="100000">
                                              <p:val>
                                                <p:strVal val="#ppt_x"/>
                                              </p:val>
                                            </p:tav>
                                          </p:tavLst>
                                        </p:anim>
                                        <p:anim calcmode="lin" valueType="num">
                                          <p:cBhvr additive="base">
                                            <p:cTn id="24" dur="1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decel="9700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750" fill="hold"/>
                                            <p:tgtEl>
                                              <p:spTgt spid="41"/>
                                            </p:tgtEl>
                                            <p:attrNameLst>
                                              <p:attrName>ppt_x</p:attrName>
                                            </p:attrNameLst>
                                          </p:cBhvr>
                                          <p:tavLst>
                                            <p:tav tm="0">
                                              <p:val>
                                                <p:strVal val="#ppt_x"/>
                                              </p:val>
                                            </p:tav>
                                            <p:tav tm="100000">
                                              <p:val>
                                                <p:strVal val="#ppt_x"/>
                                              </p:val>
                                            </p:tav>
                                          </p:tavLst>
                                        </p:anim>
                                        <p:anim calcmode="lin" valueType="num">
                                          <p:cBhvr additive="base">
                                            <p:cTn id="28" dur="1750" fill="hold"/>
                                            <p:tgtEl>
                                              <p:spTgt spid="41"/>
                                            </p:tgtEl>
                                            <p:attrNameLst>
                                              <p:attrName>ppt_y</p:attrName>
                                            </p:attrNameLst>
                                          </p:cBhvr>
                                          <p:tavLst>
                                            <p:tav tm="0">
                                              <p:val>
                                                <p:strVal val="0-#ppt_h/2"/>
                                              </p:val>
                                            </p:tav>
                                            <p:tav tm="100000">
                                              <p:val>
                                                <p:strVal val="#ppt_y"/>
                                              </p:val>
                                            </p:tav>
                                          </p:tavLst>
                                        </p:anim>
                                      </p:childTnLst>
                                    </p:cTn>
                                  </p:par>
                                  <p:par>
                                    <p:cTn id="29" presetID="2" presetClass="entr" presetSubtype="1" decel="97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decel="97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750" fill="hold"/>
                                            <p:tgtEl>
                                              <p:spTgt spid="45"/>
                                            </p:tgtEl>
                                            <p:attrNameLst>
                                              <p:attrName>ppt_x</p:attrName>
                                            </p:attrNameLst>
                                          </p:cBhvr>
                                          <p:tavLst>
                                            <p:tav tm="0">
                                              <p:val>
                                                <p:strVal val="#ppt_x"/>
                                              </p:val>
                                            </p:tav>
                                            <p:tav tm="100000">
                                              <p:val>
                                                <p:strVal val="#ppt_x"/>
                                              </p:val>
                                            </p:tav>
                                          </p:tavLst>
                                        </p:anim>
                                        <p:anim calcmode="lin" valueType="num">
                                          <p:cBhvr additive="base">
                                            <p:cTn id="36" dur="1750" fill="hold"/>
                                            <p:tgtEl>
                                              <p:spTgt spid="45"/>
                                            </p:tgtEl>
                                            <p:attrNameLst>
                                              <p:attrName>ppt_y</p:attrName>
                                            </p:attrNameLst>
                                          </p:cBhvr>
                                          <p:tavLst>
                                            <p:tav tm="0">
                                              <p:val>
                                                <p:strVal val="0-#ppt_h/2"/>
                                              </p:val>
                                            </p:tav>
                                            <p:tav tm="100000">
                                              <p:val>
                                                <p:strVal val="#ppt_y"/>
                                              </p:val>
                                            </p:tav>
                                          </p:tavLst>
                                        </p:anim>
                                      </p:childTnLst>
                                    </p:cTn>
                                  </p:par>
                                  <p:par>
                                    <p:cTn id="37" presetID="2" presetClass="entr" presetSubtype="1" decel="9700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500" fill="hold"/>
                                            <p:tgtEl>
                                              <p:spTgt spid="20"/>
                                            </p:tgtEl>
                                            <p:attrNameLst>
                                              <p:attrName>ppt_x</p:attrName>
                                            </p:attrNameLst>
                                          </p:cBhvr>
                                          <p:tavLst>
                                            <p:tav tm="0">
                                              <p:val>
                                                <p:strVal val="#ppt_x"/>
                                              </p:val>
                                            </p:tav>
                                            <p:tav tm="100000">
                                              <p:val>
                                                <p:strVal val="#ppt_x"/>
                                              </p:val>
                                            </p:tav>
                                          </p:tavLst>
                                        </p:anim>
                                        <p:anim calcmode="lin" valueType="num">
                                          <p:cBhvr additive="base">
                                            <p:cTn id="40" dur="1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decel="97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750" fill="hold"/>
                                            <p:tgtEl>
                                              <p:spTgt spid="10"/>
                                            </p:tgtEl>
                                            <p:attrNameLst>
                                              <p:attrName>ppt_x</p:attrName>
                                            </p:attrNameLst>
                                          </p:cBhvr>
                                          <p:tavLst>
                                            <p:tav tm="0">
                                              <p:val>
                                                <p:strVal val="#ppt_x"/>
                                              </p:val>
                                            </p:tav>
                                            <p:tav tm="100000">
                                              <p:val>
                                                <p:strVal val="#ppt_x"/>
                                              </p:val>
                                            </p:tav>
                                          </p:tavLst>
                                        </p:anim>
                                        <p:anim calcmode="lin" valueType="num">
                                          <p:cBhvr additive="base">
                                            <p:cTn id="44" dur="175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decel="97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ppt_x"/>
                                              </p:val>
                                            </p:tav>
                                            <p:tav tm="100000">
                                              <p:val>
                                                <p:strVal val="#ppt_x"/>
                                              </p:val>
                                            </p:tav>
                                          </p:tavLst>
                                        </p:anim>
                                        <p:anim calcmode="lin" valueType="num">
                                          <p:cBhvr additive="base">
                                            <p:cTn id="48" dur="1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decel="97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2000" fill="hold"/>
                                            <p:tgtEl>
                                              <p:spTgt spid="27"/>
                                            </p:tgtEl>
                                            <p:attrNameLst>
                                              <p:attrName>ppt_x</p:attrName>
                                            </p:attrNameLst>
                                          </p:cBhvr>
                                          <p:tavLst>
                                            <p:tav tm="0">
                                              <p:val>
                                                <p:strVal val="0-#ppt_w/2"/>
                                              </p:val>
                                            </p:tav>
                                            <p:tav tm="100000">
                                              <p:val>
                                                <p:strVal val="#ppt_x"/>
                                              </p:val>
                                            </p:tav>
                                          </p:tavLst>
                                        </p:anim>
                                        <p:anim calcmode="lin" valueType="num">
                                          <p:cBhvr additive="base">
                                            <p:cTn id="56" dur="20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2000" fill="hold"/>
                                            <p:tgtEl>
                                              <p:spTgt spid="28"/>
                                            </p:tgtEl>
                                            <p:attrNameLst>
                                              <p:attrName>ppt_x</p:attrName>
                                            </p:attrNameLst>
                                          </p:cBhvr>
                                          <p:tavLst>
                                            <p:tav tm="0">
                                              <p:val>
                                                <p:strVal val="1+#ppt_w/2"/>
                                              </p:val>
                                            </p:tav>
                                            <p:tav tm="100000">
                                              <p:val>
                                                <p:strVal val="#ppt_x"/>
                                              </p:val>
                                            </p:tav>
                                          </p:tavLst>
                                        </p:anim>
                                        <p:anim calcmode="lin" valueType="num">
                                          <p:cBhvr additive="base">
                                            <p:cTn id="60" dur="2000" fill="hold"/>
                                            <p:tgtEl>
                                              <p:spTgt spid="28"/>
                                            </p:tgtEl>
                                            <p:attrNameLst>
                                              <p:attrName>ppt_y</p:attrName>
                                            </p:attrNameLst>
                                          </p:cBhvr>
                                          <p:tavLst>
                                            <p:tav tm="0">
                                              <p:val>
                                                <p:strVal val="#ppt_y"/>
                                              </p:val>
                                            </p:tav>
                                            <p:tav tm="100000">
                                              <p:val>
                                                <p:strVal val="#ppt_y"/>
                                              </p:val>
                                            </p:tav>
                                          </p:tavLst>
                                        </p:anim>
                                      </p:childTnLst>
                                    </p:cTn>
                                  </p:par>
                                  <p:par>
                                    <p:cTn id="61" presetID="16" presetClass="entr" presetSubtype="37"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outVertical)">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20" grpId="0" animBg="1"/>
          <p:bldP spid="22" grpId="0" animBg="1"/>
          <p:bldP spid="24" grpId="0" animBg="1"/>
          <p:bldP spid="27" grpId="0"/>
          <p:bldP spid="28" grpId="0"/>
          <p:bldP spid="41" grpId="0" animBg="1"/>
          <p:bldP spid="42" grpId="0" animBg="1"/>
          <p:bldP spid="43" grpId="0" animBg="1"/>
          <p:bldP spid="45" grpId="0" animBg="1"/>
          <p:bldP spid="46" grpId="0" animBg="1"/>
          <p:bldP spid="4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228600" y="152400"/>
            <a:ext cx="11963400" cy="1569660"/>
          </a:xfrm>
          <a:prstGeom prst="rect">
            <a:avLst/>
          </a:prstGeom>
          <a:noFill/>
        </p:spPr>
        <p:txBody>
          <a:bodyPr wrap="square">
            <a:spAutoFit/>
          </a:bodyPr>
          <a:lstStyle/>
          <a:p>
            <a:pPr algn="ctr" fontAlgn="base">
              <a:spcBef>
                <a:spcPct val="0"/>
              </a:spcBef>
              <a:spcAft>
                <a:spcPct val="0"/>
              </a:spcAft>
              <a:defRPr/>
            </a:pPr>
            <a:r>
              <a:rPr lang="en-US" altLang="en-US" sz="3200" b="1" dirty="0">
                <a:solidFill>
                  <a:srgbClr val="FF0000"/>
                </a:solidFill>
                <a:latin typeface="Times New Roman" panose="02020603050405020304" pitchFamily="18" charset="0"/>
                <a:cs typeface="Times New Roman" panose="02020603050405020304" pitchFamily="18" charset="0"/>
              </a:rPr>
              <a:t>BÀI 4: ĐÔNG NAM </a:t>
            </a:r>
            <a:r>
              <a:rPr lang="en-US" altLang="en-US" sz="3200" b="1" dirty="0" err="1">
                <a:solidFill>
                  <a:srgbClr val="FF0000"/>
                </a:solidFill>
                <a:latin typeface="Times New Roman" panose="02020603050405020304" pitchFamily="18" charset="0"/>
                <a:cs typeface="Times New Roman" panose="02020603050405020304" pitchFamily="18" charset="0"/>
              </a:rPr>
              <a:t>Á</a:t>
            </a:r>
            <a:r>
              <a:rPr lang="en-US" altLang="en-US" sz="3200" b="1" dirty="0">
                <a:solidFill>
                  <a:srgbClr val="FF0000"/>
                </a:solidFill>
                <a:latin typeface="Times New Roman" panose="02020603050405020304" pitchFamily="18" charset="0"/>
                <a:cs typeface="Times New Roman" panose="02020603050405020304" pitchFamily="18" charset="0"/>
              </a:rPr>
              <a:t> TỪ NỮA SAU THẾ KỈ XVI ĐẾN GIỮA THẾ KỈ XIX (t1)</a:t>
            </a:r>
          </a:p>
          <a:p>
            <a:pPr algn="ctr" fontAlgn="base">
              <a:spcBef>
                <a:spcPct val="0"/>
              </a:spcBef>
              <a:spcAft>
                <a:spcPct val="0"/>
              </a:spcAft>
              <a:defRPr/>
            </a:pP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48833BC7-1CC5-2CA7-34CA-F7AD3FFAFCF2}"/>
              </a:ext>
            </a:extLst>
          </p:cNvPr>
          <p:cNvSpPr txBox="1"/>
          <p:nvPr/>
        </p:nvSpPr>
        <p:spPr>
          <a:xfrm>
            <a:off x="193208" y="1280666"/>
            <a:ext cx="8353926"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lang="en-US" sz="3200" b="1" dirty="0" err="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Khái</a:t>
            </a:r>
            <a:r>
              <a:rPr lang="en-US" sz="3200" b="1" dirty="0">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quát</a:t>
            </a:r>
            <a:r>
              <a:rPr lang="en-US" sz="3200" b="1" dirty="0">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 q</a:t>
            </a:r>
            <a:r>
              <a:rPr kumimoji="0" lang="en-US" sz="32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nhập</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Đông</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thực</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dân</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phương</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Tây</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 name="Picture 1" descr="Kids discuss homework Premium Vector">
            <a:extLst>
              <a:ext uri="{FF2B5EF4-FFF2-40B4-BE49-F238E27FC236}">
                <a16:creationId xmlns:a16="http://schemas.microsoft.com/office/drawing/2014/main" id="{BDFB4F30-AA5F-C19F-E826-9259C41C688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t="22517"/>
          <a:stretch/>
        </p:blipFill>
        <p:spPr bwMode="auto">
          <a:xfrm>
            <a:off x="-277029" y="3646592"/>
            <a:ext cx="5301521" cy="32114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9EA32-441C-04A5-8617-B6C26281C10B}"/>
              </a:ext>
            </a:extLst>
          </p:cNvPr>
          <p:cNvSpPr>
            <a:spLocks noChangeArrowheads="1"/>
          </p:cNvSpPr>
          <p:nvPr/>
        </p:nvSpPr>
        <p:spPr bwMode="auto">
          <a:xfrm>
            <a:off x="228600" y="2379800"/>
            <a:ext cx="4512325"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en-US" sz="6600" b="1" kern="1200">
                <a:solidFill>
                  <a:srgbClr val="00B050"/>
                </a:solidFill>
                <a:latin typeface="Snap ITC" panose="04040A07060A02020202" pitchFamily="82" charset="0"/>
                <a:ea typeface="+mn-ea"/>
                <a:cs typeface="Times New Roman" panose="02020603050405020304" pitchFamily="18" charset="0"/>
              </a:rPr>
              <a:t>Thảo luận</a:t>
            </a:r>
            <a:endParaRPr lang="en-US" altLang="en-US" sz="6600" b="1" kern="1200" dirty="0">
              <a:solidFill>
                <a:srgbClr val="00B050"/>
              </a:solidFill>
              <a:latin typeface="Snap ITC" panose="04040A07060A02020202" pitchFamily="8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E0380E1-6251-3C40-1AE7-7EFC6F410ABD}"/>
              </a:ext>
            </a:extLst>
          </p:cNvPr>
          <p:cNvSpPr txBox="1"/>
          <p:nvPr/>
        </p:nvSpPr>
        <p:spPr>
          <a:xfrm>
            <a:off x="5352142" y="2935444"/>
            <a:ext cx="6389985" cy="2462213"/>
          </a:xfrm>
          <a:prstGeom prst="rect">
            <a:avLst/>
          </a:prstGeom>
          <a:noFill/>
        </p:spPr>
        <p:txBody>
          <a:bodyPr wrap="square" lIns="0" tIns="0" rIns="0" bIns="0" rtlCol="0">
            <a:spAutoFit/>
          </a:bodyPr>
          <a:lstStyle/>
          <a:p>
            <a:pPr algn="ctr"/>
            <a:r>
              <a:rPr lang="en-US" sz="4000" b="1">
                <a:solidFill>
                  <a:schemeClr val="accent6"/>
                </a:solidFill>
                <a:latin typeface="Times New Roman" panose="02020603050405020304" pitchFamily="18" charset="0"/>
                <a:ea typeface="Microsoft YaHei" panose="020B0503020204020204" pitchFamily="34" charset="-122"/>
                <a:cs typeface="Times New Roman" panose="02020603050405020304" pitchFamily="18" charset="0"/>
              </a:rPr>
              <a:t>Liệt kê các lý do dẫn đến quá trình xâm nhập của</a:t>
            </a:r>
            <a:r>
              <a:rPr lang="en-US" sz="4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 tư bản phương Tây vào các nước Đông Nam Á</a:t>
            </a:r>
            <a:r>
              <a:rPr lang="en-US" sz="4000" b="1">
                <a:solidFill>
                  <a:schemeClr val="accent6"/>
                </a:solidFill>
                <a:latin typeface="Times New Roman" panose="02020603050405020304" pitchFamily="18" charset="0"/>
                <a:ea typeface="Microsoft YaHei" panose="020B0503020204020204" pitchFamily="34" charset="-122"/>
                <a:cs typeface="Times New Roman" panose="02020603050405020304" pitchFamily="18" charset="0"/>
              </a:rPr>
              <a:t> </a:t>
            </a:r>
            <a:endParaRPr lang="en-US" sz="4000" b="1" dirty="0">
              <a:solidFill>
                <a:schemeClr val="accent6"/>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1160C728-7429-2326-B5B2-3B66AB046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ại Sao xâm lược ĐNA 00_00_00-00_01_10">
            <a:hlinkClick r:id="" action="ppaction://media"/>
            <a:extLst>
              <a:ext uri="{FF2B5EF4-FFF2-40B4-BE49-F238E27FC236}">
                <a16:creationId xmlns:a16="http://schemas.microsoft.com/office/drawing/2014/main" id="{BBBF57ED-994B-47CD-1C5C-88AA7F3D49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784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3429642-9EF8-B860-3731-BD677E585B9E}"/>
              </a:ext>
            </a:extLst>
          </p:cNvPr>
          <p:cNvPicPr>
            <a:picLocks noChangeAspect="1"/>
          </p:cNvPicPr>
          <p:nvPr/>
        </p:nvPicPr>
        <p:blipFill>
          <a:blip r:embed="rId2"/>
          <a:stretch>
            <a:fillRect/>
          </a:stretch>
        </p:blipFill>
        <p:spPr>
          <a:xfrm>
            <a:off x="0" y="3426"/>
            <a:ext cx="12192000" cy="6851148"/>
          </a:xfrm>
          <a:prstGeom prst="rect">
            <a:avLst/>
          </a:prstGeom>
        </p:spPr>
      </p:pic>
      <p:sp>
        <p:nvSpPr>
          <p:cNvPr id="4" name="Freeform 3">
            <a:extLst>
              <a:ext uri="{FF2B5EF4-FFF2-40B4-BE49-F238E27FC236}">
                <a16:creationId xmlns:a16="http://schemas.microsoft.com/office/drawing/2014/main" id="{302F024C-3565-2844-BAB8-99CE1A68C58C}"/>
              </a:ext>
            </a:extLst>
          </p:cNvPr>
          <p:cNvSpPr/>
          <p:nvPr/>
        </p:nvSpPr>
        <p:spPr>
          <a:xfrm>
            <a:off x="6646986" y="3991707"/>
            <a:ext cx="4853352" cy="2866293"/>
          </a:xfrm>
          <a:custGeom>
            <a:avLst/>
            <a:gdLst>
              <a:gd name="connsiteX0" fmla="*/ 659567 w 5396459"/>
              <a:gd name="connsiteY0" fmla="*/ 3760 h 3009288"/>
              <a:gd name="connsiteX1" fmla="*/ 434715 w 5396459"/>
              <a:gd name="connsiteY1" fmla="*/ 18750 h 3009288"/>
              <a:gd name="connsiteX2" fmla="*/ 337279 w 5396459"/>
              <a:gd name="connsiteY2" fmla="*/ 63721 h 3009288"/>
              <a:gd name="connsiteX3" fmla="*/ 292308 w 5396459"/>
              <a:gd name="connsiteY3" fmla="*/ 86206 h 3009288"/>
              <a:gd name="connsiteX4" fmla="*/ 202367 w 5396459"/>
              <a:gd name="connsiteY4" fmla="*/ 138672 h 3009288"/>
              <a:gd name="connsiteX5" fmla="*/ 119921 w 5396459"/>
              <a:gd name="connsiteY5" fmla="*/ 206127 h 3009288"/>
              <a:gd name="connsiteX6" fmla="*/ 112426 w 5396459"/>
              <a:gd name="connsiteY6" fmla="*/ 228613 h 3009288"/>
              <a:gd name="connsiteX7" fmla="*/ 89941 w 5396459"/>
              <a:gd name="connsiteY7" fmla="*/ 281078 h 3009288"/>
              <a:gd name="connsiteX8" fmla="*/ 82446 w 5396459"/>
              <a:gd name="connsiteY8" fmla="*/ 311058 h 3009288"/>
              <a:gd name="connsiteX9" fmla="*/ 74951 w 5396459"/>
              <a:gd name="connsiteY9" fmla="*/ 363524 h 3009288"/>
              <a:gd name="connsiteX10" fmla="*/ 52466 w 5396459"/>
              <a:gd name="connsiteY10" fmla="*/ 423485 h 3009288"/>
              <a:gd name="connsiteX11" fmla="*/ 44971 w 5396459"/>
              <a:gd name="connsiteY11" fmla="*/ 468455 h 3009288"/>
              <a:gd name="connsiteX12" fmla="*/ 37476 w 5396459"/>
              <a:gd name="connsiteY12" fmla="*/ 498436 h 3009288"/>
              <a:gd name="connsiteX13" fmla="*/ 29981 w 5396459"/>
              <a:gd name="connsiteY13" fmla="*/ 535911 h 3009288"/>
              <a:gd name="connsiteX14" fmla="*/ 22485 w 5396459"/>
              <a:gd name="connsiteY14" fmla="*/ 580881 h 3009288"/>
              <a:gd name="connsiteX15" fmla="*/ 14990 w 5396459"/>
              <a:gd name="connsiteY15" fmla="*/ 603367 h 3009288"/>
              <a:gd name="connsiteX16" fmla="*/ 0 w 5396459"/>
              <a:gd name="connsiteY16" fmla="*/ 693308 h 3009288"/>
              <a:gd name="connsiteX17" fmla="*/ 7495 w 5396459"/>
              <a:gd name="connsiteY17" fmla="*/ 888180 h 3009288"/>
              <a:gd name="connsiteX18" fmla="*/ 14990 w 5396459"/>
              <a:gd name="connsiteY18" fmla="*/ 1128022 h 3009288"/>
              <a:gd name="connsiteX19" fmla="*/ 29981 w 5396459"/>
              <a:gd name="connsiteY19" fmla="*/ 1150508 h 3009288"/>
              <a:gd name="connsiteX20" fmla="*/ 37476 w 5396459"/>
              <a:gd name="connsiteY20" fmla="*/ 1172993 h 3009288"/>
              <a:gd name="connsiteX21" fmla="*/ 52466 w 5396459"/>
              <a:gd name="connsiteY21" fmla="*/ 1195478 h 3009288"/>
              <a:gd name="connsiteX22" fmla="*/ 59961 w 5396459"/>
              <a:gd name="connsiteY22" fmla="*/ 1225458 h 3009288"/>
              <a:gd name="connsiteX23" fmla="*/ 74951 w 5396459"/>
              <a:gd name="connsiteY23" fmla="*/ 1240449 h 3009288"/>
              <a:gd name="connsiteX24" fmla="*/ 89941 w 5396459"/>
              <a:gd name="connsiteY24" fmla="*/ 1262934 h 3009288"/>
              <a:gd name="connsiteX25" fmla="*/ 104931 w 5396459"/>
              <a:gd name="connsiteY25" fmla="*/ 1322895 h 3009288"/>
              <a:gd name="connsiteX26" fmla="*/ 119921 w 5396459"/>
              <a:gd name="connsiteY26" fmla="*/ 1345380 h 3009288"/>
              <a:gd name="connsiteX27" fmla="*/ 134912 w 5396459"/>
              <a:gd name="connsiteY27" fmla="*/ 1397845 h 3009288"/>
              <a:gd name="connsiteX28" fmla="*/ 149902 w 5396459"/>
              <a:gd name="connsiteY28" fmla="*/ 1435321 h 3009288"/>
              <a:gd name="connsiteX29" fmla="*/ 179882 w 5396459"/>
              <a:gd name="connsiteY29" fmla="*/ 1495281 h 3009288"/>
              <a:gd name="connsiteX30" fmla="*/ 187377 w 5396459"/>
              <a:gd name="connsiteY30" fmla="*/ 1517767 h 3009288"/>
              <a:gd name="connsiteX31" fmla="*/ 224853 w 5396459"/>
              <a:gd name="connsiteY31" fmla="*/ 1577727 h 3009288"/>
              <a:gd name="connsiteX32" fmla="*/ 269823 w 5396459"/>
              <a:gd name="connsiteY32" fmla="*/ 1682658 h 3009288"/>
              <a:gd name="connsiteX33" fmla="*/ 292308 w 5396459"/>
              <a:gd name="connsiteY33" fmla="*/ 1720134 h 3009288"/>
              <a:gd name="connsiteX34" fmla="*/ 367259 w 5396459"/>
              <a:gd name="connsiteY34" fmla="*/ 1847550 h 3009288"/>
              <a:gd name="connsiteX35" fmla="*/ 382249 w 5396459"/>
              <a:gd name="connsiteY35" fmla="*/ 1870036 h 3009288"/>
              <a:gd name="connsiteX36" fmla="*/ 404735 w 5396459"/>
              <a:gd name="connsiteY36" fmla="*/ 1907511 h 3009288"/>
              <a:gd name="connsiteX37" fmla="*/ 434715 w 5396459"/>
              <a:gd name="connsiteY37" fmla="*/ 1929996 h 3009288"/>
              <a:gd name="connsiteX38" fmla="*/ 472190 w 5396459"/>
              <a:gd name="connsiteY38" fmla="*/ 1989957 h 3009288"/>
              <a:gd name="connsiteX39" fmla="*/ 517161 w 5396459"/>
              <a:gd name="connsiteY39" fmla="*/ 2019937 h 3009288"/>
              <a:gd name="connsiteX40" fmla="*/ 539646 w 5396459"/>
              <a:gd name="connsiteY40" fmla="*/ 2042422 h 3009288"/>
              <a:gd name="connsiteX41" fmla="*/ 584617 w 5396459"/>
              <a:gd name="connsiteY41" fmla="*/ 2072403 h 3009288"/>
              <a:gd name="connsiteX42" fmla="*/ 629587 w 5396459"/>
              <a:gd name="connsiteY42" fmla="*/ 2117373 h 3009288"/>
              <a:gd name="connsiteX43" fmla="*/ 712033 w 5396459"/>
              <a:gd name="connsiteY43" fmla="*/ 2177334 h 3009288"/>
              <a:gd name="connsiteX44" fmla="*/ 734518 w 5396459"/>
              <a:gd name="connsiteY44" fmla="*/ 2199819 h 3009288"/>
              <a:gd name="connsiteX45" fmla="*/ 786984 w 5396459"/>
              <a:gd name="connsiteY45" fmla="*/ 2229799 h 3009288"/>
              <a:gd name="connsiteX46" fmla="*/ 801974 w 5396459"/>
              <a:gd name="connsiteY46" fmla="*/ 2244790 h 3009288"/>
              <a:gd name="connsiteX47" fmla="*/ 854440 w 5396459"/>
              <a:gd name="connsiteY47" fmla="*/ 2267275 h 3009288"/>
              <a:gd name="connsiteX48" fmla="*/ 914400 w 5396459"/>
              <a:gd name="connsiteY48" fmla="*/ 2312245 h 3009288"/>
              <a:gd name="connsiteX49" fmla="*/ 936885 w 5396459"/>
              <a:gd name="connsiteY49" fmla="*/ 2319740 h 3009288"/>
              <a:gd name="connsiteX50" fmla="*/ 996846 w 5396459"/>
              <a:gd name="connsiteY50" fmla="*/ 2357216 h 3009288"/>
              <a:gd name="connsiteX51" fmla="*/ 1019331 w 5396459"/>
              <a:gd name="connsiteY51" fmla="*/ 2372206 h 3009288"/>
              <a:gd name="connsiteX52" fmla="*/ 1101777 w 5396459"/>
              <a:gd name="connsiteY52" fmla="*/ 2402186 h 3009288"/>
              <a:gd name="connsiteX53" fmla="*/ 1184223 w 5396459"/>
              <a:gd name="connsiteY53" fmla="*/ 2424672 h 3009288"/>
              <a:gd name="connsiteX54" fmla="*/ 1221699 w 5396459"/>
              <a:gd name="connsiteY54" fmla="*/ 2439662 h 3009288"/>
              <a:gd name="connsiteX55" fmla="*/ 1274164 w 5396459"/>
              <a:gd name="connsiteY55" fmla="*/ 2454652 h 3009288"/>
              <a:gd name="connsiteX56" fmla="*/ 1311640 w 5396459"/>
              <a:gd name="connsiteY56" fmla="*/ 2469642 h 3009288"/>
              <a:gd name="connsiteX57" fmla="*/ 1334125 w 5396459"/>
              <a:gd name="connsiteY57" fmla="*/ 2477137 h 3009288"/>
              <a:gd name="connsiteX58" fmla="*/ 1409076 w 5396459"/>
              <a:gd name="connsiteY58" fmla="*/ 2507117 h 3009288"/>
              <a:gd name="connsiteX59" fmla="*/ 1439056 w 5396459"/>
              <a:gd name="connsiteY59" fmla="*/ 2514613 h 3009288"/>
              <a:gd name="connsiteX60" fmla="*/ 1528997 w 5396459"/>
              <a:gd name="connsiteY60" fmla="*/ 2544593 h 3009288"/>
              <a:gd name="connsiteX61" fmla="*/ 1648918 w 5396459"/>
              <a:gd name="connsiteY61" fmla="*/ 2597058 h 3009288"/>
              <a:gd name="connsiteX62" fmla="*/ 1708879 w 5396459"/>
              <a:gd name="connsiteY62" fmla="*/ 2627039 h 3009288"/>
              <a:gd name="connsiteX63" fmla="*/ 1731364 w 5396459"/>
              <a:gd name="connsiteY63" fmla="*/ 2642029 h 3009288"/>
              <a:gd name="connsiteX64" fmla="*/ 1753849 w 5396459"/>
              <a:gd name="connsiteY64" fmla="*/ 2649524 h 3009288"/>
              <a:gd name="connsiteX65" fmla="*/ 1783830 w 5396459"/>
              <a:gd name="connsiteY65" fmla="*/ 2664514 h 3009288"/>
              <a:gd name="connsiteX66" fmla="*/ 1858781 w 5396459"/>
              <a:gd name="connsiteY66" fmla="*/ 2709485 h 3009288"/>
              <a:gd name="connsiteX67" fmla="*/ 1903751 w 5396459"/>
              <a:gd name="connsiteY67" fmla="*/ 2724475 h 3009288"/>
              <a:gd name="connsiteX68" fmla="*/ 1978702 w 5396459"/>
              <a:gd name="connsiteY68" fmla="*/ 2754455 h 3009288"/>
              <a:gd name="connsiteX69" fmla="*/ 2023672 w 5396459"/>
              <a:gd name="connsiteY69" fmla="*/ 2761950 h 3009288"/>
              <a:gd name="connsiteX70" fmla="*/ 2076138 w 5396459"/>
              <a:gd name="connsiteY70" fmla="*/ 2776940 h 3009288"/>
              <a:gd name="connsiteX71" fmla="*/ 2308485 w 5396459"/>
              <a:gd name="connsiteY71" fmla="*/ 2844396 h 3009288"/>
              <a:gd name="connsiteX72" fmla="*/ 2398426 w 5396459"/>
              <a:gd name="connsiteY72" fmla="*/ 2874377 h 3009288"/>
              <a:gd name="connsiteX73" fmla="*/ 2555823 w 5396459"/>
              <a:gd name="connsiteY73" fmla="*/ 2889367 h 3009288"/>
              <a:gd name="connsiteX74" fmla="*/ 2720715 w 5396459"/>
              <a:gd name="connsiteY74" fmla="*/ 2934337 h 3009288"/>
              <a:gd name="connsiteX75" fmla="*/ 2773181 w 5396459"/>
              <a:gd name="connsiteY75" fmla="*/ 2949327 h 3009288"/>
              <a:gd name="connsiteX76" fmla="*/ 2848131 w 5396459"/>
              <a:gd name="connsiteY76" fmla="*/ 2964317 h 3009288"/>
              <a:gd name="connsiteX77" fmla="*/ 2900597 w 5396459"/>
              <a:gd name="connsiteY77" fmla="*/ 2979308 h 3009288"/>
              <a:gd name="connsiteX78" fmla="*/ 2975548 w 5396459"/>
              <a:gd name="connsiteY78" fmla="*/ 2986803 h 3009288"/>
              <a:gd name="connsiteX79" fmla="*/ 3043003 w 5396459"/>
              <a:gd name="connsiteY79" fmla="*/ 3001793 h 3009288"/>
              <a:gd name="connsiteX80" fmla="*/ 3102964 w 5396459"/>
              <a:gd name="connsiteY80" fmla="*/ 3009288 h 3009288"/>
              <a:gd name="connsiteX81" fmla="*/ 3380282 w 5396459"/>
              <a:gd name="connsiteY81" fmla="*/ 3001793 h 3009288"/>
              <a:gd name="connsiteX82" fmla="*/ 3402767 w 5396459"/>
              <a:gd name="connsiteY82" fmla="*/ 2994298 h 3009288"/>
              <a:gd name="connsiteX83" fmla="*/ 3432748 w 5396459"/>
              <a:gd name="connsiteY83" fmla="*/ 2986803 h 3009288"/>
              <a:gd name="connsiteX84" fmla="*/ 3455233 w 5396459"/>
              <a:gd name="connsiteY84" fmla="*/ 2979308 h 3009288"/>
              <a:gd name="connsiteX85" fmla="*/ 3582649 w 5396459"/>
              <a:gd name="connsiteY85" fmla="*/ 2964317 h 3009288"/>
              <a:gd name="connsiteX86" fmla="*/ 3620125 w 5396459"/>
              <a:gd name="connsiteY86" fmla="*/ 2956822 h 3009288"/>
              <a:gd name="connsiteX87" fmla="*/ 3680085 w 5396459"/>
              <a:gd name="connsiteY87" fmla="*/ 2941832 h 3009288"/>
              <a:gd name="connsiteX88" fmla="*/ 3755036 w 5396459"/>
              <a:gd name="connsiteY88" fmla="*/ 2934337 h 3009288"/>
              <a:gd name="connsiteX89" fmla="*/ 4069830 w 5396459"/>
              <a:gd name="connsiteY89" fmla="*/ 2911852 h 3009288"/>
              <a:gd name="connsiteX90" fmla="*/ 4122295 w 5396459"/>
              <a:gd name="connsiteY90" fmla="*/ 2904357 h 3009288"/>
              <a:gd name="connsiteX91" fmla="*/ 4152276 w 5396459"/>
              <a:gd name="connsiteY91" fmla="*/ 2896862 h 3009288"/>
              <a:gd name="connsiteX92" fmla="*/ 4317167 w 5396459"/>
              <a:gd name="connsiteY92" fmla="*/ 2889367 h 3009288"/>
              <a:gd name="connsiteX93" fmla="*/ 4534525 w 5396459"/>
              <a:gd name="connsiteY93" fmla="*/ 2874377 h 3009288"/>
              <a:gd name="connsiteX94" fmla="*/ 4579495 w 5396459"/>
              <a:gd name="connsiteY94" fmla="*/ 2866881 h 3009288"/>
              <a:gd name="connsiteX95" fmla="*/ 4616971 w 5396459"/>
              <a:gd name="connsiteY95" fmla="*/ 2859386 h 3009288"/>
              <a:gd name="connsiteX96" fmla="*/ 4699417 w 5396459"/>
              <a:gd name="connsiteY96" fmla="*/ 2851891 h 3009288"/>
              <a:gd name="connsiteX97" fmla="*/ 4729397 w 5396459"/>
              <a:gd name="connsiteY97" fmla="*/ 2844396 h 3009288"/>
              <a:gd name="connsiteX98" fmla="*/ 4864308 w 5396459"/>
              <a:gd name="connsiteY98" fmla="*/ 2821911 h 3009288"/>
              <a:gd name="connsiteX99" fmla="*/ 4909279 w 5396459"/>
              <a:gd name="connsiteY99" fmla="*/ 2806921 h 3009288"/>
              <a:gd name="connsiteX100" fmla="*/ 4954249 w 5396459"/>
              <a:gd name="connsiteY100" fmla="*/ 2784436 h 3009288"/>
              <a:gd name="connsiteX101" fmla="*/ 4999220 w 5396459"/>
              <a:gd name="connsiteY101" fmla="*/ 2761950 h 3009288"/>
              <a:gd name="connsiteX102" fmla="*/ 5044190 w 5396459"/>
              <a:gd name="connsiteY102" fmla="*/ 2739465 h 3009288"/>
              <a:gd name="connsiteX103" fmla="*/ 5111646 w 5396459"/>
              <a:gd name="connsiteY103" fmla="*/ 2716980 h 3009288"/>
              <a:gd name="connsiteX104" fmla="*/ 5149121 w 5396459"/>
              <a:gd name="connsiteY104" fmla="*/ 2686999 h 3009288"/>
              <a:gd name="connsiteX105" fmla="*/ 5201587 w 5396459"/>
              <a:gd name="connsiteY105" fmla="*/ 2642029 h 3009288"/>
              <a:gd name="connsiteX106" fmla="*/ 5231567 w 5396459"/>
              <a:gd name="connsiteY106" fmla="*/ 2597058 h 3009288"/>
              <a:gd name="connsiteX107" fmla="*/ 5261548 w 5396459"/>
              <a:gd name="connsiteY107" fmla="*/ 2559583 h 3009288"/>
              <a:gd name="connsiteX108" fmla="*/ 5284033 w 5396459"/>
              <a:gd name="connsiteY108" fmla="*/ 2507117 h 3009288"/>
              <a:gd name="connsiteX109" fmla="*/ 5314013 w 5396459"/>
              <a:gd name="connsiteY109" fmla="*/ 2462147 h 3009288"/>
              <a:gd name="connsiteX110" fmla="*/ 5321508 w 5396459"/>
              <a:gd name="connsiteY110" fmla="*/ 2439662 h 3009288"/>
              <a:gd name="connsiteX111" fmla="*/ 5329003 w 5396459"/>
              <a:gd name="connsiteY111" fmla="*/ 2409681 h 3009288"/>
              <a:gd name="connsiteX112" fmla="*/ 5343994 w 5396459"/>
              <a:gd name="connsiteY112" fmla="*/ 2394691 h 3009288"/>
              <a:gd name="connsiteX113" fmla="*/ 5366479 w 5396459"/>
              <a:gd name="connsiteY113" fmla="*/ 2312245 h 3009288"/>
              <a:gd name="connsiteX114" fmla="*/ 5381469 w 5396459"/>
              <a:gd name="connsiteY114" fmla="*/ 2184829 h 3009288"/>
              <a:gd name="connsiteX115" fmla="*/ 5396459 w 5396459"/>
              <a:gd name="connsiteY115" fmla="*/ 2124868 h 3009288"/>
              <a:gd name="connsiteX116" fmla="*/ 5388964 w 5396459"/>
              <a:gd name="connsiteY116" fmla="*/ 2019937 h 3009288"/>
              <a:gd name="connsiteX117" fmla="*/ 5381469 w 5396459"/>
              <a:gd name="connsiteY117" fmla="*/ 1997452 h 3009288"/>
              <a:gd name="connsiteX118" fmla="*/ 5269043 w 5396459"/>
              <a:gd name="connsiteY118" fmla="*/ 1959977 h 3009288"/>
              <a:gd name="connsiteX119" fmla="*/ 5014210 w 5396459"/>
              <a:gd name="connsiteY119" fmla="*/ 1929996 h 3009288"/>
              <a:gd name="connsiteX120" fmla="*/ 4894289 w 5396459"/>
              <a:gd name="connsiteY120" fmla="*/ 1915006 h 3009288"/>
              <a:gd name="connsiteX121" fmla="*/ 4819338 w 5396459"/>
              <a:gd name="connsiteY121" fmla="*/ 1900016 h 3009288"/>
              <a:gd name="connsiteX122" fmla="*/ 4766872 w 5396459"/>
              <a:gd name="connsiteY122" fmla="*/ 1892521 h 3009288"/>
              <a:gd name="connsiteX123" fmla="*/ 4744387 w 5396459"/>
              <a:gd name="connsiteY123" fmla="*/ 1877531 h 3009288"/>
              <a:gd name="connsiteX124" fmla="*/ 4714407 w 5396459"/>
              <a:gd name="connsiteY124" fmla="*/ 1862540 h 3009288"/>
              <a:gd name="connsiteX125" fmla="*/ 4684426 w 5396459"/>
              <a:gd name="connsiteY125" fmla="*/ 1840055 h 3009288"/>
              <a:gd name="connsiteX126" fmla="*/ 4609476 w 5396459"/>
              <a:gd name="connsiteY126" fmla="*/ 1802580 h 3009288"/>
              <a:gd name="connsiteX127" fmla="*/ 4557010 w 5396459"/>
              <a:gd name="connsiteY127" fmla="*/ 1765104 h 3009288"/>
              <a:gd name="connsiteX128" fmla="*/ 4452079 w 5396459"/>
              <a:gd name="connsiteY128" fmla="*/ 1697649 h 3009288"/>
              <a:gd name="connsiteX129" fmla="*/ 4384623 w 5396459"/>
              <a:gd name="connsiteY129" fmla="*/ 1622698 h 3009288"/>
              <a:gd name="connsiteX130" fmla="*/ 4354643 w 5396459"/>
              <a:gd name="connsiteY130" fmla="*/ 1592717 h 3009288"/>
              <a:gd name="connsiteX131" fmla="*/ 4309672 w 5396459"/>
              <a:gd name="connsiteY131" fmla="*/ 1532757 h 3009288"/>
              <a:gd name="connsiteX132" fmla="*/ 4287187 w 5396459"/>
              <a:gd name="connsiteY132" fmla="*/ 1502777 h 3009288"/>
              <a:gd name="connsiteX133" fmla="*/ 4144781 w 5396459"/>
              <a:gd name="connsiteY133" fmla="*/ 1330390 h 3009288"/>
              <a:gd name="connsiteX134" fmla="*/ 4077325 w 5396459"/>
              <a:gd name="connsiteY134" fmla="*/ 1225458 h 3009288"/>
              <a:gd name="connsiteX135" fmla="*/ 4032354 w 5396459"/>
              <a:gd name="connsiteY135" fmla="*/ 1158003 h 3009288"/>
              <a:gd name="connsiteX136" fmla="*/ 3957403 w 5396459"/>
              <a:gd name="connsiteY136" fmla="*/ 1053072 h 3009288"/>
              <a:gd name="connsiteX137" fmla="*/ 3912433 w 5396459"/>
              <a:gd name="connsiteY137" fmla="*/ 993111 h 3009288"/>
              <a:gd name="connsiteX138" fmla="*/ 3867462 w 5396459"/>
              <a:gd name="connsiteY138" fmla="*/ 948140 h 3009288"/>
              <a:gd name="connsiteX139" fmla="*/ 3844977 w 5396459"/>
              <a:gd name="connsiteY139" fmla="*/ 918160 h 3009288"/>
              <a:gd name="connsiteX140" fmla="*/ 3822492 w 5396459"/>
              <a:gd name="connsiteY140" fmla="*/ 903170 h 3009288"/>
              <a:gd name="connsiteX141" fmla="*/ 3762531 w 5396459"/>
              <a:gd name="connsiteY141" fmla="*/ 880685 h 3009288"/>
              <a:gd name="connsiteX142" fmla="*/ 3672590 w 5396459"/>
              <a:gd name="connsiteY142" fmla="*/ 843209 h 3009288"/>
              <a:gd name="connsiteX143" fmla="*/ 3590144 w 5396459"/>
              <a:gd name="connsiteY143" fmla="*/ 805734 h 3009288"/>
              <a:gd name="connsiteX144" fmla="*/ 3560164 w 5396459"/>
              <a:gd name="connsiteY144" fmla="*/ 783249 h 3009288"/>
              <a:gd name="connsiteX145" fmla="*/ 3537679 w 5396459"/>
              <a:gd name="connsiteY145" fmla="*/ 775754 h 3009288"/>
              <a:gd name="connsiteX146" fmla="*/ 3470223 w 5396459"/>
              <a:gd name="connsiteY146" fmla="*/ 753268 h 3009288"/>
              <a:gd name="connsiteX147" fmla="*/ 3447738 w 5396459"/>
              <a:gd name="connsiteY147" fmla="*/ 738278 h 3009288"/>
              <a:gd name="connsiteX148" fmla="*/ 3350302 w 5396459"/>
              <a:gd name="connsiteY148" fmla="*/ 693308 h 3009288"/>
              <a:gd name="connsiteX149" fmla="*/ 3290341 w 5396459"/>
              <a:gd name="connsiteY149" fmla="*/ 655832 h 3009288"/>
              <a:gd name="connsiteX150" fmla="*/ 3245371 w 5396459"/>
              <a:gd name="connsiteY150" fmla="*/ 640842 h 3009288"/>
              <a:gd name="connsiteX151" fmla="*/ 3185410 w 5396459"/>
              <a:gd name="connsiteY151" fmla="*/ 603367 h 3009288"/>
              <a:gd name="connsiteX152" fmla="*/ 3125449 w 5396459"/>
              <a:gd name="connsiteY152" fmla="*/ 588377 h 3009288"/>
              <a:gd name="connsiteX153" fmla="*/ 3087974 w 5396459"/>
              <a:gd name="connsiteY153" fmla="*/ 565891 h 3009288"/>
              <a:gd name="connsiteX154" fmla="*/ 3043003 w 5396459"/>
              <a:gd name="connsiteY154" fmla="*/ 550901 h 3009288"/>
              <a:gd name="connsiteX155" fmla="*/ 2938072 w 5396459"/>
              <a:gd name="connsiteY155" fmla="*/ 505931 h 3009288"/>
              <a:gd name="connsiteX156" fmla="*/ 2893102 w 5396459"/>
              <a:gd name="connsiteY156" fmla="*/ 490940 h 3009288"/>
              <a:gd name="connsiteX157" fmla="*/ 2795666 w 5396459"/>
              <a:gd name="connsiteY157" fmla="*/ 460960 h 3009288"/>
              <a:gd name="connsiteX158" fmla="*/ 2653259 w 5396459"/>
              <a:gd name="connsiteY158" fmla="*/ 415990 h 3009288"/>
              <a:gd name="connsiteX159" fmla="*/ 2570813 w 5396459"/>
              <a:gd name="connsiteY159" fmla="*/ 400999 h 3009288"/>
              <a:gd name="connsiteX160" fmla="*/ 2443397 w 5396459"/>
              <a:gd name="connsiteY160" fmla="*/ 378514 h 3009288"/>
              <a:gd name="connsiteX161" fmla="*/ 2413417 w 5396459"/>
              <a:gd name="connsiteY161" fmla="*/ 371019 h 3009288"/>
              <a:gd name="connsiteX162" fmla="*/ 2338466 w 5396459"/>
              <a:gd name="connsiteY162" fmla="*/ 348534 h 3009288"/>
              <a:gd name="connsiteX163" fmla="*/ 2263515 w 5396459"/>
              <a:gd name="connsiteY163" fmla="*/ 341039 h 3009288"/>
              <a:gd name="connsiteX164" fmla="*/ 2151089 w 5396459"/>
              <a:gd name="connsiteY164" fmla="*/ 326049 h 3009288"/>
              <a:gd name="connsiteX165" fmla="*/ 2083633 w 5396459"/>
              <a:gd name="connsiteY165" fmla="*/ 318554 h 3009288"/>
              <a:gd name="connsiteX166" fmla="*/ 2023672 w 5396459"/>
              <a:gd name="connsiteY166" fmla="*/ 303563 h 3009288"/>
              <a:gd name="connsiteX167" fmla="*/ 1993692 w 5396459"/>
              <a:gd name="connsiteY167" fmla="*/ 296068 h 3009288"/>
              <a:gd name="connsiteX168" fmla="*/ 1971207 w 5396459"/>
              <a:gd name="connsiteY168" fmla="*/ 288573 h 3009288"/>
              <a:gd name="connsiteX169" fmla="*/ 1926236 w 5396459"/>
              <a:gd name="connsiteY169" fmla="*/ 281078 h 3009288"/>
              <a:gd name="connsiteX170" fmla="*/ 1896256 w 5396459"/>
              <a:gd name="connsiteY170" fmla="*/ 273583 h 3009288"/>
              <a:gd name="connsiteX171" fmla="*/ 1798820 w 5396459"/>
              <a:gd name="connsiteY171" fmla="*/ 258593 h 3009288"/>
              <a:gd name="connsiteX172" fmla="*/ 1753849 w 5396459"/>
              <a:gd name="connsiteY172" fmla="*/ 251098 h 3009288"/>
              <a:gd name="connsiteX173" fmla="*/ 1693889 w 5396459"/>
              <a:gd name="connsiteY173" fmla="*/ 236108 h 3009288"/>
              <a:gd name="connsiteX174" fmla="*/ 1671403 w 5396459"/>
              <a:gd name="connsiteY174" fmla="*/ 228613 h 3009288"/>
              <a:gd name="connsiteX175" fmla="*/ 1543987 w 5396459"/>
              <a:gd name="connsiteY175" fmla="*/ 213622 h 3009288"/>
              <a:gd name="connsiteX176" fmla="*/ 1446551 w 5396459"/>
              <a:gd name="connsiteY176" fmla="*/ 191137 h 3009288"/>
              <a:gd name="connsiteX177" fmla="*/ 1281659 w 5396459"/>
              <a:gd name="connsiteY177" fmla="*/ 176147 h 3009288"/>
              <a:gd name="connsiteX178" fmla="*/ 1184223 w 5396459"/>
              <a:gd name="connsiteY178" fmla="*/ 161157 h 3009288"/>
              <a:gd name="connsiteX179" fmla="*/ 1154243 w 5396459"/>
              <a:gd name="connsiteY179" fmla="*/ 153662 h 3009288"/>
              <a:gd name="connsiteX180" fmla="*/ 1026826 w 5396459"/>
              <a:gd name="connsiteY180" fmla="*/ 138672 h 3009288"/>
              <a:gd name="connsiteX181" fmla="*/ 981856 w 5396459"/>
              <a:gd name="connsiteY181" fmla="*/ 123681 h 3009288"/>
              <a:gd name="connsiteX182" fmla="*/ 884420 w 5396459"/>
              <a:gd name="connsiteY182" fmla="*/ 86206 h 3009288"/>
              <a:gd name="connsiteX183" fmla="*/ 839449 w 5396459"/>
              <a:gd name="connsiteY183" fmla="*/ 63721 h 3009288"/>
              <a:gd name="connsiteX184" fmla="*/ 794479 w 5396459"/>
              <a:gd name="connsiteY184" fmla="*/ 41236 h 3009288"/>
              <a:gd name="connsiteX185" fmla="*/ 749508 w 5396459"/>
              <a:gd name="connsiteY185" fmla="*/ 18750 h 3009288"/>
              <a:gd name="connsiteX186" fmla="*/ 659567 w 5396459"/>
              <a:gd name="connsiteY186" fmla="*/ 3760 h 300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396459" h="3009288">
                <a:moveTo>
                  <a:pt x="659567" y="3760"/>
                </a:moveTo>
                <a:cubicBezTo>
                  <a:pt x="607102" y="3760"/>
                  <a:pt x="744876" y="-11265"/>
                  <a:pt x="434715" y="18750"/>
                </a:cubicBezTo>
                <a:cubicBezTo>
                  <a:pt x="401077" y="22005"/>
                  <a:pt x="364658" y="48978"/>
                  <a:pt x="337279" y="63721"/>
                </a:cubicBezTo>
                <a:cubicBezTo>
                  <a:pt x="322523" y="71667"/>
                  <a:pt x="306959" y="78067"/>
                  <a:pt x="292308" y="86206"/>
                </a:cubicBezTo>
                <a:cubicBezTo>
                  <a:pt x="261967" y="103062"/>
                  <a:pt x="229764" y="117363"/>
                  <a:pt x="202367" y="138672"/>
                </a:cubicBezTo>
                <a:cubicBezTo>
                  <a:pt x="129334" y="195475"/>
                  <a:pt x="155055" y="170995"/>
                  <a:pt x="119921" y="206127"/>
                </a:cubicBezTo>
                <a:cubicBezTo>
                  <a:pt x="117423" y="213622"/>
                  <a:pt x="115538" y="221351"/>
                  <a:pt x="112426" y="228613"/>
                </a:cubicBezTo>
                <a:cubicBezTo>
                  <a:pt x="95294" y="268589"/>
                  <a:pt x="99986" y="245922"/>
                  <a:pt x="89941" y="281078"/>
                </a:cubicBezTo>
                <a:cubicBezTo>
                  <a:pt x="87111" y="290983"/>
                  <a:pt x="84289" y="300923"/>
                  <a:pt x="82446" y="311058"/>
                </a:cubicBezTo>
                <a:cubicBezTo>
                  <a:pt x="79286" y="328439"/>
                  <a:pt x="79236" y="346385"/>
                  <a:pt x="74951" y="363524"/>
                </a:cubicBezTo>
                <a:cubicBezTo>
                  <a:pt x="63272" y="410240"/>
                  <a:pt x="60548" y="387117"/>
                  <a:pt x="52466" y="423485"/>
                </a:cubicBezTo>
                <a:cubicBezTo>
                  <a:pt x="49169" y="438320"/>
                  <a:pt x="47951" y="453553"/>
                  <a:pt x="44971" y="468455"/>
                </a:cubicBezTo>
                <a:cubicBezTo>
                  <a:pt x="42951" y="478556"/>
                  <a:pt x="39711" y="488380"/>
                  <a:pt x="37476" y="498436"/>
                </a:cubicBezTo>
                <a:cubicBezTo>
                  <a:pt x="34713" y="510872"/>
                  <a:pt x="32260" y="523377"/>
                  <a:pt x="29981" y="535911"/>
                </a:cubicBezTo>
                <a:cubicBezTo>
                  <a:pt x="27262" y="550863"/>
                  <a:pt x="25782" y="566046"/>
                  <a:pt x="22485" y="580881"/>
                </a:cubicBezTo>
                <a:cubicBezTo>
                  <a:pt x="20771" y="588594"/>
                  <a:pt x="16539" y="595620"/>
                  <a:pt x="14990" y="603367"/>
                </a:cubicBezTo>
                <a:cubicBezTo>
                  <a:pt x="9029" y="633171"/>
                  <a:pt x="0" y="693308"/>
                  <a:pt x="0" y="693308"/>
                </a:cubicBezTo>
                <a:cubicBezTo>
                  <a:pt x="2498" y="758265"/>
                  <a:pt x="5255" y="823213"/>
                  <a:pt x="7495" y="888180"/>
                </a:cubicBezTo>
                <a:cubicBezTo>
                  <a:pt x="10251" y="968119"/>
                  <a:pt x="8159" y="1048328"/>
                  <a:pt x="14990" y="1128022"/>
                </a:cubicBezTo>
                <a:cubicBezTo>
                  <a:pt x="15759" y="1136997"/>
                  <a:pt x="24984" y="1143013"/>
                  <a:pt x="29981" y="1150508"/>
                </a:cubicBezTo>
                <a:cubicBezTo>
                  <a:pt x="32479" y="1158003"/>
                  <a:pt x="33943" y="1165927"/>
                  <a:pt x="37476" y="1172993"/>
                </a:cubicBezTo>
                <a:cubicBezTo>
                  <a:pt x="41504" y="1181050"/>
                  <a:pt x="48918" y="1187198"/>
                  <a:pt x="52466" y="1195478"/>
                </a:cubicBezTo>
                <a:cubicBezTo>
                  <a:pt x="56524" y="1204946"/>
                  <a:pt x="55354" y="1216245"/>
                  <a:pt x="59961" y="1225458"/>
                </a:cubicBezTo>
                <a:cubicBezTo>
                  <a:pt x="63121" y="1231779"/>
                  <a:pt x="70537" y="1234931"/>
                  <a:pt x="74951" y="1240449"/>
                </a:cubicBezTo>
                <a:cubicBezTo>
                  <a:pt x="80578" y="1247483"/>
                  <a:pt x="84944" y="1255439"/>
                  <a:pt x="89941" y="1262934"/>
                </a:cubicBezTo>
                <a:cubicBezTo>
                  <a:pt x="92791" y="1277186"/>
                  <a:pt x="97249" y="1307531"/>
                  <a:pt x="104931" y="1322895"/>
                </a:cubicBezTo>
                <a:cubicBezTo>
                  <a:pt x="108959" y="1330952"/>
                  <a:pt x="115892" y="1337323"/>
                  <a:pt x="119921" y="1345380"/>
                </a:cubicBezTo>
                <a:cubicBezTo>
                  <a:pt x="127143" y="1359823"/>
                  <a:pt x="130106" y="1383427"/>
                  <a:pt x="134912" y="1397845"/>
                </a:cubicBezTo>
                <a:cubicBezTo>
                  <a:pt x="139167" y="1410609"/>
                  <a:pt x="144264" y="1423105"/>
                  <a:pt x="149902" y="1435321"/>
                </a:cubicBezTo>
                <a:cubicBezTo>
                  <a:pt x="159266" y="1455610"/>
                  <a:pt x="172816" y="1474082"/>
                  <a:pt x="179882" y="1495281"/>
                </a:cubicBezTo>
                <a:cubicBezTo>
                  <a:pt x="182380" y="1502776"/>
                  <a:pt x="183844" y="1510700"/>
                  <a:pt x="187377" y="1517767"/>
                </a:cubicBezTo>
                <a:cubicBezTo>
                  <a:pt x="196420" y="1535853"/>
                  <a:pt x="212959" y="1559887"/>
                  <a:pt x="224853" y="1577727"/>
                </a:cubicBezTo>
                <a:cubicBezTo>
                  <a:pt x="243635" y="1634075"/>
                  <a:pt x="237407" y="1622455"/>
                  <a:pt x="269823" y="1682658"/>
                </a:cubicBezTo>
                <a:cubicBezTo>
                  <a:pt x="276730" y="1695485"/>
                  <a:pt x="285793" y="1707104"/>
                  <a:pt x="292308" y="1720134"/>
                </a:cubicBezTo>
                <a:cubicBezTo>
                  <a:pt x="348635" y="1832786"/>
                  <a:pt x="268898" y="1705470"/>
                  <a:pt x="367259" y="1847550"/>
                </a:cubicBezTo>
                <a:cubicBezTo>
                  <a:pt x="372386" y="1854956"/>
                  <a:pt x="377614" y="1862312"/>
                  <a:pt x="382249" y="1870036"/>
                </a:cubicBezTo>
                <a:cubicBezTo>
                  <a:pt x="389744" y="1882528"/>
                  <a:pt x="395142" y="1896548"/>
                  <a:pt x="404735" y="1907511"/>
                </a:cubicBezTo>
                <a:cubicBezTo>
                  <a:pt x="412961" y="1916912"/>
                  <a:pt x="425882" y="1921163"/>
                  <a:pt x="434715" y="1929996"/>
                </a:cubicBezTo>
                <a:cubicBezTo>
                  <a:pt x="451381" y="1946662"/>
                  <a:pt x="455524" y="1973291"/>
                  <a:pt x="472190" y="1989957"/>
                </a:cubicBezTo>
                <a:cubicBezTo>
                  <a:pt x="484929" y="2002696"/>
                  <a:pt x="502940" y="2008876"/>
                  <a:pt x="517161" y="2019937"/>
                </a:cubicBezTo>
                <a:cubicBezTo>
                  <a:pt x="525528" y="2026444"/>
                  <a:pt x="531279" y="2035915"/>
                  <a:pt x="539646" y="2042422"/>
                </a:cubicBezTo>
                <a:cubicBezTo>
                  <a:pt x="553867" y="2053483"/>
                  <a:pt x="571878" y="2059664"/>
                  <a:pt x="584617" y="2072403"/>
                </a:cubicBezTo>
                <a:cubicBezTo>
                  <a:pt x="599607" y="2087393"/>
                  <a:pt x="611948" y="2105614"/>
                  <a:pt x="629587" y="2117373"/>
                </a:cubicBezTo>
                <a:cubicBezTo>
                  <a:pt x="661963" y="2138957"/>
                  <a:pt x="675090" y="2147108"/>
                  <a:pt x="712033" y="2177334"/>
                </a:cubicBezTo>
                <a:cubicBezTo>
                  <a:pt x="720237" y="2184046"/>
                  <a:pt x="725834" y="2193741"/>
                  <a:pt x="734518" y="2199819"/>
                </a:cubicBezTo>
                <a:cubicBezTo>
                  <a:pt x="751019" y="2211370"/>
                  <a:pt x="770224" y="2218626"/>
                  <a:pt x="786984" y="2229799"/>
                </a:cubicBezTo>
                <a:cubicBezTo>
                  <a:pt x="792864" y="2233719"/>
                  <a:pt x="795797" y="2241358"/>
                  <a:pt x="801974" y="2244790"/>
                </a:cubicBezTo>
                <a:cubicBezTo>
                  <a:pt x="818607" y="2254030"/>
                  <a:pt x="837422" y="2258766"/>
                  <a:pt x="854440" y="2267275"/>
                </a:cubicBezTo>
                <a:cubicBezTo>
                  <a:pt x="877595" y="2278852"/>
                  <a:pt x="892340" y="2298457"/>
                  <a:pt x="914400" y="2312245"/>
                </a:cubicBezTo>
                <a:cubicBezTo>
                  <a:pt x="921100" y="2316432"/>
                  <a:pt x="929390" y="2317242"/>
                  <a:pt x="936885" y="2319740"/>
                </a:cubicBezTo>
                <a:cubicBezTo>
                  <a:pt x="988256" y="2353988"/>
                  <a:pt x="924536" y="2312022"/>
                  <a:pt x="996846" y="2357216"/>
                </a:cubicBezTo>
                <a:cubicBezTo>
                  <a:pt x="1004485" y="2361990"/>
                  <a:pt x="1011274" y="2368178"/>
                  <a:pt x="1019331" y="2372206"/>
                </a:cubicBezTo>
                <a:cubicBezTo>
                  <a:pt x="1036217" y="2380649"/>
                  <a:pt x="1085454" y="2397522"/>
                  <a:pt x="1101777" y="2402186"/>
                </a:cubicBezTo>
                <a:cubicBezTo>
                  <a:pt x="1145305" y="2414623"/>
                  <a:pt x="1151434" y="2412376"/>
                  <a:pt x="1184223" y="2424672"/>
                </a:cubicBezTo>
                <a:cubicBezTo>
                  <a:pt x="1196821" y="2429396"/>
                  <a:pt x="1208935" y="2435407"/>
                  <a:pt x="1221699" y="2439662"/>
                </a:cubicBezTo>
                <a:cubicBezTo>
                  <a:pt x="1238954" y="2445414"/>
                  <a:pt x="1256909" y="2448900"/>
                  <a:pt x="1274164" y="2454652"/>
                </a:cubicBezTo>
                <a:cubicBezTo>
                  <a:pt x="1286928" y="2458907"/>
                  <a:pt x="1299042" y="2464918"/>
                  <a:pt x="1311640" y="2469642"/>
                </a:cubicBezTo>
                <a:cubicBezTo>
                  <a:pt x="1319037" y="2472416"/>
                  <a:pt x="1326751" y="2474301"/>
                  <a:pt x="1334125" y="2477137"/>
                </a:cubicBezTo>
                <a:cubicBezTo>
                  <a:pt x="1359240" y="2486796"/>
                  <a:pt x="1383735" y="2498067"/>
                  <a:pt x="1409076" y="2507117"/>
                </a:cubicBezTo>
                <a:cubicBezTo>
                  <a:pt x="1418777" y="2510582"/>
                  <a:pt x="1429224" y="2511540"/>
                  <a:pt x="1439056" y="2514613"/>
                </a:cubicBezTo>
                <a:cubicBezTo>
                  <a:pt x="1469219" y="2524039"/>
                  <a:pt x="1500045" y="2531926"/>
                  <a:pt x="1528997" y="2544593"/>
                </a:cubicBezTo>
                <a:cubicBezTo>
                  <a:pt x="1568971" y="2562081"/>
                  <a:pt x="1612615" y="2572854"/>
                  <a:pt x="1648918" y="2597058"/>
                </a:cubicBezTo>
                <a:cubicBezTo>
                  <a:pt x="1701007" y="2631786"/>
                  <a:pt x="1635543" y="2590372"/>
                  <a:pt x="1708879" y="2627039"/>
                </a:cubicBezTo>
                <a:cubicBezTo>
                  <a:pt x="1716936" y="2631067"/>
                  <a:pt x="1723307" y="2638001"/>
                  <a:pt x="1731364" y="2642029"/>
                </a:cubicBezTo>
                <a:cubicBezTo>
                  <a:pt x="1738430" y="2645562"/>
                  <a:pt x="1746587" y="2646412"/>
                  <a:pt x="1753849" y="2649524"/>
                </a:cubicBezTo>
                <a:cubicBezTo>
                  <a:pt x="1764119" y="2653925"/>
                  <a:pt x="1774249" y="2658765"/>
                  <a:pt x="1783830" y="2664514"/>
                </a:cubicBezTo>
                <a:cubicBezTo>
                  <a:pt x="1819033" y="2685636"/>
                  <a:pt x="1824509" y="2695776"/>
                  <a:pt x="1858781" y="2709485"/>
                </a:cubicBezTo>
                <a:cubicBezTo>
                  <a:pt x="1873452" y="2715353"/>
                  <a:pt x="1889080" y="2718607"/>
                  <a:pt x="1903751" y="2724475"/>
                </a:cubicBezTo>
                <a:cubicBezTo>
                  <a:pt x="1928735" y="2734468"/>
                  <a:pt x="1952160" y="2750031"/>
                  <a:pt x="1978702" y="2754455"/>
                </a:cubicBezTo>
                <a:cubicBezTo>
                  <a:pt x="1993692" y="2756953"/>
                  <a:pt x="2008864" y="2758533"/>
                  <a:pt x="2023672" y="2761950"/>
                </a:cubicBezTo>
                <a:cubicBezTo>
                  <a:pt x="2041395" y="2766040"/>
                  <a:pt x="2058564" y="2772253"/>
                  <a:pt x="2076138" y="2776940"/>
                </a:cubicBezTo>
                <a:cubicBezTo>
                  <a:pt x="2221977" y="2815831"/>
                  <a:pt x="2035904" y="2758727"/>
                  <a:pt x="2308485" y="2844396"/>
                </a:cubicBezTo>
                <a:cubicBezTo>
                  <a:pt x="2338633" y="2853871"/>
                  <a:pt x="2366966" y="2871381"/>
                  <a:pt x="2398426" y="2874377"/>
                </a:cubicBezTo>
                <a:lnTo>
                  <a:pt x="2555823" y="2889367"/>
                </a:lnTo>
                <a:cubicBezTo>
                  <a:pt x="2807860" y="2973379"/>
                  <a:pt x="2574202" y="2902942"/>
                  <a:pt x="2720715" y="2934337"/>
                </a:cubicBezTo>
                <a:cubicBezTo>
                  <a:pt x="2738500" y="2938148"/>
                  <a:pt x="2755476" y="2945161"/>
                  <a:pt x="2773181" y="2949327"/>
                </a:cubicBezTo>
                <a:cubicBezTo>
                  <a:pt x="2797982" y="2955162"/>
                  <a:pt x="2823305" y="2958588"/>
                  <a:pt x="2848131" y="2964317"/>
                </a:cubicBezTo>
                <a:cubicBezTo>
                  <a:pt x="2882841" y="2972327"/>
                  <a:pt x="2859755" y="2973474"/>
                  <a:pt x="2900597" y="2979308"/>
                </a:cubicBezTo>
                <a:cubicBezTo>
                  <a:pt x="2925453" y="2982859"/>
                  <a:pt x="2950564" y="2984305"/>
                  <a:pt x="2975548" y="2986803"/>
                </a:cubicBezTo>
                <a:cubicBezTo>
                  <a:pt x="2999421" y="2992771"/>
                  <a:pt x="3018264" y="2997987"/>
                  <a:pt x="3043003" y="3001793"/>
                </a:cubicBezTo>
                <a:cubicBezTo>
                  <a:pt x="3062911" y="3004856"/>
                  <a:pt x="3082977" y="3006790"/>
                  <a:pt x="3102964" y="3009288"/>
                </a:cubicBezTo>
                <a:cubicBezTo>
                  <a:pt x="3195403" y="3006790"/>
                  <a:pt x="3287924" y="3006411"/>
                  <a:pt x="3380282" y="3001793"/>
                </a:cubicBezTo>
                <a:cubicBezTo>
                  <a:pt x="3388173" y="3001398"/>
                  <a:pt x="3395171" y="2996468"/>
                  <a:pt x="3402767" y="2994298"/>
                </a:cubicBezTo>
                <a:cubicBezTo>
                  <a:pt x="3412672" y="2991468"/>
                  <a:pt x="3422843" y="2989633"/>
                  <a:pt x="3432748" y="2986803"/>
                </a:cubicBezTo>
                <a:cubicBezTo>
                  <a:pt x="3440344" y="2984633"/>
                  <a:pt x="3447568" y="2981224"/>
                  <a:pt x="3455233" y="2979308"/>
                </a:cubicBezTo>
                <a:cubicBezTo>
                  <a:pt x="3502114" y="2967588"/>
                  <a:pt x="3527466" y="2968916"/>
                  <a:pt x="3582649" y="2964317"/>
                </a:cubicBezTo>
                <a:cubicBezTo>
                  <a:pt x="3595141" y="2961819"/>
                  <a:pt x="3607712" y="2959687"/>
                  <a:pt x="3620125" y="2956822"/>
                </a:cubicBezTo>
                <a:cubicBezTo>
                  <a:pt x="3640199" y="2952190"/>
                  <a:pt x="3659585" y="2943882"/>
                  <a:pt x="3680085" y="2941832"/>
                </a:cubicBezTo>
                <a:lnTo>
                  <a:pt x="3755036" y="2934337"/>
                </a:lnTo>
                <a:cubicBezTo>
                  <a:pt x="3897441" y="2898736"/>
                  <a:pt x="3794404" y="2919953"/>
                  <a:pt x="4069830" y="2911852"/>
                </a:cubicBezTo>
                <a:cubicBezTo>
                  <a:pt x="4087318" y="2909354"/>
                  <a:pt x="4104914" y="2907517"/>
                  <a:pt x="4122295" y="2904357"/>
                </a:cubicBezTo>
                <a:cubicBezTo>
                  <a:pt x="4132430" y="2902514"/>
                  <a:pt x="4142005" y="2897652"/>
                  <a:pt x="4152276" y="2896862"/>
                </a:cubicBezTo>
                <a:cubicBezTo>
                  <a:pt x="4207134" y="2892642"/>
                  <a:pt x="4262223" y="2892259"/>
                  <a:pt x="4317167" y="2889367"/>
                </a:cubicBezTo>
                <a:cubicBezTo>
                  <a:pt x="4407677" y="2884603"/>
                  <a:pt x="4447518" y="2881070"/>
                  <a:pt x="4534525" y="2874377"/>
                </a:cubicBezTo>
                <a:lnTo>
                  <a:pt x="4579495" y="2866881"/>
                </a:lnTo>
                <a:cubicBezTo>
                  <a:pt x="4592029" y="2864602"/>
                  <a:pt x="4604330" y="2860966"/>
                  <a:pt x="4616971" y="2859386"/>
                </a:cubicBezTo>
                <a:cubicBezTo>
                  <a:pt x="4644353" y="2855963"/>
                  <a:pt x="4671935" y="2854389"/>
                  <a:pt x="4699417" y="2851891"/>
                </a:cubicBezTo>
                <a:cubicBezTo>
                  <a:pt x="4709410" y="2849393"/>
                  <a:pt x="4719253" y="2846186"/>
                  <a:pt x="4729397" y="2844396"/>
                </a:cubicBezTo>
                <a:cubicBezTo>
                  <a:pt x="4729450" y="2844387"/>
                  <a:pt x="4837244" y="2829292"/>
                  <a:pt x="4864308" y="2821911"/>
                </a:cubicBezTo>
                <a:cubicBezTo>
                  <a:pt x="4879552" y="2817753"/>
                  <a:pt x="4896132" y="2815686"/>
                  <a:pt x="4909279" y="2806921"/>
                </a:cubicBezTo>
                <a:cubicBezTo>
                  <a:pt x="4938338" y="2787549"/>
                  <a:pt x="4923218" y="2794780"/>
                  <a:pt x="4954249" y="2784436"/>
                </a:cubicBezTo>
                <a:cubicBezTo>
                  <a:pt x="5000999" y="2753269"/>
                  <a:pt x="4952674" y="2782637"/>
                  <a:pt x="4999220" y="2761950"/>
                </a:cubicBezTo>
                <a:cubicBezTo>
                  <a:pt x="5014535" y="2755143"/>
                  <a:pt x="5028933" y="2746400"/>
                  <a:pt x="5044190" y="2739465"/>
                </a:cubicBezTo>
                <a:cubicBezTo>
                  <a:pt x="5078685" y="2723786"/>
                  <a:pt x="5078219" y="2725337"/>
                  <a:pt x="5111646" y="2716980"/>
                </a:cubicBezTo>
                <a:cubicBezTo>
                  <a:pt x="5180862" y="2670836"/>
                  <a:pt x="5095714" y="2729725"/>
                  <a:pt x="5149121" y="2686999"/>
                </a:cubicBezTo>
                <a:cubicBezTo>
                  <a:pt x="5180643" y="2661781"/>
                  <a:pt x="5169510" y="2682126"/>
                  <a:pt x="5201587" y="2642029"/>
                </a:cubicBezTo>
                <a:cubicBezTo>
                  <a:pt x="5212841" y="2627961"/>
                  <a:pt x="5218827" y="2609797"/>
                  <a:pt x="5231567" y="2597058"/>
                </a:cubicBezTo>
                <a:cubicBezTo>
                  <a:pt x="5245511" y="2583115"/>
                  <a:pt x="5252092" y="2578494"/>
                  <a:pt x="5261548" y="2559583"/>
                </a:cubicBezTo>
                <a:cubicBezTo>
                  <a:pt x="5292563" y="2497553"/>
                  <a:pt x="5237243" y="2585101"/>
                  <a:pt x="5284033" y="2507117"/>
                </a:cubicBezTo>
                <a:cubicBezTo>
                  <a:pt x="5293302" y="2491669"/>
                  <a:pt x="5308316" y="2479238"/>
                  <a:pt x="5314013" y="2462147"/>
                </a:cubicBezTo>
                <a:cubicBezTo>
                  <a:pt x="5316511" y="2454652"/>
                  <a:pt x="5319338" y="2447258"/>
                  <a:pt x="5321508" y="2439662"/>
                </a:cubicBezTo>
                <a:cubicBezTo>
                  <a:pt x="5324338" y="2429757"/>
                  <a:pt x="5324396" y="2418895"/>
                  <a:pt x="5329003" y="2409681"/>
                </a:cubicBezTo>
                <a:cubicBezTo>
                  <a:pt x="5332163" y="2403360"/>
                  <a:pt x="5338997" y="2399688"/>
                  <a:pt x="5343994" y="2394691"/>
                </a:cubicBezTo>
                <a:cubicBezTo>
                  <a:pt x="5360900" y="2327066"/>
                  <a:pt x="5352469" y="2354276"/>
                  <a:pt x="5366479" y="2312245"/>
                </a:cubicBezTo>
                <a:cubicBezTo>
                  <a:pt x="5367784" y="2300503"/>
                  <a:pt x="5378660" y="2199811"/>
                  <a:pt x="5381469" y="2184829"/>
                </a:cubicBezTo>
                <a:cubicBezTo>
                  <a:pt x="5385266" y="2164580"/>
                  <a:pt x="5391462" y="2144855"/>
                  <a:pt x="5396459" y="2124868"/>
                </a:cubicBezTo>
                <a:cubicBezTo>
                  <a:pt x="5393961" y="2089891"/>
                  <a:pt x="5393061" y="2054763"/>
                  <a:pt x="5388964" y="2019937"/>
                </a:cubicBezTo>
                <a:cubicBezTo>
                  <a:pt x="5388041" y="2012091"/>
                  <a:pt x="5388535" y="2000985"/>
                  <a:pt x="5381469" y="1997452"/>
                </a:cubicBezTo>
                <a:cubicBezTo>
                  <a:pt x="5346137" y="1979786"/>
                  <a:pt x="5308275" y="1964593"/>
                  <a:pt x="5269043" y="1959977"/>
                </a:cubicBezTo>
                <a:lnTo>
                  <a:pt x="5014210" y="1929996"/>
                </a:lnTo>
                <a:cubicBezTo>
                  <a:pt x="4939033" y="1911202"/>
                  <a:pt x="5041257" y="1935047"/>
                  <a:pt x="4894289" y="1915006"/>
                </a:cubicBezTo>
                <a:cubicBezTo>
                  <a:pt x="4869044" y="1911564"/>
                  <a:pt x="4844429" y="1904444"/>
                  <a:pt x="4819338" y="1900016"/>
                </a:cubicBezTo>
                <a:cubicBezTo>
                  <a:pt x="4801941" y="1896946"/>
                  <a:pt x="4784361" y="1895019"/>
                  <a:pt x="4766872" y="1892521"/>
                </a:cubicBezTo>
                <a:cubicBezTo>
                  <a:pt x="4759377" y="1887524"/>
                  <a:pt x="4752208" y="1882000"/>
                  <a:pt x="4744387" y="1877531"/>
                </a:cubicBezTo>
                <a:cubicBezTo>
                  <a:pt x="4734686" y="1871987"/>
                  <a:pt x="4723882" y="1868462"/>
                  <a:pt x="4714407" y="1862540"/>
                </a:cubicBezTo>
                <a:cubicBezTo>
                  <a:pt x="4703814" y="1855919"/>
                  <a:pt x="4695272" y="1846253"/>
                  <a:pt x="4684426" y="1840055"/>
                </a:cubicBezTo>
                <a:cubicBezTo>
                  <a:pt x="4660174" y="1826197"/>
                  <a:pt x="4632205" y="1818815"/>
                  <a:pt x="4609476" y="1802580"/>
                </a:cubicBezTo>
                <a:cubicBezTo>
                  <a:pt x="4591987" y="1790088"/>
                  <a:pt x="4575314" y="1776368"/>
                  <a:pt x="4557010" y="1765104"/>
                </a:cubicBezTo>
                <a:cubicBezTo>
                  <a:pt x="4518866" y="1741630"/>
                  <a:pt x="4481960" y="1737492"/>
                  <a:pt x="4452079" y="1697649"/>
                </a:cubicBezTo>
                <a:cubicBezTo>
                  <a:pt x="4416873" y="1650706"/>
                  <a:pt x="4438431" y="1676506"/>
                  <a:pt x="4384623" y="1622698"/>
                </a:cubicBezTo>
                <a:cubicBezTo>
                  <a:pt x="4374629" y="1612704"/>
                  <a:pt x="4363123" y="1604023"/>
                  <a:pt x="4354643" y="1592717"/>
                </a:cubicBezTo>
                <a:lnTo>
                  <a:pt x="4309672" y="1532757"/>
                </a:lnTo>
                <a:cubicBezTo>
                  <a:pt x="4302177" y="1522764"/>
                  <a:pt x="4296020" y="1511610"/>
                  <a:pt x="4287187" y="1502777"/>
                </a:cubicBezTo>
                <a:cubicBezTo>
                  <a:pt x="4240055" y="1455645"/>
                  <a:pt x="4168822" y="1390491"/>
                  <a:pt x="4144781" y="1330390"/>
                </a:cubicBezTo>
                <a:cubicBezTo>
                  <a:pt x="4113065" y="1251104"/>
                  <a:pt x="4151060" y="1336059"/>
                  <a:pt x="4077325" y="1225458"/>
                </a:cubicBezTo>
                <a:cubicBezTo>
                  <a:pt x="4062335" y="1202973"/>
                  <a:pt x="4047664" y="1180272"/>
                  <a:pt x="4032354" y="1158003"/>
                </a:cubicBezTo>
                <a:cubicBezTo>
                  <a:pt x="4032319" y="1157953"/>
                  <a:pt x="3957439" y="1053121"/>
                  <a:pt x="3957403" y="1053072"/>
                </a:cubicBezTo>
                <a:cubicBezTo>
                  <a:pt x="3942629" y="1032925"/>
                  <a:pt x="3930099" y="1010777"/>
                  <a:pt x="3912433" y="993111"/>
                </a:cubicBezTo>
                <a:cubicBezTo>
                  <a:pt x="3897443" y="978121"/>
                  <a:pt x="3881644" y="963897"/>
                  <a:pt x="3867462" y="948140"/>
                </a:cubicBezTo>
                <a:cubicBezTo>
                  <a:pt x="3859106" y="938855"/>
                  <a:pt x="3853810" y="926993"/>
                  <a:pt x="3844977" y="918160"/>
                </a:cubicBezTo>
                <a:cubicBezTo>
                  <a:pt x="3838607" y="911790"/>
                  <a:pt x="3830313" y="907639"/>
                  <a:pt x="3822492" y="903170"/>
                </a:cubicBezTo>
                <a:cubicBezTo>
                  <a:pt x="3792008" y="885750"/>
                  <a:pt x="3795321" y="888882"/>
                  <a:pt x="3762531" y="880685"/>
                </a:cubicBezTo>
                <a:cubicBezTo>
                  <a:pt x="3693357" y="846097"/>
                  <a:pt x="3724250" y="856124"/>
                  <a:pt x="3672590" y="843209"/>
                </a:cubicBezTo>
                <a:cubicBezTo>
                  <a:pt x="3605563" y="809696"/>
                  <a:pt x="3633829" y="820295"/>
                  <a:pt x="3590144" y="805734"/>
                </a:cubicBezTo>
                <a:cubicBezTo>
                  <a:pt x="3580151" y="798239"/>
                  <a:pt x="3571010" y="789447"/>
                  <a:pt x="3560164" y="783249"/>
                </a:cubicBezTo>
                <a:cubicBezTo>
                  <a:pt x="3553305" y="779329"/>
                  <a:pt x="3544941" y="778866"/>
                  <a:pt x="3537679" y="775754"/>
                </a:cubicBezTo>
                <a:cubicBezTo>
                  <a:pt x="3483374" y="752479"/>
                  <a:pt x="3533398" y="765903"/>
                  <a:pt x="3470223" y="753268"/>
                </a:cubicBezTo>
                <a:cubicBezTo>
                  <a:pt x="3462728" y="748271"/>
                  <a:pt x="3455795" y="742306"/>
                  <a:pt x="3447738" y="738278"/>
                </a:cubicBezTo>
                <a:cubicBezTo>
                  <a:pt x="3397935" y="713377"/>
                  <a:pt x="3408310" y="731982"/>
                  <a:pt x="3350302" y="693308"/>
                </a:cubicBezTo>
                <a:cubicBezTo>
                  <a:pt x="3334855" y="683010"/>
                  <a:pt x="3304556" y="662293"/>
                  <a:pt x="3290341" y="655832"/>
                </a:cubicBezTo>
                <a:cubicBezTo>
                  <a:pt x="3275956" y="649294"/>
                  <a:pt x="3258770" y="649216"/>
                  <a:pt x="3245371" y="640842"/>
                </a:cubicBezTo>
                <a:cubicBezTo>
                  <a:pt x="3225384" y="628350"/>
                  <a:pt x="3206810" y="613244"/>
                  <a:pt x="3185410" y="603367"/>
                </a:cubicBezTo>
                <a:cubicBezTo>
                  <a:pt x="3074288" y="552080"/>
                  <a:pt x="3200891" y="626099"/>
                  <a:pt x="3125449" y="588377"/>
                </a:cubicBezTo>
                <a:cubicBezTo>
                  <a:pt x="3112419" y="581862"/>
                  <a:pt x="3101236" y="571919"/>
                  <a:pt x="3087974" y="565891"/>
                </a:cubicBezTo>
                <a:cubicBezTo>
                  <a:pt x="3073589" y="559352"/>
                  <a:pt x="3057674" y="556769"/>
                  <a:pt x="3043003" y="550901"/>
                </a:cubicBezTo>
                <a:cubicBezTo>
                  <a:pt x="2976041" y="524117"/>
                  <a:pt x="2991402" y="525324"/>
                  <a:pt x="2938072" y="505931"/>
                </a:cubicBezTo>
                <a:cubicBezTo>
                  <a:pt x="2923222" y="500531"/>
                  <a:pt x="2907687" y="497017"/>
                  <a:pt x="2893102" y="490940"/>
                </a:cubicBezTo>
                <a:cubicBezTo>
                  <a:pt x="2813839" y="457913"/>
                  <a:pt x="2884214" y="473610"/>
                  <a:pt x="2795666" y="460960"/>
                </a:cubicBezTo>
                <a:cubicBezTo>
                  <a:pt x="2732789" y="437382"/>
                  <a:pt x="2724597" y="432203"/>
                  <a:pt x="2653259" y="415990"/>
                </a:cubicBezTo>
                <a:cubicBezTo>
                  <a:pt x="2626021" y="409799"/>
                  <a:pt x="2598146" y="406754"/>
                  <a:pt x="2570813" y="400999"/>
                </a:cubicBezTo>
                <a:cubicBezTo>
                  <a:pt x="2456389" y="376909"/>
                  <a:pt x="2567035" y="392251"/>
                  <a:pt x="2443397" y="378514"/>
                </a:cubicBezTo>
                <a:cubicBezTo>
                  <a:pt x="2433404" y="376016"/>
                  <a:pt x="2423322" y="373849"/>
                  <a:pt x="2413417" y="371019"/>
                </a:cubicBezTo>
                <a:cubicBezTo>
                  <a:pt x="2388337" y="363853"/>
                  <a:pt x="2364043" y="353649"/>
                  <a:pt x="2338466" y="348534"/>
                </a:cubicBezTo>
                <a:cubicBezTo>
                  <a:pt x="2313845" y="343610"/>
                  <a:pt x="2288499" y="343537"/>
                  <a:pt x="2263515" y="341039"/>
                </a:cubicBezTo>
                <a:cubicBezTo>
                  <a:pt x="2204666" y="326327"/>
                  <a:pt x="2249412" y="335881"/>
                  <a:pt x="2151089" y="326049"/>
                </a:cubicBezTo>
                <a:cubicBezTo>
                  <a:pt x="2128578" y="323798"/>
                  <a:pt x="2106118" y="321052"/>
                  <a:pt x="2083633" y="318554"/>
                </a:cubicBezTo>
                <a:lnTo>
                  <a:pt x="2023672" y="303563"/>
                </a:lnTo>
                <a:cubicBezTo>
                  <a:pt x="2013679" y="301065"/>
                  <a:pt x="2003464" y="299325"/>
                  <a:pt x="1993692" y="296068"/>
                </a:cubicBezTo>
                <a:cubicBezTo>
                  <a:pt x="1986197" y="293570"/>
                  <a:pt x="1978919" y="290287"/>
                  <a:pt x="1971207" y="288573"/>
                </a:cubicBezTo>
                <a:cubicBezTo>
                  <a:pt x="1956372" y="285276"/>
                  <a:pt x="1941138" y="284058"/>
                  <a:pt x="1926236" y="281078"/>
                </a:cubicBezTo>
                <a:cubicBezTo>
                  <a:pt x="1916135" y="279058"/>
                  <a:pt x="1906357" y="275603"/>
                  <a:pt x="1896256" y="273583"/>
                </a:cubicBezTo>
                <a:cubicBezTo>
                  <a:pt x="1865100" y="267352"/>
                  <a:pt x="1830013" y="263392"/>
                  <a:pt x="1798820" y="258593"/>
                </a:cubicBezTo>
                <a:cubicBezTo>
                  <a:pt x="1783800" y="256282"/>
                  <a:pt x="1768839" y="253596"/>
                  <a:pt x="1753849" y="251098"/>
                </a:cubicBezTo>
                <a:cubicBezTo>
                  <a:pt x="1702454" y="233966"/>
                  <a:pt x="1766241" y="254196"/>
                  <a:pt x="1693889" y="236108"/>
                </a:cubicBezTo>
                <a:cubicBezTo>
                  <a:pt x="1686224" y="234192"/>
                  <a:pt x="1679150" y="230163"/>
                  <a:pt x="1671403" y="228613"/>
                </a:cubicBezTo>
                <a:cubicBezTo>
                  <a:pt x="1638254" y="221983"/>
                  <a:pt x="1573736" y="216597"/>
                  <a:pt x="1543987" y="213622"/>
                </a:cubicBezTo>
                <a:cubicBezTo>
                  <a:pt x="1506562" y="201147"/>
                  <a:pt x="1499478" y="197753"/>
                  <a:pt x="1446551" y="191137"/>
                </a:cubicBezTo>
                <a:cubicBezTo>
                  <a:pt x="1391787" y="184292"/>
                  <a:pt x="1281659" y="176147"/>
                  <a:pt x="1281659" y="176147"/>
                </a:cubicBezTo>
                <a:cubicBezTo>
                  <a:pt x="1214009" y="159234"/>
                  <a:pt x="1296447" y="178422"/>
                  <a:pt x="1184223" y="161157"/>
                </a:cubicBezTo>
                <a:cubicBezTo>
                  <a:pt x="1174042" y="159591"/>
                  <a:pt x="1164378" y="155505"/>
                  <a:pt x="1154243" y="153662"/>
                </a:cubicBezTo>
                <a:cubicBezTo>
                  <a:pt x="1113742" y="146298"/>
                  <a:pt x="1067024" y="142692"/>
                  <a:pt x="1026826" y="138672"/>
                </a:cubicBezTo>
                <a:lnTo>
                  <a:pt x="981856" y="123681"/>
                </a:lnTo>
                <a:cubicBezTo>
                  <a:pt x="953171" y="114119"/>
                  <a:pt x="900880" y="97180"/>
                  <a:pt x="884420" y="86206"/>
                </a:cubicBezTo>
                <a:cubicBezTo>
                  <a:pt x="855361" y="66833"/>
                  <a:pt x="870481" y="74064"/>
                  <a:pt x="839449" y="63721"/>
                </a:cubicBezTo>
                <a:cubicBezTo>
                  <a:pt x="775001" y="20755"/>
                  <a:pt x="856549" y="72272"/>
                  <a:pt x="794479" y="41236"/>
                </a:cubicBezTo>
                <a:cubicBezTo>
                  <a:pt x="736364" y="12177"/>
                  <a:pt x="806024" y="37588"/>
                  <a:pt x="749508" y="18750"/>
                </a:cubicBezTo>
                <a:cubicBezTo>
                  <a:pt x="706235" y="-10098"/>
                  <a:pt x="712032" y="3760"/>
                  <a:pt x="659567" y="3760"/>
                </a:cubicBezTo>
                <a:close/>
              </a:path>
            </a:pathLst>
          </a:custGeom>
          <a:no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Tree>
    <p:extLst>
      <p:ext uri="{BB962C8B-B14F-4D97-AF65-F5344CB8AC3E}">
        <p14:creationId xmlns:p14="http://schemas.microsoft.com/office/powerpoint/2010/main" val="168360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0380E1-6251-3C40-1AE7-7EFC6F410ABD}"/>
              </a:ext>
            </a:extLst>
          </p:cNvPr>
          <p:cNvSpPr txBox="1"/>
          <p:nvPr/>
        </p:nvSpPr>
        <p:spPr>
          <a:xfrm>
            <a:off x="4987677" y="2868658"/>
            <a:ext cx="7011308" cy="1846659"/>
          </a:xfrm>
          <a:prstGeom prst="rect">
            <a:avLst/>
          </a:prstGeom>
          <a:noFill/>
        </p:spPr>
        <p:txBody>
          <a:bodyPr wrap="square" lIns="0" tIns="0" rIns="0" bIns="0" rtlCol="0">
            <a:spAutoFit/>
          </a:bodyPr>
          <a:lstStyle/>
          <a:p>
            <a:pPr algn="ctr"/>
            <a:r>
              <a:rPr lang="en-US" sz="40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Sự kiện nào mở đầu quá trình xâm nhập của tư bản phương Tây vào các nước Đông Nam Á? </a:t>
            </a:r>
            <a:endParaRPr lang="en-US" sz="40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59EFEECE-11A6-0795-9A8D-E2CF7B5ED50E}"/>
              </a:ext>
            </a:extLst>
          </p:cNvPr>
          <p:cNvGrpSpPr/>
          <p:nvPr/>
        </p:nvGrpSpPr>
        <p:grpSpPr>
          <a:xfrm>
            <a:off x="117230" y="1885950"/>
            <a:ext cx="4749800" cy="4972050"/>
            <a:chOff x="117230" y="1885950"/>
            <a:chExt cx="4749800" cy="4972050"/>
          </a:xfrm>
        </p:grpSpPr>
        <p:grpSp>
          <p:nvGrpSpPr>
            <p:cNvPr id="5" name="组合 134">
              <a:extLst>
                <a:ext uri="{FF2B5EF4-FFF2-40B4-BE49-F238E27FC236}">
                  <a16:creationId xmlns:a16="http://schemas.microsoft.com/office/drawing/2014/main" id="{46D9E3A5-B4B1-9AF2-B57C-74E840AD661D}"/>
                </a:ext>
              </a:extLst>
            </p:cNvPr>
            <p:cNvGrpSpPr/>
            <p:nvPr/>
          </p:nvGrpSpPr>
          <p:grpSpPr>
            <a:xfrm>
              <a:off x="117230" y="1885950"/>
              <a:ext cx="4749800" cy="4972050"/>
              <a:chOff x="2555776" y="915566"/>
              <a:chExt cx="1944216" cy="1944216"/>
            </a:xfrm>
            <a:solidFill>
              <a:srgbClr val="0099A9"/>
            </a:solidFill>
            <a:effectLst>
              <a:outerShdw blurRad="63500" dist="50800" dir="8100000" algn="tr" rotWithShape="0">
                <a:prstClr val="black">
                  <a:alpha val="35000"/>
                </a:prstClr>
              </a:outerShdw>
            </a:effectLst>
          </p:grpSpPr>
          <p:sp>
            <p:nvSpPr>
              <p:cNvPr id="7" name="同心圆 136">
                <a:extLst>
                  <a:ext uri="{FF2B5EF4-FFF2-40B4-BE49-F238E27FC236}">
                    <a16:creationId xmlns:a16="http://schemas.microsoft.com/office/drawing/2014/main" id="{543E7726-A51C-EB79-9A43-F09E02039EED}"/>
                  </a:ext>
                </a:extLst>
              </p:cNvPr>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9" name="同心圆 137">
                <a:extLst>
                  <a:ext uri="{FF2B5EF4-FFF2-40B4-BE49-F238E27FC236}">
                    <a16:creationId xmlns:a16="http://schemas.microsoft.com/office/drawing/2014/main" id="{8156A829-31D2-2F0F-B814-95F0B5D02D75}"/>
                  </a:ext>
                </a:extLst>
              </p:cNvPr>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12" name="Hình Bầu dục 1">
              <a:extLst>
                <a:ext uri="{FF2B5EF4-FFF2-40B4-BE49-F238E27FC236}">
                  <a16:creationId xmlns:a16="http://schemas.microsoft.com/office/drawing/2014/main" id="{D333EF6B-312A-C58E-D939-583BB795593D}"/>
                </a:ext>
              </a:extLst>
            </p:cNvPr>
            <p:cNvSpPr/>
            <p:nvPr/>
          </p:nvSpPr>
          <p:spPr>
            <a:xfrm>
              <a:off x="1117990" y="3189605"/>
              <a:ext cx="2722880" cy="2847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4200" b="1" i="0" u="none" strike="noStrike" kern="1200" cap="none" spc="0" normalizeH="0" baseline="0" noProof="0">
                <a:ln>
                  <a:noFill/>
                </a:ln>
                <a:solidFill>
                  <a:srgbClr val="EA5E66"/>
                </a:solidFill>
                <a:effectLst/>
                <a:uLnTx/>
                <a:uFillTx/>
                <a:latin typeface="#9Slide05 Claudia" pitchFamily="2" charset="0"/>
                <a:ea typeface="+mn-ea"/>
                <a:cs typeface="+mn-cs"/>
              </a:endParaRPr>
            </a:p>
          </p:txBody>
        </p:sp>
        <p:pic>
          <p:nvPicPr>
            <p:cNvPr id="13" name="Picture 12">
              <a:extLst>
                <a:ext uri="{FF2B5EF4-FFF2-40B4-BE49-F238E27FC236}">
                  <a16:creationId xmlns:a16="http://schemas.microsoft.com/office/drawing/2014/main" id="{056E9615-52C4-54BF-46ED-1739C2283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78" y="2835910"/>
              <a:ext cx="4572000" cy="3048000"/>
            </a:xfrm>
            <a:prstGeom prst="rect">
              <a:avLst/>
            </a:prstGeom>
          </p:spPr>
        </p:pic>
      </p:grpSp>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10" name="TextBox 9">
            <a:extLst>
              <a:ext uri="{FF2B5EF4-FFF2-40B4-BE49-F238E27FC236}">
                <a16:creationId xmlns:a16="http://schemas.microsoft.com/office/drawing/2014/main" id="{30A6EBE2-B1E8-76EB-2D5C-C56FD27973AD}"/>
              </a:ext>
            </a:extLst>
          </p:cNvPr>
          <p:cNvSpPr txBox="1"/>
          <p:nvPr/>
        </p:nvSpPr>
        <p:spPr>
          <a:xfrm>
            <a:off x="228600" y="152400"/>
            <a:ext cx="11963400" cy="1569660"/>
          </a:xfrm>
          <a:prstGeom prst="rect">
            <a:avLst/>
          </a:prstGeom>
          <a:noFill/>
        </p:spPr>
        <p:txBody>
          <a:bodyPr wrap="square">
            <a:spAutoFit/>
          </a:bodyPr>
          <a:lstStyle/>
          <a:p>
            <a:pPr algn="ctr" fontAlgn="base">
              <a:spcBef>
                <a:spcPct val="0"/>
              </a:spcBef>
              <a:spcAft>
                <a:spcPct val="0"/>
              </a:spcAft>
              <a:defRPr/>
            </a:pPr>
            <a:r>
              <a:rPr lang="en-US" altLang="en-US" sz="3200" b="1" dirty="0">
                <a:solidFill>
                  <a:srgbClr val="FF0000"/>
                </a:solidFill>
                <a:latin typeface="Times New Roman" panose="02020603050405020304" pitchFamily="18" charset="0"/>
                <a:cs typeface="Times New Roman" panose="02020603050405020304" pitchFamily="18" charset="0"/>
              </a:rPr>
              <a:t>BÀI 4: ĐÔNG NAM </a:t>
            </a:r>
            <a:r>
              <a:rPr lang="en-US" altLang="en-US" sz="3200" b="1" dirty="0" err="1">
                <a:solidFill>
                  <a:srgbClr val="FF0000"/>
                </a:solidFill>
                <a:latin typeface="Times New Roman" panose="02020603050405020304" pitchFamily="18" charset="0"/>
                <a:cs typeface="Times New Roman" panose="02020603050405020304" pitchFamily="18" charset="0"/>
              </a:rPr>
              <a:t>Á</a:t>
            </a:r>
            <a:r>
              <a:rPr lang="en-US" altLang="en-US" sz="3200" b="1" dirty="0">
                <a:solidFill>
                  <a:srgbClr val="FF0000"/>
                </a:solidFill>
                <a:latin typeface="Times New Roman" panose="02020603050405020304" pitchFamily="18" charset="0"/>
                <a:cs typeface="Times New Roman" panose="02020603050405020304" pitchFamily="18" charset="0"/>
              </a:rPr>
              <a:t> TỪ NỮA SAU THẾ KỈ XVI ĐẾN GIỮA THẾ KỈ XIX (t1)</a:t>
            </a:r>
          </a:p>
          <a:p>
            <a:pPr algn="ctr" fontAlgn="base">
              <a:spcBef>
                <a:spcPct val="0"/>
              </a:spcBef>
              <a:spcAft>
                <a:spcPct val="0"/>
              </a:spcAft>
              <a:defRPr/>
            </a:pP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0B7FAD54-FE53-60AA-5D28-23521D25C621}"/>
              </a:ext>
            </a:extLst>
          </p:cNvPr>
          <p:cNvSpPr txBox="1"/>
          <p:nvPr/>
        </p:nvSpPr>
        <p:spPr>
          <a:xfrm>
            <a:off x="193207" y="1280666"/>
            <a:ext cx="12047365"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lang="en-US" sz="3200" b="1" dirty="0" err="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Khái</a:t>
            </a:r>
            <a:r>
              <a:rPr lang="en-US" sz="3200" b="1" dirty="0">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quát</a:t>
            </a:r>
            <a:r>
              <a:rPr lang="en-US" sz="3200" b="1" dirty="0">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 q</a:t>
            </a:r>
            <a:r>
              <a:rPr kumimoji="0" lang="en-US" sz="32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nhập</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Đông</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thực</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dân</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phương</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Tây</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4007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0.3|0.3|0.3|0.3|0.3|0.2|0.3|0.3"/>
</p:tagLst>
</file>

<file path=ppt/theme/theme1.xml><?xml version="1.0" encoding="utf-8"?>
<a:theme xmlns:a="http://schemas.openxmlformats.org/drawingml/2006/main" name="DashVTI">
  <a:themeElements>
    <a:clrScheme name="AnalogousFromLightSeedLeftStep">
      <a:dk1>
        <a:srgbClr val="000000"/>
      </a:dk1>
      <a:lt1>
        <a:srgbClr val="FFFFFF"/>
      </a:lt1>
      <a:dk2>
        <a:srgbClr val="2E2441"/>
      </a:dk2>
      <a:lt2>
        <a:srgbClr val="E2E8E5"/>
      </a:lt2>
      <a:accent1>
        <a:srgbClr val="EC70A4"/>
      </a:accent1>
      <a:accent2>
        <a:srgbClr val="E850D0"/>
      </a:accent2>
      <a:accent3>
        <a:srgbClr val="CD70EC"/>
      </a:accent3>
      <a:accent4>
        <a:srgbClr val="8250E8"/>
      </a:accent4>
      <a:accent5>
        <a:srgbClr val="707BEC"/>
      </a:accent5>
      <a:accent6>
        <a:srgbClr val="509DE8"/>
      </a:accent6>
      <a:hlink>
        <a:srgbClr val="578F77"/>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otalTime>1290</TotalTime>
  <Words>1634</Words>
  <Application>Microsoft Office PowerPoint</Application>
  <PresentationFormat>Widescreen</PresentationFormat>
  <Paragraphs>255</Paragraphs>
  <Slides>38</Slides>
  <Notes>2</Notes>
  <HiddenSlides>0</HiddenSlides>
  <MMClips>2</MMClips>
  <ScaleCrop>false</ScaleCrop>
  <HeadingPairs>
    <vt:vector size="8" baseType="variant">
      <vt:variant>
        <vt:lpstr>Fonts Used</vt:lpstr>
      </vt:variant>
      <vt:variant>
        <vt:i4>24</vt:i4>
      </vt:variant>
      <vt:variant>
        <vt:lpstr>Theme</vt:lpstr>
      </vt:variant>
      <vt:variant>
        <vt:i4>13</vt:i4>
      </vt:variant>
      <vt:variant>
        <vt:lpstr>Embedded OLE Servers</vt:lpstr>
      </vt:variant>
      <vt:variant>
        <vt:i4>2</vt:i4>
      </vt:variant>
      <vt:variant>
        <vt:lpstr>Slide Titles</vt:lpstr>
      </vt:variant>
      <vt:variant>
        <vt:i4>38</vt:i4>
      </vt:variant>
    </vt:vector>
  </HeadingPairs>
  <TitlesOfParts>
    <vt:vector size="77" baseType="lpstr">
      <vt:lpstr>#9Slide03 AllRoundGothic</vt:lpstr>
      <vt:lpstr>#9Slide05 Claudia</vt:lpstr>
      <vt:lpstr>Arial</vt:lpstr>
      <vt:lpstr>Cabin</vt:lpstr>
      <vt:lpstr>Cabin Condensed</vt:lpstr>
      <vt:lpstr>Calibri</vt:lpstr>
      <vt:lpstr>Calibri Light</vt:lpstr>
      <vt:lpstr>Cinzel</vt:lpstr>
      <vt:lpstr>Grandview Display</vt:lpstr>
      <vt:lpstr>Libre Baskerville</vt:lpstr>
      <vt:lpstr>Livvic</vt:lpstr>
      <vt:lpstr>Open Sans</vt:lpstr>
      <vt:lpstr>Parisienne</vt:lpstr>
      <vt:lpstr>Poppins</vt:lpstr>
      <vt:lpstr>Poppins Light</vt:lpstr>
      <vt:lpstr>PT Serif</vt:lpstr>
      <vt:lpstr>Raavi</vt:lpstr>
      <vt:lpstr>Rajdhani</vt:lpstr>
      <vt:lpstr>Roboto Condensed Light</vt:lpstr>
      <vt:lpstr>Roboto Slab</vt:lpstr>
      <vt:lpstr>Snap ITC</vt:lpstr>
      <vt:lpstr>Source Han Sans CN Medium</vt:lpstr>
      <vt:lpstr>Times New Roman</vt:lpstr>
      <vt:lpstr>Tw Cen MT</vt:lpstr>
      <vt:lpstr>DashVTI</vt:lpstr>
      <vt:lpstr>Office 主题</vt:lpstr>
      <vt:lpstr>1_Office Theme</vt:lpstr>
      <vt:lpstr>Office 主题​​</vt:lpstr>
      <vt:lpstr>Lección de Historia de España by Slidesgo</vt:lpstr>
      <vt:lpstr>Dolabella template</vt:lpstr>
      <vt:lpstr>Snug</vt:lpstr>
      <vt:lpstr>Cymbeline template</vt:lpstr>
      <vt:lpstr>1_Droplet</vt:lpstr>
      <vt:lpstr>Default Design</vt:lpstr>
      <vt:lpstr>1_Default Design</vt:lpstr>
      <vt:lpstr>3_Office Theme</vt:lpstr>
      <vt:lpstr>1_Cymbeline template</vt:lpstr>
      <vt:lpstr>Equation</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Nguyễn Thị Hương</cp:lastModifiedBy>
  <cp:revision>18</cp:revision>
  <dcterms:created xsi:type="dcterms:W3CDTF">2023-04-18T02:14:22Z</dcterms:created>
  <dcterms:modified xsi:type="dcterms:W3CDTF">2023-11-17T03:26:50Z</dcterms:modified>
</cp:coreProperties>
</file>