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46" r:id="rId4"/>
    <p:sldMasterId id="2147483760" r:id="rId5"/>
    <p:sldMasterId id="2147483763" r:id="rId6"/>
    <p:sldMasterId id="2147483780" r:id="rId7"/>
  </p:sldMasterIdLst>
  <p:notesMasterIdLst>
    <p:notesMasterId r:id="rId33"/>
  </p:notesMasterIdLst>
  <p:sldIdLst>
    <p:sldId id="271" r:id="rId8"/>
    <p:sldId id="369" r:id="rId9"/>
    <p:sldId id="2007577414" r:id="rId10"/>
    <p:sldId id="626" r:id="rId11"/>
    <p:sldId id="624" r:id="rId12"/>
    <p:sldId id="625" r:id="rId13"/>
    <p:sldId id="627" r:id="rId14"/>
    <p:sldId id="622" r:id="rId15"/>
    <p:sldId id="623" r:id="rId16"/>
    <p:sldId id="256" r:id="rId17"/>
    <p:sldId id="2007577417" r:id="rId18"/>
    <p:sldId id="2007577421" r:id="rId19"/>
    <p:sldId id="2007577427" r:id="rId20"/>
    <p:sldId id="635" r:id="rId21"/>
    <p:sldId id="2007577432" r:id="rId22"/>
    <p:sldId id="258" r:id="rId23"/>
    <p:sldId id="2007577429" r:id="rId24"/>
    <p:sldId id="2007577435" r:id="rId25"/>
    <p:sldId id="11088653" r:id="rId26"/>
    <p:sldId id="11088654" r:id="rId27"/>
    <p:sldId id="11088655" r:id="rId28"/>
    <p:sldId id="264" r:id="rId29"/>
    <p:sldId id="2007577430" r:id="rId30"/>
    <p:sldId id="2007577431" r:id="rId31"/>
    <p:sldId id="110886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showGuides="1">
      <p:cViewPr varScale="1">
        <p:scale>
          <a:sx n="68" d="100"/>
          <a:sy n="68" d="100"/>
        </p:scale>
        <p:origin x="762" y="84"/>
      </p:cViewPr>
      <p:guideLst>
        <p:guide orient="horz" pos="2160"/>
        <p:guide pos="3840"/>
      </p:guideLst>
    </p:cSldViewPr>
  </p:slideViewPr>
  <p:notesTextViewPr>
    <p:cViewPr>
      <p:scale>
        <a:sx n="1" d="1"/>
        <a:sy n="1" d="1"/>
      </p:scale>
      <p:origin x="0" y="0"/>
    </p:cViewPr>
  </p:notesTextViewPr>
  <p:sorterViewPr>
    <p:cViewPr>
      <p:scale>
        <a:sx n="100" d="100"/>
        <a:sy n="100" d="100"/>
      </p:scale>
      <p:origin x="0" y="-1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DA2E7-1377-42A0-BCC9-2ABFAF1600D8}"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37536-AE66-4615-B238-78659A7BB8E9}" type="slidenum">
              <a:rPr lang="en-US" smtClean="0"/>
              <a:t>‹#›</a:t>
            </a:fld>
            <a:endParaRPr lang="en-US"/>
          </a:p>
        </p:txBody>
      </p:sp>
    </p:spTree>
    <p:extLst>
      <p:ext uri="{BB962C8B-B14F-4D97-AF65-F5344CB8AC3E}">
        <p14:creationId xmlns:p14="http://schemas.microsoft.com/office/powerpoint/2010/main" val="188367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亮亮图文旗舰店</a:t>
            </a:r>
            <a:r>
              <a:rPr lang="en-US" altLang="zh-CN" dirty="0"/>
              <a:t>https://liangliangtuwen.tmall.com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82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07688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39244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33496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4388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81385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261506824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13392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64914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79395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707021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6148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100004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24110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738546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29944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70605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69367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11/17/2023</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8901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33930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5951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0946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27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122000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82364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66314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228168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490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3050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8371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243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1462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4876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3707089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252134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3"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4" y="698684"/>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6"/>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23494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4"/>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913699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70" lvl="0" indent="-440245">
              <a:lnSpc>
                <a:spcPct val="100000"/>
              </a:lnSpc>
              <a:spcBef>
                <a:spcPts val="0"/>
              </a:spcBef>
              <a:spcAft>
                <a:spcPts val="0"/>
              </a:spcAft>
              <a:buClr>
                <a:schemeClr val="dk2"/>
              </a:buClr>
              <a:buSzPts val="1600"/>
              <a:buChar char="●"/>
              <a:defRPr sz="2133">
                <a:solidFill>
                  <a:schemeClr val="dk2"/>
                </a:solidFill>
              </a:defRPr>
            </a:lvl1pPr>
            <a:lvl2pPr marL="1219140" lvl="1" indent="-440245">
              <a:lnSpc>
                <a:spcPct val="100000"/>
              </a:lnSpc>
              <a:spcBef>
                <a:spcPts val="2133"/>
              </a:spcBef>
              <a:spcAft>
                <a:spcPts val="0"/>
              </a:spcAft>
              <a:buClr>
                <a:schemeClr val="dk2"/>
              </a:buClr>
              <a:buSzPts val="1600"/>
              <a:buChar char="○"/>
              <a:defRPr sz="2133">
                <a:solidFill>
                  <a:schemeClr val="dk2"/>
                </a:solidFill>
              </a:defRPr>
            </a:lvl2pPr>
            <a:lvl3pPr marL="1828709" lvl="2" indent="-440245">
              <a:lnSpc>
                <a:spcPct val="100000"/>
              </a:lnSpc>
              <a:spcBef>
                <a:spcPts val="2133"/>
              </a:spcBef>
              <a:spcAft>
                <a:spcPts val="0"/>
              </a:spcAft>
              <a:buClr>
                <a:schemeClr val="dk2"/>
              </a:buClr>
              <a:buSzPts val="1600"/>
              <a:buChar char="■"/>
              <a:defRPr sz="2133">
                <a:solidFill>
                  <a:schemeClr val="dk2"/>
                </a:solidFill>
              </a:defRPr>
            </a:lvl3pPr>
            <a:lvl4pPr marL="2438278" lvl="3" indent="-440245">
              <a:lnSpc>
                <a:spcPct val="100000"/>
              </a:lnSpc>
              <a:spcBef>
                <a:spcPts val="2133"/>
              </a:spcBef>
              <a:spcAft>
                <a:spcPts val="0"/>
              </a:spcAft>
              <a:buClr>
                <a:schemeClr val="dk2"/>
              </a:buClr>
              <a:buSzPts val="1600"/>
              <a:buChar char="●"/>
              <a:defRPr sz="2133">
                <a:solidFill>
                  <a:schemeClr val="dk2"/>
                </a:solidFill>
              </a:defRPr>
            </a:lvl4pPr>
            <a:lvl5pPr marL="3047848" lvl="4" indent="-440245">
              <a:lnSpc>
                <a:spcPct val="100000"/>
              </a:lnSpc>
              <a:spcBef>
                <a:spcPts val="2133"/>
              </a:spcBef>
              <a:spcAft>
                <a:spcPts val="0"/>
              </a:spcAft>
              <a:buClr>
                <a:schemeClr val="dk2"/>
              </a:buClr>
              <a:buSzPts val="1600"/>
              <a:buChar char="○"/>
              <a:defRPr sz="2133">
                <a:solidFill>
                  <a:schemeClr val="dk2"/>
                </a:solidFill>
              </a:defRPr>
            </a:lvl5pPr>
            <a:lvl6pPr marL="3657418" lvl="5" indent="-440245">
              <a:lnSpc>
                <a:spcPct val="100000"/>
              </a:lnSpc>
              <a:spcBef>
                <a:spcPts val="2133"/>
              </a:spcBef>
              <a:spcAft>
                <a:spcPts val="0"/>
              </a:spcAft>
              <a:buClr>
                <a:schemeClr val="dk2"/>
              </a:buClr>
              <a:buSzPts val="1600"/>
              <a:buChar char="■"/>
              <a:defRPr sz="2133">
                <a:solidFill>
                  <a:schemeClr val="dk2"/>
                </a:solidFill>
              </a:defRPr>
            </a:lvl6pPr>
            <a:lvl7pPr marL="4266987" lvl="6" indent="-440245">
              <a:lnSpc>
                <a:spcPct val="100000"/>
              </a:lnSpc>
              <a:spcBef>
                <a:spcPts val="2133"/>
              </a:spcBef>
              <a:spcAft>
                <a:spcPts val="0"/>
              </a:spcAft>
              <a:buClr>
                <a:schemeClr val="dk2"/>
              </a:buClr>
              <a:buSzPts val="1600"/>
              <a:buChar char="●"/>
              <a:defRPr sz="2133">
                <a:solidFill>
                  <a:schemeClr val="dk2"/>
                </a:solidFill>
              </a:defRPr>
            </a:lvl7pPr>
            <a:lvl8pPr marL="4876557" lvl="7" indent="-440245">
              <a:lnSpc>
                <a:spcPct val="100000"/>
              </a:lnSpc>
              <a:spcBef>
                <a:spcPts val="2133"/>
              </a:spcBef>
              <a:spcAft>
                <a:spcPts val="0"/>
              </a:spcAft>
              <a:buClr>
                <a:schemeClr val="dk2"/>
              </a:buClr>
              <a:buSzPts val="1600"/>
              <a:buChar char="○"/>
              <a:defRPr sz="2133">
                <a:solidFill>
                  <a:schemeClr val="dk2"/>
                </a:solidFill>
              </a:defRPr>
            </a:lvl8pPr>
            <a:lvl9pPr marL="5486126" lvl="8" indent="-440245">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34382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70" lvl="0" indent="-423312">
              <a:spcBef>
                <a:spcPts val="0"/>
              </a:spcBef>
              <a:spcAft>
                <a:spcPts val="0"/>
              </a:spcAft>
              <a:buClr>
                <a:schemeClr val="dk2"/>
              </a:buClr>
              <a:buSzPts val="1400"/>
              <a:buChar char="●"/>
              <a:defRPr sz="1867">
                <a:solidFill>
                  <a:schemeClr val="dk2"/>
                </a:solidFill>
              </a:defRPr>
            </a:lvl1pPr>
            <a:lvl2pPr marL="1219140" lvl="1" indent="-423312">
              <a:spcBef>
                <a:spcPts val="0"/>
              </a:spcBef>
              <a:spcAft>
                <a:spcPts val="0"/>
              </a:spcAft>
              <a:buClr>
                <a:schemeClr val="dk2"/>
              </a:buClr>
              <a:buSzPts val="1400"/>
              <a:buChar char="○"/>
              <a:defRPr>
                <a:solidFill>
                  <a:schemeClr val="dk2"/>
                </a:solidFill>
              </a:defRPr>
            </a:lvl2pPr>
            <a:lvl3pPr marL="1828709" lvl="2" indent="-423312">
              <a:spcBef>
                <a:spcPts val="2133"/>
              </a:spcBef>
              <a:spcAft>
                <a:spcPts val="0"/>
              </a:spcAft>
              <a:buClr>
                <a:schemeClr val="dk2"/>
              </a:buClr>
              <a:buSzPts val="1400"/>
              <a:buChar char="■"/>
              <a:defRPr>
                <a:solidFill>
                  <a:schemeClr val="dk2"/>
                </a:solidFill>
              </a:defRPr>
            </a:lvl3pPr>
            <a:lvl4pPr marL="2438278" lvl="3" indent="-423312">
              <a:spcBef>
                <a:spcPts val="2133"/>
              </a:spcBef>
              <a:spcAft>
                <a:spcPts val="0"/>
              </a:spcAft>
              <a:buClr>
                <a:schemeClr val="dk2"/>
              </a:buClr>
              <a:buSzPts val="1400"/>
              <a:buChar char="●"/>
              <a:defRPr>
                <a:solidFill>
                  <a:schemeClr val="dk2"/>
                </a:solidFill>
              </a:defRPr>
            </a:lvl4pPr>
            <a:lvl5pPr marL="3047848" lvl="4" indent="-423312">
              <a:spcBef>
                <a:spcPts val="2133"/>
              </a:spcBef>
              <a:spcAft>
                <a:spcPts val="0"/>
              </a:spcAft>
              <a:buClr>
                <a:schemeClr val="dk2"/>
              </a:buClr>
              <a:buSzPts val="1400"/>
              <a:buChar char="○"/>
              <a:defRPr>
                <a:solidFill>
                  <a:schemeClr val="dk2"/>
                </a:solidFill>
              </a:defRPr>
            </a:lvl5pPr>
            <a:lvl6pPr marL="3657418" lvl="5" indent="-423312">
              <a:spcBef>
                <a:spcPts val="2133"/>
              </a:spcBef>
              <a:spcAft>
                <a:spcPts val="0"/>
              </a:spcAft>
              <a:buClr>
                <a:schemeClr val="dk2"/>
              </a:buClr>
              <a:buSzPts val="1400"/>
              <a:buChar char="■"/>
              <a:defRPr>
                <a:solidFill>
                  <a:schemeClr val="dk2"/>
                </a:solidFill>
              </a:defRPr>
            </a:lvl6pPr>
            <a:lvl7pPr marL="4266987" lvl="6" indent="-423312">
              <a:spcBef>
                <a:spcPts val="2133"/>
              </a:spcBef>
              <a:spcAft>
                <a:spcPts val="0"/>
              </a:spcAft>
              <a:buClr>
                <a:schemeClr val="dk2"/>
              </a:buClr>
              <a:buSzPts val="1400"/>
              <a:buChar char="●"/>
              <a:defRPr>
                <a:solidFill>
                  <a:schemeClr val="dk2"/>
                </a:solidFill>
              </a:defRPr>
            </a:lvl7pPr>
            <a:lvl8pPr marL="4876557" lvl="7" indent="-423312">
              <a:spcBef>
                <a:spcPts val="2133"/>
              </a:spcBef>
              <a:spcAft>
                <a:spcPts val="0"/>
              </a:spcAft>
              <a:buClr>
                <a:schemeClr val="dk2"/>
              </a:buClr>
              <a:buSzPts val="1400"/>
              <a:buChar char="○"/>
              <a:defRPr>
                <a:solidFill>
                  <a:schemeClr val="dk2"/>
                </a:solidFill>
              </a:defRPr>
            </a:lvl8pPr>
            <a:lvl9pPr marL="5486126" lvl="8" indent="-423312">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367714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42984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4146036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139939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5823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19050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61555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055287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9317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spTree>
    <p:extLst>
      <p:ext uri="{BB962C8B-B14F-4D97-AF65-F5344CB8AC3E}">
        <p14:creationId xmlns:p14="http://schemas.microsoft.com/office/powerpoint/2010/main" val="1247788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9"/>
            <a:ext cx="11509931" cy="6361265"/>
          </a:xfrm>
          <a:prstGeom prst="rect">
            <a:avLst/>
          </a:prstGeom>
          <a:noFill/>
          <a:ln>
            <a:noFill/>
          </a:ln>
        </p:spPr>
      </p:pic>
    </p:spTree>
    <p:extLst>
      <p:ext uri="{BB962C8B-B14F-4D97-AF65-F5344CB8AC3E}">
        <p14:creationId xmlns:p14="http://schemas.microsoft.com/office/powerpoint/2010/main" val="224920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4077310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Tree>
    <p:extLst>
      <p:ext uri="{BB962C8B-B14F-4D97-AF65-F5344CB8AC3E}">
        <p14:creationId xmlns:p14="http://schemas.microsoft.com/office/powerpoint/2010/main" val="3890586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2"/>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58604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5228CB-49CA-3A4F-BDBC-415CFEABF5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657D88-E334-7E42-9AB1-5302FD4D05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2D7411-C5DA-9147-8CE5-65B43F5182FD}"/>
              </a:ext>
            </a:extLst>
          </p:cNvPr>
          <p:cNvSpPr>
            <a:spLocks noGrp="1" noChangeArrowheads="1"/>
          </p:cNvSpPr>
          <p:nvPr>
            <p:ph type="sldNum" sz="quarter" idx="12"/>
          </p:nvPr>
        </p:nvSpPr>
        <p:spPr>
          <a:ln/>
        </p:spPr>
        <p:txBody>
          <a:bodyPr/>
          <a:lstStyle>
            <a:lvl1pPr>
              <a:defRPr/>
            </a:lvl1pPr>
          </a:lstStyle>
          <a:p>
            <a:fld id="{467399DD-F8FB-8B4A-8A7A-3F8A2F9B6542}" type="slidenum">
              <a:rPr lang="en-US" altLang="en-VN"/>
              <a:pPr/>
              <a:t>‹#›</a:t>
            </a:fld>
            <a:endParaRPr lang="en-US" altLang="en-VN"/>
          </a:p>
        </p:txBody>
      </p:sp>
    </p:spTree>
    <p:extLst>
      <p:ext uri="{BB962C8B-B14F-4D97-AF65-F5344CB8AC3E}">
        <p14:creationId xmlns:p14="http://schemas.microsoft.com/office/powerpoint/2010/main" val="1623201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45C461-9AA1-2147-B662-22A661D4A6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902899-3ADE-A44F-8C4F-50D4122DF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F3810E-70F1-944F-9B10-2D3FE80C4821}"/>
              </a:ext>
            </a:extLst>
          </p:cNvPr>
          <p:cNvSpPr>
            <a:spLocks noGrp="1" noChangeArrowheads="1"/>
          </p:cNvSpPr>
          <p:nvPr>
            <p:ph type="sldNum" sz="quarter" idx="12"/>
          </p:nvPr>
        </p:nvSpPr>
        <p:spPr>
          <a:ln/>
        </p:spPr>
        <p:txBody>
          <a:bodyPr/>
          <a:lstStyle>
            <a:lvl1pPr>
              <a:defRPr/>
            </a:lvl1pPr>
          </a:lstStyle>
          <a:p>
            <a:fld id="{F9C4C219-FCE9-4F46-BAEE-BB6AB0A380A4}" type="slidenum">
              <a:rPr lang="en-US" altLang="en-VN"/>
              <a:pPr/>
              <a:t>‹#›</a:t>
            </a:fld>
            <a:endParaRPr lang="en-US" altLang="en-VN"/>
          </a:p>
        </p:txBody>
      </p:sp>
    </p:spTree>
    <p:extLst>
      <p:ext uri="{BB962C8B-B14F-4D97-AF65-F5344CB8AC3E}">
        <p14:creationId xmlns:p14="http://schemas.microsoft.com/office/powerpoint/2010/main" val="1314489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532482-5106-384A-858D-40CC3DF2D9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5E2EF8-6EC8-C344-8402-DC7835031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209178-6AF2-EB40-B5C4-2D8EBDA5B15E}"/>
              </a:ext>
            </a:extLst>
          </p:cNvPr>
          <p:cNvSpPr>
            <a:spLocks noGrp="1" noChangeArrowheads="1"/>
          </p:cNvSpPr>
          <p:nvPr>
            <p:ph type="sldNum" sz="quarter" idx="12"/>
          </p:nvPr>
        </p:nvSpPr>
        <p:spPr>
          <a:ln/>
        </p:spPr>
        <p:txBody>
          <a:bodyPr/>
          <a:lstStyle>
            <a:lvl1pPr>
              <a:defRPr/>
            </a:lvl1pPr>
          </a:lstStyle>
          <a:p>
            <a:fld id="{6BBBC579-1B39-3C4A-B734-3E2827F9488F}" type="slidenum">
              <a:rPr lang="en-US" altLang="en-VN"/>
              <a:pPr/>
              <a:t>‹#›</a:t>
            </a:fld>
            <a:endParaRPr lang="en-US" altLang="en-VN"/>
          </a:p>
        </p:txBody>
      </p:sp>
    </p:spTree>
    <p:extLst>
      <p:ext uri="{BB962C8B-B14F-4D97-AF65-F5344CB8AC3E}">
        <p14:creationId xmlns:p14="http://schemas.microsoft.com/office/powerpoint/2010/main" val="488407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51DD33-24EF-2743-A400-6E21412157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F83FC0-CEB4-3749-B9EF-097CD4BFD3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F68E8B-3427-F340-98E3-B7CC6DEC93EC}"/>
              </a:ext>
            </a:extLst>
          </p:cNvPr>
          <p:cNvSpPr>
            <a:spLocks noGrp="1" noChangeArrowheads="1"/>
          </p:cNvSpPr>
          <p:nvPr>
            <p:ph type="sldNum" sz="quarter" idx="12"/>
          </p:nvPr>
        </p:nvSpPr>
        <p:spPr>
          <a:ln/>
        </p:spPr>
        <p:txBody>
          <a:bodyPr/>
          <a:lstStyle>
            <a:lvl1pPr>
              <a:defRPr/>
            </a:lvl1pPr>
          </a:lstStyle>
          <a:p>
            <a:fld id="{1C4F274F-FC43-7B4F-A9BD-422B17968956}" type="slidenum">
              <a:rPr lang="en-US" altLang="en-VN"/>
              <a:pPr/>
              <a:t>‹#›</a:t>
            </a:fld>
            <a:endParaRPr lang="en-US" altLang="en-VN"/>
          </a:p>
        </p:txBody>
      </p:sp>
    </p:spTree>
    <p:extLst>
      <p:ext uri="{BB962C8B-B14F-4D97-AF65-F5344CB8AC3E}">
        <p14:creationId xmlns:p14="http://schemas.microsoft.com/office/powerpoint/2010/main" val="399955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61582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BEDB9D-844A-1B41-A0D7-3016DD9B0A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5F3625-2526-9441-8E86-96BF52805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2A25660-5BB2-8B45-884E-3EF6A00478DB}"/>
              </a:ext>
            </a:extLst>
          </p:cNvPr>
          <p:cNvSpPr>
            <a:spLocks noGrp="1" noChangeArrowheads="1"/>
          </p:cNvSpPr>
          <p:nvPr>
            <p:ph type="sldNum" sz="quarter" idx="12"/>
          </p:nvPr>
        </p:nvSpPr>
        <p:spPr>
          <a:ln/>
        </p:spPr>
        <p:txBody>
          <a:bodyPr/>
          <a:lstStyle>
            <a:lvl1pPr>
              <a:defRPr/>
            </a:lvl1pPr>
          </a:lstStyle>
          <a:p>
            <a:fld id="{7A49430D-D743-DA42-9BCF-FEA540DD1709}" type="slidenum">
              <a:rPr lang="en-US" altLang="en-VN"/>
              <a:pPr/>
              <a:t>‹#›</a:t>
            </a:fld>
            <a:endParaRPr lang="en-US" altLang="en-VN"/>
          </a:p>
        </p:txBody>
      </p:sp>
    </p:spTree>
    <p:extLst>
      <p:ext uri="{BB962C8B-B14F-4D97-AF65-F5344CB8AC3E}">
        <p14:creationId xmlns:p14="http://schemas.microsoft.com/office/powerpoint/2010/main" val="4243302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34A9BB-500F-4642-965F-3D62F963C7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F4B4C5-7025-5144-BF3A-88CD7F7CCA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9B6A74D-1DE6-A344-8247-34B590B1EEA5}"/>
              </a:ext>
            </a:extLst>
          </p:cNvPr>
          <p:cNvSpPr>
            <a:spLocks noGrp="1" noChangeArrowheads="1"/>
          </p:cNvSpPr>
          <p:nvPr>
            <p:ph type="sldNum" sz="quarter" idx="12"/>
          </p:nvPr>
        </p:nvSpPr>
        <p:spPr>
          <a:ln/>
        </p:spPr>
        <p:txBody>
          <a:bodyPr/>
          <a:lstStyle>
            <a:lvl1pPr>
              <a:defRPr/>
            </a:lvl1pPr>
          </a:lstStyle>
          <a:p>
            <a:fld id="{7D8CB3B4-CDC9-3541-B674-4861D07C61A4}" type="slidenum">
              <a:rPr lang="en-US" altLang="en-VN"/>
              <a:pPr/>
              <a:t>‹#›</a:t>
            </a:fld>
            <a:endParaRPr lang="en-US" altLang="en-VN"/>
          </a:p>
        </p:txBody>
      </p:sp>
    </p:spTree>
    <p:extLst>
      <p:ext uri="{BB962C8B-B14F-4D97-AF65-F5344CB8AC3E}">
        <p14:creationId xmlns:p14="http://schemas.microsoft.com/office/powerpoint/2010/main" val="1298267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671A32-33BE-BE48-A8D0-8B58EAB986F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C725FE-B364-B14A-AB91-0A2248A6B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96C865-B084-8243-892A-8DF9BBD7E1B0}"/>
              </a:ext>
            </a:extLst>
          </p:cNvPr>
          <p:cNvSpPr>
            <a:spLocks noGrp="1" noChangeArrowheads="1"/>
          </p:cNvSpPr>
          <p:nvPr>
            <p:ph type="sldNum" sz="quarter" idx="12"/>
          </p:nvPr>
        </p:nvSpPr>
        <p:spPr>
          <a:ln/>
        </p:spPr>
        <p:txBody>
          <a:bodyPr/>
          <a:lstStyle>
            <a:lvl1pPr>
              <a:defRPr/>
            </a:lvl1pPr>
          </a:lstStyle>
          <a:p>
            <a:fld id="{6354EE9D-624B-704D-9594-A549CD7890E6}" type="slidenum">
              <a:rPr lang="en-US" altLang="en-VN"/>
              <a:pPr/>
              <a:t>‹#›</a:t>
            </a:fld>
            <a:endParaRPr lang="en-US" altLang="en-VN"/>
          </a:p>
        </p:txBody>
      </p:sp>
    </p:spTree>
    <p:extLst>
      <p:ext uri="{BB962C8B-B14F-4D97-AF65-F5344CB8AC3E}">
        <p14:creationId xmlns:p14="http://schemas.microsoft.com/office/powerpoint/2010/main" val="82274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F63E93-CA98-494D-8226-97EDF9E412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AF8BE6-A850-024E-9B1E-18DB842C1E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327766-1B35-0D48-A17B-4987B8D5397F}"/>
              </a:ext>
            </a:extLst>
          </p:cNvPr>
          <p:cNvSpPr>
            <a:spLocks noGrp="1" noChangeArrowheads="1"/>
          </p:cNvSpPr>
          <p:nvPr>
            <p:ph type="sldNum" sz="quarter" idx="12"/>
          </p:nvPr>
        </p:nvSpPr>
        <p:spPr>
          <a:ln/>
        </p:spPr>
        <p:txBody>
          <a:bodyPr/>
          <a:lstStyle>
            <a:lvl1pPr>
              <a:defRPr/>
            </a:lvl1pPr>
          </a:lstStyle>
          <a:p>
            <a:fld id="{F3315E0B-1E27-464D-A65B-47761D5D4C4B}" type="slidenum">
              <a:rPr lang="en-US" altLang="en-VN"/>
              <a:pPr/>
              <a:t>‹#›</a:t>
            </a:fld>
            <a:endParaRPr lang="en-US" altLang="en-VN"/>
          </a:p>
        </p:txBody>
      </p:sp>
    </p:spTree>
    <p:extLst>
      <p:ext uri="{BB962C8B-B14F-4D97-AF65-F5344CB8AC3E}">
        <p14:creationId xmlns:p14="http://schemas.microsoft.com/office/powerpoint/2010/main" val="1930270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89CF4C-2BAC-AD4D-8C05-8193022824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7F8D08-B4DB-2D4F-B70F-385BAF74C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1FAF1B-F606-A942-B3A9-A13AF12CA924}"/>
              </a:ext>
            </a:extLst>
          </p:cNvPr>
          <p:cNvSpPr>
            <a:spLocks noGrp="1" noChangeArrowheads="1"/>
          </p:cNvSpPr>
          <p:nvPr>
            <p:ph type="sldNum" sz="quarter" idx="12"/>
          </p:nvPr>
        </p:nvSpPr>
        <p:spPr>
          <a:ln/>
        </p:spPr>
        <p:txBody>
          <a:bodyPr/>
          <a:lstStyle>
            <a:lvl1pPr>
              <a:defRPr/>
            </a:lvl1pPr>
          </a:lstStyle>
          <a:p>
            <a:fld id="{B71C0648-F631-354A-B74C-2206A22E1A91}" type="slidenum">
              <a:rPr lang="en-US" altLang="en-VN"/>
              <a:pPr/>
              <a:t>‹#›</a:t>
            </a:fld>
            <a:endParaRPr lang="en-US" altLang="en-VN"/>
          </a:p>
        </p:txBody>
      </p:sp>
    </p:spTree>
    <p:extLst>
      <p:ext uri="{BB962C8B-B14F-4D97-AF65-F5344CB8AC3E}">
        <p14:creationId xmlns:p14="http://schemas.microsoft.com/office/powerpoint/2010/main" val="3658327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256BF5-754F-9949-BF8D-DDB432A32E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C81CEE-DE47-8640-8674-3E71E8E29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F1E77C-1EDC-F045-ACF5-8D51F23D1C47}"/>
              </a:ext>
            </a:extLst>
          </p:cNvPr>
          <p:cNvSpPr>
            <a:spLocks noGrp="1" noChangeArrowheads="1"/>
          </p:cNvSpPr>
          <p:nvPr>
            <p:ph type="sldNum" sz="quarter" idx="12"/>
          </p:nvPr>
        </p:nvSpPr>
        <p:spPr>
          <a:ln/>
        </p:spPr>
        <p:txBody>
          <a:bodyPr/>
          <a:lstStyle>
            <a:lvl1pPr>
              <a:defRPr/>
            </a:lvl1pPr>
          </a:lstStyle>
          <a:p>
            <a:fld id="{B99E713A-2CA7-564F-86CC-A8722B0CDABF}" type="slidenum">
              <a:rPr lang="en-US" altLang="en-VN"/>
              <a:pPr/>
              <a:t>‹#›</a:t>
            </a:fld>
            <a:endParaRPr lang="en-US" altLang="en-VN"/>
          </a:p>
        </p:txBody>
      </p:sp>
    </p:spTree>
    <p:extLst>
      <p:ext uri="{BB962C8B-B14F-4D97-AF65-F5344CB8AC3E}">
        <p14:creationId xmlns:p14="http://schemas.microsoft.com/office/powerpoint/2010/main" val="512122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A73C14-9E36-E04F-B13A-7983044EDD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F8646C-1A9D-3645-A2AF-677DFCBAEC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2A9666-CCF2-8147-94CB-9A7AEAEA5880}"/>
              </a:ext>
            </a:extLst>
          </p:cNvPr>
          <p:cNvSpPr>
            <a:spLocks noGrp="1" noChangeArrowheads="1"/>
          </p:cNvSpPr>
          <p:nvPr>
            <p:ph type="sldNum" sz="quarter" idx="12"/>
          </p:nvPr>
        </p:nvSpPr>
        <p:spPr>
          <a:ln/>
        </p:spPr>
        <p:txBody>
          <a:bodyPr/>
          <a:lstStyle>
            <a:lvl1pPr>
              <a:defRPr/>
            </a:lvl1pPr>
          </a:lstStyle>
          <a:p>
            <a:fld id="{08626084-83B1-E341-BD46-47A3F7D40362}" type="slidenum">
              <a:rPr lang="en-US" altLang="en-VN"/>
              <a:pPr/>
              <a:t>‹#›</a:t>
            </a:fld>
            <a:endParaRPr lang="en-US" altLang="en-VN"/>
          </a:p>
        </p:txBody>
      </p:sp>
    </p:spTree>
    <p:extLst>
      <p:ext uri="{BB962C8B-B14F-4D97-AF65-F5344CB8AC3E}">
        <p14:creationId xmlns:p14="http://schemas.microsoft.com/office/powerpoint/2010/main" val="2070343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134385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DC325AFD-5B13-A04F-8AB7-954D510C77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88B7B-E228-BD43-856D-D57298E0D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D63624-AE41-1E48-A6FE-1EDF69086E17}"/>
              </a:ext>
            </a:extLst>
          </p:cNvPr>
          <p:cNvSpPr>
            <a:spLocks noGrp="1" noChangeArrowheads="1"/>
          </p:cNvSpPr>
          <p:nvPr>
            <p:ph type="sldNum" sz="quarter" idx="12"/>
          </p:nvPr>
        </p:nvSpPr>
        <p:spPr>
          <a:ln/>
        </p:spPr>
        <p:txBody>
          <a:bodyPr/>
          <a:lstStyle>
            <a:lvl1pPr>
              <a:defRPr/>
            </a:lvl1pPr>
          </a:lstStyle>
          <a:p>
            <a:fld id="{B765EF4D-3B36-934E-9565-389EDC7A9CA4}" type="slidenum">
              <a:rPr lang="en-US" altLang="en-VN"/>
              <a:pPr/>
              <a:t>‹#›</a:t>
            </a:fld>
            <a:endParaRPr lang="en-US" altLang="en-VN"/>
          </a:p>
        </p:txBody>
      </p:sp>
    </p:spTree>
    <p:extLst>
      <p:ext uri="{BB962C8B-B14F-4D97-AF65-F5344CB8AC3E}">
        <p14:creationId xmlns:p14="http://schemas.microsoft.com/office/powerpoint/2010/main" val="276750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13983C-2534-5541-A460-2231293CA3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674365-6FDE-7B4A-BE6C-93D96737E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F30623-3426-D24D-84B1-43EF48F5BFA9}"/>
              </a:ext>
            </a:extLst>
          </p:cNvPr>
          <p:cNvSpPr>
            <a:spLocks noGrp="1" noChangeArrowheads="1"/>
          </p:cNvSpPr>
          <p:nvPr>
            <p:ph type="sldNum" sz="quarter" idx="12"/>
          </p:nvPr>
        </p:nvSpPr>
        <p:spPr>
          <a:ln/>
        </p:spPr>
        <p:txBody>
          <a:bodyPr/>
          <a:lstStyle>
            <a:lvl1pPr>
              <a:defRPr/>
            </a:lvl1pPr>
          </a:lstStyle>
          <a:p>
            <a:fld id="{E32A4881-51DB-4C4E-8089-41DA6A77800B}" type="slidenum">
              <a:rPr lang="en-US" altLang="en-VN"/>
              <a:pPr/>
              <a:t>‹#›</a:t>
            </a:fld>
            <a:endParaRPr lang="en-US" altLang="en-VN"/>
          </a:p>
        </p:txBody>
      </p:sp>
    </p:spTree>
    <p:extLst>
      <p:ext uri="{BB962C8B-B14F-4D97-AF65-F5344CB8AC3E}">
        <p14:creationId xmlns:p14="http://schemas.microsoft.com/office/powerpoint/2010/main" val="223223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34489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8757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11/17/2023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3961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7.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11/17/2023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757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4143474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11/17/2023</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108654696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205394292"/>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7825798"/>
      </p:ext>
    </p:extLst>
  </p:cSld>
  <p:clrMap bg1="lt1" tx1="dk1" bg2="dk2" tx2="lt2" accent1="accent1" accent2="accent2" accent3="accent3" accent4="accent4" accent5="accent5" accent6="accent6" hlink="hlink" folHlink="folHlink"/>
  <p:sldLayoutIdLst>
    <p:sldLayoutId id="2147483761" r:id="rId1"/>
    <p:sldLayoutId id="214748376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3658920198"/>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50000">
              <a:schemeClr val="bg1"/>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E9095B-0834-ED49-B9A6-64A1BAB4D15A}"/>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40E0728D-BA81-4E46-B182-9AD913BAC23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F218D43E-ECE9-B140-8EA7-6BB7A7FC65E1}"/>
              </a:ext>
            </a:extLst>
          </p:cNvPr>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55558D4-FD35-8D4E-940B-67577C2B6FCE}"/>
              </a:ext>
            </a:extLst>
          </p:cNvPr>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8DF5C74F-42D6-C941-93A2-55A0ACF75194}"/>
              </a:ext>
            </a:extLst>
          </p:cNvPr>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2ABB850-56F1-A347-B476-8267C7CB6800}" type="slidenum">
              <a:rPr lang="en-US" altLang="en-VN"/>
              <a:pPr/>
              <a:t>‹#›</a:t>
            </a:fld>
            <a:endParaRPr lang="en-US" altLang="en-VN"/>
          </a:p>
        </p:txBody>
      </p:sp>
    </p:spTree>
    <p:extLst>
      <p:ext uri="{BB962C8B-B14F-4D97-AF65-F5344CB8AC3E}">
        <p14:creationId xmlns:p14="http://schemas.microsoft.com/office/powerpoint/2010/main" val="245158541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file:///E:\Th&#7911;y%202015\bai%2028(%20chuan%20day)\LopChungMinh-XuanMai-2659962.mp3" TargetMode="Externa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25.xml"/><Relationship Id="rId1" Type="http://schemas.openxmlformats.org/officeDocument/2006/relationships/slideLayout" Target="../slideLayouts/slideLayout62.xml"/><Relationship Id="rId5" Type="http://schemas.openxmlformats.org/officeDocument/2006/relationships/image" Target="http://d4.violet.vn/uploads/blogs/447/dipone_go_ro_500.jpg" TargetMode="Externa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5.xml"/><Relationship Id="rId1" Type="http://schemas.openxmlformats.org/officeDocument/2006/relationships/slideLayout" Target="../slideLayouts/slideLayout6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3.gif"/><Relationship Id="rId5" Type="http://schemas.openxmlformats.org/officeDocument/2006/relationships/image" Target="../media/image18.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7.PNG"/><Relationship Id="rId9" Type="http://schemas.openxmlformats.org/officeDocument/2006/relationships/slide" Target="slide10.xml"/><Relationship Id="rId14" Type="http://schemas.openxmlformats.org/officeDocument/2006/relationships/image" Target="../media/image26.gif"/></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gif"/><Relationship Id="rId15" Type="http://schemas.openxmlformats.org/officeDocument/2006/relationships/slide" Target="slide10.xml"/><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gif"/><Relationship Id="rId15" Type="http://schemas.openxmlformats.org/officeDocument/2006/relationships/slide" Target="slide10.xml"/><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3.gif"/><Relationship Id="rId5" Type="http://schemas.openxmlformats.org/officeDocument/2006/relationships/image" Target="../media/image18.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17.PNG"/><Relationship Id="rId9" Type="http://schemas.openxmlformats.org/officeDocument/2006/relationships/slide" Target="slide10.xml"/><Relationship Id="rId14"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gif"/><Relationship Id="rId15" Type="http://schemas.openxmlformats.org/officeDocument/2006/relationships/slide" Target="slide10.xml"/><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image" Target="../media/image27.gif"/></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gif"/><Relationship Id="rId15" Type="http://schemas.openxmlformats.org/officeDocument/2006/relationships/image" Target="../media/image27.gif"/><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1">
            <a:extLst>
              <a:ext uri="{FF2B5EF4-FFF2-40B4-BE49-F238E27FC236}">
                <a16:creationId xmlns:a16="http://schemas.microsoft.com/office/drawing/2014/main" id="{4D798A8B-D494-4C10-8803-B8E1AC5E6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9"/>
            <a:ext cx="12192000" cy="691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3996274-235E-41D1-9949-EBAEC9794087}"/>
              </a:ext>
            </a:extLst>
          </p:cNvPr>
          <p:cNvSpPr>
            <a:spLocks noChangeArrowheads="1"/>
          </p:cNvSpPr>
          <p:nvPr/>
        </p:nvSpPr>
        <p:spPr bwMode="auto">
          <a:xfrm>
            <a:off x="1981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b="1">
                <a:solidFill>
                  <a:srgbClr val="C00000"/>
                </a:solidFill>
                <a:latin typeface="Times New Roman" panose="02020603050405020304" pitchFamily="18" charset="0"/>
                <a:cs typeface="Arial" panose="020B0604020202020204" pitchFamily="34" charset="0"/>
              </a:defRPr>
            </a:lvl1pPr>
            <a:lvl2pPr marL="742950" indent="-285750" eaLnBrk="0" hangingPunct="0">
              <a:defRPr sz="2000" b="1">
                <a:solidFill>
                  <a:srgbClr val="C00000"/>
                </a:solidFill>
                <a:latin typeface="Times New Roman" panose="02020603050405020304" pitchFamily="18" charset="0"/>
                <a:cs typeface="Arial" panose="020B0604020202020204" pitchFamily="34" charset="0"/>
              </a:defRPr>
            </a:lvl2pPr>
            <a:lvl3pPr marL="1143000" indent="-228600" eaLnBrk="0" hangingPunct="0">
              <a:defRPr sz="2000" b="1">
                <a:solidFill>
                  <a:srgbClr val="C00000"/>
                </a:solidFill>
                <a:latin typeface="Times New Roman" panose="02020603050405020304" pitchFamily="18" charset="0"/>
                <a:cs typeface="Arial" panose="020B0604020202020204" pitchFamily="34" charset="0"/>
              </a:defRPr>
            </a:lvl3pPr>
            <a:lvl4pPr marL="1600200" indent="-228600" eaLnBrk="0" hangingPunct="0">
              <a:defRPr sz="2000" b="1">
                <a:solidFill>
                  <a:srgbClr val="C00000"/>
                </a:solidFill>
                <a:latin typeface="Times New Roman" panose="02020603050405020304" pitchFamily="18" charset="0"/>
                <a:cs typeface="Arial" panose="020B0604020202020204" pitchFamily="34" charset="0"/>
              </a:defRPr>
            </a:lvl4pPr>
            <a:lvl5pPr marL="2057400" indent="-228600" eaLnBrk="0" hangingPunct="0">
              <a:defRPr sz="2000" b="1">
                <a:solidFill>
                  <a:srgbClr val="C0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9pPr>
          </a:lstStyle>
          <a:p>
            <a:pPr algn="ctr" eaLnBrk="1" hangingPunct="1"/>
            <a:endParaRPr lang="en-US" altLang="en-US" sz="4400" b="0">
              <a:solidFill>
                <a:schemeClr val="tx2"/>
              </a:solidFill>
              <a:latin typeface="Arial" panose="020B0604020202020204" pitchFamily="34" charset="0"/>
            </a:endParaRPr>
          </a:p>
        </p:txBody>
      </p:sp>
      <p:graphicFrame>
        <p:nvGraphicFramePr>
          <p:cNvPr id="4100" name="Object 15">
            <a:extLst>
              <a:ext uri="{FF2B5EF4-FFF2-40B4-BE49-F238E27FC236}">
                <a16:creationId xmlns:a16="http://schemas.microsoft.com/office/drawing/2014/main" id="{2C7C7438-8CB2-4BA2-B337-2C9EF0EE9B81}"/>
              </a:ext>
            </a:extLst>
          </p:cNvPr>
          <p:cNvGraphicFramePr>
            <a:graphicFrameLocks noChangeAspect="1"/>
          </p:cNvGraphicFramePr>
          <p:nvPr/>
        </p:nvGraphicFramePr>
        <p:xfrm>
          <a:off x="7772402" y="-609600"/>
          <a:ext cx="1425575" cy="2692400"/>
        </p:xfrm>
        <a:graphic>
          <a:graphicData uri="http://schemas.openxmlformats.org/presentationml/2006/ole">
            <mc:AlternateContent xmlns:mc="http://schemas.openxmlformats.org/markup-compatibility/2006">
              <mc:Choice xmlns:v="urn:schemas-microsoft-com:vml" Requires="v">
                <p:oleObj spid="_x0000_s2052" name="Equation" r:id="rId5" imgW="114151" imgH="215619" progId="Equation.3">
                  <p:embed/>
                </p:oleObj>
              </mc:Choice>
              <mc:Fallback>
                <p:oleObj name="Equation" r:id="rId5" imgW="114151" imgH="215619" progId="Equation.3">
                  <p:embed/>
                  <p:pic>
                    <p:nvPicPr>
                      <p:cNvPr id="4100" name="Object 15">
                        <a:extLst>
                          <a:ext uri="{FF2B5EF4-FFF2-40B4-BE49-F238E27FC236}">
                            <a16:creationId xmlns:a16="http://schemas.microsoft.com/office/drawing/2014/main" id="{2C7C7438-8CB2-4BA2-B337-2C9EF0EE9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2" y="-609600"/>
                        <a:ext cx="142557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4" name="Rectangle 16">
            <a:extLst>
              <a:ext uri="{FF2B5EF4-FFF2-40B4-BE49-F238E27FC236}">
                <a16:creationId xmlns:a16="http://schemas.microsoft.com/office/drawing/2014/main" id="{AA882E8E-A138-40CF-A6F7-D8B96233A6D5}"/>
              </a:ext>
            </a:extLst>
          </p:cNvPr>
          <p:cNvSpPr>
            <a:spLocks noChangeArrowheads="1"/>
          </p:cNvSpPr>
          <p:nvPr/>
        </p:nvSpPr>
        <p:spPr bwMode="auto">
          <a:xfrm>
            <a:off x="777240" y="114300"/>
            <a:ext cx="10972800" cy="838201"/>
          </a:xfrm>
          <a:prstGeom prst="rect">
            <a:avLst/>
          </a:prstGeom>
          <a:noFill/>
          <a:ln>
            <a:noFill/>
          </a:ln>
          <a:effectLst/>
        </p:spPr>
        <p:txBody>
          <a:bodyPr anchor="ctr"/>
          <a:lstStyle/>
          <a:p>
            <a:pPr algn="ctr">
              <a:defRPr/>
            </a:pPr>
            <a:r>
              <a:rPr lang="en-US" sz="3333" dirty="0">
                <a:solidFill>
                  <a:srgbClr val="800000"/>
                </a:solidFill>
                <a:effectLst>
                  <a:outerShdw blurRad="38100" dist="38100" dir="2700000" algn="tl">
                    <a:srgbClr val="000000">
                      <a:alpha val="43137"/>
                    </a:srgbClr>
                  </a:outerShdw>
                </a:effectLst>
                <a:latin typeface="#9Slide03 AllRoundGothic" panose="020B0703020202020104" pitchFamily="34" charset="0"/>
                <a:cs typeface="Arial" charset="0"/>
              </a:rPr>
              <a:t>TRƯỜNG THCS KHƯƠNG ĐÌNH</a:t>
            </a:r>
          </a:p>
        </p:txBody>
      </p:sp>
      <p:pic>
        <p:nvPicPr>
          <p:cNvPr id="13" name="LopChungMinh-XuanMai-2659962.mp3">
            <a:hlinkClick r:id="" action="ppaction://media"/>
            <a:extLst>
              <a:ext uri="{FF2B5EF4-FFF2-40B4-BE49-F238E27FC236}">
                <a16:creationId xmlns:a16="http://schemas.microsoft.com/office/drawing/2014/main" id="{065405A3-D6C0-4691-B9FC-506B27213A61}"/>
              </a:ext>
            </a:extLst>
          </p:cNvPr>
          <p:cNvPicPr>
            <a:picLocks noRot="1" noChangeAspect="1"/>
          </p:cNvPicPr>
          <p:nvPr>
            <a:audioFile r:link="rId2"/>
          </p:nvPr>
        </p:nvPicPr>
        <p:blipFill>
          <a:blip r:embed="rId7"/>
          <a:stretch>
            <a:fillRect/>
          </a:stretch>
        </p:blipFill>
        <p:spPr>
          <a:xfrm>
            <a:off x="5973764" y="3306764"/>
            <a:ext cx="244475" cy="244475"/>
          </a:xfrm>
          <a:prstGeom prst="rect">
            <a:avLst/>
          </a:prstGeom>
          <a:ln>
            <a:noFill/>
          </a:ln>
          <a:effectLst>
            <a:softEdge rad="112500"/>
          </a:effectLst>
        </p:spPr>
      </p:pic>
      <p:sp>
        <p:nvSpPr>
          <p:cNvPr id="2" name="TextBox 1">
            <a:extLst>
              <a:ext uri="{FF2B5EF4-FFF2-40B4-BE49-F238E27FC236}">
                <a16:creationId xmlns:a16="http://schemas.microsoft.com/office/drawing/2014/main" id="{FD425D8B-CEB1-4686-96F9-0E826867733A}"/>
              </a:ext>
            </a:extLst>
          </p:cNvPr>
          <p:cNvSpPr txBox="1"/>
          <p:nvPr/>
        </p:nvSpPr>
        <p:spPr>
          <a:xfrm>
            <a:off x="387131" y="2320201"/>
            <a:ext cx="11173265" cy="317009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BÀI GIẢNG ĐIỆN TỬ</a:t>
            </a:r>
          </a:p>
          <a:p>
            <a:pPr algn="ctr"/>
            <a:r>
              <a:rPr lang="en-US" sz="4000" dirty="0">
                <a:latin typeface="Times New Roman" panose="02020603050405020304" pitchFamily="18" charset="0"/>
                <a:cs typeface="Times New Roman" panose="02020603050405020304" pitchFamily="18" charset="0"/>
              </a:rPr>
              <a:t>MÔN : LỊCH SỬ VÀ ĐỊA LÍ 8</a:t>
            </a:r>
          </a:p>
          <a:p>
            <a:pPr algn="ctr"/>
            <a:r>
              <a:rPr lang="en-US" sz="4000" b="1" dirty="0">
                <a:latin typeface="Times New Roman" panose="02020603050405020304" pitchFamily="18" charset="0"/>
                <a:cs typeface="Times New Roman" panose="02020603050405020304" pitchFamily="18" charset="0"/>
              </a:rPr>
              <a:t>TIẾT 8 - BÀI 4: ĐÔNG NAM Á TỪ NỬA SAU THẾ KỈ XVI ĐẾN GIỮA THẾ KỈ XIX (T2)</a:t>
            </a:r>
          </a:p>
          <a:p>
            <a:pPr algn="ct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DB6D68-1D8C-4E8E-9F0C-25127D116590}"/>
              </a:ext>
            </a:extLst>
          </p:cNvPr>
          <p:cNvSpPr txBox="1"/>
          <p:nvPr/>
        </p:nvSpPr>
        <p:spPr>
          <a:xfrm>
            <a:off x="4839286" y="5373858"/>
            <a:ext cx="635859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GIÁO VIÊN: NGUYỄN THỊ HƯƠNG</a:t>
            </a:r>
          </a:p>
          <a:p>
            <a:r>
              <a:rPr lang="en-US" sz="2400" dirty="0">
                <a:latin typeface="Times New Roman" panose="02020603050405020304" pitchFamily="18" charset="0"/>
                <a:cs typeface="Times New Roman" panose="02020603050405020304" pitchFamily="18" charset="0"/>
              </a:rPr>
              <a:t>TỔ: KHOA HỌC XÃ HỘI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751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8000" b="-42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5078059-EB24-D419-F94D-F7E6ACC2412A}"/>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7" name="Rectangle: Rounded Corners 6">
            <a:extLst>
              <a:ext uri="{FF2B5EF4-FFF2-40B4-BE49-F238E27FC236}">
                <a16:creationId xmlns:a16="http://schemas.microsoft.com/office/drawing/2014/main" id="{45646B9E-8543-0BAE-1AD5-A07A67EEB964}"/>
              </a:ext>
            </a:extLst>
          </p:cNvPr>
          <p:cNvSpPr/>
          <p:nvPr/>
        </p:nvSpPr>
        <p:spPr>
          <a:xfrm>
            <a:off x="-100565" y="-1479549"/>
            <a:ext cx="1040365" cy="5154296"/>
          </a:xfrm>
          <a:prstGeom prst="roundRect">
            <a:avLst>
              <a:gd name="adj" fmla="val 299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10" name="Rectangle: Rounded Corners 9">
            <a:extLst>
              <a:ext uri="{FF2B5EF4-FFF2-40B4-BE49-F238E27FC236}">
                <a16:creationId xmlns:a16="http://schemas.microsoft.com/office/drawing/2014/main" id="{A58D88B5-6A00-46E4-270E-FA574BB0408D}"/>
              </a:ext>
            </a:extLst>
          </p:cNvPr>
          <p:cNvSpPr/>
          <p:nvPr/>
        </p:nvSpPr>
        <p:spPr>
          <a:xfrm>
            <a:off x="976865" y="-1479550"/>
            <a:ext cx="1003300" cy="4416544"/>
          </a:xfrm>
          <a:prstGeom prst="roundRect">
            <a:avLst>
              <a:gd name="adj" fmla="val 312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14" name="Rectangle: Rounded Corners 13">
            <a:extLst>
              <a:ext uri="{FF2B5EF4-FFF2-40B4-BE49-F238E27FC236}">
                <a16:creationId xmlns:a16="http://schemas.microsoft.com/office/drawing/2014/main" id="{D7FCAA38-3B8D-F6A8-625D-51DF2B3CFA83}"/>
              </a:ext>
            </a:extLst>
          </p:cNvPr>
          <p:cNvSpPr/>
          <p:nvPr/>
        </p:nvSpPr>
        <p:spPr>
          <a:xfrm>
            <a:off x="2017230" y="-1479549"/>
            <a:ext cx="1003300" cy="494665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20" name="Rectangle: Rounded Corners 19">
            <a:extLst>
              <a:ext uri="{FF2B5EF4-FFF2-40B4-BE49-F238E27FC236}">
                <a16:creationId xmlns:a16="http://schemas.microsoft.com/office/drawing/2014/main" id="{A80C9103-52A3-CC50-F62A-1EF346F9BBD0}"/>
              </a:ext>
            </a:extLst>
          </p:cNvPr>
          <p:cNvSpPr/>
          <p:nvPr/>
        </p:nvSpPr>
        <p:spPr>
          <a:xfrm>
            <a:off x="3057595" y="-1479550"/>
            <a:ext cx="1003300" cy="414020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22" name="Rectangle: Rounded Corners 21">
            <a:extLst>
              <a:ext uri="{FF2B5EF4-FFF2-40B4-BE49-F238E27FC236}">
                <a16:creationId xmlns:a16="http://schemas.microsoft.com/office/drawing/2014/main" id="{E64DD7D9-14A9-43E0-B828-DF341E66CB2F}"/>
              </a:ext>
            </a:extLst>
          </p:cNvPr>
          <p:cNvSpPr/>
          <p:nvPr/>
        </p:nvSpPr>
        <p:spPr>
          <a:xfrm>
            <a:off x="4097960" y="-1479550"/>
            <a:ext cx="1003300" cy="4710703"/>
          </a:xfrm>
          <a:prstGeom prst="roundRect">
            <a:avLst>
              <a:gd name="adj" fmla="val 286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24" name="Rectangle: Rounded Corners 23">
            <a:extLst>
              <a:ext uri="{FF2B5EF4-FFF2-40B4-BE49-F238E27FC236}">
                <a16:creationId xmlns:a16="http://schemas.microsoft.com/office/drawing/2014/main" id="{53A7A202-7E5E-BFD5-8BB7-EDD5243C4E4D}"/>
              </a:ext>
            </a:extLst>
          </p:cNvPr>
          <p:cNvSpPr/>
          <p:nvPr/>
        </p:nvSpPr>
        <p:spPr>
          <a:xfrm>
            <a:off x="5138325" y="-1479550"/>
            <a:ext cx="1003300" cy="4140200"/>
          </a:xfrm>
          <a:prstGeom prst="roundRect">
            <a:avLst>
              <a:gd name="adj" fmla="val 443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27" name="Rectangle 26">
            <a:extLst>
              <a:ext uri="{FF2B5EF4-FFF2-40B4-BE49-F238E27FC236}">
                <a16:creationId xmlns:a16="http://schemas.microsoft.com/office/drawing/2014/main" id="{5F9BF113-5F31-E54C-6A23-0E28794B5487}"/>
              </a:ext>
            </a:extLst>
          </p:cNvPr>
          <p:cNvSpPr/>
          <p:nvPr/>
        </p:nvSpPr>
        <p:spPr>
          <a:xfrm>
            <a:off x="5480279" y="3569820"/>
            <a:ext cx="193514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4</a:t>
            </a:r>
          </a:p>
        </p:txBody>
      </p:sp>
      <p:sp>
        <p:nvSpPr>
          <p:cNvPr id="28" name="Rectangle 27">
            <a:extLst>
              <a:ext uri="{FF2B5EF4-FFF2-40B4-BE49-F238E27FC236}">
                <a16:creationId xmlns:a16="http://schemas.microsoft.com/office/drawing/2014/main" id="{38794995-1874-9E86-FEAA-14D7CC30286B}"/>
              </a:ext>
            </a:extLst>
          </p:cNvPr>
          <p:cNvSpPr/>
          <p:nvPr/>
        </p:nvSpPr>
        <p:spPr>
          <a:xfrm>
            <a:off x="-100565" y="4521587"/>
            <a:ext cx="12292565"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ĐÔNG NAM </a:t>
            </a:r>
            <a:r>
              <a:rPr kumimoji="0" lang="en-US" sz="4000" b="1" i="0" u="none" strike="noStrike" kern="1200" cap="none" spc="0" normalizeH="0" baseline="0" noProof="0" dirty="0" err="1">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a:t>
            </a:r>
            <a:r>
              <a:rPr kumimoji="0" lang="en-US" sz="4000" b="1" i="0" u="none" strike="noStrike" kern="1200" cap="none" spc="0" normalizeH="0" baseline="0" noProof="0" dirty="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TỪ NỬA </a:t>
            </a:r>
            <a:r>
              <a:rPr kumimoji="0" lang="en-US" sz="4000" b="1" i="0" u="none" strike="noStrike" kern="1200" cap="none" spc="0" normalizeH="0" baseline="0" noProof="0" dirty="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SAU THẾ KỈ XVI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ĐẾN GIỮA THẾ KỈ XIX </a:t>
            </a:r>
            <a:r>
              <a:rPr kumimoji="0" lang="en-US" sz="4000" b="1" i="0" u="none" strike="noStrike" kern="1200" cap="none" spc="0" normalizeH="0" baseline="0" noProof="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(t2)</a:t>
            </a:r>
            <a:endParaRPr kumimoji="0" lang="en-US" sz="4000" b="1" i="0" u="none" strike="noStrike" kern="1200" cap="none" spc="0" normalizeH="0" baseline="0" noProof="0" dirty="0">
              <a:ln w="0"/>
              <a:solidFill>
                <a:srgbClr val="9D827E"/>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nvGrpSpPr>
          <p:cNvPr id="40" name="Group 39">
            <a:extLst>
              <a:ext uri="{FF2B5EF4-FFF2-40B4-BE49-F238E27FC236}">
                <a16:creationId xmlns:a16="http://schemas.microsoft.com/office/drawing/2014/main" id="{99994D74-8A5E-D6B4-82BF-EE029FA8598D}"/>
              </a:ext>
            </a:extLst>
          </p:cNvPr>
          <p:cNvGrpSpPr/>
          <p:nvPr/>
        </p:nvGrpSpPr>
        <p:grpSpPr>
          <a:xfrm>
            <a:off x="5285310" y="6123626"/>
            <a:ext cx="1952935" cy="152307"/>
            <a:chOff x="3867150" y="5937879"/>
            <a:chExt cx="2098985" cy="206666"/>
          </a:xfrm>
        </p:grpSpPr>
        <p:sp>
          <p:nvSpPr>
            <p:cNvPr id="29" name="Oval 28">
              <a:extLst>
                <a:ext uri="{FF2B5EF4-FFF2-40B4-BE49-F238E27FC236}">
                  <a16:creationId xmlns:a16="http://schemas.microsoft.com/office/drawing/2014/main" id="{63E86B23-105C-3029-E245-A063549A548D}"/>
                </a:ext>
              </a:extLst>
            </p:cNvPr>
            <p:cNvSpPr/>
            <p:nvPr/>
          </p:nvSpPr>
          <p:spPr>
            <a:xfrm>
              <a:off x="3867150"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30" name="Oval 29">
              <a:extLst>
                <a:ext uri="{FF2B5EF4-FFF2-40B4-BE49-F238E27FC236}">
                  <a16:creationId xmlns:a16="http://schemas.microsoft.com/office/drawing/2014/main" id="{378FA42D-FF81-3179-C3CC-6B995321035B}"/>
                </a:ext>
              </a:extLst>
            </p:cNvPr>
            <p:cNvSpPr/>
            <p:nvPr/>
          </p:nvSpPr>
          <p:spPr>
            <a:xfrm>
              <a:off x="4137069"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33" name="Oval 32">
              <a:extLst>
                <a:ext uri="{FF2B5EF4-FFF2-40B4-BE49-F238E27FC236}">
                  <a16:creationId xmlns:a16="http://schemas.microsoft.com/office/drawing/2014/main" id="{4B91EC1B-A387-29D0-284D-C2B59550EF89}"/>
                </a:ext>
              </a:extLst>
            </p:cNvPr>
            <p:cNvSpPr/>
            <p:nvPr/>
          </p:nvSpPr>
          <p:spPr>
            <a:xfrm>
              <a:off x="4406988"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34" name="Oval 33">
              <a:extLst>
                <a:ext uri="{FF2B5EF4-FFF2-40B4-BE49-F238E27FC236}">
                  <a16:creationId xmlns:a16="http://schemas.microsoft.com/office/drawing/2014/main" id="{51F8CF9C-D1A0-EC0F-850E-A0927F3D8B19}"/>
                </a:ext>
              </a:extLst>
            </p:cNvPr>
            <p:cNvSpPr/>
            <p:nvPr/>
          </p:nvSpPr>
          <p:spPr>
            <a:xfrm>
              <a:off x="4676907"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36" name="Oval 35">
              <a:extLst>
                <a:ext uri="{FF2B5EF4-FFF2-40B4-BE49-F238E27FC236}">
                  <a16:creationId xmlns:a16="http://schemas.microsoft.com/office/drawing/2014/main" id="{F7804C8A-CB2C-995A-83BC-CDB24A632CB0}"/>
                </a:ext>
              </a:extLst>
            </p:cNvPr>
            <p:cNvSpPr/>
            <p:nvPr/>
          </p:nvSpPr>
          <p:spPr>
            <a:xfrm>
              <a:off x="4946826"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37" name="Oval 36">
              <a:extLst>
                <a:ext uri="{FF2B5EF4-FFF2-40B4-BE49-F238E27FC236}">
                  <a16:creationId xmlns:a16="http://schemas.microsoft.com/office/drawing/2014/main" id="{8043A554-B775-D091-9895-E4E9ECF82EC7}"/>
                </a:ext>
              </a:extLst>
            </p:cNvPr>
            <p:cNvSpPr/>
            <p:nvPr/>
          </p:nvSpPr>
          <p:spPr>
            <a:xfrm>
              <a:off x="521674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38" name="Oval 37">
              <a:extLst>
                <a:ext uri="{FF2B5EF4-FFF2-40B4-BE49-F238E27FC236}">
                  <a16:creationId xmlns:a16="http://schemas.microsoft.com/office/drawing/2014/main" id="{FA200B45-D2C1-D202-A666-988877DCDCDD}"/>
                </a:ext>
              </a:extLst>
            </p:cNvPr>
            <p:cNvSpPr/>
            <p:nvPr/>
          </p:nvSpPr>
          <p:spPr>
            <a:xfrm>
              <a:off x="5486664"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p:nvSpPr>
            <p:cNvPr id="39" name="Oval 38">
              <a:extLst>
                <a:ext uri="{FF2B5EF4-FFF2-40B4-BE49-F238E27FC236}">
                  <a16:creationId xmlns:a16="http://schemas.microsoft.com/office/drawing/2014/main" id="{B944DCFA-AC62-ABB0-B373-2AA38BBE6617}"/>
                </a:ext>
              </a:extLst>
            </p:cNvPr>
            <p:cNvSpPr/>
            <p:nvPr/>
          </p:nvSpPr>
          <p:spPr>
            <a:xfrm>
              <a:off x="575658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grpSp>
      <p:sp useBgFill="1">
        <p:nvSpPr>
          <p:cNvPr id="41" name="Rectangle: Rounded Corners 40">
            <a:extLst>
              <a:ext uri="{FF2B5EF4-FFF2-40B4-BE49-F238E27FC236}">
                <a16:creationId xmlns:a16="http://schemas.microsoft.com/office/drawing/2014/main" id="{5C7F5899-A362-9690-5113-2F06E728BFD4}"/>
              </a:ext>
            </a:extLst>
          </p:cNvPr>
          <p:cNvSpPr/>
          <p:nvPr/>
        </p:nvSpPr>
        <p:spPr>
          <a:xfrm>
            <a:off x="6178690" y="-1479550"/>
            <a:ext cx="1003300" cy="4840615"/>
          </a:xfrm>
          <a:prstGeom prst="roundRect">
            <a:avLst>
              <a:gd name="adj" fmla="val 343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42" name="Rectangle: Rounded Corners 41">
            <a:extLst>
              <a:ext uri="{FF2B5EF4-FFF2-40B4-BE49-F238E27FC236}">
                <a16:creationId xmlns:a16="http://schemas.microsoft.com/office/drawing/2014/main" id="{E3F23C8C-9AAC-5051-21E1-B4015B1B81CE}"/>
              </a:ext>
            </a:extLst>
          </p:cNvPr>
          <p:cNvSpPr/>
          <p:nvPr/>
        </p:nvSpPr>
        <p:spPr>
          <a:xfrm>
            <a:off x="7219055" y="-1479550"/>
            <a:ext cx="1003300" cy="4326403"/>
          </a:xfrm>
          <a:prstGeom prst="roundRect">
            <a:avLst>
              <a:gd name="adj" fmla="val 331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43" name="Rectangle: Rounded Corners 42">
            <a:extLst>
              <a:ext uri="{FF2B5EF4-FFF2-40B4-BE49-F238E27FC236}">
                <a16:creationId xmlns:a16="http://schemas.microsoft.com/office/drawing/2014/main" id="{DE584F52-5337-3DA4-5D4C-EE8453593884}"/>
              </a:ext>
            </a:extLst>
          </p:cNvPr>
          <p:cNvSpPr/>
          <p:nvPr/>
        </p:nvSpPr>
        <p:spPr>
          <a:xfrm>
            <a:off x="8259420" y="-1479550"/>
            <a:ext cx="1003300" cy="5364651"/>
          </a:xfrm>
          <a:prstGeom prst="roundRect">
            <a:avLst>
              <a:gd name="adj" fmla="val 305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45" name="Rectangle: Rounded Corners 44">
            <a:extLst>
              <a:ext uri="{FF2B5EF4-FFF2-40B4-BE49-F238E27FC236}">
                <a16:creationId xmlns:a16="http://schemas.microsoft.com/office/drawing/2014/main" id="{F295790C-3E91-617D-24F3-B00AF095EDD2}"/>
              </a:ext>
            </a:extLst>
          </p:cNvPr>
          <p:cNvSpPr/>
          <p:nvPr/>
        </p:nvSpPr>
        <p:spPr>
          <a:xfrm>
            <a:off x="9299785" y="-1479550"/>
            <a:ext cx="1003300" cy="4701637"/>
          </a:xfrm>
          <a:prstGeom prst="roundRect">
            <a:avLst>
              <a:gd name="adj" fmla="val 348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46" name="Rectangle: Rounded Corners 45">
            <a:extLst>
              <a:ext uri="{FF2B5EF4-FFF2-40B4-BE49-F238E27FC236}">
                <a16:creationId xmlns:a16="http://schemas.microsoft.com/office/drawing/2014/main" id="{715CCD5C-8EFC-CDED-BFED-FC90C963F3C7}"/>
              </a:ext>
            </a:extLst>
          </p:cNvPr>
          <p:cNvSpPr/>
          <p:nvPr/>
        </p:nvSpPr>
        <p:spPr>
          <a:xfrm>
            <a:off x="10340150" y="-1440003"/>
            <a:ext cx="1003300" cy="5109131"/>
          </a:xfrm>
          <a:prstGeom prst="roundRect">
            <a:avLst>
              <a:gd name="adj" fmla="val 286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 useBgFill="1">
        <p:nvSpPr>
          <p:cNvPr id="47" name="Rectangle: Rounded Corners 46">
            <a:extLst>
              <a:ext uri="{FF2B5EF4-FFF2-40B4-BE49-F238E27FC236}">
                <a16:creationId xmlns:a16="http://schemas.microsoft.com/office/drawing/2014/main" id="{A520820F-E6B3-5765-C4A7-1CE53243A0E6}"/>
              </a:ext>
            </a:extLst>
          </p:cNvPr>
          <p:cNvSpPr/>
          <p:nvPr/>
        </p:nvSpPr>
        <p:spPr>
          <a:xfrm>
            <a:off x="11380515" y="-1479550"/>
            <a:ext cx="1003300" cy="5792604"/>
          </a:xfrm>
          <a:prstGeom prst="roundRect">
            <a:avLst>
              <a:gd name="adj" fmla="val 31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Display"/>
              <a:ea typeface="+mn-ea"/>
              <a:cs typeface="+mn-cs"/>
            </a:endParaRPr>
          </a:p>
        </p:txBody>
      </p:sp>
    </p:spTree>
    <p:extLst>
      <p:ext uri="{BB962C8B-B14F-4D97-AF65-F5344CB8AC3E}">
        <p14:creationId xmlns:p14="http://schemas.microsoft.com/office/powerpoint/2010/main" val="414185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14:presetBounceEnd="40000">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14:bounceEnd="40000">
                                          <p:cBhvr additive="base">
                                            <p:cTn id="55" dur="2000" fill="hold"/>
                                            <p:tgtEl>
                                              <p:spTgt spid="27"/>
                                            </p:tgtEl>
                                            <p:attrNameLst>
                                              <p:attrName>ppt_x</p:attrName>
                                            </p:attrNameLst>
                                          </p:cBhvr>
                                          <p:tavLst>
                                            <p:tav tm="0">
                                              <p:val>
                                                <p:strVal val="0-#ppt_w/2"/>
                                              </p:val>
                                            </p:tav>
                                            <p:tav tm="100000">
                                              <p:val>
                                                <p:strVal val="#ppt_x"/>
                                              </p:val>
                                            </p:tav>
                                          </p:tavLst>
                                        </p:anim>
                                        <p:anim calcmode="lin" valueType="num" p14:bounceEnd="40000">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40000">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14:bounceEnd="40000">
                                          <p:cBhvr additive="base">
                                            <p:cTn id="59" dur="20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2000" fill="hold"/>
                                            <p:tgtEl>
                                              <p:spTgt spid="27"/>
                                            </p:tgtEl>
                                            <p:attrNameLst>
                                              <p:attrName>ppt_x</p:attrName>
                                            </p:attrNameLst>
                                          </p:cBhvr>
                                          <p:tavLst>
                                            <p:tav tm="0">
                                              <p:val>
                                                <p:strVal val="0-#ppt_w/2"/>
                                              </p:val>
                                            </p:tav>
                                            <p:tav tm="100000">
                                              <p:val>
                                                <p:strVal val="#ppt_x"/>
                                              </p:val>
                                            </p:tav>
                                          </p:tavLst>
                                        </p:anim>
                                        <p:anim calcmode="lin" valueType="num">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2000" fill="hold"/>
                                            <p:tgtEl>
                                              <p:spTgt spid="28"/>
                                            </p:tgtEl>
                                            <p:attrNameLst>
                                              <p:attrName>ppt_x</p:attrName>
                                            </p:attrNameLst>
                                          </p:cBhvr>
                                          <p:tavLst>
                                            <p:tav tm="0">
                                              <p:val>
                                                <p:strVal val="1+#ppt_w/2"/>
                                              </p:val>
                                            </p:tav>
                                            <p:tav tm="100000">
                                              <p:val>
                                                <p:strVal val="#ppt_x"/>
                                              </p:val>
                                            </p:tav>
                                          </p:tavLst>
                                        </p:anim>
                                        <p:anim calcmode="lin" valueType="num">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228600" y="152400"/>
            <a:ext cx="119634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4: ĐÔNG NAM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TỪ NỬA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SAU THẾ KỈ XVI ĐẾN GIỮA THẾ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KỈ XIX</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48833BC7-1CC5-2CA7-34CA-F7AD3FFAFCF2}"/>
              </a:ext>
            </a:extLst>
          </p:cNvPr>
          <p:cNvSpPr txBox="1"/>
          <p:nvPr/>
        </p:nvSpPr>
        <p:spPr>
          <a:xfrm>
            <a:off x="193208" y="1280666"/>
            <a:ext cx="1196340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Khái</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quát</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nhập</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dân</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phương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Tây</a:t>
            </a:r>
            <a:endPar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2" name="TextBox 1">
            <a:extLst>
              <a:ext uri="{FF2B5EF4-FFF2-40B4-BE49-F238E27FC236}">
                <a16:creationId xmlns:a16="http://schemas.microsoft.com/office/drawing/2014/main" id="{F0164DEA-06A0-FB48-922D-0FB58DB7D50D}"/>
              </a:ext>
            </a:extLst>
          </p:cNvPr>
          <p:cNvSpPr txBox="1"/>
          <p:nvPr/>
        </p:nvSpPr>
        <p:spPr>
          <a:xfrm>
            <a:off x="193208" y="1914314"/>
            <a:ext cx="1196340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Tình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hình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dưới</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ách</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hộ</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thực</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dân</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phương</a:t>
            </a:r>
            <a:r>
              <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Tây</a:t>
            </a:r>
            <a:endPar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 name="Flowchart: Terminator 3">
            <a:extLst>
              <a:ext uri="{FF2B5EF4-FFF2-40B4-BE49-F238E27FC236}">
                <a16:creationId xmlns:a16="http://schemas.microsoft.com/office/drawing/2014/main" id="{7A0B8A7E-28F2-8E39-5B5A-CA68B41F939A}"/>
              </a:ext>
            </a:extLst>
          </p:cNvPr>
          <p:cNvSpPr/>
          <p:nvPr/>
        </p:nvSpPr>
        <p:spPr>
          <a:xfrm>
            <a:off x="193208" y="3876958"/>
            <a:ext cx="11734800" cy="1866900"/>
          </a:xfrm>
          <a:prstGeom prst="flowChartTerminator">
            <a:avLst/>
          </a:prstGeom>
          <a:ln/>
        </p:spPr>
        <p:style>
          <a:lnRef idx="2">
            <a:schemeClr val="accent3"/>
          </a:lnRef>
          <a:fillRef idx="1">
            <a:schemeClr val="lt1"/>
          </a:fillRef>
          <a:effectRef idx="0">
            <a:schemeClr val="accent3"/>
          </a:effectRef>
          <a:fontRef idx="minor">
            <a:schemeClr val="dk1"/>
          </a:fontRef>
        </p:style>
        <p:txBody>
          <a:bodyPr rtlCol="0" anchor="ctr"/>
          <a:lstStyle/>
          <a:p>
            <a:pPr lvl="0" algn="ctr">
              <a:defRPr/>
            </a:pPr>
            <a:r>
              <a:rPr kumimoji="0" lang="en-US" sz="3200" b="0"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bảng sau </a:t>
            </a:r>
            <a:r>
              <a:rPr lang="en-US" sz="3200" kern="0" noProof="0">
                <a:solidFill>
                  <a:srgbClr val="0070C0"/>
                </a:solidFill>
                <a:latin typeface="Times New Roman" panose="02020603050405020304" pitchFamily="18" charset="0"/>
                <a:cs typeface="Times New Roman" panose="02020603050405020304" pitchFamily="18" charset="0"/>
              </a:rPr>
              <a:t>c</a:t>
            </a:r>
            <a:r>
              <a:rPr lang="vi-VN" sz="3200" kern="0">
                <a:solidFill>
                  <a:srgbClr val="0070C0"/>
                </a:solidFill>
                <a:latin typeface="Times New Roman" panose="02020603050405020304" pitchFamily="18" charset="0"/>
                <a:cs typeface="Times New Roman" panose="02020603050405020304" pitchFamily="18" charset="0"/>
              </a:rPr>
              <a:t>uộc đấu tranh của nhân dân các nước Đông Nam Á chống thực dân phương Tây từ nửa sau thế kỉ XVI đến giữa thế kỉ XIX.</a:t>
            </a:r>
            <a:endParaRPr kumimoji="0" lang="en-US" sz="32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F50A34D-D305-C54A-F492-B52E225AF032}"/>
              </a:ext>
            </a:extLst>
          </p:cNvPr>
          <p:cNvSpPr txBox="1"/>
          <p:nvPr/>
        </p:nvSpPr>
        <p:spPr>
          <a:xfrm>
            <a:off x="193208" y="2602182"/>
            <a:ext cx="1196340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 Cuộc</a:t>
            </a:r>
            <a:r>
              <a:rPr kumimoji="0" lang="en-US" sz="28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đấu tranh của nhân dân các nước Đông Nam Á chống thực dân phương Tây từ nửa sau thế kỉ XVI đến giữa thế kỉ XIX.</a:t>
            </a:r>
            <a:endParaRPr kumimoji="0" lang="en-US" sz="28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961965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extLst>
              <p:ext uri="{D42A27DB-BD31-4B8C-83A1-F6EECF244321}">
                <p14:modId xmlns:p14="http://schemas.microsoft.com/office/powerpoint/2010/main" val="2542402593"/>
              </p:ext>
            </p:extLst>
          </p:nvPr>
        </p:nvGraphicFramePr>
        <p:xfrm>
          <a:off x="0" y="0"/>
          <a:ext cx="12192000" cy="7190740"/>
        </p:xfrm>
        <a:graphic>
          <a:graphicData uri="http://schemas.openxmlformats.org/drawingml/2006/table">
            <a:tbl>
              <a:tblPr firstRow="1" bandRow="1">
                <a:tableStyleId>{8799B23B-EC83-4686-B30A-512413B5E67A}</a:tableStyleId>
              </a:tblPr>
              <a:tblGrid>
                <a:gridCol w="2719138">
                  <a:extLst>
                    <a:ext uri="{9D8B030D-6E8A-4147-A177-3AD203B41FA5}">
                      <a16:colId xmlns:a16="http://schemas.microsoft.com/office/drawing/2014/main" val="169836522"/>
                    </a:ext>
                  </a:extLst>
                </a:gridCol>
                <a:gridCol w="9472862">
                  <a:extLst>
                    <a:ext uri="{9D8B030D-6E8A-4147-A177-3AD203B41FA5}">
                      <a16:colId xmlns:a16="http://schemas.microsoft.com/office/drawing/2014/main" val="2706924899"/>
                    </a:ext>
                  </a:extLst>
                </a:gridCol>
              </a:tblGrid>
              <a:tr h="906566">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CÁC CUỘC ĐẤU TRANH TIÊU BIỂU</a:t>
                      </a:r>
                    </a:p>
                  </a:txBody>
                  <a:tcPr>
                    <a:solidFill>
                      <a:schemeClr val="bg2"/>
                    </a:solidFill>
                  </a:tcPr>
                </a:tc>
                <a:extLst>
                  <a:ext uri="{0D108BD9-81ED-4DB2-BD59-A6C34878D82A}">
                    <a16:rowId xmlns:a16="http://schemas.microsoft.com/office/drawing/2014/main" val="4282832211"/>
                  </a:ext>
                </a:extLst>
              </a:tr>
              <a:tr h="143023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In-nô-nê-xi-a</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9144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Phi-lip-pin</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4097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Miến Điện</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292394298"/>
                  </a:ext>
                </a:extLst>
              </a:tr>
              <a:tr h="1614819">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Việt Nam</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bl>
          </a:graphicData>
        </a:graphic>
      </p:graphicFrame>
      <p:pic>
        <p:nvPicPr>
          <p:cNvPr id="4" name="Picture 3">
            <a:extLst>
              <a:ext uri="{FF2B5EF4-FFF2-40B4-BE49-F238E27FC236}">
                <a16:creationId xmlns:a16="http://schemas.microsoft.com/office/drawing/2014/main" id="{03D421C3-4FC2-7482-FDFB-47EC40E97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45" y="6081563"/>
            <a:ext cx="1095528" cy="1105054"/>
          </a:xfrm>
          <a:prstGeom prst="rect">
            <a:avLst/>
          </a:prstGeom>
        </p:spPr>
      </p:pic>
    </p:spTree>
    <p:extLst>
      <p:ext uri="{BB962C8B-B14F-4D97-AF65-F5344CB8AC3E}">
        <p14:creationId xmlns:p14="http://schemas.microsoft.com/office/powerpoint/2010/main" val="35891694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1BBEC-5389-C0B8-32B4-79F8D4000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2050" name="Picture 2" descr="Begini Kiprah Pangeran Diponegoro di Tanah Jawa, Bertekad Membela Tanah Air  Sampai Mati">
            <a:extLst>
              <a:ext uri="{FF2B5EF4-FFF2-40B4-BE49-F238E27FC236}">
                <a16:creationId xmlns:a16="http://schemas.microsoft.com/office/drawing/2014/main" id="{3CC6DCDC-893F-A8ED-4A99-01A270AB8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6" r="1" b="1"/>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2055" name="Group 2054">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056" name="Freeform: Shape 2055">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057" name="Group 2056">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058" name="Group 2057">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062" name="Freeform: Shape 2061">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63" name="Freeform: Shape 2062">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59" name="Group 2058">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2060" name="Freeform: Shape 2059">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61" name="Freeform: Shape 2060">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5" name="TextBox 4">
            <a:extLst>
              <a:ext uri="{FF2B5EF4-FFF2-40B4-BE49-F238E27FC236}">
                <a16:creationId xmlns:a16="http://schemas.microsoft.com/office/drawing/2014/main" id="{5ADB05A8-645C-D177-4720-05A5AF5F24B4}"/>
              </a:ext>
            </a:extLst>
          </p:cNvPr>
          <p:cNvSpPr txBox="1"/>
          <p:nvPr/>
        </p:nvSpPr>
        <p:spPr>
          <a:xfrm>
            <a:off x="55446" y="725320"/>
            <a:ext cx="3827124" cy="4832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Năm 1596 người Hà Lan bắt đầu buôn bán gia vị. Họ thành lập nhà nước thuộc địa với các công ty Đông Ấn Hà Lan vào năm 1816. Java trở thành trung tâm của các cuộc khởi nghĩa giành độc lập, trong đó có cuộc khởi nghĩa của hoàng tử Diponegoro.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74640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Nicolaas_Pieneman_-_The_Submission_of_Prince_Dipo_Negoro_to_General_De_Kock">
            <a:hlinkClick r:id="rId2" action="ppaction://hlinksldjump" tooltip="QAY VE"/>
            <a:extLst>
              <a:ext uri="{FF2B5EF4-FFF2-40B4-BE49-F238E27FC236}">
                <a16:creationId xmlns:a16="http://schemas.microsoft.com/office/drawing/2014/main" id="{65901CA9-CF22-CB40-A2A0-8227B5599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133" y="0"/>
            <a:ext cx="790786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2CC07286-A918-F743-90A0-0409E894F2F2}"/>
              </a:ext>
            </a:extLst>
          </p:cNvPr>
          <p:cNvSpPr>
            <a:spLocks noChangeArrowheads="1"/>
          </p:cNvSpPr>
          <p:nvPr/>
        </p:nvSpPr>
        <p:spPr bwMode="auto">
          <a:xfrm>
            <a:off x="4184392" y="6415892"/>
            <a:ext cx="8052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Phong</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trào</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chống</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thực</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Hà</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Lan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của</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nhân</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Indonesia</a:t>
            </a:r>
          </a:p>
        </p:txBody>
      </p:sp>
      <p:sp>
        <p:nvSpPr>
          <p:cNvPr id="21508" name="Rectangle 4">
            <a:extLst>
              <a:ext uri="{FF2B5EF4-FFF2-40B4-BE49-F238E27FC236}">
                <a16:creationId xmlns:a16="http://schemas.microsoft.com/office/drawing/2014/main" id="{92EBE206-679A-FF4B-BFE6-5E5A8450D2CE}"/>
              </a:ext>
            </a:extLst>
          </p:cNvPr>
          <p:cNvSpPr>
            <a:spLocks noChangeArrowheads="1"/>
          </p:cNvSpPr>
          <p:nvPr/>
        </p:nvSpPr>
        <p:spPr bwMode="auto">
          <a:xfrm>
            <a:off x="4607195" y="195590"/>
            <a:ext cx="2977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altLang="en-VN" sz="28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Arial"/>
                <a:sym typeface="Arial"/>
              </a:rPr>
              <a:t>Khởi</a:t>
            </a:r>
            <a:r>
              <a:rPr kumimoji="0" lang="en-US" altLang="en-VN" sz="28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sym typeface="Arial"/>
              </a:rPr>
              <a:t> </a:t>
            </a:r>
            <a:r>
              <a:rPr kumimoji="0" lang="en-US" altLang="en-VN" sz="28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Arial"/>
                <a:sym typeface="Arial"/>
              </a:rPr>
              <a:t>nghĩa</a:t>
            </a:r>
            <a:r>
              <a:rPr kumimoji="0" lang="en-US" altLang="en-VN" sz="28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sym typeface="Arial"/>
              </a:rPr>
              <a:t> A - </a:t>
            </a:r>
            <a:r>
              <a:rPr kumimoji="0" lang="en-US" altLang="en-VN" sz="28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Arial"/>
                <a:sym typeface="Arial"/>
              </a:rPr>
              <a:t>chê</a:t>
            </a:r>
            <a:endParaRPr kumimoji="0" lang="en-US" altLang="en-VN" sz="28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sym typeface="Arial"/>
            </a:endParaRPr>
          </a:p>
        </p:txBody>
      </p:sp>
      <p:pic>
        <p:nvPicPr>
          <p:cNvPr id="46086" name="Picture 6" descr="dipone_go_ro_500">
            <a:extLst>
              <a:ext uri="{FF2B5EF4-FFF2-40B4-BE49-F238E27FC236}">
                <a16:creationId xmlns:a16="http://schemas.microsoft.com/office/drawing/2014/main" id="{05D121F0-BB03-E340-8536-37CD191296E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15091"/>
            <a:ext cx="4284133" cy="626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a:extLst>
              <a:ext uri="{FF2B5EF4-FFF2-40B4-BE49-F238E27FC236}">
                <a16:creationId xmlns:a16="http://schemas.microsoft.com/office/drawing/2014/main" id="{34F69B4F-9A96-924F-8559-F43E15265225}"/>
              </a:ext>
            </a:extLst>
          </p:cNvPr>
          <p:cNvSpPr>
            <a:spLocks noChangeArrowheads="1"/>
          </p:cNvSpPr>
          <p:nvPr/>
        </p:nvSpPr>
        <p:spPr bwMode="auto">
          <a:xfrm>
            <a:off x="0" y="6176072"/>
            <a:ext cx="4284133"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Pangeran</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Diponegoro</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lãnh</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đạo</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phong</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trào</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cách</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mạng</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altLang="en-VN" sz="1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ở</a:t>
            </a:r>
            <a:r>
              <a:rPr kumimoji="0" lang="en-US" altLang="en-VN"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Indonesia 1825-1830</a:t>
            </a:r>
          </a:p>
        </p:txBody>
      </p:sp>
    </p:spTree>
    <p:extLst>
      <p:ext uri="{BB962C8B-B14F-4D97-AF65-F5344CB8AC3E}">
        <p14:creationId xmlns:p14="http://schemas.microsoft.com/office/powerpoint/2010/main" val="851451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dissolve">
                                      <p:cBhvr>
                                        <p:cTn id="7" dur="500"/>
                                        <p:tgtEl>
                                          <p:spTgt spid="4608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6085"/>
                                        </p:tgtEl>
                                        <p:attrNameLst>
                                          <p:attrName>style.visibility</p:attrName>
                                        </p:attrNameLst>
                                      </p:cBhvr>
                                      <p:to>
                                        <p:strVal val="visible"/>
                                      </p:to>
                                    </p:set>
                                    <p:animEffect transition="in" filter="dissolve">
                                      <p:cBhvr>
                                        <p:cTn id="10"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9D494-0272-FFCA-BC58-BD96DEA7F098}"/>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1F3A450-8FCA-13A9-6D92-EB0D377AFBCB}"/>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438108185"/>
      </p:ext>
    </p:extLst>
  </p:cSld>
  <p:clrMapOvr>
    <a:masterClrMapping/>
  </p:clrMapOvr>
  <p:transition spd="slow" advClick="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Ho-xe-ri-dan">
            <a:hlinkClick r:id="rId2" action="ppaction://hlinksldjump" tooltip="QAY VE"/>
            <a:extLst>
              <a:ext uri="{FF2B5EF4-FFF2-40B4-BE49-F238E27FC236}">
                <a16:creationId xmlns:a16="http://schemas.microsoft.com/office/drawing/2014/main" id="{C3D8CD63-3B40-834B-85E0-45E01086D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33"/>
            <a:ext cx="6047317" cy="59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Bo-ni-pha-xi-o">
            <a:extLst>
              <a:ext uri="{FF2B5EF4-FFF2-40B4-BE49-F238E27FC236}">
                <a16:creationId xmlns:a16="http://schemas.microsoft.com/office/drawing/2014/main" id="{6EC7140C-A225-334F-8964-27B5DA49C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2333"/>
            <a:ext cx="6096000" cy="59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5">
            <a:extLst>
              <a:ext uri="{FF2B5EF4-FFF2-40B4-BE49-F238E27FC236}">
                <a16:creationId xmlns:a16="http://schemas.microsoft.com/office/drawing/2014/main" id="{0862ACEB-B5F2-384C-B360-821CB976BC61}"/>
              </a:ext>
            </a:extLst>
          </p:cNvPr>
          <p:cNvSpPr>
            <a:spLocks noChangeArrowheads="1"/>
          </p:cNvSpPr>
          <p:nvPr/>
        </p:nvSpPr>
        <p:spPr bwMode="auto">
          <a:xfrm>
            <a:off x="302685" y="5996225"/>
            <a:ext cx="1168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377" eaLnBrk="1" fontAlgn="base" hangingPunct="1">
              <a:spcBef>
                <a:spcPct val="0"/>
              </a:spcBef>
              <a:spcAft>
                <a:spcPct val="0"/>
              </a:spcAft>
            </a:pPr>
            <a:r>
              <a:rPr lang="en-US" altLang="en-VN" sz="4800" b="1" dirty="0" err="1">
                <a:solidFill>
                  <a:srgbClr val="0000FF"/>
                </a:solidFill>
                <a:cs typeface="Arial"/>
                <a:sym typeface="Arial"/>
              </a:rPr>
              <a:t>Phong</a:t>
            </a:r>
            <a:r>
              <a:rPr lang="en-US" altLang="en-VN" sz="4800" b="1" dirty="0">
                <a:solidFill>
                  <a:srgbClr val="0000FF"/>
                </a:solidFill>
                <a:cs typeface="Arial"/>
                <a:sym typeface="Arial"/>
              </a:rPr>
              <a:t> </a:t>
            </a:r>
            <a:r>
              <a:rPr lang="en-US" altLang="en-VN" sz="4800" b="1" dirty="0" err="1">
                <a:solidFill>
                  <a:srgbClr val="0000FF"/>
                </a:solidFill>
                <a:cs typeface="Arial"/>
                <a:sym typeface="Arial"/>
              </a:rPr>
              <a:t>trào</a:t>
            </a:r>
            <a:r>
              <a:rPr lang="en-US" altLang="en-VN" sz="4800" b="1" dirty="0">
                <a:solidFill>
                  <a:srgbClr val="0000FF"/>
                </a:solidFill>
                <a:cs typeface="Arial"/>
                <a:sym typeface="Arial"/>
              </a:rPr>
              <a:t> </a:t>
            </a:r>
            <a:r>
              <a:rPr lang="en-US" altLang="en-VN" sz="4800" b="1" dirty="0" err="1">
                <a:solidFill>
                  <a:srgbClr val="0000FF"/>
                </a:solidFill>
                <a:cs typeface="Arial"/>
                <a:sym typeface="Arial"/>
              </a:rPr>
              <a:t>chống</a:t>
            </a:r>
            <a:r>
              <a:rPr lang="en-US" altLang="en-VN" sz="4800" b="1" dirty="0">
                <a:solidFill>
                  <a:srgbClr val="0000FF"/>
                </a:solidFill>
                <a:cs typeface="Arial"/>
                <a:sym typeface="Arial"/>
              </a:rPr>
              <a:t> </a:t>
            </a:r>
            <a:r>
              <a:rPr lang="en-US" altLang="en-VN" sz="4800" b="1" dirty="0" err="1">
                <a:solidFill>
                  <a:srgbClr val="0000FF"/>
                </a:solidFill>
                <a:cs typeface="Arial"/>
                <a:sym typeface="Arial"/>
              </a:rPr>
              <a:t>thực</a:t>
            </a:r>
            <a:r>
              <a:rPr lang="en-US" altLang="en-VN" sz="4800" b="1" dirty="0">
                <a:solidFill>
                  <a:srgbClr val="0000FF"/>
                </a:solidFill>
                <a:cs typeface="Arial"/>
                <a:sym typeface="Arial"/>
              </a:rPr>
              <a:t> </a:t>
            </a:r>
            <a:r>
              <a:rPr lang="en-US" altLang="en-VN" sz="4800" b="1" dirty="0" err="1">
                <a:solidFill>
                  <a:srgbClr val="0000FF"/>
                </a:solidFill>
                <a:cs typeface="Arial"/>
                <a:sym typeface="Arial"/>
              </a:rPr>
              <a:t>dân</a:t>
            </a:r>
            <a:r>
              <a:rPr lang="en-US" altLang="en-VN" sz="4800" b="1" dirty="0">
                <a:solidFill>
                  <a:srgbClr val="0000FF"/>
                </a:solidFill>
                <a:cs typeface="Arial"/>
                <a:sym typeface="Arial"/>
              </a:rPr>
              <a:t> </a:t>
            </a:r>
            <a:r>
              <a:rPr lang="en-US" altLang="en-VN" sz="4800" b="1" dirty="0" err="1">
                <a:solidFill>
                  <a:srgbClr val="0000FF"/>
                </a:solidFill>
                <a:cs typeface="Arial"/>
                <a:sym typeface="Arial"/>
              </a:rPr>
              <a:t>ở</a:t>
            </a:r>
            <a:r>
              <a:rPr lang="en-US" altLang="en-VN" sz="4800" b="1" dirty="0">
                <a:solidFill>
                  <a:srgbClr val="0000FF"/>
                </a:solidFill>
                <a:cs typeface="Arial"/>
                <a:sym typeface="Arial"/>
              </a:rPr>
              <a:t> Philippines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199632D1-5570-9228-BC5E-06518B73F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1400" cy="6858000"/>
          </a:xfrm>
          <a:prstGeom prst="rect">
            <a:avLst/>
          </a:prstGeom>
        </p:spPr>
      </p:pic>
      <p:sp>
        <p:nvSpPr>
          <p:cNvPr id="6" name="TextBox 5">
            <a:extLst>
              <a:ext uri="{FF2B5EF4-FFF2-40B4-BE49-F238E27FC236}">
                <a16:creationId xmlns:a16="http://schemas.microsoft.com/office/drawing/2014/main" id="{806DF7C3-2718-4672-AFB7-E45F4DA85475}"/>
              </a:ext>
            </a:extLst>
          </p:cNvPr>
          <p:cNvSpPr txBox="1"/>
          <p:nvPr/>
        </p:nvSpPr>
        <p:spPr>
          <a:xfrm>
            <a:off x="7391400" y="1058039"/>
            <a:ext cx="463550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Tướng Maha Bandula là tổng tư lệnh của Lực lượng Vũ trang Hoàng gia Miến Điện từ năm 1821 cho đến khi ông qua đời vào năm 1825 trong Chiến tranh Anh-Miến Điện lần thứ nhất. Bandula là một nhân vật chủ chốt trong chính sách bành trướng của triều đại Konbaung ở Manipur và Assam mà cuối cùng dẫn đến chiến tranh và sự khởi đầu của sự sụp đổ của triều đại. Tuy nhiên. vị tướng đã hy sinh khi hành động, được người Miến Điện tôn vinh là anh hùng dân tộc vì đã kháng chiến chống lại người Anh.</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78D8418B-F153-4A01-A646-52A862BACCE5}"/>
              </a:ext>
            </a:extLst>
          </p:cNvPr>
          <p:cNvSpPr/>
          <p:nvPr/>
        </p:nvSpPr>
        <p:spPr>
          <a:xfrm>
            <a:off x="7610306" y="134709"/>
            <a:ext cx="441659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Maha Bandula </a:t>
            </a:r>
            <a:endParaRPr kumimoji="0" lang="en-US" sz="54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Calibri"/>
              <a:ea typeface="+mn-ea"/>
              <a:cs typeface="+mn-cs"/>
            </a:endParaRPr>
          </a:p>
        </p:txBody>
      </p:sp>
    </p:spTree>
    <p:extLst>
      <p:ext uri="{BB962C8B-B14F-4D97-AF65-F5344CB8AC3E}">
        <p14:creationId xmlns:p14="http://schemas.microsoft.com/office/powerpoint/2010/main" val="39059232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0" y="0"/>
          <a:ext cx="12192000" cy="7190740"/>
        </p:xfrm>
        <a:graphic>
          <a:graphicData uri="http://schemas.openxmlformats.org/drawingml/2006/table">
            <a:tbl>
              <a:tblPr firstRow="1" bandRow="1">
                <a:tableStyleId>{8799B23B-EC83-4686-B30A-512413B5E67A}</a:tableStyleId>
              </a:tblPr>
              <a:tblGrid>
                <a:gridCol w="2719138">
                  <a:extLst>
                    <a:ext uri="{9D8B030D-6E8A-4147-A177-3AD203B41FA5}">
                      <a16:colId xmlns:a16="http://schemas.microsoft.com/office/drawing/2014/main" val="169836522"/>
                    </a:ext>
                  </a:extLst>
                </a:gridCol>
                <a:gridCol w="9472862">
                  <a:extLst>
                    <a:ext uri="{9D8B030D-6E8A-4147-A177-3AD203B41FA5}">
                      <a16:colId xmlns:a16="http://schemas.microsoft.com/office/drawing/2014/main" val="2706924899"/>
                    </a:ext>
                  </a:extLst>
                </a:gridCol>
              </a:tblGrid>
              <a:tr h="906566">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CÁC CUỘC ĐẤU TRANH TIÊU BIỂU</a:t>
                      </a:r>
                    </a:p>
                  </a:txBody>
                  <a:tcPr>
                    <a:solidFill>
                      <a:schemeClr val="bg2"/>
                    </a:solidFill>
                  </a:tcPr>
                </a:tc>
                <a:extLst>
                  <a:ext uri="{0D108BD9-81ED-4DB2-BD59-A6C34878D82A}">
                    <a16:rowId xmlns:a16="http://schemas.microsoft.com/office/drawing/2014/main" val="4282832211"/>
                  </a:ext>
                </a:extLst>
              </a:tr>
              <a:tr h="143023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In-nô-nê-xi-a</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9144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Phi-lip-pin</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409700">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Miến Điện</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292394298"/>
                  </a:ext>
                </a:extLst>
              </a:tr>
              <a:tr h="1614819">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Việt Nam</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bl>
          </a:graphicData>
        </a:graphic>
      </p:graphicFrame>
      <p:pic>
        <p:nvPicPr>
          <p:cNvPr id="4" name="Picture 3">
            <a:extLst>
              <a:ext uri="{FF2B5EF4-FFF2-40B4-BE49-F238E27FC236}">
                <a16:creationId xmlns:a16="http://schemas.microsoft.com/office/drawing/2014/main" id="{03D421C3-4FC2-7482-FDFB-47EC40E97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45" y="6081563"/>
            <a:ext cx="1095528" cy="1105054"/>
          </a:xfrm>
          <a:prstGeom prst="rect">
            <a:avLst/>
          </a:prstGeom>
        </p:spPr>
      </p:pic>
      <p:sp>
        <p:nvSpPr>
          <p:cNvPr id="9" name="TextBox 8">
            <a:extLst>
              <a:ext uri="{FF2B5EF4-FFF2-40B4-BE49-F238E27FC236}">
                <a16:creationId xmlns:a16="http://schemas.microsoft.com/office/drawing/2014/main" id="{6C491E6C-79D6-AC0C-F356-F25345097428}"/>
              </a:ext>
            </a:extLst>
          </p:cNvPr>
          <p:cNvSpPr txBox="1"/>
          <p:nvPr/>
        </p:nvSpPr>
        <p:spPr>
          <a:xfrm>
            <a:off x="2972594" y="887089"/>
            <a:ext cx="8914605" cy="1384995"/>
          </a:xfrm>
          <a:prstGeom prst="rect">
            <a:avLst/>
          </a:prstGeom>
          <a:noFill/>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K</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hởi nghĩa Tơ-ru-nô Giê-gi</a:t>
            </a:r>
            <a:r>
              <a:rPr lang="en-US" sz="2800" dirty="0">
                <a:solidFill>
                  <a:prstClr val="black"/>
                </a:solidFill>
                <a:latin typeface="Times New Roman" panose="02020603050405020304" pitchFamily="18" charset="0"/>
                <a:cs typeface="Times New Roman" panose="02020603050405020304" pitchFamily="18" charset="0"/>
              </a:rPr>
              <a:t>ô</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(1675), khởi nghĩa Su-ra-pa-tit (1683 – 1719) khởi nghĩa Đi-pô-nê-gô-rô (1825 – 1830),... nhưng đều thất bại.</a:t>
            </a:r>
            <a:endParaRPr lang="en-US" dirty="0"/>
          </a:p>
        </p:txBody>
      </p:sp>
      <p:sp>
        <p:nvSpPr>
          <p:cNvPr id="10" name="TextBox 9">
            <a:extLst>
              <a:ext uri="{FF2B5EF4-FFF2-40B4-BE49-F238E27FC236}">
                <a16:creationId xmlns:a16="http://schemas.microsoft.com/office/drawing/2014/main" id="{43A75511-C9E4-7331-44E3-B4266BE1E838}"/>
              </a:ext>
            </a:extLst>
          </p:cNvPr>
          <p:cNvSpPr txBox="1"/>
          <p:nvPr/>
        </p:nvSpPr>
        <p:spPr>
          <a:xfrm>
            <a:off x="2566193" y="2569141"/>
            <a:ext cx="9625807" cy="523220"/>
          </a:xfrm>
          <a:prstGeom prst="rect">
            <a:avLst/>
          </a:prstGeom>
          <a:noFill/>
        </p:spPr>
        <p:txBody>
          <a:bodyPr wrap="square">
            <a:spAutoFit/>
          </a:bodyPr>
          <a:lstStyle/>
          <a:p>
            <a:r>
              <a:rPr lang="vi-VN"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K</a:t>
            </a:r>
            <a:r>
              <a:rPr lang="vi-VN" sz="2800">
                <a:solidFill>
                  <a:prstClr val="black"/>
                </a:solidFill>
                <a:latin typeface="Times New Roman" panose="02020603050405020304" pitchFamily="18" charset="0"/>
                <a:cs typeface="Times New Roman" panose="02020603050405020304" pitchFamily="18" charset="0"/>
              </a:rPr>
              <a:t>hởi nghĩa của Nô-va-lét (1823), khởi nghĩa Khơ-rút-xơ (1844)</a:t>
            </a:r>
            <a:endParaRPr lang="en-US"/>
          </a:p>
        </p:txBody>
      </p:sp>
      <p:sp>
        <p:nvSpPr>
          <p:cNvPr id="11" name="TextBox 10">
            <a:extLst>
              <a:ext uri="{FF2B5EF4-FFF2-40B4-BE49-F238E27FC236}">
                <a16:creationId xmlns:a16="http://schemas.microsoft.com/office/drawing/2014/main" id="{C64E2EBA-C860-C04C-393A-07B5D1259F6C}"/>
              </a:ext>
            </a:extLst>
          </p:cNvPr>
          <p:cNvSpPr txBox="1"/>
          <p:nvPr/>
        </p:nvSpPr>
        <p:spPr>
          <a:xfrm>
            <a:off x="2778204" y="3216494"/>
            <a:ext cx="9413796" cy="1384995"/>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N</a:t>
            </a:r>
            <a:r>
              <a:rPr lang="vi-VN" sz="2800">
                <a:solidFill>
                  <a:prstClr val="black"/>
                </a:solidFill>
                <a:latin typeface="Times New Roman" panose="02020603050405020304" pitchFamily="18" charset="0"/>
                <a:cs typeface="Times New Roman" panose="02020603050405020304" pitchFamily="18" charset="0"/>
              </a:rPr>
              <a:t>gay từ cuộc xâm lược </a:t>
            </a:r>
            <a:r>
              <a:rPr lang="en-US" sz="2800">
                <a:solidFill>
                  <a:prstClr val="black"/>
                </a:solidFill>
                <a:latin typeface="Times New Roman" panose="02020603050405020304" pitchFamily="18" charset="0"/>
                <a:cs typeface="Times New Roman" panose="02020603050405020304" pitchFamily="18" charset="0"/>
              </a:rPr>
              <a:t>đ</a:t>
            </a:r>
            <a:r>
              <a:rPr lang="vi-VN" sz="2800">
                <a:solidFill>
                  <a:prstClr val="black"/>
                </a:solidFill>
                <a:latin typeface="Times New Roman" panose="02020603050405020304" pitchFamily="18" charset="0"/>
                <a:cs typeface="Times New Roman" panose="02020603050405020304" pitchFamily="18" charset="0"/>
              </a:rPr>
              <a:t>ầu tiên (1824 – 1826) quân Anh đã vấp phải sự kháng cự của quân đội Miến Điện do tướng Ban-du-la chỉ huy.</a:t>
            </a:r>
            <a:endParaRPr lang="en-US"/>
          </a:p>
        </p:txBody>
      </p:sp>
      <p:sp>
        <p:nvSpPr>
          <p:cNvPr id="12" name="TextBox 11">
            <a:extLst>
              <a:ext uri="{FF2B5EF4-FFF2-40B4-BE49-F238E27FC236}">
                <a16:creationId xmlns:a16="http://schemas.microsoft.com/office/drawing/2014/main" id="{ED403DA3-F7BD-BEEB-0CCE-D9965521A3B1}"/>
              </a:ext>
            </a:extLst>
          </p:cNvPr>
          <p:cNvSpPr txBox="1"/>
          <p:nvPr/>
        </p:nvSpPr>
        <p:spPr>
          <a:xfrm>
            <a:off x="2778204" y="4841225"/>
            <a:ext cx="906561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Sau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khi thực dân Pháp đánh chiếm Nam Kỳ (1859 – 1867), làn sóng đầu tranh chống Pháp diễn ra quyết liệt, tiêu biểu là các cuộc khởi nghĩa của Trương Định (1862 – 1864), Nguyễn Trung Trực (1861, 1867),...</a:t>
            </a:r>
          </a:p>
        </p:txBody>
      </p:sp>
    </p:spTree>
    <p:extLst>
      <p:ext uri="{BB962C8B-B14F-4D97-AF65-F5344CB8AC3E}">
        <p14:creationId xmlns:p14="http://schemas.microsoft.com/office/powerpoint/2010/main" val="5689814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onkin_bateau_1890">
            <a:extLst>
              <a:ext uri="{FF2B5EF4-FFF2-40B4-BE49-F238E27FC236}">
                <a16:creationId xmlns:a16="http://schemas.microsoft.com/office/drawing/2014/main" id="{A01A8898-9F17-4146-9EB8-E4E4D6C30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70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07C085-2840-1047-8089-2A72B46A0922}"/>
              </a:ext>
            </a:extLst>
          </p:cNvPr>
          <p:cNvSpPr/>
          <p:nvPr/>
        </p:nvSpPr>
        <p:spPr>
          <a:xfrm>
            <a:off x="0" y="5842337"/>
            <a:ext cx="609600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quân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Nguyễn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Trực</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đốt</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cháy</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chiếc</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tàu</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chiến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étpêrăng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(Hy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Vọng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pháp</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sông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Vàm</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Cỏ</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Đông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10/12/1861</a:t>
            </a:r>
            <a:endParaRPr kumimoji="0" lang="en-VN"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pic>
        <p:nvPicPr>
          <p:cNvPr id="6" name="Picture 8" descr="NGUYỄN TRUNG TRỰC">
            <a:extLst>
              <a:ext uri="{FF2B5EF4-FFF2-40B4-BE49-F238E27FC236}">
                <a16:creationId xmlns:a16="http://schemas.microsoft.com/office/drawing/2014/main" id="{76C68E6D-DACB-6644-9A33-34A2F3E34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
            <a:ext cx="6096000" cy="4965173"/>
          </a:xfrm>
          <a:prstGeom prst="rect">
            <a:avLst/>
          </a:prstGeom>
          <a:noFill/>
        </p:spPr>
      </p:pic>
      <p:sp>
        <p:nvSpPr>
          <p:cNvPr id="7" name="Rectangle 6">
            <a:extLst>
              <a:ext uri="{FF2B5EF4-FFF2-40B4-BE49-F238E27FC236}">
                <a16:creationId xmlns:a16="http://schemas.microsoft.com/office/drawing/2014/main" id="{3220C796-8FAE-B843-B8F9-B6C4A71D97E1}"/>
              </a:ext>
            </a:extLst>
          </p:cNvPr>
          <p:cNvSpPr/>
          <p:nvPr/>
        </p:nvSpPr>
        <p:spPr>
          <a:xfrm>
            <a:off x="5767530" y="5428432"/>
            <a:ext cx="652881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nói của Nguyễn Trung Trực: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“Bao giờ người Tây nhổ hết cỏ nước Nam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Thì mới hết người Nam đánh Tây”.</a:t>
            </a:r>
          </a:p>
        </p:txBody>
      </p:sp>
    </p:spTree>
    <p:extLst>
      <p:ext uri="{BB962C8B-B14F-4D97-AF65-F5344CB8AC3E}">
        <p14:creationId xmlns:p14="http://schemas.microsoft.com/office/powerpoint/2010/main" val="279847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2)">
                                      <p:cBhvr>
                                        <p:cTn id="10" dur="2000"/>
                                        <p:tgtEl>
                                          <p:spTgt spid="4"/>
                                        </p:tgtEl>
                                      </p:cBhvr>
                                    </p:animEffect>
                                  </p:childTnLst>
                                </p:cTn>
                              </p:par>
                              <p:par>
                                <p:cTn id="11" presetID="21"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2)">
                                      <p:cBhvr>
                                        <p:cTn id="13" dur="2000"/>
                                        <p:tgtEl>
                                          <p:spTgt spid="6"/>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2)">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3868" y="390525"/>
            <a:ext cx="12405868" cy="3053080"/>
            <a:chOff x="3664469" y="3679317"/>
            <a:chExt cx="6878674" cy="2308696"/>
          </a:xfrm>
        </p:grpSpPr>
        <p:grpSp>
          <p:nvGrpSpPr>
            <p:cNvPr id="3" name="Group 2"/>
            <p:cNvGrpSpPr/>
            <p:nvPr/>
          </p:nvGrpSpPr>
          <p:grpSpPr>
            <a:xfrm>
              <a:off x="3814792" y="3878156"/>
              <a:ext cx="6579776" cy="1879102"/>
              <a:chOff x="1286416" y="3103418"/>
              <a:chExt cx="6579776" cy="1879102"/>
            </a:xfrm>
          </p:grpSpPr>
          <p:sp>
            <p:nvSpPr>
              <p:cNvPr id="2" name="Rounded Rectangle 1"/>
              <p:cNvSpPr/>
              <p:nvPr/>
            </p:nvSpPr>
            <p:spPr>
              <a:xfrm>
                <a:off x="1286416" y="3103418"/>
                <a:ext cx="6579776" cy="1879102"/>
              </a:xfrm>
              <a:prstGeom prst="roundRect">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84" name="Rounded Rectangle 83"/>
              <p:cNvSpPr/>
              <p:nvPr/>
            </p:nvSpPr>
            <p:spPr>
              <a:xfrm>
                <a:off x="1362208" y="3186403"/>
                <a:ext cx="6441660" cy="1718362"/>
              </a:xfrm>
              <a:prstGeom prst="roundRect">
                <a:avLst/>
              </a:prstGeom>
              <a:solidFill>
                <a:srgbClr val="EA5E66"/>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86" name="Rounded Rectangle 85"/>
            <p:cNvSpPr/>
            <p:nvPr/>
          </p:nvSpPr>
          <p:spPr>
            <a:xfrm>
              <a:off x="3664469" y="3679317"/>
              <a:ext cx="6878674" cy="2308696"/>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453" tIns="51226" rIns="102453" bIns="5122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51" name="组合 150"/>
          <p:cNvGrpSpPr/>
          <p:nvPr/>
        </p:nvGrpSpPr>
        <p:grpSpPr>
          <a:xfrm rot="4586044">
            <a:off x="663651" y="1747847"/>
            <a:ext cx="431536" cy="430056"/>
            <a:chOff x="3768359" y="1725446"/>
            <a:chExt cx="1930605" cy="1930605"/>
          </a:xfrm>
        </p:grpSpPr>
        <p:sp>
          <p:nvSpPr>
            <p:cNvPr id="15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3"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54" name="组合 153"/>
          <p:cNvGrpSpPr/>
          <p:nvPr/>
        </p:nvGrpSpPr>
        <p:grpSpPr>
          <a:xfrm rot="4586044">
            <a:off x="241543" y="1555672"/>
            <a:ext cx="301964" cy="300928"/>
            <a:chOff x="3768359" y="1725446"/>
            <a:chExt cx="1930605" cy="1930605"/>
          </a:xfrm>
          <a:solidFill>
            <a:srgbClr val="EA5E66"/>
          </a:solidFill>
        </p:grpSpPr>
        <p:sp>
          <p:nvSpPr>
            <p:cNvPr id="15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6"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57" name="组合 156"/>
          <p:cNvGrpSpPr/>
          <p:nvPr/>
        </p:nvGrpSpPr>
        <p:grpSpPr>
          <a:xfrm>
            <a:off x="663021" y="909470"/>
            <a:ext cx="216398" cy="215655"/>
            <a:chOff x="3768359" y="1725446"/>
            <a:chExt cx="1930605" cy="1930605"/>
          </a:xfrm>
        </p:grpSpPr>
        <p:sp>
          <p:nvSpPr>
            <p:cNvPr id="15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9"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63" name="组合 162"/>
          <p:cNvGrpSpPr/>
          <p:nvPr/>
        </p:nvGrpSpPr>
        <p:grpSpPr>
          <a:xfrm>
            <a:off x="5909088" y="2947459"/>
            <a:ext cx="266481" cy="265568"/>
            <a:chOff x="3768359" y="1725446"/>
            <a:chExt cx="1930605" cy="1930605"/>
          </a:xfrm>
        </p:grpSpPr>
        <p:sp>
          <p:nvSpPr>
            <p:cNvPr id="16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66" name="组合 165"/>
          <p:cNvGrpSpPr/>
          <p:nvPr/>
        </p:nvGrpSpPr>
        <p:grpSpPr>
          <a:xfrm>
            <a:off x="4224225" y="2925061"/>
            <a:ext cx="274147" cy="273207"/>
            <a:chOff x="3768359" y="1725446"/>
            <a:chExt cx="1930605" cy="1930605"/>
          </a:xfrm>
        </p:grpSpPr>
        <p:sp>
          <p:nvSpPr>
            <p:cNvPr id="16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8"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72" name="组合 171"/>
          <p:cNvGrpSpPr/>
          <p:nvPr/>
        </p:nvGrpSpPr>
        <p:grpSpPr>
          <a:xfrm>
            <a:off x="7823792" y="3016902"/>
            <a:ext cx="238509" cy="237691"/>
            <a:chOff x="3768359" y="1725446"/>
            <a:chExt cx="1930605" cy="1930605"/>
          </a:xfrm>
        </p:grpSpPr>
        <p:sp>
          <p:nvSpPr>
            <p:cNvPr id="17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75" name="组合 174"/>
          <p:cNvGrpSpPr/>
          <p:nvPr/>
        </p:nvGrpSpPr>
        <p:grpSpPr>
          <a:xfrm>
            <a:off x="10636054" y="235743"/>
            <a:ext cx="431536" cy="430056"/>
            <a:chOff x="3768359" y="1725446"/>
            <a:chExt cx="1930605" cy="1930605"/>
          </a:xfrm>
        </p:grpSpPr>
        <p:sp>
          <p:nvSpPr>
            <p:cNvPr id="17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7"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78" name="组合 177"/>
          <p:cNvGrpSpPr/>
          <p:nvPr/>
        </p:nvGrpSpPr>
        <p:grpSpPr>
          <a:xfrm>
            <a:off x="11165348" y="54065"/>
            <a:ext cx="301964" cy="300928"/>
            <a:chOff x="3768359" y="1725446"/>
            <a:chExt cx="1930605" cy="1930605"/>
          </a:xfrm>
        </p:grpSpPr>
        <p:sp>
          <p:nvSpPr>
            <p:cNvPr id="17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0" name="Oval 5"/>
            <p:cNvSpPr>
              <a:spLocks noChangeArrowheads="1"/>
            </p:cNvSpPr>
            <p:nvPr/>
          </p:nvSpPr>
          <p:spPr bwMode="auto">
            <a:xfrm>
              <a:off x="3823758" y="1780845"/>
              <a:ext cx="1819806" cy="1819806"/>
            </a:xfrm>
            <a:prstGeom prst="ellipse">
              <a:avLst/>
            </a:prstGeom>
            <a:solidFill>
              <a:srgbClr val="FDA93E"/>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81" name="组合 180"/>
          <p:cNvGrpSpPr/>
          <p:nvPr/>
        </p:nvGrpSpPr>
        <p:grpSpPr>
          <a:xfrm>
            <a:off x="11610814" y="313324"/>
            <a:ext cx="216398" cy="21565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3"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nvGrpSpPr>
          <p:cNvPr id="184" name="组合 183"/>
          <p:cNvGrpSpPr/>
          <p:nvPr/>
        </p:nvGrpSpPr>
        <p:grpSpPr>
          <a:xfrm rot="4586044">
            <a:off x="366478" y="2032873"/>
            <a:ext cx="216398" cy="21565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6"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187" name="圆角矩形 186"/>
          <p:cNvSpPr/>
          <p:nvPr/>
        </p:nvSpPr>
        <p:spPr>
          <a:xfrm>
            <a:off x="2552564" y="3955686"/>
            <a:ext cx="6899605" cy="954641"/>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89" name="组合 188"/>
          <p:cNvGrpSpPr/>
          <p:nvPr/>
        </p:nvGrpSpPr>
        <p:grpSpPr>
          <a:xfrm>
            <a:off x="2490509" y="4086030"/>
            <a:ext cx="959758" cy="766159"/>
            <a:chOff x="899592" y="2377261"/>
            <a:chExt cx="720079" cy="574619"/>
          </a:xfrm>
          <a:effectLst>
            <a:outerShdw blurRad="50800" dist="38100" dir="2700000" algn="tl" rotWithShape="0">
              <a:prstClr val="black">
                <a:alpha val="40000"/>
              </a:prstClr>
            </a:outerShdw>
          </a:effectLst>
        </p:grpSpPr>
        <p:sp>
          <p:nvSpPr>
            <p:cNvPr id="190" name="圆角矩形 189"/>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C00000"/>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91" name="圆角矩形 190"/>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C00000"/>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192" name="Picture 2" descr="C:\Users\Administrator\Desktop\手.png"/>
          <p:cNvPicPr>
            <a:picLocks noChangeAspect="1" noChangeArrowheads="1"/>
          </p:cNvPicPr>
          <p:nvPr/>
        </p:nvPicPr>
        <p:blipFill>
          <a:blip r:embed="rId3" cstate="print"/>
          <a:srcRect/>
          <a:stretch>
            <a:fillRect/>
          </a:stretch>
        </p:blipFill>
        <p:spPr bwMode="auto">
          <a:xfrm flipH="1">
            <a:off x="2099889" y="4371056"/>
            <a:ext cx="3945053" cy="3835091"/>
          </a:xfrm>
          <a:prstGeom prst="rect">
            <a:avLst/>
          </a:prstGeom>
          <a:noFill/>
        </p:spPr>
      </p:pic>
      <p:sp>
        <p:nvSpPr>
          <p:cNvPr id="5" name="Hình chữ nhật 4"/>
          <p:cNvSpPr/>
          <p:nvPr/>
        </p:nvSpPr>
        <p:spPr>
          <a:xfrm>
            <a:off x="1286472" y="833865"/>
            <a:ext cx="10463134" cy="1684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3: ĐÔNG NAM 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TỪ NỬA SAU THẾ KỈ XVI ĐẾN THẾ KỈ XIX</a:t>
            </a:r>
          </a:p>
        </p:txBody>
      </p:sp>
      <p:sp>
        <p:nvSpPr>
          <p:cNvPr id="6" name="Hộp Văn bản 5"/>
          <p:cNvSpPr txBox="1"/>
          <p:nvPr/>
        </p:nvSpPr>
        <p:spPr>
          <a:xfrm>
            <a:off x="4270569" y="4140478"/>
            <a:ext cx="3810000" cy="67695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150" normalizeH="0" baseline="0" noProof="0">
                <a:ln>
                  <a:noFill/>
                </a:ln>
                <a:solidFill>
                  <a:srgbClr val="EA6103"/>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KHỞI ĐỘNG</a:t>
            </a:r>
            <a:endParaRPr kumimoji="0" lang="en-US" sz="4400" b="1" i="0" u="none" strike="noStrike" kern="1200" cap="none" spc="150" normalizeH="0" baseline="0" noProof="0" dirty="0">
              <a:ln>
                <a:noFill/>
              </a:ln>
              <a:solidFill>
                <a:srgbClr val="EA6103"/>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89"/>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2.08333E-7 -3.7037E-7 L 0.47005 0.00185 " pathEditMode="relative" rAng="0" ptsTypes="AA">
                                      <p:cBhvr>
                                        <p:cTn id="15" dur="2000" fill="hold"/>
                                        <p:tgtEl>
                                          <p:spTgt spid="189"/>
                                        </p:tgtEl>
                                        <p:attrNameLst>
                                          <p:attrName>ppt_x</p:attrName>
                                          <p:attrName>ppt_y</p:attrName>
                                        </p:attrNameLst>
                                      </p:cBhvr>
                                      <p:rCtr x="23503" y="93"/>
                                    </p:animMotion>
                                  </p:childTnLst>
                                </p:cTn>
                              </p:par>
                              <p:par>
                                <p:cTn id="16" presetID="22" presetClass="entr" presetSubtype="8"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2000"/>
                                        <p:tgtEl>
                                          <p:spTgt spid="6"/>
                                        </p:tgtEl>
                                      </p:cBhvr>
                                    </p:animEffect>
                                  </p:childTnLst>
                                </p:cTn>
                              </p:par>
                              <p:par>
                                <p:cTn id="19" presetID="1" presetClass="entr" presetSubtype="0"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childTnLst>
                                </p:cTn>
                              </p:par>
                              <p:par>
                                <p:cTn id="21" presetID="63" presetClass="path" presetSubtype="0" accel="50000" decel="50000" fill="hold" nodeType="withEffect">
                                  <p:stCondLst>
                                    <p:cond delay="0"/>
                                  </p:stCondLst>
                                  <p:childTnLst>
                                    <p:animMotion origin="layout" path="M -4.375E-6 1.85185E-6 L 0.5836 1.85185E-6 " pathEditMode="relative" rAng="0" ptsTypes="AA">
                                      <p:cBhvr>
                                        <p:cTn id="22" dur="2000" fill="hold"/>
                                        <p:tgtEl>
                                          <p:spTgt spid="192"/>
                                        </p:tgtEl>
                                        <p:attrNameLst>
                                          <p:attrName>ppt_x</p:attrName>
                                          <p:attrName>ppt_y</p:attrName>
                                        </p:attrNameLst>
                                      </p:cBhvr>
                                      <p:rCtr x="29180" y="0"/>
                                    </p:animMotion>
                                  </p:childTnLst>
                                </p:cTn>
                              </p:par>
                            </p:childTnLst>
                          </p:cTn>
                        </p:par>
                        <p:par>
                          <p:cTn id="23" fill="hold">
                            <p:stCondLst>
                              <p:cond delay="3250"/>
                            </p:stCondLst>
                            <p:childTnLst>
                              <p:par>
                                <p:cTn id="24" presetID="42" presetClass="exit" presetSubtype="0" fill="hold" nodeType="afterEffect">
                                  <p:stCondLst>
                                    <p:cond delay="0"/>
                                  </p:stCondLst>
                                  <p:childTnLst>
                                    <p:animEffect transition="out" filter="fade">
                                      <p:cBhvr>
                                        <p:cTn id="25" dur="1000"/>
                                        <p:tgtEl>
                                          <p:spTgt spid="192"/>
                                        </p:tgtEl>
                                      </p:cBhvr>
                                    </p:animEffect>
                                    <p:anim calcmode="lin" valueType="num">
                                      <p:cBhvr>
                                        <p:cTn id="26" dur="1000"/>
                                        <p:tgtEl>
                                          <p:spTgt spid="192"/>
                                        </p:tgtEl>
                                        <p:attrNameLst>
                                          <p:attrName>ppt_x</p:attrName>
                                        </p:attrNameLst>
                                      </p:cBhvr>
                                      <p:tavLst>
                                        <p:tav tm="0">
                                          <p:val>
                                            <p:strVal val="ppt_x"/>
                                          </p:val>
                                        </p:tav>
                                        <p:tav tm="100000">
                                          <p:val>
                                            <p:strVal val="ppt_x"/>
                                          </p:val>
                                        </p:tav>
                                      </p:tavLst>
                                    </p:anim>
                                    <p:anim calcmode="lin" valueType="num">
                                      <p:cBhvr>
                                        <p:cTn id="27" dur="1000"/>
                                        <p:tgtEl>
                                          <p:spTgt spid="192"/>
                                        </p:tgtEl>
                                        <p:attrNameLst>
                                          <p:attrName>ppt_y</p:attrName>
                                        </p:attrNameLst>
                                      </p:cBhvr>
                                      <p:tavLst>
                                        <p:tav tm="0">
                                          <p:val>
                                            <p:strVal val="ppt_y"/>
                                          </p:val>
                                        </p:tav>
                                        <p:tav tm="100000">
                                          <p:val>
                                            <p:strVal val="ppt_y+.1"/>
                                          </p:val>
                                        </p:tav>
                                      </p:tavLst>
                                    </p:anim>
                                    <p:set>
                                      <p:cBhvr>
                                        <p:cTn id="28" dur="1" fill="hold">
                                          <p:stCondLst>
                                            <p:cond delay="999"/>
                                          </p:stCondLst>
                                        </p:cTn>
                                        <p:tgtEl>
                                          <p:spTgt spid="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0F79B1F-2DAD-5143-BCC3-6B46D9D99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660392"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0">
            <a:extLst>
              <a:ext uri="{FF2B5EF4-FFF2-40B4-BE49-F238E27FC236}">
                <a16:creationId xmlns:a16="http://schemas.microsoft.com/office/drawing/2014/main" id="{F3B4F435-7C98-7341-BCDE-5B6D3A77F8C2}"/>
              </a:ext>
            </a:extLst>
          </p:cNvPr>
          <p:cNvSpPr txBox="1">
            <a:spLocks noChangeArrowheads="1"/>
          </p:cNvSpPr>
          <p:nvPr/>
        </p:nvSpPr>
        <p:spPr bwMode="auto">
          <a:xfrm>
            <a:off x="1159414" y="5991511"/>
            <a:ext cx="2493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Trương Định</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4098" name="Picture 2" descr="Tháng 9/1861. Trương Định (Trương Công Định) khởi nghĩa chống Pháp ở Gia  Định.">
            <a:extLst>
              <a:ext uri="{FF2B5EF4-FFF2-40B4-BE49-F238E27FC236}">
                <a16:creationId xmlns:a16="http://schemas.microsoft.com/office/drawing/2014/main" id="{A443E00A-D3EC-964C-B791-0CE270F6B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 t="2187" r="2269" b="2500"/>
          <a:stretch/>
        </p:blipFill>
        <p:spPr bwMode="auto">
          <a:xfrm>
            <a:off x="5102352" y="0"/>
            <a:ext cx="7089648" cy="5852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064CCAE-0AD0-5040-9CD6-9B40781E6F35}"/>
              </a:ext>
            </a:extLst>
          </p:cNvPr>
          <p:cNvSpPr/>
          <p:nvPr/>
        </p:nvSpPr>
        <p:spPr>
          <a:xfrm>
            <a:off x="6297338" y="5986174"/>
            <a:ext cx="512351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Trương Định nhận phong soái</a:t>
            </a:r>
            <a:endParaRPr kumimoji="0" lang="en-VN" sz="32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CB0A5A7-26AF-C6DA-1FBE-D67720F20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2049" y="5986174"/>
            <a:ext cx="1095528" cy="1105054"/>
          </a:xfrm>
          <a:prstGeom prst="rect">
            <a:avLst/>
          </a:prstGeom>
        </p:spPr>
      </p:pic>
    </p:spTree>
    <p:extLst>
      <p:ext uri="{BB962C8B-B14F-4D97-AF65-F5344CB8AC3E}">
        <p14:creationId xmlns:p14="http://schemas.microsoft.com/office/powerpoint/2010/main" val="9789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1000" fill="hold"/>
                                        <p:tgtEl>
                                          <p:spTgt spid="4098"/>
                                        </p:tgtEl>
                                        <p:attrNameLst>
                                          <p:attrName>ppt_w</p:attrName>
                                        </p:attrNameLst>
                                      </p:cBhvr>
                                      <p:tavLst>
                                        <p:tav tm="0">
                                          <p:val>
                                            <p:fltVal val="0"/>
                                          </p:val>
                                        </p:tav>
                                        <p:tav tm="100000">
                                          <p:val>
                                            <p:strVal val="#ppt_w"/>
                                          </p:val>
                                        </p:tav>
                                      </p:tavLst>
                                    </p:anim>
                                    <p:anim calcmode="lin" valueType="num">
                                      <p:cBhvr>
                                        <p:cTn id="20" dur="1000" fill="hold"/>
                                        <p:tgtEl>
                                          <p:spTgt spid="4098"/>
                                        </p:tgtEl>
                                        <p:attrNameLst>
                                          <p:attrName>ppt_h</p:attrName>
                                        </p:attrNameLst>
                                      </p:cBhvr>
                                      <p:tavLst>
                                        <p:tav tm="0">
                                          <p:val>
                                            <p:fltVal val="0"/>
                                          </p:val>
                                        </p:tav>
                                        <p:tav tm="100000">
                                          <p:val>
                                            <p:strVal val="#ppt_h"/>
                                          </p:val>
                                        </p:tav>
                                      </p:tavLst>
                                    </p:anim>
                                    <p:anim calcmode="lin" valueType="num">
                                      <p:cBhvr>
                                        <p:cTn id="21" dur="1000" fill="hold"/>
                                        <p:tgtEl>
                                          <p:spTgt spid="4098"/>
                                        </p:tgtEl>
                                        <p:attrNameLst>
                                          <p:attrName>style.rotation</p:attrName>
                                        </p:attrNameLst>
                                      </p:cBhvr>
                                      <p:tavLst>
                                        <p:tav tm="0">
                                          <p:val>
                                            <p:fltVal val="90"/>
                                          </p:val>
                                        </p:tav>
                                        <p:tav tm="100000">
                                          <p:val>
                                            <p:fltVal val="0"/>
                                          </p:val>
                                        </p:tav>
                                      </p:tavLst>
                                    </p:anim>
                                    <p:animEffect transition="in" filter="fade">
                                      <p:cBhvr>
                                        <p:cTn id="22" dur="1000"/>
                                        <p:tgtEl>
                                          <p:spTgt spid="409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n cu cua nghia quan Truong Dinh bi Phap danh chiem (1863)">
            <a:extLst>
              <a:ext uri="{FF2B5EF4-FFF2-40B4-BE49-F238E27FC236}">
                <a16:creationId xmlns:a16="http://schemas.microsoft.com/office/drawing/2014/main" id="{6027EE4C-4EE2-7749-ACF6-736BC1C66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6096000" cy="5987087"/>
          </a:xfrm>
          <a:prstGeom prst="rect">
            <a:avLst/>
          </a:prstGeom>
          <a:noFill/>
        </p:spPr>
      </p:pic>
      <p:sp>
        <p:nvSpPr>
          <p:cNvPr id="3" name="Rectangle 2">
            <a:extLst>
              <a:ext uri="{FF2B5EF4-FFF2-40B4-BE49-F238E27FC236}">
                <a16:creationId xmlns:a16="http://schemas.microsoft.com/office/drawing/2014/main" id="{6576356B-D10A-834D-AD59-92010776AE87}"/>
              </a:ext>
            </a:extLst>
          </p:cNvPr>
          <p:cNvSpPr/>
          <p:nvPr/>
        </p:nvSpPr>
        <p:spPr>
          <a:xfrm>
            <a:off x="0" y="6180450"/>
            <a:ext cx="61169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Căn cứ của nghĩa quân Trương Định ở Gò Công</a:t>
            </a:r>
            <a:endParaRPr kumimoji="0" lang="en-VN" sz="24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4" descr="Phap chuan bi tan cong Truong Dinh (Go Cong) ">
            <a:extLst>
              <a:ext uri="{FF2B5EF4-FFF2-40B4-BE49-F238E27FC236}">
                <a16:creationId xmlns:a16="http://schemas.microsoft.com/office/drawing/2014/main" id="{7A109848-98CE-5B4D-AB19-C4D76935A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75004" y="0"/>
            <a:ext cx="6116996" cy="5987087"/>
          </a:xfrm>
          <a:prstGeom prst="rect">
            <a:avLst/>
          </a:prstGeom>
          <a:noFill/>
        </p:spPr>
      </p:pic>
      <p:sp>
        <p:nvSpPr>
          <p:cNvPr id="5" name="Rectangle 4">
            <a:extLst>
              <a:ext uri="{FF2B5EF4-FFF2-40B4-BE49-F238E27FC236}">
                <a16:creationId xmlns:a16="http://schemas.microsoft.com/office/drawing/2014/main" id="{6DD5C1E3-2D4B-1D4D-AC04-95655140788C}"/>
              </a:ext>
            </a:extLst>
          </p:cNvPr>
          <p:cNvSpPr/>
          <p:nvPr/>
        </p:nvSpPr>
        <p:spPr>
          <a:xfrm>
            <a:off x="6284976" y="6041951"/>
            <a:ext cx="6096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Pháp chuẩn bị lực lương tấn công nghĩa quân Trương Định ở Gò Công</a:t>
            </a:r>
            <a:br>
              <a:rPr kumimoji="0" lang="vi-VN" sz="24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br>
            <a:endParaRPr kumimoji="0" lang="en-VN" sz="24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6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008746" y="2816870"/>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rot="6309529">
            <a:off x="3947683" y="2142206"/>
            <a:ext cx="1671479" cy="1424735"/>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698200" y="689067"/>
            <a:ext cx="4358886" cy="923330"/>
          </a:xfrm>
          <a:prstGeom prst="rect">
            <a:avLst/>
          </a:prstGeom>
        </p:spPr>
        <p:txBody>
          <a:bodyPr wrap="non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THẢO LUẬN</a:t>
            </a:r>
            <a:endParaRPr kumimoji="0" lang="en-US" sz="54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
        <p:nvSpPr>
          <p:cNvPr id="18" name="Rectangle 17">
            <a:extLst>
              <a:ext uri="{FF2B5EF4-FFF2-40B4-BE49-F238E27FC236}">
                <a16:creationId xmlns:a16="http://schemas.microsoft.com/office/drawing/2014/main" id="{DBB17602-314D-1A49-A403-C66C69F53E06}"/>
              </a:ext>
            </a:extLst>
          </p:cNvPr>
          <p:cNvSpPr/>
          <p:nvPr/>
        </p:nvSpPr>
        <p:spPr>
          <a:xfrm>
            <a:off x="6590377" y="1159404"/>
            <a:ext cx="4701022" cy="4435830"/>
          </a:xfrm>
          <a:prstGeom prst="rect">
            <a:avLst/>
          </a:prstGeom>
          <a:solidFill>
            <a:srgbClr val="FEFEFE"/>
          </a:solidFill>
        </p:spPr>
        <p:txBody>
          <a:bodyPr wrap="square">
            <a:spAutoFit/>
          </a:bodyPr>
          <a:lstStyle/>
          <a:p>
            <a:pPr lvl="0" algn="just" defTabSz="1219140">
              <a:lnSpc>
                <a:spcPct val="150000"/>
              </a:lnSpc>
              <a:buClr>
                <a:srgbClr val="000000"/>
              </a:buClr>
            </a:pPr>
            <a:r>
              <a:rPr lang="vi-VN" sz="3200" kern="0">
                <a:solidFill>
                  <a:srgbClr val="000000"/>
                </a:solidFill>
                <a:latin typeface="Times New Roman" panose="02020603050405020304" pitchFamily="18" charset="0"/>
                <a:cs typeface="Times New Roman" panose="02020603050405020304" pitchFamily="18" charset="0"/>
                <a:sym typeface="Arial"/>
              </a:rPr>
              <a:t>Em có nhận xét gì về hình thức đấu tranh và lực lượng tham gia trong phong trào đấu tranh chống ách đô hộ của thực dân phương </a:t>
            </a:r>
            <a:r>
              <a:rPr lang="en-US" sz="3200" kern="0">
                <a:solidFill>
                  <a:srgbClr val="000000"/>
                </a:solidFill>
                <a:latin typeface="Times New Roman" panose="02020603050405020304" pitchFamily="18" charset="0"/>
                <a:cs typeface="Times New Roman" panose="02020603050405020304" pitchFamily="18" charset="0"/>
                <a:sym typeface="Arial"/>
              </a:rPr>
              <a:t>T</a:t>
            </a:r>
            <a:r>
              <a:rPr lang="vi-VN" sz="3200" kern="0">
                <a:solidFill>
                  <a:srgbClr val="000000"/>
                </a:solidFill>
                <a:latin typeface="Times New Roman" panose="02020603050405020304" pitchFamily="18" charset="0"/>
                <a:cs typeface="Times New Roman" panose="02020603050405020304" pitchFamily="18" charset="0"/>
                <a:sym typeface="Arial"/>
              </a:rPr>
              <a:t>ây ở Đông Nam Á?</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7D4FB08-2D14-F068-12FC-C01762B55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77D484-2D0D-E64C-8E7D-20C0B03A0043}"/>
              </a:ext>
            </a:extLst>
          </p:cNvPr>
          <p:cNvSpPr/>
          <p:nvPr/>
        </p:nvSpPr>
        <p:spPr>
          <a:xfrm>
            <a:off x="2432657" y="4394597"/>
            <a:ext cx="7326685" cy="1600438"/>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a:solidFill>
                  <a:srgbClr val="B4E04F"/>
                </a:solidFill>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163167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238375" y="213247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a:off x="3185605" y="213247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868764" y="3589342"/>
            <a:ext cx="1955984" cy="461665"/>
          </a:xfrm>
          <a:prstGeom prst="rect">
            <a:avLst/>
          </a:prstGeom>
        </p:spPr>
        <p:txBody>
          <a:bodyPr wrap="non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311739" y="750353"/>
            <a:ext cx="5222256" cy="3892861"/>
          </a:xfrm>
          <a:prstGeom prst="rect">
            <a:avLst/>
          </a:prstGeom>
          <a:solidFill>
            <a:srgbClr val="FEFEFE"/>
          </a:solidFill>
        </p:spPr>
        <p:txBody>
          <a:bodyPr wrap="square">
            <a:spAutoFit/>
          </a:bodyPr>
          <a:lstStyle/>
          <a:p>
            <a:pPr lvl="0" algn="just" defTabSz="1219140">
              <a:lnSpc>
                <a:spcPct val="150000"/>
              </a:lnSpc>
              <a:buClr>
                <a:srgbClr val="000000"/>
              </a:buClr>
            </a:pPr>
            <a:r>
              <a:rPr lang="vi-VN" sz="2800" kern="0">
                <a:solidFill>
                  <a:srgbClr val="000000"/>
                </a:solidFill>
                <a:latin typeface="Times New Roman" panose="02020603050405020304" pitchFamily="18" charset="0"/>
                <a:cs typeface="Times New Roman" panose="02020603050405020304" pitchFamily="18" charset="0"/>
                <a:sym typeface="Arial"/>
              </a:rPr>
              <a:t>Có ý kiến cho rằng các nước tư bản phương Tây xâm chiếm Đông Nam Á là để giúp đỡ những nước này thoát khỏi nghèo nàn, lạc hậu. Em có đồng ý với ý kiến đó không</a:t>
            </a:r>
            <a:r>
              <a:rPr lang="en-US" sz="2800" kern="0">
                <a:solidFill>
                  <a:srgbClr val="000000"/>
                </a:solidFill>
                <a:latin typeface="Times New Roman" panose="02020603050405020304" pitchFamily="18" charset="0"/>
                <a:cs typeface="Times New Roman" panose="02020603050405020304" pitchFamily="18" charset="0"/>
                <a:sym typeface="Arial"/>
              </a:rPr>
              <a:t>?</a:t>
            </a:r>
            <a:r>
              <a:rPr lang="vi-VN" sz="2800" kern="0">
                <a:solidFill>
                  <a:srgbClr val="000000"/>
                </a:solidFill>
                <a:latin typeface="Times New Roman" panose="02020603050405020304" pitchFamily="18" charset="0"/>
                <a:cs typeface="Times New Roman" panose="02020603050405020304" pitchFamily="18" charset="0"/>
                <a:sym typeface="Arial"/>
              </a:rPr>
              <a:t> </a:t>
            </a:r>
            <a:r>
              <a:rPr lang="en-US" sz="2800" kern="0">
                <a:solidFill>
                  <a:srgbClr val="000000"/>
                </a:solidFill>
                <a:latin typeface="Times New Roman" panose="02020603050405020304" pitchFamily="18" charset="0"/>
                <a:cs typeface="Times New Roman" panose="02020603050405020304" pitchFamily="18" charset="0"/>
                <a:sym typeface="Arial"/>
              </a:rPr>
              <a:t>vì sao?.</a:t>
            </a:r>
            <a:endParaRPr lang="vi-VN" sz="2800" kern="0">
              <a:solidFill>
                <a:srgbClr val="00000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7C7B4268-7724-E10F-9901-076980F73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305440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670350" y="863176"/>
            <a:ext cx="4425649" cy="963200"/>
          </a:xfrm>
          <a:prstGeom prst="rect">
            <a:avLst/>
          </a:prstGeom>
        </p:spPr>
        <p:txBody>
          <a:bodyPr spcFirstLastPara="1" wrap="square" lIns="121900" tIns="121900" rIns="121900" bIns="121900" anchor="b" anchorCtr="0">
            <a:noAutofit/>
          </a:bodyPr>
          <a:lstStyle/>
          <a:p>
            <a:r>
              <a:rPr lang="en-US" sz="7200"/>
              <a:t>V</a:t>
            </a:r>
            <a:r>
              <a:rPr lang="en" sz="7200"/>
              <a:t>ận dụng</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365066" y="948243"/>
            <a:ext cx="4988734" cy="5340901"/>
            <a:chOff x="4773798" y="711181"/>
            <a:chExt cx="2627127" cy="1860569"/>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43462" y="1127817"/>
              <a:ext cx="2487798" cy="1229565"/>
            </a:xfrm>
            <a:prstGeom prst="rect">
              <a:avLst/>
            </a:prstGeom>
          </p:spPr>
          <p:txBody>
            <a:bodyPr wrap="square">
              <a:spAutoFit/>
            </a:bodyPr>
            <a:lstStyle/>
            <a:p>
              <a:pPr marL="0" marR="0" lvl="0" indent="0" algn="ctr" defTabSz="1219140" rtl="0" eaLnBrk="1" fontAlgn="auto" latinLnBrk="0" hangingPunct="1">
                <a:lnSpc>
                  <a:spcPct val="115000"/>
                </a:lnSpc>
                <a:spcBef>
                  <a:spcPts val="0"/>
                </a:spcBef>
                <a:spcAft>
                  <a:spcPts val="0"/>
                </a:spcAft>
                <a:buClr>
                  <a:srgbClr val="000000"/>
                </a:buClr>
                <a:buSzTx/>
                <a:buFontTx/>
                <a:buNone/>
                <a:tabLst/>
                <a:defRPr/>
              </a:pP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Tìm hiểu thêm về một người anh hùng dân tộc của các nước Đông Nam Á trong thời kỳ chống lại ách đô hộ của thực dân phương </a:t>
              </a: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ây</a:t>
              </a: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Viết một đoạn văn khoảng 150 chữ giới thiệu về người anh hùng đó.</a:t>
              </a:r>
              <a:endParaRPr kumimoji="0" lang="en-VN"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CFB37A-99EE-9BEA-30DB-219F77AEA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rrow&#10;&#10;Description automatically generated">
            <a:extLst>
              <a:ext uri="{FF2B5EF4-FFF2-40B4-BE49-F238E27FC236}">
                <a16:creationId xmlns:a16="http://schemas.microsoft.com/office/drawing/2014/main" id="{82815A4C-FF9D-9945-A08B-8DC87398DB88}"/>
              </a:ext>
            </a:extLst>
          </p:cNvPr>
          <p:cNvPicPr>
            <a:picLocks noChangeAspect="1"/>
          </p:cNvPicPr>
          <p:nvPr/>
        </p:nvPicPr>
        <p:blipFill rotWithShape="1">
          <a:blip r:embed="rId2">
            <a:extLst>
              <a:ext uri="{28A0092B-C50C-407E-A947-70E740481C1C}">
                <a14:useLocalDpi xmlns:a14="http://schemas.microsoft.com/office/drawing/2010/main" val="0"/>
              </a:ext>
            </a:extLst>
          </a:blip>
          <a:srcRect t="11859" b="16309"/>
          <a:stretch/>
        </p:blipFill>
        <p:spPr>
          <a:xfrm>
            <a:off x="0" y="0"/>
            <a:ext cx="12191998"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20" name="Freeform: Shape 19">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Hộp Quà May Mắn">
            <a:extLst>
              <a:ext uri="{FF2B5EF4-FFF2-40B4-BE49-F238E27FC236}">
                <a16:creationId xmlns:a16="http://schemas.microsoft.com/office/drawing/2014/main" id="{4D73545E-ADA8-5ED1-93C3-85C6F5F9A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56" y="4319287"/>
            <a:ext cx="3032007" cy="303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0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85245" y="3920235"/>
            <a:ext cx="1729747"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VN" sz="3200" kern="0" dirty="0">
                <a:solidFill>
                  <a:srgbClr val="0070C0"/>
                </a:solidFill>
                <a:latin typeface="Times New Roman" panose="02020603050405020304" pitchFamily="18" charset="0"/>
                <a:cs typeface="Times New Roman" panose="02020603050405020304" pitchFamily="18" charset="0"/>
                <a:sym typeface="Arial"/>
              </a:rPr>
              <a:t>1 điểm cộng</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275771"/>
            <a:ext cx="9622971" cy="21764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kern="0" dirty="0">
                <a:solidFill>
                  <a:srgbClr val="FF0000"/>
                </a:solidFill>
                <a:latin typeface="Times New Roman" panose="02020603050405020304" pitchFamily="18" charset="0"/>
                <a:cs typeface="Times New Roman" panose="02020603050405020304" pitchFamily="18" charset="0"/>
                <a:sym typeface="Arial"/>
              </a:rPr>
              <a:t> Phi-líp-pin trở thành thuộc địa của nước nào?</a:t>
            </a:r>
            <a:endParaRPr lang="en-US" sz="4267"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61145" y="2607449"/>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kern="0" dirty="0" err="1">
                <a:solidFill>
                  <a:srgbClr val="00B0F0"/>
                </a:solidFill>
                <a:latin typeface="Times New Roman" panose="02020603050405020304" pitchFamily="18" charset="0"/>
                <a:cs typeface="Times New Roman" panose="02020603050405020304" pitchFamily="18" charset="0"/>
                <a:sym typeface="Arial"/>
              </a:rPr>
              <a:t>Tây</a:t>
            </a:r>
            <a:r>
              <a:rPr lang="en-US" sz="3733" kern="0" dirty="0">
                <a:solidFill>
                  <a:srgbClr val="00B0F0"/>
                </a:solidFill>
                <a:latin typeface="Times New Roman" panose="02020603050405020304" pitchFamily="18" charset="0"/>
                <a:cs typeface="Times New Roman" panose="02020603050405020304" pitchFamily="18" charset="0"/>
                <a:sym typeface="Arial"/>
              </a:rPr>
              <a:t> Ban </a:t>
            </a:r>
            <a:r>
              <a:rPr lang="en-US" sz="3733" kern="0" dirty="0" err="1">
                <a:solidFill>
                  <a:srgbClr val="00B0F0"/>
                </a:solidFill>
                <a:latin typeface="Times New Roman" panose="02020603050405020304" pitchFamily="18" charset="0"/>
                <a:cs typeface="Times New Roman" panose="02020603050405020304" pitchFamily="18" charset="0"/>
                <a:sym typeface="Arial"/>
              </a:rPr>
              <a:t>Nha</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Mỹ</a:t>
            </a:r>
            <a:r>
              <a:rPr lang="en-US" sz="3733" kern="0" dirty="0">
                <a:solidFill>
                  <a:srgbClr val="00B0F0"/>
                </a:solidFill>
                <a:latin typeface="Times New Roman" panose="02020603050405020304" pitchFamily="18" charset="0"/>
                <a:cs typeface="Times New Roman" panose="02020603050405020304" pitchFamily="18" charset="0"/>
                <a:sym typeface="Arial"/>
              </a:rPr>
              <a:t>.</a:t>
            </a:r>
            <a:endParaRPr lang="en-US" sz="3733" dirty="0">
              <a:solidFill>
                <a:srgbClr val="00B0F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094">
            <a:off x="2801407" y="4069021"/>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rPr>
              <a:t>Quà</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Tree>
    <p:extLst>
      <p:ext uri="{BB962C8B-B14F-4D97-AF65-F5344CB8AC3E}">
        <p14:creationId xmlns:p14="http://schemas.microsoft.com/office/powerpoint/2010/main" val="3868577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85245" y="3920235"/>
            <a:ext cx="1729747"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1 cái viết</a:t>
            </a:r>
            <a:endPar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275771"/>
            <a:ext cx="9622971" cy="21764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267" b="1" kern="0" dirty="0">
                <a:solidFill>
                  <a:srgbClr val="FF0000"/>
                </a:solidFill>
                <a:latin typeface="Times New Roman" pitchFamily="18" charset="0"/>
                <a:cs typeface="Times New Roman" pitchFamily="18" charset="0"/>
                <a:sym typeface="Arial"/>
              </a:rPr>
              <a:t> </a:t>
            </a:r>
          </a:p>
          <a:p>
            <a:pPr algn="just" defTabSz="1219170">
              <a:buClr>
                <a:srgbClr val="000000"/>
              </a:buClr>
              <a:defRPr/>
            </a:pPr>
            <a:r>
              <a:rPr lang="vi-VN" sz="4267" b="1" kern="0" dirty="0">
                <a:solidFill>
                  <a:srgbClr val="FF0000"/>
                </a:solidFill>
                <a:latin typeface="Times New Roman" pitchFamily="18" charset="0"/>
                <a:cs typeface="Times New Roman" pitchFamily="18" charset="0"/>
                <a:sym typeface="Arial"/>
              </a:rPr>
              <a:t>Cuối thế kỉ XIX, thực dân Pháp hoàn thành quá trình xâm lược các nước nào ở Đông Nam Á?</a:t>
            </a:r>
            <a:endParaRPr lang="en-US" sz="4267" b="1" kern="0" dirty="0">
              <a:solidFill>
                <a:srgbClr val="FF0000"/>
              </a:solidFill>
              <a:latin typeface="Times New Roman" pitchFamily="18" charset="0"/>
              <a:cs typeface="Times New Roman"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61145" y="2607449"/>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kern="0" dirty="0" err="1">
                <a:solidFill>
                  <a:srgbClr val="00B0F0"/>
                </a:solidFill>
                <a:latin typeface="Times New Roman" panose="02020603050405020304" pitchFamily="18" charset="0"/>
                <a:cs typeface="Times New Roman" panose="02020603050405020304" pitchFamily="18" charset="0"/>
                <a:sym typeface="Arial"/>
              </a:rPr>
              <a:t>Việt</a:t>
            </a:r>
            <a:r>
              <a:rPr lang="en-US" sz="3733" kern="0" dirty="0">
                <a:solidFill>
                  <a:srgbClr val="00B0F0"/>
                </a:solidFill>
                <a:latin typeface="Times New Roman" panose="02020603050405020304" pitchFamily="18" charset="0"/>
                <a:cs typeface="Times New Roman" panose="02020603050405020304" pitchFamily="18" charset="0"/>
                <a:sym typeface="Arial"/>
              </a:rPr>
              <a:t> Nam, </a:t>
            </a:r>
            <a:r>
              <a:rPr lang="en-US" sz="3733" kern="0" dirty="0" err="1">
                <a:solidFill>
                  <a:srgbClr val="00B0F0"/>
                </a:solidFill>
                <a:latin typeface="Times New Roman" panose="02020603050405020304" pitchFamily="18" charset="0"/>
                <a:cs typeface="Times New Roman" panose="02020603050405020304" pitchFamily="18" charset="0"/>
                <a:sym typeface="Arial"/>
              </a:rPr>
              <a:t>Lào</a:t>
            </a:r>
            <a:r>
              <a:rPr lang="en-US" sz="3733" kern="0" dirty="0">
                <a:solidFill>
                  <a:srgbClr val="00B0F0"/>
                </a:solidFill>
                <a:latin typeface="Times New Roman" panose="02020603050405020304" pitchFamily="18" charset="0"/>
                <a:cs typeface="Times New Roman" panose="02020603050405020304" pitchFamily="18" charset="0"/>
                <a:sym typeface="Arial"/>
              </a:rPr>
              <a:t>, Cam-</a:t>
            </a:r>
            <a:r>
              <a:rPr lang="en-US" sz="3733" kern="0" dirty="0" err="1">
                <a:solidFill>
                  <a:srgbClr val="00B0F0"/>
                </a:solidFill>
                <a:latin typeface="Times New Roman" panose="02020603050405020304" pitchFamily="18" charset="0"/>
                <a:cs typeface="Times New Roman" panose="02020603050405020304" pitchFamily="18" charset="0"/>
                <a:sym typeface="Arial"/>
              </a:rPr>
              <a:t>pu</a:t>
            </a:r>
            <a:r>
              <a:rPr lang="en-US" sz="3733" kern="0" dirty="0">
                <a:solidFill>
                  <a:srgbClr val="00B0F0"/>
                </a:solidFill>
                <a:latin typeface="Times New Roman" panose="02020603050405020304" pitchFamily="18" charset="0"/>
                <a:cs typeface="Times New Roman" panose="02020603050405020304" pitchFamily="18" charset="0"/>
                <a:sym typeface="Arial"/>
              </a:rPr>
              <a:t>-chia.</a:t>
            </a:r>
            <a:endParaRPr lang="en-US" sz="3733" dirty="0">
              <a:solidFill>
                <a:srgbClr val="00B0F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9" name="Arrow: Pentagon 30">
            <a:hlinkClick r:id="rId15" action="ppaction://hlinksldjump"/>
            <a:extLst>
              <a:ext uri="{FF2B5EF4-FFF2-40B4-BE49-F238E27FC236}">
                <a16:creationId xmlns:a16="http://schemas.microsoft.com/office/drawing/2014/main" id="{7D1BA692-84AA-9043-86DE-1B6FB75E1C8C}"/>
              </a:ext>
            </a:extLst>
          </p:cNvPr>
          <p:cNvSpPr/>
          <p:nvPr/>
        </p:nvSpPr>
        <p:spPr>
          <a:xfrm rot="302336">
            <a:off x="3017140" y="4274523"/>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rPr>
              <a:t>Quà</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Flowchart: Summing Junction 35">
            <a:extLst>
              <a:ext uri="{FF2B5EF4-FFF2-40B4-BE49-F238E27FC236}">
                <a16:creationId xmlns:a16="http://schemas.microsoft.com/office/drawing/2014/main" id="{E7125D7E-00E4-994C-A37D-4B325B6D3A7A}"/>
              </a:ext>
            </a:extLst>
          </p:cNvPr>
          <p:cNvSpPr/>
          <p:nvPr/>
        </p:nvSpPr>
        <p:spPr>
          <a:xfrm rot="21316242">
            <a:off x="4058286" y="434469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654675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85245" y="3920235"/>
            <a:ext cx="1729747"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 1 </a:t>
            </a: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tràng</a:t>
            </a: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vỗ</a:t>
            </a: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tay</a:t>
            </a:r>
            <a:endPar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136871"/>
            <a:ext cx="9622971" cy="21764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kern="0" dirty="0">
                <a:solidFill>
                  <a:srgbClr val="FF0000"/>
                </a:solidFill>
                <a:latin typeface="Times New Roman" panose="02020603050405020304" pitchFamily="18" charset="0"/>
                <a:cs typeface="Times New Roman" panose="02020603050405020304" pitchFamily="18" charset="0"/>
                <a:sym typeface="Arial"/>
              </a:rPr>
              <a:t>Nguyên nhân đế quốc phương Tây xâm lược Đông Nam Á:</a:t>
            </a:r>
            <a:endParaRPr lang="en-US" sz="4267"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28" name="Rectangle: Folded Corner 27">
            <a:extLst>
              <a:ext uri="{FF2B5EF4-FFF2-40B4-BE49-F238E27FC236}">
                <a16:creationId xmlns:a16="http://schemas.microsoft.com/office/drawing/2014/main" id="{02105D08-1F14-416F-86C2-51DFEA1D8826}"/>
              </a:ext>
            </a:extLst>
          </p:cNvPr>
          <p:cNvSpPr/>
          <p:nvPr/>
        </p:nvSpPr>
        <p:spPr>
          <a:xfrm>
            <a:off x="461145" y="2607449"/>
            <a:ext cx="10202996" cy="127177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Có</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vị</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trí</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địa</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lý</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quan</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trọng</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Giàu</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tài</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nguyên</a:t>
            </a:r>
            <a:r>
              <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3733" kern="0" dirty="0">
                <a:solidFill>
                  <a:srgbClr val="0070C0"/>
                </a:solidFill>
                <a:latin typeface="Times New Roman" panose="02020603050405020304" pitchFamily="18" charset="0"/>
                <a:cs typeface="Times New Roman" panose="02020603050405020304" pitchFamily="18" charset="0"/>
                <a:sym typeface="Arial"/>
              </a:rPr>
              <a:t>Có nguồn nhân công rẻ và thị trường tiêu thụ rộng lớn.</a:t>
            </a:r>
            <a:endParaRPr lang="en-US" sz="3733"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9" name="Arrow: Pentagon 30">
            <a:hlinkClick r:id="rId15" action="ppaction://hlinksldjump"/>
            <a:extLst>
              <a:ext uri="{FF2B5EF4-FFF2-40B4-BE49-F238E27FC236}">
                <a16:creationId xmlns:a16="http://schemas.microsoft.com/office/drawing/2014/main" id="{F8E38183-EFF8-0140-89CB-C44036B56B2C}"/>
              </a:ext>
            </a:extLst>
          </p:cNvPr>
          <p:cNvSpPr/>
          <p:nvPr/>
        </p:nvSpPr>
        <p:spPr>
          <a:xfrm rot="302336">
            <a:off x="3017140" y="4259089"/>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rPr>
              <a:t>Quà</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Flowchart: Summing Junction 35">
            <a:extLst>
              <a:ext uri="{FF2B5EF4-FFF2-40B4-BE49-F238E27FC236}">
                <a16:creationId xmlns:a16="http://schemas.microsoft.com/office/drawing/2014/main" id="{D9B17F9E-51DE-894B-B547-3094F3C7A530}"/>
              </a:ext>
            </a:extLst>
          </p:cNvPr>
          <p:cNvSpPr/>
          <p:nvPr/>
        </p:nvSpPr>
        <p:spPr>
          <a:xfrm rot="21316242">
            <a:off x="4058286" y="4344691"/>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229846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85245" y="3920235"/>
            <a:ext cx="1729747"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6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ctr" defTabSz="914377"/>
            <a:r>
              <a:rPr lang="en-US" sz="26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1 </a:t>
            </a:r>
            <a:r>
              <a:rPr lang="en-US" sz="2667" b="1"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điểm</a:t>
            </a:r>
            <a:r>
              <a:rPr lang="en-US" sz="2667" b="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 cộng</a:t>
            </a:r>
            <a:endParaRPr lang="en-US" sz="26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275771"/>
            <a:ext cx="9622971" cy="21764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kern="0" dirty="0">
                <a:solidFill>
                  <a:srgbClr val="FF0000"/>
                </a:solidFill>
                <a:latin typeface="Times New Roman" panose="02020603050405020304" pitchFamily="18" charset="0"/>
                <a:cs typeface="Times New Roman" panose="02020603050405020304" pitchFamily="18" charset="0"/>
                <a:sym typeface="Arial"/>
              </a:rPr>
              <a:t>In-đô-nê-xi-a trở thành thuộc địa của nước nào?</a:t>
            </a:r>
            <a:endParaRPr lang="en-US" sz="4267"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61145" y="2607449"/>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kern="0" dirty="0" err="1">
                <a:solidFill>
                  <a:srgbClr val="00B0F0"/>
                </a:solidFill>
                <a:latin typeface="Times New Roman" panose="02020603050405020304" pitchFamily="18" charset="0"/>
                <a:cs typeface="Times New Roman" panose="02020603050405020304" pitchFamily="18" charset="0"/>
                <a:sym typeface="Arial"/>
              </a:rPr>
              <a:t>Hà</a:t>
            </a:r>
            <a:r>
              <a:rPr lang="en-US" sz="3733" kern="0" dirty="0">
                <a:solidFill>
                  <a:srgbClr val="00B0F0"/>
                </a:solidFill>
                <a:latin typeface="Times New Roman" panose="02020603050405020304" pitchFamily="18" charset="0"/>
                <a:cs typeface="Times New Roman" panose="02020603050405020304" pitchFamily="18" charset="0"/>
                <a:sym typeface="Arial"/>
              </a:rPr>
              <a:t> Lan, </a:t>
            </a:r>
            <a:r>
              <a:rPr lang="en-US" sz="3733" kern="0" dirty="0" err="1">
                <a:solidFill>
                  <a:srgbClr val="00B0F0"/>
                </a:solidFill>
                <a:latin typeface="Times New Roman" panose="02020603050405020304" pitchFamily="18" charset="0"/>
                <a:cs typeface="Times New Roman" panose="02020603050405020304" pitchFamily="18" charset="0"/>
                <a:sym typeface="Arial"/>
              </a:rPr>
              <a:t>Bồ</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Đào</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Nha</a:t>
            </a:r>
            <a:endParaRPr lang="en-US" sz="3733" dirty="0">
              <a:solidFill>
                <a:srgbClr val="00B0F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094">
            <a:off x="2801407" y="4069021"/>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rPr>
              <a:t>Quà</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23474" y="4348733"/>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Tree>
    <p:extLst>
      <p:ext uri="{BB962C8B-B14F-4D97-AF65-F5344CB8AC3E}">
        <p14:creationId xmlns:p14="http://schemas.microsoft.com/office/powerpoint/2010/main" val="863639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85245" y="3920235"/>
            <a:ext cx="1729747"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Thêm lượt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275771"/>
            <a:ext cx="9622971" cy="21764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kern="0" dirty="0">
                <a:solidFill>
                  <a:srgbClr val="FF0000"/>
                </a:solidFill>
                <a:latin typeface="Times New Roman" panose="02020603050405020304" pitchFamily="18" charset="0"/>
                <a:cs typeface="Times New Roman" panose="02020603050405020304" pitchFamily="18" charset="0"/>
                <a:sym typeface="Arial"/>
              </a:rPr>
              <a:t> Mã Lai, Miến Điện trở thành thuộc địa của nước nào?</a:t>
            </a:r>
            <a:endParaRPr lang="en-US" sz="4267"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61145" y="2607449"/>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kern="0" dirty="0">
                <a:solidFill>
                  <a:srgbClr val="00B0F0"/>
                </a:solidFill>
                <a:latin typeface="Times New Roman" panose="02020603050405020304" pitchFamily="18" charset="0"/>
                <a:cs typeface="Times New Roman" panose="02020603050405020304" pitchFamily="18" charset="0"/>
                <a:sym typeface="Arial"/>
              </a:rPr>
              <a:t>Anh</a:t>
            </a:r>
            <a:endParaRPr lang="en-US" sz="3733" dirty="0">
              <a:solidFill>
                <a:srgbClr val="00B0F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9" name="Arrow: Pentagon 30">
            <a:hlinkClick r:id="rId15" action="ppaction://hlinksldjump"/>
            <a:extLst>
              <a:ext uri="{FF2B5EF4-FFF2-40B4-BE49-F238E27FC236}">
                <a16:creationId xmlns:a16="http://schemas.microsoft.com/office/drawing/2014/main" id="{8CE3E49B-1FBC-BC46-B2C5-49FFCE7C41B8}"/>
              </a:ext>
            </a:extLst>
          </p:cNvPr>
          <p:cNvSpPr/>
          <p:nvPr/>
        </p:nvSpPr>
        <p:spPr>
          <a:xfrm rot="302336">
            <a:off x="3017140" y="4259089"/>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rPr>
              <a:t>Quà</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Flowchart: Summing Junction 35">
            <a:extLst>
              <a:ext uri="{FF2B5EF4-FFF2-40B4-BE49-F238E27FC236}">
                <a16:creationId xmlns:a16="http://schemas.microsoft.com/office/drawing/2014/main" id="{9E66A9DB-350C-6143-9546-505BFE227D90}"/>
              </a:ext>
            </a:extLst>
          </p:cNvPr>
          <p:cNvSpPr/>
          <p:nvPr/>
        </p:nvSpPr>
        <p:spPr>
          <a:xfrm rot="21316242">
            <a:off x="4058286" y="4329258"/>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201708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85245" y="3920235"/>
            <a:ext cx="1729747"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6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ctr" defTabSz="914377"/>
            <a:r>
              <a:rPr lang="en-US" sz="26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2</a:t>
            </a:r>
            <a:r>
              <a:rPr lang="en-US" sz="2667" b="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điểm</a:t>
            </a:r>
            <a:r>
              <a:rPr lang="en-US" sz="26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6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rPr>
              <a:t>cộng</a:t>
            </a:r>
            <a:endParaRPr lang="en-US" sz="26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275771"/>
            <a:ext cx="9622971" cy="217645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kern="0" dirty="0">
                <a:solidFill>
                  <a:srgbClr val="FF0000"/>
                </a:solidFill>
                <a:latin typeface="Times New Roman" panose="02020603050405020304" pitchFamily="18" charset="0"/>
                <a:cs typeface="Times New Roman" panose="02020603050405020304" pitchFamily="18" charset="0"/>
                <a:sym typeface="Arial"/>
              </a:rPr>
              <a:t>Vì sao Thái Lan còn giữ được hình thức độc lập?</a:t>
            </a:r>
            <a:endParaRPr lang="en-US" sz="4267"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61145" y="2607449"/>
            <a:ext cx="8985136" cy="1127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kern="0" dirty="0" err="1">
                <a:solidFill>
                  <a:srgbClr val="00B0F0"/>
                </a:solidFill>
                <a:latin typeface="Times New Roman" panose="02020603050405020304" pitchFamily="18" charset="0"/>
                <a:cs typeface="Times New Roman" panose="02020603050405020304" pitchFamily="18" charset="0"/>
                <a:sym typeface="Arial"/>
              </a:rPr>
              <a:t>Chính</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sách</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ngoại</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giao</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khôn</a:t>
            </a:r>
            <a:r>
              <a:rPr lang="en-US" sz="3733" kern="0" dirty="0">
                <a:solidFill>
                  <a:srgbClr val="00B0F0"/>
                </a:solidFill>
                <a:latin typeface="Times New Roman" panose="02020603050405020304" pitchFamily="18" charset="0"/>
                <a:cs typeface="Times New Roman" panose="02020603050405020304" pitchFamily="18" charset="0"/>
                <a:sym typeface="Arial"/>
              </a:rPr>
              <a:t> </a:t>
            </a:r>
            <a:r>
              <a:rPr lang="en-US" sz="3733" kern="0" dirty="0" err="1">
                <a:solidFill>
                  <a:srgbClr val="00B0F0"/>
                </a:solidFill>
                <a:latin typeface="Times New Roman" panose="02020603050405020304" pitchFamily="18" charset="0"/>
                <a:cs typeface="Times New Roman" panose="02020603050405020304" pitchFamily="18" charset="0"/>
                <a:sym typeface="Arial"/>
              </a:rPr>
              <a:t>khéo</a:t>
            </a:r>
            <a:r>
              <a:rPr lang="en-US" sz="3733" kern="0" dirty="0">
                <a:solidFill>
                  <a:srgbClr val="00B0F0"/>
                </a:solidFill>
                <a:latin typeface="Times New Roman" panose="02020603050405020304" pitchFamily="18" charset="0"/>
                <a:cs typeface="Times New Roman" panose="02020603050405020304" pitchFamily="18" charset="0"/>
                <a:sym typeface="Arial"/>
              </a:rPr>
              <a:t>.</a:t>
            </a:r>
            <a:endParaRPr lang="en-US" sz="3733" dirty="0">
              <a:solidFill>
                <a:srgbClr val="00B0F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3"/>
            <a:ext cx="2438331"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67630"/>
            <a:ext cx="495300" cy="438151"/>
          </a:xfrm>
          <a:prstGeom prst="rect">
            <a:avLst/>
          </a:prstGeom>
        </p:spPr>
      </p:pic>
      <p:sp>
        <p:nvSpPr>
          <p:cNvPr id="18" name="Arrow: Pentagon 30">
            <a:hlinkClick r:id="rId14" action="ppaction://hlinksldjump"/>
            <a:extLst>
              <a:ext uri="{FF2B5EF4-FFF2-40B4-BE49-F238E27FC236}">
                <a16:creationId xmlns:a16="http://schemas.microsoft.com/office/drawing/2014/main" id="{16A4052B-818E-4149-BA2D-EA089C22533F}"/>
              </a:ext>
            </a:extLst>
          </p:cNvPr>
          <p:cNvSpPr/>
          <p:nvPr/>
        </p:nvSpPr>
        <p:spPr>
          <a:xfrm rot="586094">
            <a:off x="2984755" y="4124157"/>
            <a:ext cx="2310939" cy="899515"/>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rPr>
              <a:t>Quà</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234068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DashVTI">
  <a:themeElements>
    <a:clrScheme name="AnalogousFromLightSeedLeftStep">
      <a:dk1>
        <a:srgbClr val="000000"/>
      </a:dk1>
      <a:lt1>
        <a:srgbClr val="FFFFFF"/>
      </a:lt1>
      <a:dk2>
        <a:srgbClr val="2E2441"/>
      </a:dk2>
      <a:lt2>
        <a:srgbClr val="E2E8E5"/>
      </a:lt2>
      <a:accent1>
        <a:srgbClr val="EC70A4"/>
      </a:accent1>
      <a:accent2>
        <a:srgbClr val="E850D0"/>
      </a:accent2>
      <a:accent3>
        <a:srgbClr val="CD70EC"/>
      </a:accent3>
      <a:accent4>
        <a:srgbClr val="8250E8"/>
      </a:accent4>
      <a:accent5>
        <a:srgbClr val="707BEC"/>
      </a:accent5>
      <a:accent6>
        <a:srgbClr val="509DE8"/>
      </a:accent6>
      <a:hlink>
        <a:srgbClr val="578F77"/>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940</Words>
  <Application>Microsoft Office PowerPoint</Application>
  <PresentationFormat>Widescreen</PresentationFormat>
  <Paragraphs>88</Paragraphs>
  <Slides>25</Slides>
  <Notes>4</Notes>
  <HiddenSlides>0</HiddenSlides>
  <MMClips>1</MMClips>
  <ScaleCrop>false</ScaleCrop>
  <HeadingPairs>
    <vt:vector size="8" baseType="variant">
      <vt:variant>
        <vt:lpstr>Fonts Used</vt:lpstr>
      </vt:variant>
      <vt:variant>
        <vt:i4>18</vt:i4>
      </vt:variant>
      <vt:variant>
        <vt:lpstr>Theme</vt:lpstr>
      </vt:variant>
      <vt:variant>
        <vt:i4>7</vt:i4>
      </vt:variant>
      <vt:variant>
        <vt:lpstr>Embedded OLE Servers</vt:lpstr>
      </vt:variant>
      <vt:variant>
        <vt:i4>1</vt:i4>
      </vt:variant>
      <vt:variant>
        <vt:lpstr>Slide Titles</vt:lpstr>
      </vt:variant>
      <vt:variant>
        <vt:i4>25</vt:i4>
      </vt:variant>
    </vt:vector>
  </HeadingPairs>
  <TitlesOfParts>
    <vt:vector size="51" baseType="lpstr">
      <vt:lpstr>Meiryo</vt:lpstr>
      <vt:lpstr>#9Slide03 AllRoundGothic</vt:lpstr>
      <vt:lpstr>Amatic SC</vt:lpstr>
      <vt:lpstr>Antic</vt:lpstr>
      <vt:lpstr>Arial</vt:lpstr>
      <vt:lpstr>Calibri</vt:lpstr>
      <vt:lpstr>Calibri Light</vt:lpstr>
      <vt:lpstr>Caveat</vt:lpstr>
      <vt:lpstr>Coming Soon</vt:lpstr>
      <vt:lpstr>Concert One</vt:lpstr>
      <vt:lpstr>Grandview Display</vt:lpstr>
      <vt:lpstr>Neucha</vt:lpstr>
      <vt:lpstr>Oxygen</vt:lpstr>
      <vt:lpstr>Roboto Condensed Light</vt:lpstr>
      <vt:lpstr>Roboto Mono Medium</vt:lpstr>
      <vt:lpstr>Source Han Sans CN Medium</vt:lpstr>
      <vt:lpstr>Tahoma</vt:lpstr>
      <vt:lpstr>Times New Roman</vt:lpstr>
      <vt:lpstr>DashVTI</vt:lpstr>
      <vt:lpstr>Office 主题​​</vt:lpstr>
      <vt:lpstr>Office Theme</vt:lpstr>
      <vt:lpstr>1_Lawn and Garden Month by Slidesgo</vt:lpstr>
      <vt:lpstr>Kate template</vt:lpstr>
      <vt:lpstr>Notebook Lesson by Slidesgo</vt:lpstr>
      <vt:lpstr>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Nguyễn Thị Hương</cp:lastModifiedBy>
  <cp:revision>18</cp:revision>
  <dcterms:created xsi:type="dcterms:W3CDTF">2023-04-18T06:23:05Z</dcterms:created>
  <dcterms:modified xsi:type="dcterms:W3CDTF">2023-11-17T03:34:12Z</dcterms:modified>
</cp:coreProperties>
</file>