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42"/>
  </p:notesMasterIdLst>
  <p:sldIdLst>
    <p:sldId id="256" r:id="rId2"/>
    <p:sldId id="257" r:id="rId3"/>
    <p:sldId id="259" r:id="rId4"/>
    <p:sldId id="258" r:id="rId5"/>
    <p:sldId id="260" r:id="rId6"/>
    <p:sldId id="263" r:id="rId7"/>
    <p:sldId id="429" r:id="rId8"/>
    <p:sldId id="261" r:id="rId9"/>
    <p:sldId id="427" r:id="rId10"/>
    <p:sldId id="430" r:id="rId11"/>
    <p:sldId id="431" r:id="rId12"/>
    <p:sldId id="262" r:id="rId13"/>
    <p:sldId id="265" r:id="rId14"/>
    <p:sldId id="264" r:id="rId15"/>
    <p:sldId id="266" r:id="rId16"/>
    <p:sldId id="267" r:id="rId17"/>
    <p:sldId id="268" r:id="rId18"/>
    <p:sldId id="269" r:id="rId19"/>
    <p:sldId id="270"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71" r:id="rId38"/>
    <p:sldId id="289" r:id="rId39"/>
    <p:sldId id="290" r:id="rId40"/>
    <p:sldId id="29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000" autoAdjust="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3.xml.rels><?xml version="1.0" encoding="UTF-8" standalone="yes"?>
<Relationships xmlns="http://schemas.openxmlformats.org/package/2006/relationships"><Relationship Id="rId1" Type="http://schemas.openxmlformats.org/officeDocument/2006/relationships/image" Target="../media/image16.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697A85-612D-43F5-A13B-E02DA2ED16BE}" type="doc">
      <dgm:prSet loTypeId="urn:microsoft.com/office/officeart/2009/3/layout/SnapshotPictureList" loCatId="picture" qsTypeId="urn:microsoft.com/office/officeart/2005/8/quickstyle/3d1" qsCatId="3D" csTypeId="urn:microsoft.com/office/officeart/2005/8/colors/accent1_2" csCatId="accent1" phldr="1"/>
      <dgm:spPr/>
    </dgm:pt>
    <dgm:pt modelId="{7AD56EB2-34D8-4A7E-8615-8D388471842E}">
      <dgm:prSet phldrT="[Text]"/>
      <dgm:spPr/>
      <dgm:t>
        <a:bodyPr/>
        <a:lstStyle/>
        <a:p>
          <a:endParaRPr lang="en-US" dirty="0"/>
        </a:p>
      </dgm:t>
    </dgm:pt>
    <dgm:pt modelId="{184A98B4-520B-42E4-81A0-EAF471721199}" type="parTrans" cxnId="{4B2EE1EC-F551-49C6-B272-384633AFFD0F}">
      <dgm:prSet/>
      <dgm:spPr/>
      <dgm:t>
        <a:bodyPr/>
        <a:lstStyle/>
        <a:p>
          <a:endParaRPr lang="en-US"/>
        </a:p>
      </dgm:t>
    </dgm:pt>
    <dgm:pt modelId="{D83D4CA1-7BE9-4D97-8963-2E2F2ACB1656}" type="sibTrans" cxnId="{4B2EE1EC-F551-49C6-B272-384633AFFD0F}">
      <dgm:prSet/>
      <dgm:spPr/>
      <dgm:t>
        <a:bodyPr/>
        <a:lstStyle/>
        <a:p>
          <a:endParaRPr lang="en-US"/>
        </a:p>
      </dgm:t>
    </dgm:pt>
    <dgm:pt modelId="{2A96FB14-EDFE-442B-898C-BDAF6D7A10BA}">
      <dgm:prSet phldrT="[Text]"/>
      <dgm:spPr/>
      <dgm:t>
        <a:bodyPr/>
        <a:lstStyle/>
        <a:p>
          <a:r>
            <a:rPr lang="en-US" dirty="0" smtClean="0"/>
            <a:t>                                    </a:t>
          </a:r>
          <a:endParaRPr lang="en-US" dirty="0"/>
        </a:p>
      </dgm:t>
    </dgm:pt>
    <dgm:pt modelId="{F530CF51-C759-40E2-A397-5F345E2D93A4}" type="parTrans" cxnId="{384DACEE-9C2B-4849-A2ED-A09F3BCA6EA5}">
      <dgm:prSet/>
      <dgm:spPr/>
      <dgm:t>
        <a:bodyPr/>
        <a:lstStyle/>
        <a:p>
          <a:endParaRPr lang="en-US"/>
        </a:p>
      </dgm:t>
    </dgm:pt>
    <dgm:pt modelId="{544CCE51-0705-46B1-B977-7489F71B62F8}" type="sibTrans" cxnId="{384DACEE-9C2B-4849-A2ED-A09F3BCA6EA5}">
      <dgm:prSet/>
      <dgm:spPr/>
      <dgm:t>
        <a:bodyPr/>
        <a:lstStyle/>
        <a:p>
          <a:endParaRPr lang="en-US"/>
        </a:p>
      </dgm:t>
    </dgm:pt>
    <dgm:pt modelId="{FEFE93CD-75D7-438E-ABB0-6B61A854015E}">
      <dgm:prSet phldrT="[Text]"/>
      <dgm:spPr/>
      <dgm:t>
        <a:bodyPr/>
        <a:lstStyle/>
        <a:p>
          <a:endParaRPr lang="en-US" dirty="0"/>
        </a:p>
      </dgm:t>
    </dgm:pt>
    <dgm:pt modelId="{DBD40BB3-CD73-4326-9BA1-DAEC3D366E62}" type="parTrans" cxnId="{08846E71-30D3-4042-9BDF-9E8AB6B9CCB3}">
      <dgm:prSet/>
      <dgm:spPr/>
      <dgm:t>
        <a:bodyPr/>
        <a:lstStyle/>
        <a:p>
          <a:endParaRPr lang="en-US"/>
        </a:p>
      </dgm:t>
    </dgm:pt>
    <dgm:pt modelId="{2D02FAD5-FA8C-4C40-922C-8A90921A9423}" type="sibTrans" cxnId="{08846E71-30D3-4042-9BDF-9E8AB6B9CCB3}">
      <dgm:prSet/>
      <dgm:spPr/>
      <dgm:t>
        <a:bodyPr/>
        <a:lstStyle/>
        <a:p>
          <a:endParaRPr lang="en-US"/>
        </a:p>
      </dgm:t>
    </dgm:pt>
    <dgm:pt modelId="{6860AABE-03D3-4237-B9F9-E2626F5F3DE6}">
      <dgm:prSet phldrT="[Text]"/>
      <dgm:spPr/>
      <dgm:t>
        <a:bodyPr/>
        <a:lstStyle/>
        <a:p>
          <a:endParaRPr lang="en-US" dirty="0"/>
        </a:p>
      </dgm:t>
    </dgm:pt>
    <dgm:pt modelId="{CC7973CF-262A-43C1-A757-84E5C4E63E53}" type="sibTrans" cxnId="{58067F49-C831-4060-9666-5448CD8325B6}">
      <dgm:prSet/>
      <dgm:spPr/>
      <dgm:t>
        <a:bodyPr/>
        <a:lstStyle/>
        <a:p>
          <a:endParaRPr lang="en-US"/>
        </a:p>
      </dgm:t>
    </dgm:pt>
    <dgm:pt modelId="{C581DF0D-E9CA-49E1-9B2D-F50FEDAA019A}" type="parTrans" cxnId="{58067F49-C831-4060-9666-5448CD8325B6}">
      <dgm:prSet/>
      <dgm:spPr/>
      <dgm:t>
        <a:bodyPr/>
        <a:lstStyle/>
        <a:p>
          <a:endParaRPr lang="en-US"/>
        </a:p>
      </dgm:t>
    </dgm:pt>
    <dgm:pt modelId="{576429AC-8087-44E6-AF73-A134E4B7DA08}" type="pres">
      <dgm:prSet presAssocID="{9C697A85-612D-43F5-A13B-E02DA2ED16BE}" presName="Name0" presStyleCnt="0">
        <dgm:presLayoutVars>
          <dgm:chMax/>
          <dgm:chPref/>
          <dgm:dir/>
          <dgm:animLvl val="lvl"/>
        </dgm:presLayoutVars>
      </dgm:prSet>
      <dgm:spPr/>
    </dgm:pt>
    <dgm:pt modelId="{ED184861-E22A-4AAA-A9DE-53665EE56BFE}" type="pres">
      <dgm:prSet presAssocID="{6860AABE-03D3-4237-B9F9-E2626F5F3DE6}" presName="composite" presStyleCnt="0"/>
      <dgm:spPr/>
    </dgm:pt>
    <dgm:pt modelId="{48B27113-D3CD-480C-AAFB-78F176017E6E}" type="pres">
      <dgm:prSet presAssocID="{6860AABE-03D3-4237-B9F9-E2626F5F3DE6}" presName="ParentAccentShape" presStyleLbl="trBgShp" presStyleIdx="0" presStyleCnt="4"/>
      <dgm:spPr/>
    </dgm:pt>
    <dgm:pt modelId="{A7302942-8219-467B-8145-3F7EB2B98E78}" type="pres">
      <dgm:prSet presAssocID="{6860AABE-03D3-4237-B9F9-E2626F5F3DE6}" presName="ParentText" presStyleLbl="revTx" presStyleIdx="0" presStyleCnt="8">
        <dgm:presLayoutVars>
          <dgm:chMax val="1"/>
          <dgm:chPref val="1"/>
          <dgm:bulletEnabled val="1"/>
        </dgm:presLayoutVars>
      </dgm:prSet>
      <dgm:spPr/>
      <dgm:t>
        <a:bodyPr/>
        <a:lstStyle/>
        <a:p>
          <a:endParaRPr lang="en-US"/>
        </a:p>
      </dgm:t>
    </dgm:pt>
    <dgm:pt modelId="{636E1767-908F-426B-9D91-A3D0AE8F6799}" type="pres">
      <dgm:prSet presAssocID="{6860AABE-03D3-4237-B9F9-E2626F5F3DE6}" presName="ChildText" presStyleLbl="revTx" presStyleIdx="1" presStyleCnt="8">
        <dgm:presLayoutVars>
          <dgm:chMax val="0"/>
          <dgm:chPref val="0"/>
        </dgm:presLayoutVars>
      </dgm:prSet>
      <dgm:spPr/>
    </dgm:pt>
    <dgm:pt modelId="{3D9CDC3E-E668-4DD4-A49C-DE0D6C70E09D}" type="pres">
      <dgm:prSet presAssocID="{6860AABE-03D3-4237-B9F9-E2626F5F3DE6}" presName="ChildAccentShape" presStyleLbl="trBgShp" presStyleIdx="0" presStyleCnt="4"/>
      <dgm:spPr/>
    </dgm:pt>
    <dgm:pt modelId="{0A317EC3-75F6-4273-B4E9-70B60CC235DE}" type="pres">
      <dgm:prSet presAssocID="{6860AABE-03D3-4237-B9F9-E2626F5F3DE6}" presName="Image" presStyleLbl="alignImgPlace1" presStyleIdx="0" presStyleCnt="4"/>
      <dgm:spPr>
        <a:blipFill>
          <a:blip xmlns:r="http://schemas.openxmlformats.org/officeDocument/2006/relationships" r:embed="rId1"/>
          <a:srcRect/>
          <a:stretch>
            <a:fillRect t="-8000" b="-8000"/>
          </a:stretch>
        </a:blipFill>
      </dgm:spPr>
    </dgm:pt>
    <dgm:pt modelId="{52EBCBDA-F36D-486E-BB92-C164596F1EA6}" type="pres">
      <dgm:prSet presAssocID="{CC7973CF-262A-43C1-A757-84E5C4E63E53}" presName="sibTrans" presStyleCnt="0"/>
      <dgm:spPr/>
    </dgm:pt>
    <dgm:pt modelId="{A2115880-64B2-430A-B5E1-CA8574A12134}" type="pres">
      <dgm:prSet presAssocID="{7AD56EB2-34D8-4A7E-8615-8D388471842E}" presName="composite" presStyleCnt="0"/>
      <dgm:spPr/>
    </dgm:pt>
    <dgm:pt modelId="{C540B63C-69B2-4C2F-A810-E9391C6B04E7}" type="pres">
      <dgm:prSet presAssocID="{7AD56EB2-34D8-4A7E-8615-8D388471842E}" presName="ParentAccentShape" presStyleLbl="trBgShp" presStyleIdx="1" presStyleCnt="4"/>
      <dgm:spPr/>
    </dgm:pt>
    <dgm:pt modelId="{04038BA2-E323-458C-B9D2-A01FC0C66819}" type="pres">
      <dgm:prSet presAssocID="{7AD56EB2-34D8-4A7E-8615-8D388471842E}" presName="ParentText" presStyleLbl="revTx" presStyleIdx="2" presStyleCnt="8">
        <dgm:presLayoutVars>
          <dgm:chMax val="1"/>
          <dgm:chPref val="1"/>
          <dgm:bulletEnabled val="1"/>
        </dgm:presLayoutVars>
      </dgm:prSet>
      <dgm:spPr/>
      <dgm:t>
        <a:bodyPr/>
        <a:lstStyle/>
        <a:p>
          <a:endParaRPr lang="en-US"/>
        </a:p>
      </dgm:t>
    </dgm:pt>
    <dgm:pt modelId="{AA091C4A-DB9C-425C-AE1C-D56CA4CE4105}" type="pres">
      <dgm:prSet presAssocID="{7AD56EB2-34D8-4A7E-8615-8D388471842E}" presName="ChildText" presStyleLbl="revTx" presStyleIdx="3" presStyleCnt="8">
        <dgm:presLayoutVars>
          <dgm:chMax val="0"/>
          <dgm:chPref val="0"/>
        </dgm:presLayoutVars>
      </dgm:prSet>
      <dgm:spPr/>
    </dgm:pt>
    <dgm:pt modelId="{B194694E-9196-4284-9253-7B49B55ED982}" type="pres">
      <dgm:prSet presAssocID="{7AD56EB2-34D8-4A7E-8615-8D388471842E}" presName="ChildAccentShape" presStyleLbl="trBgShp" presStyleIdx="1" presStyleCnt="4"/>
      <dgm:spPr/>
    </dgm:pt>
    <dgm:pt modelId="{491EBE8A-3D36-45A0-A707-E427F5BDE14C}" type="pres">
      <dgm:prSet presAssocID="{7AD56EB2-34D8-4A7E-8615-8D388471842E}" presName="Image" presStyleLbl="alignImgPlace1" presStyleIdx="1" presStyleCnt="4"/>
      <dgm:spPr>
        <a:blipFill>
          <a:blip xmlns:r="http://schemas.openxmlformats.org/officeDocument/2006/relationships" r:embed="rId2"/>
          <a:srcRect/>
          <a:stretch>
            <a:fillRect t="-11000" b="-11000"/>
          </a:stretch>
        </a:blipFill>
      </dgm:spPr>
    </dgm:pt>
    <dgm:pt modelId="{6D7EECFB-074B-4132-B841-A97B8C0D4069}" type="pres">
      <dgm:prSet presAssocID="{D83D4CA1-7BE9-4D97-8963-2E2F2ACB1656}" presName="sibTrans" presStyleCnt="0"/>
      <dgm:spPr/>
    </dgm:pt>
    <dgm:pt modelId="{DC20A389-69FD-4B26-9106-1B55282BCF20}" type="pres">
      <dgm:prSet presAssocID="{2A96FB14-EDFE-442B-898C-BDAF6D7A10BA}" presName="composite" presStyleCnt="0"/>
      <dgm:spPr/>
    </dgm:pt>
    <dgm:pt modelId="{FBE71DE2-69E1-4854-9870-EC90F878D7FB}" type="pres">
      <dgm:prSet presAssocID="{2A96FB14-EDFE-442B-898C-BDAF6D7A10BA}" presName="ParentAccentShape" presStyleLbl="trBgShp" presStyleIdx="2" presStyleCnt="4"/>
      <dgm:spPr/>
    </dgm:pt>
    <dgm:pt modelId="{2EFA60B5-0A69-4F8C-A943-344F8723DBCA}" type="pres">
      <dgm:prSet presAssocID="{2A96FB14-EDFE-442B-898C-BDAF6D7A10BA}" presName="ParentText" presStyleLbl="revTx" presStyleIdx="4" presStyleCnt="8">
        <dgm:presLayoutVars>
          <dgm:chMax val="1"/>
          <dgm:chPref val="1"/>
          <dgm:bulletEnabled val="1"/>
        </dgm:presLayoutVars>
      </dgm:prSet>
      <dgm:spPr/>
      <dgm:t>
        <a:bodyPr/>
        <a:lstStyle/>
        <a:p>
          <a:endParaRPr lang="en-US"/>
        </a:p>
      </dgm:t>
    </dgm:pt>
    <dgm:pt modelId="{80204C41-C42A-4D09-98D2-9EF7A59C1C5C}" type="pres">
      <dgm:prSet presAssocID="{2A96FB14-EDFE-442B-898C-BDAF6D7A10BA}" presName="ChildText" presStyleLbl="revTx" presStyleIdx="5" presStyleCnt="8">
        <dgm:presLayoutVars>
          <dgm:chMax val="0"/>
          <dgm:chPref val="0"/>
        </dgm:presLayoutVars>
      </dgm:prSet>
      <dgm:spPr/>
    </dgm:pt>
    <dgm:pt modelId="{DC066E70-DF9F-46CD-B9B3-0F7C28F46D24}" type="pres">
      <dgm:prSet presAssocID="{2A96FB14-EDFE-442B-898C-BDAF6D7A10BA}" presName="ChildAccentShape" presStyleLbl="trBgShp" presStyleIdx="2" presStyleCnt="4"/>
      <dgm:spPr/>
    </dgm:pt>
    <dgm:pt modelId="{B4F70024-B1C9-4EAC-BB1F-0865791E5819}" type="pres">
      <dgm:prSet presAssocID="{2A96FB14-EDFE-442B-898C-BDAF6D7A10BA}" presName="Image" presStyleLbl="alignImgPlace1" presStyleIdx="2" presStyleCnt="4"/>
      <dgm:spPr>
        <a:blipFill>
          <a:blip xmlns:r="http://schemas.openxmlformats.org/officeDocument/2006/relationships" r:embed="rId3"/>
          <a:srcRect/>
          <a:stretch>
            <a:fillRect t="-18000" b="-18000"/>
          </a:stretch>
        </a:blipFill>
      </dgm:spPr>
    </dgm:pt>
    <dgm:pt modelId="{4E3C03F7-288C-44C5-97B0-C2667DA74302}" type="pres">
      <dgm:prSet presAssocID="{544CCE51-0705-46B1-B977-7489F71B62F8}" presName="sibTrans" presStyleCnt="0"/>
      <dgm:spPr/>
    </dgm:pt>
    <dgm:pt modelId="{75425882-5E23-48EC-93D9-FF93A6529ADD}" type="pres">
      <dgm:prSet presAssocID="{FEFE93CD-75D7-438E-ABB0-6B61A854015E}" presName="composite" presStyleCnt="0"/>
      <dgm:spPr/>
    </dgm:pt>
    <dgm:pt modelId="{50FB771B-B846-49AA-8251-0B198493DE8C}" type="pres">
      <dgm:prSet presAssocID="{FEFE93CD-75D7-438E-ABB0-6B61A854015E}" presName="ParentAccentShape" presStyleLbl="trBgShp" presStyleIdx="3" presStyleCnt="4"/>
      <dgm:spPr/>
    </dgm:pt>
    <dgm:pt modelId="{FCEB9E88-08D7-47B6-A179-B7D049E321C8}" type="pres">
      <dgm:prSet presAssocID="{FEFE93CD-75D7-438E-ABB0-6B61A854015E}" presName="ParentText" presStyleLbl="revTx" presStyleIdx="6" presStyleCnt="8">
        <dgm:presLayoutVars>
          <dgm:chMax val="1"/>
          <dgm:chPref val="1"/>
          <dgm:bulletEnabled val="1"/>
        </dgm:presLayoutVars>
      </dgm:prSet>
      <dgm:spPr/>
      <dgm:t>
        <a:bodyPr/>
        <a:lstStyle/>
        <a:p>
          <a:endParaRPr lang="en-US"/>
        </a:p>
      </dgm:t>
    </dgm:pt>
    <dgm:pt modelId="{0770F0BC-8505-469F-B2D4-839886E13103}" type="pres">
      <dgm:prSet presAssocID="{FEFE93CD-75D7-438E-ABB0-6B61A854015E}" presName="ChildText" presStyleLbl="revTx" presStyleIdx="7" presStyleCnt="8">
        <dgm:presLayoutVars>
          <dgm:chMax val="0"/>
          <dgm:chPref val="0"/>
        </dgm:presLayoutVars>
      </dgm:prSet>
      <dgm:spPr/>
    </dgm:pt>
    <dgm:pt modelId="{4A1BF38B-F22B-44AB-AFD2-793AB6B6D919}" type="pres">
      <dgm:prSet presAssocID="{FEFE93CD-75D7-438E-ABB0-6B61A854015E}" presName="ChildAccentShape" presStyleLbl="trBgShp" presStyleIdx="3" presStyleCnt="4"/>
      <dgm:spPr/>
    </dgm:pt>
    <dgm:pt modelId="{80C0ABA4-DE4A-496D-B7C2-044EC40AF53B}" type="pres">
      <dgm:prSet presAssocID="{FEFE93CD-75D7-438E-ABB0-6B61A854015E}" presName="Image" presStyleLbl="alignImgPlace1" presStyleIdx="3" presStyleCnt="4"/>
      <dgm:spPr>
        <a:blipFill>
          <a:blip xmlns:r="http://schemas.openxmlformats.org/officeDocument/2006/relationships" r:embed="rId4"/>
          <a:srcRect/>
          <a:stretch>
            <a:fillRect t="-15000" b="-15000"/>
          </a:stretch>
        </a:blipFill>
      </dgm:spPr>
    </dgm:pt>
  </dgm:ptLst>
  <dgm:cxnLst>
    <dgm:cxn modelId="{E8D14D0E-FA3A-48CA-AD41-637B94A03731}" type="presOf" srcId="{7AD56EB2-34D8-4A7E-8615-8D388471842E}" destId="{04038BA2-E323-458C-B9D2-A01FC0C66819}" srcOrd="0" destOrd="0" presId="urn:microsoft.com/office/officeart/2009/3/layout/SnapshotPictureList"/>
    <dgm:cxn modelId="{384DACEE-9C2B-4849-A2ED-A09F3BCA6EA5}" srcId="{9C697A85-612D-43F5-A13B-E02DA2ED16BE}" destId="{2A96FB14-EDFE-442B-898C-BDAF6D7A10BA}" srcOrd="2" destOrd="0" parTransId="{F530CF51-C759-40E2-A397-5F345E2D93A4}" sibTransId="{544CCE51-0705-46B1-B977-7489F71B62F8}"/>
    <dgm:cxn modelId="{08846E71-30D3-4042-9BDF-9E8AB6B9CCB3}" srcId="{9C697A85-612D-43F5-A13B-E02DA2ED16BE}" destId="{FEFE93CD-75D7-438E-ABB0-6B61A854015E}" srcOrd="3" destOrd="0" parTransId="{DBD40BB3-CD73-4326-9BA1-DAEC3D366E62}" sibTransId="{2D02FAD5-FA8C-4C40-922C-8A90921A9423}"/>
    <dgm:cxn modelId="{4B2EE1EC-F551-49C6-B272-384633AFFD0F}" srcId="{9C697A85-612D-43F5-A13B-E02DA2ED16BE}" destId="{7AD56EB2-34D8-4A7E-8615-8D388471842E}" srcOrd="1" destOrd="0" parTransId="{184A98B4-520B-42E4-81A0-EAF471721199}" sibTransId="{D83D4CA1-7BE9-4D97-8963-2E2F2ACB1656}"/>
    <dgm:cxn modelId="{9756556A-8387-49EF-B80F-553472CA404A}" type="presOf" srcId="{2A96FB14-EDFE-442B-898C-BDAF6D7A10BA}" destId="{2EFA60B5-0A69-4F8C-A943-344F8723DBCA}" srcOrd="0" destOrd="0" presId="urn:microsoft.com/office/officeart/2009/3/layout/SnapshotPictureList"/>
    <dgm:cxn modelId="{86A2B57B-A77C-4D67-A187-6422F97A79CC}" type="presOf" srcId="{9C697A85-612D-43F5-A13B-E02DA2ED16BE}" destId="{576429AC-8087-44E6-AF73-A134E4B7DA08}" srcOrd="0" destOrd="0" presId="urn:microsoft.com/office/officeart/2009/3/layout/SnapshotPictureList"/>
    <dgm:cxn modelId="{5C12FF56-0382-44BB-8BEE-5E72DE462C12}" type="presOf" srcId="{FEFE93CD-75D7-438E-ABB0-6B61A854015E}" destId="{FCEB9E88-08D7-47B6-A179-B7D049E321C8}" srcOrd="0" destOrd="0" presId="urn:microsoft.com/office/officeart/2009/3/layout/SnapshotPictureList"/>
    <dgm:cxn modelId="{CDDBD367-93EA-4AD2-84C8-A1B3139B751F}" type="presOf" srcId="{6860AABE-03D3-4237-B9F9-E2626F5F3DE6}" destId="{A7302942-8219-467B-8145-3F7EB2B98E78}" srcOrd="0" destOrd="0" presId="urn:microsoft.com/office/officeart/2009/3/layout/SnapshotPictureList"/>
    <dgm:cxn modelId="{58067F49-C831-4060-9666-5448CD8325B6}" srcId="{9C697A85-612D-43F5-A13B-E02DA2ED16BE}" destId="{6860AABE-03D3-4237-B9F9-E2626F5F3DE6}" srcOrd="0" destOrd="0" parTransId="{C581DF0D-E9CA-49E1-9B2D-F50FEDAA019A}" sibTransId="{CC7973CF-262A-43C1-A757-84E5C4E63E53}"/>
    <dgm:cxn modelId="{374E4A4F-DCD9-41AD-A2F3-E24C6A822EAA}" type="presParOf" srcId="{576429AC-8087-44E6-AF73-A134E4B7DA08}" destId="{ED184861-E22A-4AAA-A9DE-53665EE56BFE}" srcOrd="0" destOrd="0" presId="urn:microsoft.com/office/officeart/2009/3/layout/SnapshotPictureList"/>
    <dgm:cxn modelId="{01868753-33BA-477A-BFD9-9548FD711602}" type="presParOf" srcId="{ED184861-E22A-4AAA-A9DE-53665EE56BFE}" destId="{48B27113-D3CD-480C-AAFB-78F176017E6E}" srcOrd="0" destOrd="0" presId="urn:microsoft.com/office/officeart/2009/3/layout/SnapshotPictureList"/>
    <dgm:cxn modelId="{904F0D93-EB85-4394-891C-6F21C05A0054}" type="presParOf" srcId="{ED184861-E22A-4AAA-A9DE-53665EE56BFE}" destId="{A7302942-8219-467B-8145-3F7EB2B98E78}" srcOrd="1" destOrd="0" presId="urn:microsoft.com/office/officeart/2009/3/layout/SnapshotPictureList"/>
    <dgm:cxn modelId="{F0F08F7F-29F7-4B7D-9293-6740D150DD71}" type="presParOf" srcId="{ED184861-E22A-4AAA-A9DE-53665EE56BFE}" destId="{636E1767-908F-426B-9D91-A3D0AE8F6799}" srcOrd="2" destOrd="0" presId="urn:microsoft.com/office/officeart/2009/3/layout/SnapshotPictureList"/>
    <dgm:cxn modelId="{9CD71C1D-A4F0-4034-B330-96A5352FA76A}" type="presParOf" srcId="{ED184861-E22A-4AAA-A9DE-53665EE56BFE}" destId="{3D9CDC3E-E668-4DD4-A49C-DE0D6C70E09D}" srcOrd="3" destOrd="0" presId="urn:microsoft.com/office/officeart/2009/3/layout/SnapshotPictureList"/>
    <dgm:cxn modelId="{AF269441-178E-4DFF-941B-40697270EC54}" type="presParOf" srcId="{ED184861-E22A-4AAA-A9DE-53665EE56BFE}" destId="{0A317EC3-75F6-4273-B4E9-70B60CC235DE}" srcOrd="4" destOrd="0" presId="urn:microsoft.com/office/officeart/2009/3/layout/SnapshotPictureList"/>
    <dgm:cxn modelId="{EC9E1535-CAF5-40B6-8AAD-375CECADC37F}" type="presParOf" srcId="{576429AC-8087-44E6-AF73-A134E4B7DA08}" destId="{52EBCBDA-F36D-486E-BB92-C164596F1EA6}" srcOrd="1" destOrd="0" presId="urn:microsoft.com/office/officeart/2009/3/layout/SnapshotPictureList"/>
    <dgm:cxn modelId="{8F48F7EA-7B80-49A1-B4BE-4B8AF4DEF70C}" type="presParOf" srcId="{576429AC-8087-44E6-AF73-A134E4B7DA08}" destId="{A2115880-64B2-430A-B5E1-CA8574A12134}" srcOrd="2" destOrd="0" presId="urn:microsoft.com/office/officeart/2009/3/layout/SnapshotPictureList"/>
    <dgm:cxn modelId="{8F4742D4-C81A-488D-9B01-96AC21BE5404}" type="presParOf" srcId="{A2115880-64B2-430A-B5E1-CA8574A12134}" destId="{C540B63C-69B2-4C2F-A810-E9391C6B04E7}" srcOrd="0" destOrd="0" presId="urn:microsoft.com/office/officeart/2009/3/layout/SnapshotPictureList"/>
    <dgm:cxn modelId="{EA0E700C-39F3-4142-AC2F-61F504C2ACAE}" type="presParOf" srcId="{A2115880-64B2-430A-B5E1-CA8574A12134}" destId="{04038BA2-E323-458C-B9D2-A01FC0C66819}" srcOrd="1" destOrd="0" presId="urn:microsoft.com/office/officeart/2009/3/layout/SnapshotPictureList"/>
    <dgm:cxn modelId="{54530687-CF25-4661-AFD4-AE5C3D7DE11E}" type="presParOf" srcId="{A2115880-64B2-430A-B5E1-CA8574A12134}" destId="{AA091C4A-DB9C-425C-AE1C-D56CA4CE4105}" srcOrd="2" destOrd="0" presId="urn:microsoft.com/office/officeart/2009/3/layout/SnapshotPictureList"/>
    <dgm:cxn modelId="{7261F2A0-2A90-4271-BF1A-29A7840A5226}" type="presParOf" srcId="{A2115880-64B2-430A-B5E1-CA8574A12134}" destId="{B194694E-9196-4284-9253-7B49B55ED982}" srcOrd="3" destOrd="0" presId="urn:microsoft.com/office/officeart/2009/3/layout/SnapshotPictureList"/>
    <dgm:cxn modelId="{5F5DABDD-E601-4655-BC01-E226FFC1B5D3}" type="presParOf" srcId="{A2115880-64B2-430A-B5E1-CA8574A12134}" destId="{491EBE8A-3D36-45A0-A707-E427F5BDE14C}" srcOrd="4" destOrd="0" presId="urn:microsoft.com/office/officeart/2009/3/layout/SnapshotPictureList"/>
    <dgm:cxn modelId="{725CC921-8084-4E24-8FCB-A460A9115C3C}" type="presParOf" srcId="{576429AC-8087-44E6-AF73-A134E4B7DA08}" destId="{6D7EECFB-074B-4132-B841-A97B8C0D4069}" srcOrd="3" destOrd="0" presId="urn:microsoft.com/office/officeart/2009/3/layout/SnapshotPictureList"/>
    <dgm:cxn modelId="{192CA79D-EAA5-4FAE-99CE-DCE883BDF4CE}" type="presParOf" srcId="{576429AC-8087-44E6-AF73-A134E4B7DA08}" destId="{DC20A389-69FD-4B26-9106-1B55282BCF20}" srcOrd="4" destOrd="0" presId="urn:microsoft.com/office/officeart/2009/3/layout/SnapshotPictureList"/>
    <dgm:cxn modelId="{F0F0A30C-D0EB-4273-B86A-6D4445CA3171}" type="presParOf" srcId="{DC20A389-69FD-4B26-9106-1B55282BCF20}" destId="{FBE71DE2-69E1-4854-9870-EC90F878D7FB}" srcOrd="0" destOrd="0" presId="urn:microsoft.com/office/officeart/2009/3/layout/SnapshotPictureList"/>
    <dgm:cxn modelId="{C5ED9B51-1BAD-4B5B-959D-A116CA520566}" type="presParOf" srcId="{DC20A389-69FD-4B26-9106-1B55282BCF20}" destId="{2EFA60B5-0A69-4F8C-A943-344F8723DBCA}" srcOrd="1" destOrd="0" presId="urn:microsoft.com/office/officeart/2009/3/layout/SnapshotPictureList"/>
    <dgm:cxn modelId="{CEFB5C78-05DD-4D5E-9D54-5BCA420749DD}" type="presParOf" srcId="{DC20A389-69FD-4B26-9106-1B55282BCF20}" destId="{80204C41-C42A-4D09-98D2-9EF7A59C1C5C}" srcOrd="2" destOrd="0" presId="urn:microsoft.com/office/officeart/2009/3/layout/SnapshotPictureList"/>
    <dgm:cxn modelId="{9E7A098F-8CC6-4E74-ACEC-E2A47255D8E9}" type="presParOf" srcId="{DC20A389-69FD-4B26-9106-1B55282BCF20}" destId="{DC066E70-DF9F-46CD-B9B3-0F7C28F46D24}" srcOrd="3" destOrd="0" presId="urn:microsoft.com/office/officeart/2009/3/layout/SnapshotPictureList"/>
    <dgm:cxn modelId="{79A11979-5289-4894-A59A-2F015D5E2103}" type="presParOf" srcId="{DC20A389-69FD-4B26-9106-1B55282BCF20}" destId="{B4F70024-B1C9-4EAC-BB1F-0865791E5819}" srcOrd="4" destOrd="0" presId="urn:microsoft.com/office/officeart/2009/3/layout/SnapshotPictureList"/>
    <dgm:cxn modelId="{383480F3-9F31-494C-B110-718553253464}" type="presParOf" srcId="{576429AC-8087-44E6-AF73-A134E4B7DA08}" destId="{4E3C03F7-288C-44C5-97B0-C2667DA74302}" srcOrd="5" destOrd="0" presId="urn:microsoft.com/office/officeart/2009/3/layout/SnapshotPictureList"/>
    <dgm:cxn modelId="{9E56F6F3-66A6-426F-B10E-F5FF04BB33EB}" type="presParOf" srcId="{576429AC-8087-44E6-AF73-A134E4B7DA08}" destId="{75425882-5E23-48EC-93D9-FF93A6529ADD}" srcOrd="6" destOrd="0" presId="urn:microsoft.com/office/officeart/2009/3/layout/SnapshotPictureList"/>
    <dgm:cxn modelId="{54015C20-94BC-415D-B064-CB930AF87B80}" type="presParOf" srcId="{75425882-5E23-48EC-93D9-FF93A6529ADD}" destId="{50FB771B-B846-49AA-8251-0B198493DE8C}" srcOrd="0" destOrd="0" presId="urn:microsoft.com/office/officeart/2009/3/layout/SnapshotPictureList"/>
    <dgm:cxn modelId="{167F5A22-81FA-4620-B8EC-0382BB4E6E30}" type="presParOf" srcId="{75425882-5E23-48EC-93D9-FF93A6529ADD}" destId="{FCEB9E88-08D7-47B6-A179-B7D049E321C8}" srcOrd="1" destOrd="0" presId="urn:microsoft.com/office/officeart/2009/3/layout/SnapshotPictureList"/>
    <dgm:cxn modelId="{DA5530D7-4DA2-474A-8322-5DE90388B20F}" type="presParOf" srcId="{75425882-5E23-48EC-93D9-FF93A6529ADD}" destId="{0770F0BC-8505-469F-B2D4-839886E13103}" srcOrd="2" destOrd="0" presId="urn:microsoft.com/office/officeart/2009/3/layout/SnapshotPictureList"/>
    <dgm:cxn modelId="{695A60B3-4DF1-41ED-890D-8AF9C4600FEF}" type="presParOf" srcId="{75425882-5E23-48EC-93D9-FF93A6529ADD}" destId="{4A1BF38B-F22B-44AB-AFD2-793AB6B6D919}" srcOrd="3" destOrd="0" presId="urn:microsoft.com/office/officeart/2009/3/layout/SnapshotPictureList"/>
    <dgm:cxn modelId="{06EFB385-7F33-4D58-AEB0-485048FA67C6}" type="presParOf" srcId="{75425882-5E23-48EC-93D9-FF93A6529ADD}" destId="{80C0ABA4-DE4A-496D-B7C2-044EC40AF53B}"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2AD29-ADAC-4922-AC20-FA1ED5AF27AE}" type="doc">
      <dgm:prSet loTypeId="urn:microsoft.com/office/officeart/2005/8/layout/hProcess9" loCatId="process" qsTypeId="urn:microsoft.com/office/officeart/2005/8/quickstyle/simple1" qsCatId="simple" csTypeId="urn:microsoft.com/office/officeart/2005/8/colors/accent1_2" csCatId="accent1" phldr="1"/>
      <dgm:spPr/>
    </dgm:pt>
    <dgm:pt modelId="{039FBD46-B597-4594-A94A-4F044EB7DB8C}">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pt-BR" dirty="0" smtClean="0">
              <a:latin typeface="Times New Roman" panose="02020603050405020304" pitchFamily="18" charset="0"/>
              <a:cs typeface="Times New Roman" panose="02020603050405020304" pitchFamily="18" charset="0"/>
            </a:rPr>
            <a:t>Quê hương là những gì gần gũi thân thuộc, thiêng liêng nhất của mỗi chúng ta.</a:t>
          </a:r>
          <a:endParaRPr lang="en-US" dirty="0">
            <a:latin typeface="Times New Roman" panose="02020603050405020304" pitchFamily="18" charset="0"/>
            <a:cs typeface="Times New Roman" panose="02020603050405020304" pitchFamily="18" charset="0"/>
          </a:endParaRPr>
        </a:p>
      </dgm:t>
    </dgm:pt>
    <dgm:pt modelId="{A6EB4677-2A02-4120-8A36-AA278F398459}" type="parTrans" cxnId="{3AA5F9D8-15BE-42C8-97AD-7DEF7E1224F8}">
      <dgm:prSet/>
      <dgm:spPr/>
      <dgm:t>
        <a:bodyPr/>
        <a:lstStyle/>
        <a:p>
          <a:endParaRPr lang="en-US"/>
        </a:p>
      </dgm:t>
    </dgm:pt>
    <dgm:pt modelId="{BCA7757E-F597-4E95-821F-2A51AC4A2305}" type="sibTrans" cxnId="{3AA5F9D8-15BE-42C8-97AD-7DEF7E1224F8}">
      <dgm:prSet/>
      <dgm:spPr/>
      <dgm:t>
        <a:bodyPr/>
        <a:lstStyle/>
        <a:p>
          <a:endParaRPr lang="en-US"/>
        </a:p>
      </dgm:t>
    </dgm:pt>
    <dgm:pt modelId="{5E8B57B1-1217-4ED0-A3ED-39667193F903}">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pt-BR" dirty="0" smtClean="0">
              <a:latin typeface="Times New Roman" panose="02020603050405020304" pitchFamily="18" charset="0"/>
              <a:cs typeface="Times New Roman" panose="02020603050405020304" pitchFamily="18" charset="0"/>
            </a:rPr>
            <a:t>Tình yêu quê hương là một trong những tình cảm ấm áp và sâu bền nhất, luôn hiện diện trong sâu thắm trái tim ta và là hành trang giúp ta khôn lớn, trưởng thành.</a:t>
          </a:r>
          <a:endParaRPr lang="en-US" dirty="0">
            <a:latin typeface="Times New Roman" panose="02020603050405020304" pitchFamily="18" charset="0"/>
            <a:cs typeface="Times New Roman" panose="02020603050405020304" pitchFamily="18" charset="0"/>
          </a:endParaRPr>
        </a:p>
      </dgm:t>
    </dgm:pt>
    <dgm:pt modelId="{EC514B50-62B1-40EA-8591-BFF3A2C98888}" type="parTrans" cxnId="{6C657744-4A86-4353-AEEC-D1E74EA3AA11}">
      <dgm:prSet/>
      <dgm:spPr/>
      <dgm:t>
        <a:bodyPr/>
        <a:lstStyle/>
        <a:p>
          <a:endParaRPr lang="en-US"/>
        </a:p>
      </dgm:t>
    </dgm:pt>
    <dgm:pt modelId="{B7F1F10C-5499-4668-934B-03E00D159F19}" type="sibTrans" cxnId="{6C657744-4A86-4353-AEEC-D1E74EA3AA11}">
      <dgm:prSet/>
      <dgm:spPr/>
      <dgm:t>
        <a:bodyPr/>
        <a:lstStyle/>
        <a:p>
          <a:endParaRPr lang="en-US"/>
        </a:p>
      </dgm:t>
    </dgm:pt>
    <dgm:pt modelId="{0D14B952-5B6E-413E-8108-0E1D3E562E56}" type="pres">
      <dgm:prSet presAssocID="{DA62AD29-ADAC-4922-AC20-FA1ED5AF27AE}" presName="CompostProcess" presStyleCnt="0">
        <dgm:presLayoutVars>
          <dgm:dir/>
          <dgm:resizeHandles val="exact"/>
        </dgm:presLayoutVars>
      </dgm:prSet>
      <dgm:spPr/>
    </dgm:pt>
    <dgm:pt modelId="{02936A25-3364-4738-B766-41F6282BBA7B}" type="pres">
      <dgm:prSet presAssocID="{DA62AD29-ADAC-4922-AC20-FA1ED5AF27AE}" presName="arrow" presStyleLbl="bgShp" presStyleIdx="0" presStyleCnt="1"/>
      <dgm:spPr/>
    </dgm:pt>
    <dgm:pt modelId="{40493640-C37D-4CAA-842F-F9D9CCAC1F76}" type="pres">
      <dgm:prSet presAssocID="{DA62AD29-ADAC-4922-AC20-FA1ED5AF27AE}" presName="linearProcess" presStyleCnt="0"/>
      <dgm:spPr/>
    </dgm:pt>
    <dgm:pt modelId="{5A5E8E90-A258-472E-A2E5-BA8FD11E21AD}" type="pres">
      <dgm:prSet presAssocID="{039FBD46-B597-4594-A94A-4F044EB7DB8C}" presName="textNode" presStyleLbl="node1" presStyleIdx="0" presStyleCnt="2" custScaleX="140595" custScaleY="151252">
        <dgm:presLayoutVars>
          <dgm:bulletEnabled val="1"/>
        </dgm:presLayoutVars>
      </dgm:prSet>
      <dgm:spPr/>
      <dgm:t>
        <a:bodyPr/>
        <a:lstStyle/>
        <a:p>
          <a:endParaRPr lang="en-US"/>
        </a:p>
      </dgm:t>
    </dgm:pt>
    <dgm:pt modelId="{7FE875D0-563E-420B-90C2-CA1DB735F3C9}" type="pres">
      <dgm:prSet presAssocID="{BCA7757E-F597-4E95-821F-2A51AC4A2305}" presName="sibTrans" presStyleCnt="0"/>
      <dgm:spPr/>
    </dgm:pt>
    <dgm:pt modelId="{D474E28A-AC33-4DDA-ADD8-1CC97C3B376A}" type="pres">
      <dgm:prSet presAssocID="{5E8B57B1-1217-4ED0-A3ED-39667193F903}" presName="textNode" presStyleLbl="node1" presStyleIdx="1" presStyleCnt="2" custScaleX="148333" custScaleY="151061">
        <dgm:presLayoutVars>
          <dgm:bulletEnabled val="1"/>
        </dgm:presLayoutVars>
      </dgm:prSet>
      <dgm:spPr/>
      <dgm:t>
        <a:bodyPr/>
        <a:lstStyle/>
        <a:p>
          <a:endParaRPr lang="en-US"/>
        </a:p>
      </dgm:t>
    </dgm:pt>
  </dgm:ptLst>
  <dgm:cxnLst>
    <dgm:cxn modelId="{6C657744-4A86-4353-AEEC-D1E74EA3AA11}" srcId="{DA62AD29-ADAC-4922-AC20-FA1ED5AF27AE}" destId="{5E8B57B1-1217-4ED0-A3ED-39667193F903}" srcOrd="1" destOrd="0" parTransId="{EC514B50-62B1-40EA-8591-BFF3A2C98888}" sibTransId="{B7F1F10C-5499-4668-934B-03E00D159F19}"/>
    <dgm:cxn modelId="{28BFCBF5-3CA2-4C4F-A8AC-1CFEE7C76191}" type="presOf" srcId="{039FBD46-B597-4594-A94A-4F044EB7DB8C}" destId="{5A5E8E90-A258-472E-A2E5-BA8FD11E21AD}" srcOrd="0" destOrd="0" presId="urn:microsoft.com/office/officeart/2005/8/layout/hProcess9"/>
    <dgm:cxn modelId="{1AF24E22-B92D-4B0C-82E6-F5AA570F70C7}" type="presOf" srcId="{5E8B57B1-1217-4ED0-A3ED-39667193F903}" destId="{D474E28A-AC33-4DDA-ADD8-1CC97C3B376A}" srcOrd="0" destOrd="0" presId="urn:microsoft.com/office/officeart/2005/8/layout/hProcess9"/>
    <dgm:cxn modelId="{3AA5F9D8-15BE-42C8-97AD-7DEF7E1224F8}" srcId="{DA62AD29-ADAC-4922-AC20-FA1ED5AF27AE}" destId="{039FBD46-B597-4594-A94A-4F044EB7DB8C}" srcOrd="0" destOrd="0" parTransId="{A6EB4677-2A02-4120-8A36-AA278F398459}" sibTransId="{BCA7757E-F597-4E95-821F-2A51AC4A2305}"/>
    <dgm:cxn modelId="{53FC8EA6-C35E-41B7-98E8-495587AFBF1D}" type="presOf" srcId="{DA62AD29-ADAC-4922-AC20-FA1ED5AF27AE}" destId="{0D14B952-5B6E-413E-8108-0E1D3E562E56}" srcOrd="0" destOrd="0" presId="urn:microsoft.com/office/officeart/2005/8/layout/hProcess9"/>
    <dgm:cxn modelId="{8A658225-79F4-4D04-8BC8-6B9C5304D3C2}" type="presParOf" srcId="{0D14B952-5B6E-413E-8108-0E1D3E562E56}" destId="{02936A25-3364-4738-B766-41F6282BBA7B}" srcOrd="0" destOrd="0" presId="urn:microsoft.com/office/officeart/2005/8/layout/hProcess9"/>
    <dgm:cxn modelId="{C3F2CFF9-6FBF-4F37-8CD3-0F3B9940DF34}" type="presParOf" srcId="{0D14B952-5B6E-413E-8108-0E1D3E562E56}" destId="{40493640-C37D-4CAA-842F-F9D9CCAC1F76}" srcOrd="1" destOrd="0" presId="urn:microsoft.com/office/officeart/2005/8/layout/hProcess9"/>
    <dgm:cxn modelId="{A66F512F-BEFF-459A-9412-BCB3A5E64BEB}" type="presParOf" srcId="{40493640-C37D-4CAA-842F-F9D9CCAC1F76}" destId="{5A5E8E90-A258-472E-A2E5-BA8FD11E21AD}" srcOrd="0" destOrd="0" presId="urn:microsoft.com/office/officeart/2005/8/layout/hProcess9"/>
    <dgm:cxn modelId="{2FD112FC-3FE0-467E-BA83-A684394E6ECC}" type="presParOf" srcId="{40493640-C37D-4CAA-842F-F9D9CCAC1F76}" destId="{7FE875D0-563E-420B-90C2-CA1DB735F3C9}" srcOrd="1" destOrd="0" presId="urn:microsoft.com/office/officeart/2005/8/layout/hProcess9"/>
    <dgm:cxn modelId="{EEAC98E4-D2A0-4041-951C-96865EE5D5F8}" type="presParOf" srcId="{40493640-C37D-4CAA-842F-F9D9CCAC1F76}" destId="{D474E28A-AC33-4DDA-ADD8-1CC97C3B376A}"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EF7327-586C-489B-A6D1-3FD99E32D01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8825984-6AF5-4162-AD10-384FE85287A6}">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sz="3200" dirty="0" smtClean="0">
              <a:latin typeface="+mj-lt"/>
            </a:rPr>
            <a:t>Đọc rõ ràng, rành mạch, biểu cảm...</a:t>
          </a:r>
          <a:endParaRPr lang="en-US" sz="3200" dirty="0">
            <a:latin typeface="+mj-lt"/>
          </a:endParaRPr>
        </a:p>
      </dgm:t>
    </dgm:pt>
    <dgm:pt modelId="{F1D8B48D-E755-4719-8956-E562F851F828}" type="parTrans" cxnId="{532103EC-8EE8-41C3-BEC1-45080993D39F}">
      <dgm:prSet/>
      <dgm:spPr/>
      <dgm:t>
        <a:bodyPr/>
        <a:lstStyle/>
        <a:p>
          <a:endParaRPr lang="en-US"/>
        </a:p>
      </dgm:t>
    </dgm:pt>
    <dgm:pt modelId="{23A18F7B-E0E3-4041-91B2-648BAE64D0B9}" type="sibTrans" cxnId="{532103EC-8EE8-41C3-BEC1-45080993D39F}">
      <dgm:prSet/>
      <dgm:spPr/>
      <dgm:t>
        <a:bodyPr/>
        <a:lstStyle/>
        <a:p>
          <a:endParaRPr lang="en-US"/>
        </a:p>
      </dgm:t>
    </dgm:pt>
    <dgm:pt modelId="{C185D0E4-0397-4BDB-9F43-74392B9A4F04}" type="pres">
      <dgm:prSet presAssocID="{A2EF7327-586C-489B-A6D1-3FD99E32D015}" presName="Name0" presStyleCnt="0">
        <dgm:presLayoutVars>
          <dgm:chMax val="7"/>
          <dgm:chPref val="7"/>
          <dgm:dir/>
        </dgm:presLayoutVars>
      </dgm:prSet>
      <dgm:spPr/>
      <dgm:t>
        <a:bodyPr/>
        <a:lstStyle/>
        <a:p>
          <a:endParaRPr lang="en-US"/>
        </a:p>
      </dgm:t>
    </dgm:pt>
    <dgm:pt modelId="{4521EAA3-A650-4EE2-A8BD-9432E055C986}" type="pres">
      <dgm:prSet presAssocID="{A2EF7327-586C-489B-A6D1-3FD99E32D015}" presName="Name1" presStyleCnt="0"/>
      <dgm:spPr/>
    </dgm:pt>
    <dgm:pt modelId="{881C3759-9614-4278-BDC4-EE249E0F47FC}" type="pres">
      <dgm:prSet presAssocID="{A2EF7327-586C-489B-A6D1-3FD99E32D015}" presName="cycle" presStyleCnt="0"/>
      <dgm:spPr/>
    </dgm:pt>
    <dgm:pt modelId="{C63986A9-5B30-43CC-97F8-E5626803E9F6}" type="pres">
      <dgm:prSet presAssocID="{A2EF7327-586C-489B-A6D1-3FD99E32D015}" presName="srcNode" presStyleLbl="node1" presStyleIdx="0" presStyleCnt="1"/>
      <dgm:spPr/>
    </dgm:pt>
    <dgm:pt modelId="{9AF9C36F-B260-4427-913C-B404FF085A2C}" type="pres">
      <dgm:prSet presAssocID="{A2EF7327-586C-489B-A6D1-3FD99E32D015}" presName="conn" presStyleLbl="parChTrans1D2" presStyleIdx="0" presStyleCnt="1"/>
      <dgm:spPr/>
      <dgm:t>
        <a:bodyPr/>
        <a:lstStyle/>
        <a:p>
          <a:endParaRPr lang="en-US"/>
        </a:p>
      </dgm:t>
    </dgm:pt>
    <dgm:pt modelId="{FAA65003-B906-4A9B-BAB6-046BD13F0CE7}" type="pres">
      <dgm:prSet presAssocID="{A2EF7327-586C-489B-A6D1-3FD99E32D015}" presName="extraNode" presStyleLbl="node1" presStyleIdx="0" presStyleCnt="1"/>
      <dgm:spPr/>
    </dgm:pt>
    <dgm:pt modelId="{0514DDB1-C1A9-40F0-A404-17E3FACF173F}" type="pres">
      <dgm:prSet presAssocID="{A2EF7327-586C-489B-A6D1-3FD99E32D015}" presName="dstNode" presStyleLbl="node1" presStyleIdx="0" presStyleCnt="1"/>
      <dgm:spPr/>
    </dgm:pt>
    <dgm:pt modelId="{A887B649-26D0-437C-9DE8-22A6F3831168}" type="pres">
      <dgm:prSet presAssocID="{28825984-6AF5-4162-AD10-384FE85287A6}" presName="text_1" presStyleLbl="node1" presStyleIdx="0" presStyleCnt="1">
        <dgm:presLayoutVars>
          <dgm:bulletEnabled val="1"/>
        </dgm:presLayoutVars>
      </dgm:prSet>
      <dgm:spPr/>
      <dgm:t>
        <a:bodyPr/>
        <a:lstStyle/>
        <a:p>
          <a:endParaRPr lang="en-US"/>
        </a:p>
      </dgm:t>
    </dgm:pt>
    <dgm:pt modelId="{16E80BB7-DE88-42DB-B7F5-C350DC4FF8BB}" type="pres">
      <dgm:prSet presAssocID="{28825984-6AF5-4162-AD10-384FE85287A6}" presName="accent_1" presStyleCnt="0"/>
      <dgm:spPr/>
    </dgm:pt>
    <dgm:pt modelId="{7C31B255-3850-4C46-A8F0-EDD01891F477}" type="pres">
      <dgm:prSet presAssocID="{28825984-6AF5-4162-AD10-384FE85287A6}" presName="accentRepeatNode" presStyleLbl="solidFgAcc1" presStyleIdx="0" presStyleCnt="1"/>
      <dgm:spPr>
        <a:blipFill rotWithShape="0">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Lst>
  <dgm:cxnLst>
    <dgm:cxn modelId="{1CFFEE90-027C-4C50-BA08-698AFE362B31}" type="presOf" srcId="{A2EF7327-586C-489B-A6D1-3FD99E32D015}" destId="{C185D0E4-0397-4BDB-9F43-74392B9A4F04}" srcOrd="0" destOrd="0" presId="urn:microsoft.com/office/officeart/2008/layout/VerticalCurvedList"/>
    <dgm:cxn modelId="{EE72B227-14EC-4817-BA6D-2D6FEAE8DFD9}" type="presOf" srcId="{23A18F7B-E0E3-4041-91B2-648BAE64D0B9}" destId="{9AF9C36F-B260-4427-913C-B404FF085A2C}" srcOrd="0" destOrd="0" presId="urn:microsoft.com/office/officeart/2008/layout/VerticalCurvedList"/>
    <dgm:cxn modelId="{532103EC-8EE8-41C3-BEC1-45080993D39F}" srcId="{A2EF7327-586C-489B-A6D1-3FD99E32D015}" destId="{28825984-6AF5-4162-AD10-384FE85287A6}" srcOrd="0" destOrd="0" parTransId="{F1D8B48D-E755-4719-8956-E562F851F828}" sibTransId="{23A18F7B-E0E3-4041-91B2-648BAE64D0B9}"/>
    <dgm:cxn modelId="{C9FC5504-908E-4B2D-AEF4-301D3833FB74}" type="presOf" srcId="{28825984-6AF5-4162-AD10-384FE85287A6}" destId="{A887B649-26D0-437C-9DE8-22A6F3831168}" srcOrd="0" destOrd="0" presId="urn:microsoft.com/office/officeart/2008/layout/VerticalCurvedList"/>
    <dgm:cxn modelId="{8F5B2C91-B001-4EBD-A043-C5C9896BD404}" type="presParOf" srcId="{C185D0E4-0397-4BDB-9F43-74392B9A4F04}" destId="{4521EAA3-A650-4EE2-A8BD-9432E055C986}" srcOrd="0" destOrd="0" presId="urn:microsoft.com/office/officeart/2008/layout/VerticalCurvedList"/>
    <dgm:cxn modelId="{EEC9C2DC-DD54-4FD2-9BAC-01D7AF62670F}" type="presParOf" srcId="{4521EAA3-A650-4EE2-A8BD-9432E055C986}" destId="{881C3759-9614-4278-BDC4-EE249E0F47FC}" srcOrd="0" destOrd="0" presId="urn:microsoft.com/office/officeart/2008/layout/VerticalCurvedList"/>
    <dgm:cxn modelId="{BD400A49-08A9-46CB-B592-6923FF3B538C}" type="presParOf" srcId="{881C3759-9614-4278-BDC4-EE249E0F47FC}" destId="{C63986A9-5B30-43CC-97F8-E5626803E9F6}" srcOrd="0" destOrd="0" presId="urn:microsoft.com/office/officeart/2008/layout/VerticalCurvedList"/>
    <dgm:cxn modelId="{E9C3D14C-20CE-4A15-9D51-8953C169529F}" type="presParOf" srcId="{881C3759-9614-4278-BDC4-EE249E0F47FC}" destId="{9AF9C36F-B260-4427-913C-B404FF085A2C}" srcOrd="1" destOrd="0" presId="urn:microsoft.com/office/officeart/2008/layout/VerticalCurvedList"/>
    <dgm:cxn modelId="{B498E819-63B2-47A2-890E-BF8919E5E188}" type="presParOf" srcId="{881C3759-9614-4278-BDC4-EE249E0F47FC}" destId="{FAA65003-B906-4A9B-BAB6-046BD13F0CE7}" srcOrd="2" destOrd="0" presId="urn:microsoft.com/office/officeart/2008/layout/VerticalCurvedList"/>
    <dgm:cxn modelId="{B9CB0B1B-0F4E-4AA6-B56F-8FDC0B5234E9}" type="presParOf" srcId="{881C3759-9614-4278-BDC4-EE249E0F47FC}" destId="{0514DDB1-C1A9-40F0-A404-17E3FACF173F}" srcOrd="3" destOrd="0" presId="urn:microsoft.com/office/officeart/2008/layout/VerticalCurvedList"/>
    <dgm:cxn modelId="{19681EF0-312B-41B5-9482-AB47BEA91F78}" type="presParOf" srcId="{4521EAA3-A650-4EE2-A8BD-9432E055C986}" destId="{A887B649-26D0-437C-9DE8-22A6F3831168}" srcOrd="1" destOrd="0" presId="urn:microsoft.com/office/officeart/2008/layout/VerticalCurvedList"/>
    <dgm:cxn modelId="{BDB65557-320D-43F6-88B4-8A3B2F35C7BD}" type="presParOf" srcId="{4521EAA3-A650-4EE2-A8BD-9432E055C986}" destId="{16E80BB7-DE88-42DB-B7F5-C350DC4FF8BB}" srcOrd="2" destOrd="0" presId="urn:microsoft.com/office/officeart/2008/layout/VerticalCurvedList"/>
    <dgm:cxn modelId="{C43233D3-F776-4169-BFEA-A99999A206BF}" type="presParOf" srcId="{16E80BB7-DE88-42DB-B7F5-C350DC4FF8BB}" destId="{7C31B255-3850-4C46-A8F0-EDD01891F47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D533F0-1F9F-4848-A1DA-C831777764F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8DB9DCA-052D-4DB1-8F37-F42C5D3BD3A2}">
      <dgm:prSet phldrT="[Text]" custT="1"/>
      <dgm:spPr/>
      <dgm:t>
        <a:bodyPr/>
        <a:lstStyle/>
        <a:p>
          <a:r>
            <a:rPr lang="en-US" sz="3200" dirty="0" smtClean="0">
              <a:latin typeface="Times New Roman" panose="02020603050405020304" pitchFamily="18" charset="0"/>
              <a:cs typeface="Times New Roman" panose="02020603050405020304" pitchFamily="18" charset="0"/>
            </a:rPr>
            <a:t>HỒ TÂY</a:t>
          </a:r>
          <a:endParaRPr lang="en-US" sz="3200" dirty="0">
            <a:latin typeface="Times New Roman" panose="02020603050405020304" pitchFamily="18" charset="0"/>
            <a:cs typeface="Times New Roman" panose="02020603050405020304" pitchFamily="18" charset="0"/>
          </a:endParaRPr>
        </a:p>
      </dgm:t>
    </dgm:pt>
    <dgm:pt modelId="{9AE00B7A-5D3D-4A9F-8533-2881CB300985}" type="parTrans" cxnId="{74064D88-AB45-4C2D-BC17-7B3C4ABEDF70}">
      <dgm:prSet/>
      <dgm:spPr/>
      <dgm:t>
        <a:bodyPr/>
        <a:lstStyle/>
        <a:p>
          <a:endParaRPr lang="en-US"/>
        </a:p>
      </dgm:t>
    </dgm:pt>
    <dgm:pt modelId="{AAB96F20-FD9B-4867-A491-EE5A76A8607C}" type="sibTrans" cxnId="{74064D88-AB45-4C2D-BC17-7B3C4ABEDF70}">
      <dgm:prSet/>
      <dgm:spPr>
        <a:blipFill>
          <a:blip xmlns:r="http://schemas.openxmlformats.org/officeDocument/2006/relationships" r:embed="rId1"/>
          <a:srcRect/>
          <a:stretch>
            <a:fillRect l="-45000" r="-45000"/>
          </a:stretch>
        </a:blipFill>
      </dgm:spPr>
      <dgm:t>
        <a:bodyPr/>
        <a:lstStyle/>
        <a:p>
          <a:endParaRPr lang="en-US"/>
        </a:p>
      </dgm:t>
    </dgm:pt>
    <dgm:pt modelId="{FCA3B251-CB06-47C8-B868-B04FFF0A8704}">
      <dgm:prSet phldrT="[Text]" phldr="1"/>
      <dgm:spPr/>
      <dgm:t>
        <a:bodyPr/>
        <a:lstStyle/>
        <a:p>
          <a:endParaRPr lang="en-US"/>
        </a:p>
      </dgm:t>
    </dgm:pt>
    <dgm:pt modelId="{61640678-D2BF-4A70-B08E-C063B5DBD48B}" type="parTrans" cxnId="{847BD0F7-FC4E-4B4E-9A8C-F8A30A5DB743}">
      <dgm:prSet/>
      <dgm:spPr/>
      <dgm:t>
        <a:bodyPr/>
        <a:lstStyle/>
        <a:p>
          <a:endParaRPr lang="en-US"/>
        </a:p>
      </dgm:t>
    </dgm:pt>
    <dgm:pt modelId="{C43652D6-BFDD-475F-B75A-D2581902C74E}" type="sibTrans" cxnId="{847BD0F7-FC4E-4B4E-9A8C-F8A30A5DB743}">
      <dgm:prSet/>
      <dgm:spPr>
        <a:blipFill>
          <a:blip xmlns:r="http://schemas.openxmlformats.org/officeDocument/2006/relationships" r:embed="rId2"/>
          <a:srcRect/>
          <a:stretch>
            <a:fillRect l="-35000" r="-35000"/>
          </a:stretch>
        </a:blipFill>
      </dgm:spPr>
      <dgm:t>
        <a:bodyPr/>
        <a:lstStyle/>
        <a:p>
          <a:endParaRPr lang="en-US"/>
        </a:p>
      </dgm:t>
    </dgm:pt>
    <dgm:pt modelId="{7C4C6984-C183-4ECF-A761-63289A87B8DA}">
      <dgm:prSet phldrT="[Text]" phldr="1"/>
      <dgm:spPr/>
      <dgm:t>
        <a:bodyPr/>
        <a:lstStyle/>
        <a:p>
          <a:endParaRPr lang="en-US"/>
        </a:p>
      </dgm:t>
    </dgm:pt>
    <dgm:pt modelId="{5CDC3614-79A1-46CF-836D-35ED73CC24BA}" type="parTrans" cxnId="{DD4C3446-8822-4733-BE8A-C49CFC4253C5}">
      <dgm:prSet/>
      <dgm:spPr/>
      <dgm:t>
        <a:bodyPr/>
        <a:lstStyle/>
        <a:p>
          <a:endParaRPr lang="en-US"/>
        </a:p>
      </dgm:t>
    </dgm:pt>
    <dgm:pt modelId="{B304667C-6F5E-48A4-AFF6-858E63021E1B}" type="sibTrans" cxnId="{DD4C3446-8822-4733-BE8A-C49CFC4253C5}">
      <dgm:prSet/>
      <dgm:spPr>
        <a:blipFill>
          <a:blip xmlns:r="http://schemas.openxmlformats.org/officeDocument/2006/relationships" r:embed="rId3"/>
          <a:srcRect/>
          <a:stretch>
            <a:fillRect l="-27000" r="-27000"/>
          </a:stretch>
        </a:blipFill>
      </dgm:spPr>
      <dgm:t>
        <a:bodyPr/>
        <a:lstStyle/>
        <a:p>
          <a:endParaRPr lang="en-US"/>
        </a:p>
      </dgm:t>
    </dgm:pt>
    <dgm:pt modelId="{B0EB2A7A-9B9B-43A5-A575-516150EB88EE}">
      <dgm:prSet phldrT="[Text]" phldr="1"/>
      <dgm:spPr/>
      <dgm:t>
        <a:bodyPr/>
        <a:lstStyle/>
        <a:p>
          <a:endParaRPr lang="en-US"/>
        </a:p>
      </dgm:t>
    </dgm:pt>
    <dgm:pt modelId="{E08924B8-522F-4F3D-ACBB-FA0F0CCFBEFF}" type="parTrans" cxnId="{52EA00D8-09A5-4721-AD65-E31A5E762F7B}">
      <dgm:prSet/>
      <dgm:spPr/>
      <dgm:t>
        <a:bodyPr/>
        <a:lstStyle/>
        <a:p>
          <a:endParaRPr lang="en-US"/>
        </a:p>
      </dgm:t>
    </dgm:pt>
    <dgm:pt modelId="{4B7A09ED-D269-4547-A7F4-F056D1009F7B}" type="sibTrans" cxnId="{52EA00D8-09A5-4721-AD65-E31A5E762F7B}">
      <dgm:prSet/>
      <dgm:spPr>
        <a:blipFill>
          <a:blip xmlns:r="http://schemas.openxmlformats.org/officeDocument/2006/relationships" r:embed="rId4"/>
          <a:srcRect/>
          <a:stretch>
            <a:fillRect l="-54000" r="-54000"/>
          </a:stretch>
        </a:blipFill>
      </dgm:spPr>
      <dgm:t>
        <a:bodyPr/>
        <a:lstStyle/>
        <a:p>
          <a:endParaRPr lang="en-US"/>
        </a:p>
      </dgm:t>
    </dgm:pt>
    <dgm:pt modelId="{8E45E0BE-A59D-47B3-8367-4BBCC0D033DF}" type="pres">
      <dgm:prSet presAssocID="{C1D533F0-1F9F-4848-A1DA-C831777764FE}" presName="Name0" presStyleCnt="0">
        <dgm:presLayoutVars>
          <dgm:chMax val="7"/>
          <dgm:chPref val="7"/>
          <dgm:dir/>
        </dgm:presLayoutVars>
      </dgm:prSet>
      <dgm:spPr/>
    </dgm:pt>
    <dgm:pt modelId="{C54AB140-27A4-459D-8879-B9A400C472B3}" type="pres">
      <dgm:prSet presAssocID="{C1D533F0-1F9F-4848-A1DA-C831777764FE}" presName="Name1" presStyleCnt="0"/>
      <dgm:spPr/>
    </dgm:pt>
    <dgm:pt modelId="{3357351E-C781-47FB-85E2-1F1B5A9DD009}" type="pres">
      <dgm:prSet presAssocID="{AAB96F20-FD9B-4867-A491-EE5A76A8607C}" presName="picture_1" presStyleCnt="0"/>
      <dgm:spPr/>
    </dgm:pt>
    <dgm:pt modelId="{C18154BA-E263-4182-A578-E3B412804D63}" type="pres">
      <dgm:prSet presAssocID="{AAB96F20-FD9B-4867-A491-EE5A76A8607C}" presName="pictureRepeatNode" presStyleLbl="alignImgPlace1" presStyleIdx="0" presStyleCnt="4"/>
      <dgm:spPr/>
      <dgm:t>
        <a:bodyPr/>
        <a:lstStyle/>
        <a:p>
          <a:endParaRPr lang="en-US"/>
        </a:p>
      </dgm:t>
    </dgm:pt>
    <dgm:pt modelId="{6D8C0783-5282-4476-B3FF-79FA31E0580F}" type="pres">
      <dgm:prSet presAssocID="{28DB9DCA-052D-4DB1-8F37-F42C5D3BD3A2}" presName="text_1" presStyleLbl="node1" presStyleIdx="0" presStyleCnt="0">
        <dgm:presLayoutVars>
          <dgm:bulletEnabled val="1"/>
        </dgm:presLayoutVars>
      </dgm:prSet>
      <dgm:spPr/>
      <dgm:t>
        <a:bodyPr/>
        <a:lstStyle/>
        <a:p>
          <a:endParaRPr lang="en-US"/>
        </a:p>
      </dgm:t>
    </dgm:pt>
    <dgm:pt modelId="{9A66D38D-A63F-406E-9228-5966AAC679BE}" type="pres">
      <dgm:prSet presAssocID="{C43652D6-BFDD-475F-B75A-D2581902C74E}" presName="picture_2" presStyleCnt="0"/>
      <dgm:spPr/>
    </dgm:pt>
    <dgm:pt modelId="{AF393D55-4BC6-44AA-905E-BD1FD9DE3D7D}" type="pres">
      <dgm:prSet presAssocID="{C43652D6-BFDD-475F-B75A-D2581902C74E}" presName="pictureRepeatNode" presStyleLbl="alignImgPlace1" presStyleIdx="1" presStyleCnt="4" custScaleX="140050" custScaleY="124363" custLinFactNeighborX="-21588" custLinFactNeighborY="1122"/>
      <dgm:spPr/>
      <dgm:t>
        <a:bodyPr/>
        <a:lstStyle/>
        <a:p>
          <a:endParaRPr lang="en-US"/>
        </a:p>
      </dgm:t>
    </dgm:pt>
    <dgm:pt modelId="{B53FD697-335F-4ACC-9AD1-73EAAB7696DF}" type="pres">
      <dgm:prSet presAssocID="{FCA3B251-CB06-47C8-B868-B04FFF0A8704}" presName="line_2" presStyleLbl="parChTrans1D1" presStyleIdx="0" presStyleCnt="3"/>
      <dgm:spPr/>
    </dgm:pt>
    <dgm:pt modelId="{FF1BD1E4-22D9-4947-A4CB-ABA4FB6395A2}" type="pres">
      <dgm:prSet presAssocID="{FCA3B251-CB06-47C8-B868-B04FFF0A8704}" presName="textparent_2" presStyleLbl="node1" presStyleIdx="0" presStyleCnt="0"/>
      <dgm:spPr/>
    </dgm:pt>
    <dgm:pt modelId="{79DBA7AD-E3C5-4A9C-995F-1754B265F5E3}" type="pres">
      <dgm:prSet presAssocID="{FCA3B251-CB06-47C8-B868-B04FFF0A8704}" presName="text_2" presStyleLbl="revTx" presStyleIdx="0" presStyleCnt="3">
        <dgm:presLayoutVars>
          <dgm:bulletEnabled val="1"/>
        </dgm:presLayoutVars>
      </dgm:prSet>
      <dgm:spPr/>
      <dgm:t>
        <a:bodyPr/>
        <a:lstStyle/>
        <a:p>
          <a:endParaRPr lang="en-US"/>
        </a:p>
      </dgm:t>
    </dgm:pt>
    <dgm:pt modelId="{0F25DDEA-2D10-4D92-BE19-151B64174F8A}" type="pres">
      <dgm:prSet presAssocID="{B304667C-6F5E-48A4-AFF6-858E63021E1B}" presName="picture_3" presStyleCnt="0"/>
      <dgm:spPr/>
    </dgm:pt>
    <dgm:pt modelId="{FBC5E90D-5463-4F26-B0BB-912748BD3291}" type="pres">
      <dgm:prSet presAssocID="{B304667C-6F5E-48A4-AFF6-858E63021E1B}" presName="pictureRepeatNode" presStyleLbl="alignImgPlace1" presStyleIdx="2" presStyleCnt="4" custScaleX="132273" custScaleY="118494" custLinFactNeighborX="-38151" custLinFactNeighborY="-2244"/>
      <dgm:spPr/>
      <dgm:t>
        <a:bodyPr/>
        <a:lstStyle/>
        <a:p>
          <a:endParaRPr lang="en-US"/>
        </a:p>
      </dgm:t>
    </dgm:pt>
    <dgm:pt modelId="{6486812F-FF5D-433E-8070-23031B030CE9}" type="pres">
      <dgm:prSet presAssocID="{7C4C6984-C183-4ECF-A761-63289A87B8DA}" presName="line_3" presStyleLbl="parChTrans1D1" presStyleIdx="1" presStyleCnt="3"/>
      <dgm:spPr/>
    </dgm:pt>
    <dgm:pt modelId="{611104F7-2DE4-4AF6-AAB4-F8545FB97286}" type="pres">
      <dgm:prSet presAssocID="{7C4C6984-C183-4ECF-A761-63289A87B8DA}" presName="textparent_3" presStyleLbl="node1" presStyleIdx="0" presStyleCnt="0"/>
      <dgm:spPr/>
    </dgm:pt>
    <dgm:pt modelId="{DC0317E6-236C-4DA8-8C23-7A9FACF45464}" type="pres">
      <dgm:prSet presAssocID="{7C4C6984-C183-4ECF-A761-63289A87B8DA}" presName="text_3" presStyleLbl="revTx" presStyleIdx="1" presStyleCnt="3">
        <dgm:presLayoutVars>
          <dgm:bulletEnabled val="1"/>
        </dgm:presLayoutVars>
      </dgm:prSet>
      <dgm:spPr/>
      <dgm:t>
        <a:bodyPr/>
        <a:lstStyle/>
        <a:p>
          <a:endParaRPr lang="en-US"/>
        </a:p>
      </dgm:t>
    </dgm:pt>
    <dgm:pt modelId="{4292F55C-892B-4991-9657-9AC7DF1780E9}" type="pres">
      <dgm:prSet presAssocID="{4B7A09ED-D269-4547-A7F4-F056D1009F7B}" presName="picture_4" presStyleCnt="0"/>
      <dgm:spPr/>
    </dgm:pt>
    <dgm:pt modelId="{AD0B4B80-2CCB-45FC-9F0A-7534FF0F2740}" type="pres">
      <dgm:prSet presAssocID="{4B7A09ED-D269-4547-A7F4-F056D1009F7B}" presName="pictureRepeatNode" presStyleLbl="alignImgPlace1" presStyleIdx="3" presStyleCnt="4" custScaleX="138207" custScaleY="124766" custLinFactNeighborX="-29172"/>
      <dgm:spPr/>
      <dgm:t>
        <a:bodyPr/>
        <a:lstStyle/>
        <a:p>
          <a:endParaRPr lang="en-US"/>
        </a:p>
      </dgm:t>
    </dgm:pt>
    <dgm:pt modelId="{574FAAF7-0F5B-4EFC-A785-E12D74E8DBBE}" type="pres">
      <dgm:prSet presAssocID="{B0EB2A7A-9B9B-43A5-A575-516150EB88EE}" presName="line_4" presStyleLbl="parChTrans1D1" presStyleIdx="2" presStyleCnt="3"/>
      <dgm:spPr/>
    </dgm:pt>
    <dgm:pt modelId="{CAE12535-661C-42C7-B8A1-433E9D67CEC0}" type="pres">
      <dgm:prSet presAssocID="{B0EB2A7A-9B9B-43A5-A575-516150EB88EE}" presName="textparent_4" presStyleLbl="node1" presStyleIdx="0" presStyleCnt="0"/>
      <dgm:spPr/>
    </dgm:pt>
    <dgm:pt modelId="{1D8EC293-B848-4344-BAB4-EB5849BCA8BA}" type="pres">
      <dgm:prSet presAssocID="{B0EB2A7A-9B9B-43A5-A575-516150EB88EE}" presName="text_4" presStyleLbl="revTx" presStyleIdx="2" presStyleCnt="3">
        <dgm:presLayoutVars>
          <dgm:bulletEnabled val="1"/>
        </dgm:presLayoutVars>
      </dgm:prSet>
      <dgm:spPr/>
      <dgm:t>
        <a:bodyPr/>
        <a:lstStyle/>
        <a:p>
          <a:endParaRPr lang="en-US"/>
        </a:p>
      </dgm:t>
    </dgm:pt>
  </dgm:ptLst>
  <dgm:cxnLst>
    <dgm:cxn modelId="{CD97ED31-7238-4C68-A037-BFA66BC94287}" type="presOf" srcId="{AAB96F20-FD9B-4867-A491-EE5A76A8607C}" destId="{C18154BA-E263-4182-A578-E3B412804D63}" srcOrd="0" destOrd="0" presId="urn:microsoft.com/office/officeart/2008/layout/CircularPictureCallout"/>
    <dgm:cxn modelId="{C9D9FDB0-3CD4-4D91-8721-599CAEE500DE}" type="presOf" srcId="{B0EB2A7A-9B9B-43A5-A575-516150EB88EE}" destId="{1D8EC293-B848-4344-BAB4-EB5849BCA8BA}" srcOrd="0" destOrd="0" presId="urn:microsoft.com/office/officeart/2008/layout/CircularPictureCallout"/>
    <dgm:cxn modelId="{DD4C3446-8822-4733-BE8A-C49CFC4253C5}" srcId="{C1D533F0-1F9F-4848-A1DA-C831777764FE}" destId="{7C4C6984-C183-4ECF-A761-63289A87B8DA}" srcOrd="2" destOrd="0" parTransId="{5CDC3614-79A1-46CF-836D-35ED73CC24BA}" sibTransId="{B304667C-6F5E-48A4-AFF6-858E63021E1B}"/>
    <dgm:cxn modelId="{9B1F7470-CDDD-4756-94FD-7D4F0A999CF6}" type="presOf" srcId="{C1D533F0-1F9F-4848-A1DA-C831777764FE}" destId="{8E45E0BE-A59D-47B3-8367-4BBCC0D033DF}" srcOrd="0" destOrd="0" presId="urn:microsoft.com/office/officeart/2008/layout/CircularPictureCallout"/>
    <dgm:cxn modelId="{C9307F32-4ACA-415C-9CE7-3B1F04A9A6C5}" type="presOf" srcId="{7C4C6984-C183-4ECF-A761-63289A87B8DA}" destId="{DC0317E6-236C-4DA8-8C23-7A9FACF45464}" srcOrd="0" destOrd="0" presId="urn:microsoft.com/office/officeart/2008/layout/CircularPictureCallout"/>
    <dgm:cxn modelId="{22F34E25-16E3-403B-B4FF-389030B22683}" type="presOf" srcId="{FCA3B251-CB06-47C8-B868-B04FFF0A8704}" destId="{79DBA7AD-E3C5-4A9C-995F-1754B265F5E3}" srcOrd="0" destOrd="0" presId="urn:microsoft.com/office/officeart/2008/layout/CircularPictureCallout"/>
    <dgm:cxn modelId="{52EA00D8-09A5-4721-AD65-E31A5E762F7B}" srcId="{C1D533F0-1F9F-4848-A1DA-C831777764FE}" destId="{B0EB2A7A-9B9B-43A5-A575-516150EB88EE}" srcOrd="3" destOrd="0" parTransId="{E08924B8-522F-4F3D-ACBB-FA0F0CCFBEFF}" sibTransId="{4B7A09ED-D269-4547-A7F4-F056D1009F7B}"/>
    <dgm:cxn modelId="{74064D88-AB45-4C2D-BC17-7B3C4ABEDF70}" srcId="{C1D533F0-1F9F-4848-A1DA-C831777764FE}" destId="{28DB9DCA-052D-4DB1-8F37-F42C5D3BD3A2}" srcOrd="0" destOrd="0" parTransId="{9AE00B7A-5D3D-4A9F-8533-2881CB300985}" sibTransId="{AAB96F20-FD9B-4867-A491-EE5A76A8607C}"/>
    <dgm:cxn modelId="{EF993869-569A-4AE5-ABBC-F14802E23774}" type="presOf" srcId="{4B7A09ED-D269-4547-A7F4-F056D1009F7B}" destId="{AD0B4B80-2CCB-45FC-9F0A-7534FF0F2740}" srcOrd="0" destOrd="0" presId="urn:microsoft.com/office/officeart/2008/layout/CircularPictureCallout"/>
    <dgm:cxn modelId="{F8149957-81F5-40D0-BF14-0706BCD4D371}" type="presOf" srcId="{B304667C-6F5E-48A4-AFF6-858E63021E1B}" destId="{FBC5E90D-5463-4F26-B0BB-912748BD3291}" srcOrd="0" destOrd="0" presId="urn:microsoft.com/office/officeart/2008/layout/CircularPictureCallout"/>
    <dgm:cxn modelId="{F90636AC-B564-43BF-A8D0-21419838CAD3}" type="presOf" srcId="{C43652D6-BFDD-475F-B75A-D2581902C74E}" destId="{AF393D55-4BC6-44AA-905E-BD1FD9DE3D7D}" srcOrd="0" destOrd="0" presId="urn:microsoft.com/office/officeart/2008/layout/CircularPictureCallout"/>
    <dgm:cxn modelId="{44684A0C-EE76-40EB-A958-599159C99352}" type="presOf" srcId="{28DB9DCA-052D-4DB1-8F37-F42C5D3BD3A2}" destId="{6D8C0783-5282-4476-B3FF-79FA31E0580F}" srcOrd="0" destOrd="0" presId="urn:microsoft.com/office/officeart/2008/layout/CircularPictureCallout"/>
    <dgm:cxn modelId="{847BD0F7-FC4E-4B4E-9A8C-F8A30A5DB743}" srcId="{C1D533F0-1F9F-4848-A1DA-C831777764FE}" destId="{FCA3B251-CB06-47C8-B868-B04FFF0A8704}" srcOrd="1" destOrd="0" parTransId="{61640678-D2BF-4A70-B08E-C063B5DBD48B}" sibTransId="{C43652D6-BFDD-475F-B75A-D2581902C74E}"/>
    <dgm:cxn modelId="{BF77C1E6-D320-47DB-AAE0-BAC5F6556280}" type="presParOf" srcId="{8E45E0BE-A59D-47B3-8367-4BBCC0D033DF}" destId="{C54AB140-27A4-459D-8879-B9A400C472B3}" srcOrd="0" destOrd="0" presId="urn:microsoft.com/office/officeart/2008/layout/CircularPictureCallout"/>
    <dgm:cxn modelId="{6D96D1F3-80D7-4FBF-AB26-A232DE1FD8CE}" type="presParOf" srcId="{C54AB140-27A4-459D-8879-B9A400C472B3}" destId="{3357351E-C781-47FB-85E2-1F1B5A9DD009}" srcOrd="0" destOrd="0" presId="urn:microsoft.com/office/officeart/2008/layout/CircularPictureCallout"/>
    <dgm:cxn modelId="{AE181DE4-04B0-46B4-9512-770ABAE53805}" type="presParOf" srcId="{3357351E-C781-47FB-85E2-1F1B5A9DD009}" destId="{C18154BA-E263-4182-A578-E3B412804D63}" srcOrd="0" destOrd="0" presId="urn:microsoft.com/office/officeart/2008/layout/CircularPictureCallout"/>
    <dgm:cxn modelId="{6338472E-4BC8-4F15-88F0-1D45272CB4FC}" type="presParOf" srcId="{C54AB140-27A4-459D-8879-B9A400C472B3}" destId="{6D8C0783-5282-4476-B3FF-79FA31E0580F}" srcOrd="1" destOrd="0" presId="urn:microsoft.com/office/officeart/2008/layout/CircularPictureCallout"/>
    <dgm:cxn modelId="{DC320C14-6823-4936-99F7-3CD3E08D5DFB}" type="presParOf" srcId="{C54AB140-27A4-459D-8879-B9A400C472B3}" destId="{9A66D38D-A63F-406E-9228-5966AAC679BE}" srcOrd="2" destOrd="0" presId="urn:microsoft.com/office/officeart/2008/layout/CircularPictureCallout"/>
    <dgm:cxn modelId="{EE57E7D4-6AB3-49FD-86E2-8550A01D6076}" type="presParOf" srcId="{9A66D38D-A63F-406E-9228-5966AAC679BE}" destId="{AF393D55-4BC6-44AA-905E-BD1FD9DE3D7D}" srcOrd="0" destOrd="0" presId="urn:microsoft.com/office/officeart/2008/layout/CircularPictureCallout"/>
    <dgm:cxn modelId="{C4623364-59EF-4727-BE16-0D321202357B}" type="presParOf" srcId="{C54AB140-27A4-459D-8879-B9A400C472B3}" destId="{B53FD697-335F-4ACC-9AD1-73EAAB7696DF}" srcOrd="3" destOrd="0" presId="urn:microsoft.com/office/officeart/2008/layout/CircularPictureCallout"/>
    <dgm:cxn modelId="{E4F21B46-96AD-4745-969D-FA9AF9C9051A}" type="presParOf" srcId="{C54AB140-27A4-459D-8879-B9A400C472B3}" destId="{FF1BD1E4-22D9-4947-A4CB-ABA4FB6395A2}" srcOrd="4" destOrd="0" presId="urn:microsoft.com/office/officeart/2008/layout/CircularPictureCallout"/>
    <dgm:cxn modelId="{93D2EDC4-02E8-4A8F-9925-878C65FB70AA}" type="presParOf" srcId="{FF1BD1E4-22D9-4947-A4CB-ABA4FB6395A2}" destId="{79DBA7AD-E3C5-4A9C-995F-1754B265F5E3}" srcOrd="0" destOrd="0" presId="urn:microsoft.com/office/officeart/2008/layout/CircularPictureCallout"/>
    <dgm:cxn modelId="{390031CC-57B5-4DC4-9BE0-CF72AE50DF6C}" type="presParOf" srcId="{C54AB140-27A4-459D-8879-B9A400C472B3}" destId="{0F25DDEA-2D10-4D92-BE19-151B64174F8A}" srcOrd="5" destOrd="0" presId="urn:microsoft.com/office/officeart/2008/layout/CircularPictureCallout"/>
    <dgm:cxn modelId="{799328D7-762E-41AC-B520-1B98E548B86E}" type="presParOf" srcId="{0F25DDEA-2D10-4D92-BE19-151B64174F8A}" destId="{FBC5E90D-5463-4F26-B0BB-912748BD3291}" srcOrd="0" destOrd="0" presId="urn:microsoft.com/office/officeart/2008/layout/CircularPictureCallout"/>
    <dgm:cxn modelId="{35C12840-9567-4D63-AA69-527B4C074855}" type="presParOf" srcId="{C54AB140-27A4-459D-8879-B9A400C472B3}" destId="{6486812F-FF5D-433E-8070-23031B030CE9}" srcOrd="6" destOrd="0" presId="urn:microsoft.com/office/officeart/2008/layout/CircularPictureCallout"/>
    <dgm:cxn modelId="{47D80E3C-3E2B-45C9-9BAF-38CF87497DFC}" type="presParOf" srcId="{C54AB140-27A4-459D-8879-B9A400C472B3}" destId="{611104F7-2DE4-4AF6-AAB4-F8545FB97286}" srcOrd="7" destOrd="0" presId="urn:microsoft.com/office/officeart/2008/layout/CircularPictureCallout"/>
    <dgm:cxn modelId="{CFAB3145-6529-4C5C-974D-4454923D7931}" type="presParOf" srcId="{611104F7-2DE4-4AF6-AAB4-F8545FB97286}" destId="{DC0317E6-236C-4DA8-8C23-7A9FACF45464}" srcOrd="0" destOrd="0" presId="urn:microsoft.com/office/officeart/2008/layout/CircularPictureCallout"/>
    <dgm:cxn modelId="{E0488EC7-8A97-4EF0-9832-C25BD0E17C7A}" type="presParOf" srcId="{C54AB140-27A4-459D-8879-B9A400C472B3}" destId="{4292F55C-892B-4991-9657-9AC7DF1780E9}" srcOrd="8" destOrd="0" presId="urn:microsoft.com/office/officeart/2008/layout/CircularPictureCallout"/>
    <dgm:cxn modelId="{5BED46A8-C3BE-48FA-969F-29E30899DAB2}" type="presParOf" srcId="{4292F55C-892B-4991-9657-9AC7DF1780E9}" destId="{AD0B4B80-2CCB-45FC-9F0A-7534FF0F2740}" srcOrd="0" destOrd="0" presId="urn:microsoft.com/office/officeart/2008/layout/CircularPictureCallout"/>
    <dgm:cxn modelId="{66D3C620-7610-4CD0-8789-30BD626A9161}" type="presParOf" srcId="{C54AB140-27A4-459D-8879-B9A400C472B3}" destId="{574FAAF7-0F5B-4EFC-A785-E12D74E8DBBE}" srcOrd="9" destOrd="0" presId="urn:microsoft.com/office/officeart/2008/layout/CircularPictureCallout"/>
    <dgm:cxn modelId="{E4C7D7A7-5BE9-4039-8368-8D04FDFFFFDE}" type="presParOf" srcId="{C54AB140-27A4-459D-8879-B9A400C472B3}" destId="{CAE12535-661C-42C7-B8A1-433E9D67CEC0}" srcOrd="10" destOrd="0" presId="urn:microsoft.com/office/officeart/2008/layout/CircularPictureCallout"/>
    <dgm:cxn modelId="{F1357428-BC3E-41F1-8E24-967A604514E6}" type="presParOf" srcId="{CAE12535-661C-42C7-B8A1-433E9D67CEC0}" destId="{1D8EC293-B848-4344-BAB4-EB5849BCA8BA}"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A077EA-D9F8-4E4B-9035-0907DB345E06}" type="doc">
      <dgm:prSet loTypeId="urn:microsoft.com/office/officeart/2009/3/layout/SpiralPicture" loCatId="picture" qsTypeId="urn:microsoft.com/office/officeart/2005/8/quickstyle/3d7" qsCatId="3D" csTypeId="urn:microsoft.com/office/officeart/2005/8/colors/accent1_2" csCatId="accent1" phldr="1"/>
      <dgm:spPr/>
    </dgm:pt>
    <dgm:pt modelId="{A3DF571E-0D56-4EB1-A3BE-7D0468302011}">
      <dgm:prSet phldrT="[Text]" phldr="1"/>
      <dgm:spPr/>
      <dgm:t>
        <a:bodyPr/>
        <a:lstStyle/>
        <a:p>
          <a:endParaRPr lang="en-US" dirty="0"/>
        </a:p>
      </dgm:t>
    </dgm:pt>
    <dgm:pt modelId="{F1261AF1-7B2F-43A4-A45C-B58E9DD0D4A5}" type="parTrans" cxnId="{D8B34ADA-6478-4E77-9025-3A0153DC8C12}">
      <dgm:prSet/>
      <dgm:spPr/>
      <dgm:t>
        <a:bodyPr/>
        <a:lstStyle/>
        <a:p>
          <a:endParaRPr lang="en-US"/>
        </a:p>
      </dgm:t>
    </dgm:pt>
    <dgm:pt modelId="{794DD46F-747C-4FEB-978E-1C88CD18458A}" type="sibTrans" cxnId="{D8B34ADA-6478-4E77-9025-3A0153DC8C12}">
      <dgm:prSet/>
      <dgm:spPr>
        <a:blipFill>
          <a:blip xmlns:r="http://schemas.openxmlformats.org/officeDocument/2006/relationships" r:embed="rId1"/>
          <a:srcRect/>
          <a:stretch>
            <a:fillRect l="-25000" r="-25000"/>
          </a:stretch>
        </a:blipFill>
      </dgm:spPr>
      <dgm:t>
        <a:bodyPr/>
        <a:lstStyle/>
        <a:p>
          <a:endParaRPr lang="en-US"/>
        </a:p>
      </dgm:t>
    </dgm:pt>
    <dgm:pt modelId="{D48EC834-6173-4986-93E6-A7438002C134}">
      <dgm:prSet phldrT="[Text]" phldr="1"/>
      <dgm:spPr/>
      <dgm:t>
        <a:bodyPr/>
        <a:lstStyle/>
        <a:p>
          <a:endParaRPr lang="en-US"/>
        </a:p>
      </dgm:t>
    </dgm:pt>
    <dgm:pt modelId="{73A77F3A-3B0C-4F11-914A-82F1BAF8C1CC}" type="parTrans" cxnId="{256F8E0E-7132-4293-A143-4622513A5D06}">
      <dgm:prSet/>
      <dgm:spPr/>
      <dgm:t>
        <a:bodyPr/>
        <a:lstStyle/>
        <a:p>
          <a:endParaRPr lang="en-US"/>
        </a:p>
      </dgm:t>
    </dgm:pt>
    <dgm:pt modelId="{F39EA3EF-BA6F-4512-86F8-5FE2FAC7F4FA}" type="sibTrans" cxnId="{256F8E0E-7132-4293-A143-4622513A5D06}">
      <dgm:prSet/>
      <dgm:spPr>
        <a:blipFill>
          <a:blip xmlns:r="http://schemas.openxmlformats.org/officeDocument/2006/relationships" r:embed="rId2"/>
          <a:srcRect/>
          <a:stretch>
            <a:fillRect l="-25000" r="-25000"/>
          </a:stretch>
        </a:blipFill>
      </dgm:spPr>
      <dgm:t>
        <a:bodyPr/>
        <a:lstStyle/>
        <a:p>
          <a:endParaRPr lang="en-US"/>
        </a:p>
      </dgm:t>
    </dgm:pt>
    <dgm:pt modelId="{5ABDA5B8-0496-4345-BE2D-5623BA58FED3}">
      <dgm:prSet phldrT="[Text]" phldr="1"/>
      <dgm:spPr/>
      <dgm:t>
        <a:bodyPr/>
        <a:lstStyle/>
        <a:p>
          <a:endParaRPr lang="en-US"/>
        </a:p>
      </dgm:t>
    </dgm:pt>
    <dgm:pt modelId="{63B667CA-887E-4880-927C-FB6689E7B93E}" type="parTrans" cxnId="{6BDC1E47-4A7D-4402-9297-B198F7D3A8D7}">
      <dgm:prSet/>
      <dgm:spPr/>
      <dgm:t>
        <a:bodyPr/>
        <a:lstStyle/>
        <a:p>
          <a:endParaRPr lang="en-US"/>
        </a:p>
      </dgm:t>
    </dgm:pt>
    <dgm:pt modelId="{3D29F27D-5118-4DA6-9BA1-49F91AE45D2D}" type="sibTrans" cxnId="{6BDC1E47-4A7D-4402-9297-B198F7D3A8D7}">
      <dgm:prSet/>
      <dgm:spPr>
        <a:blipFill>
          <a:blip xmlns:r="http://schemas.openxmlformats.org/officeDocument/2006/relationships" r:embed="rId3"/>
          <a:srcRect/>
          <a:stretch>
            <a:fillRect l="-25000" r="-25000"/>
          </a:stretch>
        </a:blipFill>
      </dgm:spPr>
      <dgm:t>
        <a:bodyPr/>
        <a:lstStyle/>
        <a:p>
          <a:endParaRPr lang="en-US"/>
        </a:p>
      </dgm:t>
    </dgm:pt>
    <dgm:pt modelId="{2A16F51B-D484-40FF-A40A-8AB5C9EB6AB3}">
      <dgm:prSet phldrT="[Text]" phldr="1"/>
      <dgm:spPr/>
      <dgm:t>
        <a:bodyPr/>
        <a:lstStyle/>
        <a:p>
          <a:endParaRPr lang="en-US"/>
        </a:p>
      </dgm:t>
    </dgm:pt>
    <dgm:pt modelId="{A4DE9488-A0A9-4558-9CD8-3709E477D089}" type="parTrans" cxnId="{944B81CB-BABA-4BEA-AB8B-300FECC37E0E}">
      <dgm:prSet/>
      <dgm:spPr/>
      <dgm:t>
        <a:bodyPr/>
        <a:lstStyle/>
        <a:p>
          <a:endParaRPr lang="en-US"/>
        </a:p>
      </dgm:t>
    </dgm:pt>
    <dgm:pt modelId="{52C35196-CFF3-4A16-ABF4-21F73BD0C43C}" type="sibTrans" cxnId="{944B81CB-BABA-4BEA-AB8B-300FECC37E0E}">
      <dgm:prSet/>
      <dgm:spPr>
        <a:blipFill>
          <a:blip xmlns:r="http://schemas.openxmlformats.org/officeDocument/2006/relationships" r:embed="rId4"/>
          <a:srcRect/>
          <a:stretch>
            <a:fillRect l="-25000" r="-25000"/>
          </a:stretch>
        </a:blipFill>
      </dgm:spPr>
      <dgm:t>
        <a:bodyPr/>
        <a:lstStyle/>
        <a:p>
          <a:endParaRPr lang="en-US"/>
        </a:p>
      </dgm:t>
    </dgm:pt>
    <dgm:pt modelId="{9594EFA1-3535-420F-88F4-51861BEE9008}" type="pres">
      <dgm:prSet presAssocID="{2AA077EA-D9F8-4E4B-9035-0907DB345E06}" presName="Name0" presStyleCnt="0">
        <dgm:presLayoutVars>
          <dgm:chMax val="5"/>
          <dgm:dir/>
        </dgm:presLayoutVars>
      </dgm:prSet>
      <dgm:spPr/>
    </dgm:pt>
    <dgm:pt modelId="{CCD5B926-4E83-4092-8CCA-9686F0FE4769}" type="pres">
      <dgm:prSet presAssocID="{2AA077EA-D9F8-4E4B-9035-0907DB345E06}" presName="picts" presStyleCnt="0"/>
      <dgm:spPr/>
    </dgm:pt>
    <dgm:pt modelId="{AF2459C1-22A7-423C-8146-87ED0A554A49}" type="pres">
      <dgm:prSet presAssocID="{2AA077EA-D9F8-4E4B-9035-0907DB345E06}" presName="space1" presStyleCnt="0"/>
      <dgm:spPr/>
    </dgm:pt>
    <dgm:pt modelId="{19759C98-A306-40E5-8778-3E067BD8C22F}" type="pres">
      <dgm:prSet presAssocID="{2AA077EA-D9F8-4E4B-9035-0907DB345E06}" presName="space2" presStyleCnt="0"/>
      <dgm:spPr/>
    </dgm:pt>
    <dgm:pt modelId="{214474E2-C140-440C-8117-FD928EB8FFC7}" type="pres">
      <dgm:prSet presAssocID="{794DD46F-747C-4FEB-978E-1C88CD18458A}" presName="pictA1" presStyleCnt="0"/>
      <dgm:spPr/>
    </dgm:pt>
    <dgm:pt modelId="{6BDDE08D-36A9-4494-B45C-B2033CDD7C59}" type="pres">
      <dgm:prSet presAssocID="{794DD46F-747C-4FEB-978E-1C88CD18458A}" presName="imageRepeatNode" presStyleLbl="alignNode1" presStyleIdx="0" presStyleCnt="5"/>
      <dgm:spPr/>
      <dgm:t>
        <a:bodyPr/>
        <a:lstStyle/>
        <a:p>
          <a:endParaRPr lang="en-US"/>
        </a:p>
      </dgm:t>
    </dgm:pt>
    <dgm:pt modelId="{F4C82AFD-B82B-4BC5-A04D-7CF36698314E}" type="pres">
      <dgm:prSet presAssocID="{794DD46F-747C-4FEB-978E-1C88CD18458A}" presName="oneDotPict" presStyleCnt="0"/>
      <dgm:spPr/>
    </dgm:pt>
    <dgm:pt modelId="{F38ED474-20D7-4AAF-9F21-B0E1E59791F6}" type="pres">
      <dgm:prSet presAssocID="{794DD46F-747C-4FEB-978E-1C88CD18458A}" presName="dotPict_11" presStyleLbl="solidFgAcc1" presStyleIdx="0" presStyleCnt="20"/>
      <dgm:spPr/>
    </dgm:pt>
    <dgm:pt modelId="{030B4504-22B6-43BD-B028-413B778AC2B9}" type="pres">
      <dgm:prSet presAssocID="{F39EA3EF-BA6F-4512-86F8-5FE2FAC7F4FA}" presName="pictA2" presStyleCnt="0"/>
      <dgm:spPr/>
    </dgm:pt>
    <dgm:pt modelId="{675718B5-DFB0-44AD-BB9E-20AF08856739}" type="pres">
      <dgm:prSet presAssocID="{F39EA3EF-BA6F-4512-86F8-5FE2FAC7F4FA}" presName="imageRepeatNode" presStyleLbl="alignNode1" presStyleIdx="1" presStyleCnt="5"/>
      <dgm:spPr/>
      <dgm:t>
        <a:bodyPr/>
        <a:lstStyle/>
        <a:p>
          <a:endParaRPr lang="en-US"/>
        </a:p>
      </dgm:t>
    </dgm:pt>
    <dgm:pt modelId="{D9FE78CE-E8FD-42FC-8CDA-DF44DC3FB280}" type="pres">
      <dgm:prSet presAssocID="{F39EA3EF-BA6F-4512-86F8-5FE2FAC7F4FA}" presName="twoDotsPict" presStyleCnt="0"/>
      <dgm:spPr/>
    </dgm:pt>
    <dgm:pt modelId="{D0AAE6E4-5B45-4542-B47E-D0465C71597E}" type="pres">
      <dgm:prSet presAssocID="{F39EA3EF-BA6F-4512-86F8-5FE2FAC7F4FA}" presName="dotPict_21" presStyleLbl="solidFgAcc1" presStyleIdx="1" presStyleCnt="20"/>
      <dgm:spPr/>
    </dgm:pt>
    <dgm:pt modelId="{F541F9BF-AE50-43D0-B994-ACDAA5C5E869}" type="pres">
      <dgm:prSet presAssocID="{F39EA3EF-BA6F-4512-86F8-5FE2FAC7F4FA}" presName="dotPict_22" presStyleLbl="solidFgAcc1" presStyleIdx="2" presStyleCnt="20"/>
      <dgm:spPr/>
    </dgm:pt>
    <dgm:pt modelId="{0AA9FD6E-88F2-49DC-8597-F5E7D021FF58}" type="pres">
      <dgm:prSet presAssocID="{3D29F27D-5118-4DA6-9BA1-49F91AE45D2D}" presName="pictA3" presStyleCnt="0"/>
      <dgm:spPr/>
    </dgm:pt>
    <dgm:pt modelId="{7861318B-9760-4C8A-AADF-2F35A62F9F5E}" type="pres">
      <dgm:prSet presAssocID="{3D29F27D-5118-4DA6-9BA1-49F91AE45D2D}" presName="imageRepeatNode" presStyleLbl="alignNode1" presStyleIdx="2" presStyleCnt="5"/>
      <dgm:spPr/>
      <dgm:t>
        <a:bodyPr/>
        <a:lstStyle/>
        <a:p>
          <a:endParaRPr lang="en-US"/>
        </a:p>
      </dgm:t>
    </dgm:pt>
    <dgm:pt modelId="{130BA9DD-D524-4399-93E9-1E410BEA0B91}" type="pres">
      <dgm:prSet presAssocID="{3D29F27D-5118-4DA6-9BA1-49F91AE45D2D}" presName="threeDotsPict" presStyleCnt="0"/>
      <dgm:spPr/>
    </dgm:pt>
    <dgm:pt modelId="{3CCAEAA0-3BFD-4779-A0E4-F25265CDAA8D}" type="pres">
      <dgm:prSet presAssocID="{3D29F27D-5118-4DA6-9BA1-49F91AE45D2D}" presName="dotPict_31" presStyleLbl="solidFgAcc1" presStyleIdx="3" presStyleCnt="20"/>
      <dgm:spPr/>
    </dgm:pt>
    <dgm:pt modelId="{5612E6B5-54FA-4327-AC1F-7464EE4C9218}" type="pres">
      <dgm:prSet presAssocID="{3D29F27D-5118-4DA6-9BA1-49F91AE45D2D}" presName="dotPict_32" presStyleLbl="solidFgAcc1" presStyleIdx="4" presStyleCnt="20"/>
      <dgm:spPr/>
    </dgm:pt>
    <dgm:pt modelId="{935A377F-8B4C-44F2-93D6-03A941807A1F}" type="pres">
      <dgm:prSet presAssocID="{3D29F27D-5118-4DA6-9BA1-49F91AE45D2D}" presName="dotPict_33" presStyleLbl="solidFgAcc1" presStyleIdx="5" presStyleCnt="20"/>
      <dgm:spPr/>
    </dgm:pt>
    <dgm:pt modelId="{78A9DD61-4ACF-4F8C-B534-B70E74DE7F72}" type="pres">
      <dgm:prSet presAssocID="{52C35196-CFF3-4A16-ABF4-21F73BD0C43C}" presName="pictA4" presStyleCnt="0"/>
      <dgm:spPr/>
    </dgm:pt>
    <dgm:pt modelId="{FD0B5F05-5253-48E8-A99E-41769AA90097}" type="pres">
      <dgm:prSet presAssocID="{52C35196-CFF3-4A16-ABF4-21F73BD0C43C}" presName="imageRepeatNode" presStyleLbl="alignNode1" presStyleIdx="3" presStyleCnt="5"/>
      <dgm:spPr/>
      <dgm:t>
        <a:bodyPr/>
        <a:lstStyle/>
        <a:p>
          <a:endParaRPr lang="en-US"/>
        </a:p>
      </dgm:t>
    </dgm:pt>
    <dgm:pt modelId="{9AC92600-E1D6-463F-BBC1-65C904ECC00F}" type="pres">
      <dgm:prSet presAssocID="{52C35196-CFF3-4A16-ABF4-21F73BD0C43C}" presName="fourDotsPict" presStyleCnt="0"/>
      <dgm:spPr/>
    </dgm:pt>
    <dgm:pt modelId="{ACAD994B-0895-4DCB-AD67-FEC295AB6A72}" type="pres">
      <dgm:prSet presAssocID="{52C35196-CFF3-4A16-ABF4-21F73BD0C43C}" presName="dotPict_41" presStyleLbl="solidFgAcc1" presStyleIdx="6" presStyleCnt="20"/>
      <dgm:spPr/>
    </dgm:pt>
    <dgm:pt modelId="{9874C435-4F08-45B7-AD95-0D742326D283}" type="pres">
      <dgm:prSet presAssocID="{52C35196-CFF3-4A16-ABF4-21F73BD0C43C}" presName="dotPict_42" presStyleLbl="solidFgAcc1" presStyleIdx="7" presStyleCnt="20"/>
      <dgm:spPr/>
    </dgm:pt>
    <dgm:pt modelId="{25729259-3A03-4421-9B9B-937DB53CA333}" type="pres">
      <dgm:prSet presAssocID="{52C35196-CFF3-4A16-ABF4-21F73BD0C43C}" presName="dotPict_43" presStyleLbl="solidFgAcc1" presStyleIdx="8" presStyleCnt="20"/>
      <dgm:spPr/>
    </dgm:pt>
    <dgm:pt modelId="{54572306-3C5A-47C4-9D28-30CF58B81180}" type="pres">
      <dgm:prSet presAssocID="{52C35196-CFF3-4A16-ABF4-21F73BD0C43C}" presName="dotPict_44" presStyleLbl="solidFgAcc1" presStyleIdx="9" presStyleCnt="20"/>
      <dgm:spPr/>
    </dgm:pt>
    <dgm:pt modelId="{67F23D27-BB9A-48EA-9A85-5E478AC8C7A8}" type="pres">
      <dgm:prSet presAssocID="{2AA077EA-D9F8-4E4B-9035-0907DB345E06}" presName="pictB5" presStyleLbl="alignNode1" presStyleIdx="4" presStyleCnt="5"/>
      <dgm:spPr>
        <a:blipFill rotWithShape="0">
          <a:blip xmlns:r="http://schemas.openxmlformats.org/officeDocument/2006/relationships" r:embed="rId5"/>
          <a:stretch>
            <a:fillRect/>
          </a:stretch>
        </a:blipFill>
      </dgm:spPr>
    </dgm:pt>
    <dgm:pt modelId="{746F7E9E-F678-4237-A088-1FB79999B215}" type="pres">
      <dgm:prSet presAssocID="{2AA077EA-D9F8-4E4B-9035-0907DB345E06}" presName="txLine" presStyleCnt="0"/>
      <dgm:spPr/>
    </dgm:pt>
    <dgm:pt modelId="{0149BF26-0B69-448C-8FC2-F00E00AC800C}" type="pres">
      <dgm:prSet presAssocID="{A3DF571E-0D56-4EB1-A3BE-7D0468302011}" presName="oneDotTx" presStyleCnt="0"/>
      <dgm:spPr/>
    </dgm:pt>
    <dgm:pt modelId="{FCF04C4F-74DD-42F8-8690-99821B8F242E}" type="pres">
      <dgm:prSet presAssocID="{A3DF571E-0D56-4EB1-A3BE-7D0468302011}" presName="dotTx_11" presStyleLbl="solidFgAcc1" presStyleIdx="10" presStyleCnt="20"/>
      <dgm:spPr/>
    </dgm:pt>
    <dgm:pt modelId="{304851F4-AB18-4E87-89B1-EC56AA28E121}" type="pres">
      <dgm:prSet presAssocID="{A3DF571E-0D56-4EB1-A3BE-7D0468302011}" presName="Name37" presStyleLbl="revTx" presStyleIdx="0" presStyleCnt="4">
        <dgm:presLayoutVars>
          <dgm:bulletEnabled val="1"/>
        </dgm:presLayoutVars>
      </dgm:prSet>
      <dgm:spPr/>
      <dgm:t>
        <a:bodyPr/>
        <a:lstStyle/>
        <a:p>
          <a:endParaRPr lang="en-US"/>
        </a:p>
      </dgm:t>
    </dgm:pt>
    <dgm:pt modelId="{18240DB7-E69E-45B5-B1E8-97D185F3C98E}" type="pres">
      <dgm:prSet presAssocID="{D48EC834-6173-4986-93E6-A7438002C134}" presName="twoDotsTx" presStyleCnt="0"/>
      <dgm:spPr/>
    </dgm:pt>
    <dgm:pt modelId="{5E46E08A-17B4-4294-9BC4-5E9719A858F6}" type="pres">
      <dgm:prSet presAssocID="{D48EC834-6173-4986-93E6-A7438002C134}" presName="dotTx_21" presStyleLbl="solidFgAcc1" presStyleIdx="11" presStyleCnt="20"/>
      <dgm:spPr/>
    </dgm:pt>
    <dgm:pt modelId="{768C8294-C0D8-43F6-A4FB-DB2759324920}" type="pres">
      <dgm:prSet presAssocID="{D48EC834-6173-4986-93E6-A7438002C134}" presName="dotTx_22" presStyleLbl="solidFgAcc1" presStyleIdx="12" presStyleCnt="20"/>
      <dgm:spPr/>
    </dgm:pt>
    <dgm:pt modelId="{0636C8E9-00A2-4AC5-824F-53A5345233B1}" type="pres">
      <dgm:prSet presAssocID="{D48EC834-6173-4986-93E6-A7438002C134}" presName="Name39" presStyleLbl="revTx" presStyleIdx="1" presStyleCnt="4">
        <dgm:presLayoutVars>
          <dgm:bulletEnabled val="1"/>
        </dgm:presLayoutVars>
      </dgm:prSet>
      <dgm:spPr/>
      <dgm:t>
        <a:bodyPr/>
        <a:lstStyle/>
        <a:p>
          <a:endParaRPr lang="en-US"/>
        </a:p>
      </dgm:t>
    </dgm:pt>
    <dgm:pt modelId="{1D56612D-02EB-4F79-A6C9-F137196FA221}" type="pres">
      <dgm:prSet presAssocID="{5ABDA5B8-0496-4345-BE2D-5623BA58FED3}" presName="threeDotsTx" presStyleCnt="0"/>
      <dgm:spPr/>
    </dgm:pt>
    <dgm:pt modelId="{AF13278B-9168-4BC5-82DC-975CDE5F52C9}" type="pres">
      <dgm:prSet presAssocID="{5ABDA5B8-0496-4345-BE2D-5623BA58FED3}" presName="dotTx_31" presStyleLbl="solidFgAcc1" presStyleIdx="13" presStyleCnt="20"/>
      <dgm:spPr/>
    </dgm:pt>
    <dgm:pt modelId="{C27648B3-4EE0-47D6-8DB5-C7CC23334C6C}" type="pres">
      <dgm:prSet presAssocID="{5ABDA5B8-0496-4345-BE2D-5623BA58FED3}" presName="dotTx_32" presStyleLbl="solidFgAcc1" presStyleIdx="14" presStyleCnt="20"/>
      <dgm:spPr/>
    </dgm:pt>
    <dgm:pt modelId="{71177B2B-4A22-4321-AF63-7B4DDDAA2B80}" type="pres">
      <dgm:prSet presAssocID="{5ABDA5B8-0496-4345-BE2D-5623BA58FED3}" presName="dotTx_33" presStyleLbl="solidFgAcc1" presStyleIdx="15" presStyleCnt="20"/>
      <dgm:spPr/>
    </dgm:pt>
    <dgm:pt modelId="{58A8E8D9-7E5E-4900-B4B0-D2E68B9E79EF}" type="pres">
      <dgm:prSet presAssocID="{5ABDA5B8-0496-4345-BE2D-5623BA58FED3}" presName="Name41" presStyleLbl="revTx" presStyleIdx="2" presStyleCnt="4">
        <dgm:presLayoutVars>
          <dgm:bulletEnabled val="1"/>
        </dgm:presLayoutVars>
      </dgm:prSet>
      <dgm:spPr/>
      <dgm:t>
        <a:bodyPr/>
        <a:lstStyle/>
        <a:p>
          <a:endParaRPr lang="en-US"/>
        </a:p>
      </dgm:t>
    </dgm:pt>
    <dgm:pt modelId="{E9466A31-47D7-4A66-B0FD-3C8EC8596A82}" type="pres">
      <dgm:prSet presAssocID="{2A16F51B-D484-40FF-A40A-8AB5C9EB6AB3}" presName="fourDotsTx" presStyleCnt="0"/>
      <dgm:spPr/>
    </dgm:pt>
    <dgm:pt modelId="{F5E3EAE4-5DCE-48E2-AC4F-1542BBD69A3B}" type="pres">
      <dgm:prSet presAssocID="{2A16F51B-D484-40FF-A40A-8AB5C9EB6AB3}" presName="dotTx_41" presStyleLbl="solidFgAcc1" presStyleIdx="16" presStyleCnt="20"/>
      <dgm:spPr/>
    </dgm:pt>
    <dgm:pt modelId="{B46646A1-A4BF-427A-8EEE-B4D4E48B4E59}" type="pres">
      <dgm:prSet presAssocID="{2A16F51B-D484-40FF-A40A-8AB5C9EB6AB3}" presName="dotTx_42" presStyleLbl="solidFgAcc1" presStyleIdx="17" presStyleCnt="20"/>
      <dgm:spPr/>
    </dgm:pt>
    <dgm:pt modelId="{38BD538E-3059-4E34-9DB3-4C493B327952}" type="pres">
      <dgm:prSet presAssocID="{2A16F51B-D484-40FF-A40A-8AB5C9EB6AB3}" presName="dotTx_43" presStyleLbl="solidFgAcc1" presStyleIdx="18" presStyleCnt="20"/>
      <dgm:spPr/>
    </dgm:pt>
    <dgm:pt modelId="{09B0E64C-2C4C-42A4-89A3-4292B8B8FD3D}" type="pres">
      <dgm:prSet presAssocID="{2A16F51B-D484-40FF-A40A-8AB5C9EB6AB3}" presName="dotTx_44" presStyleLbl="solidFgAcc1" presStyleIdx="19" presStyleCnt="20"/>
      <dgm:spPr/>
    </dgm:pt>
    <dgm:pt modelId="{7A87D4C1-AC82-4FF1-A780-4AD44064F04E}" type="pres">
      <dgm:prSet presAssocID="{2A16F51B-D484-40FF-A40A-8AB5C9EB6AB3}" presName="Name43" presStyleLbl="revTx" presStyleIdx="3" presStyleCnt="4">
        <dgm:presLayoutVars>
          <dgm:bulletEnabled val="1"/>
        </dgm:presLayoutVars>
      </dgm:prSet>
      <dgm:spPr/>
      <dgm:t>
        <a:bodyPr/>
        <a:lstStyle/>
        <a:p>
          <a:endParaRPr lang="en-US"/>
        </a:p>
      </dgm:t>
    </dgm:pt>
  </dgm:ptLst>
  <dgm:cxnLst>
    <dgm:cxn modelId="{256F8E0E-7132-4293-A143-4622513A5D06}" srcId="{2AA077EA-D9F8-4E4B-9035-0907DB345E06}" destId="{D48EC834-6173-4986-93E6-A7438002C134}" srcOrd="1" destOrd="0" parTransId="{73A77F3A-3B0C-4F11-914A-82F1BAF8C1CC}" sibTransId="{F39EA3EF-BA6F-4512-86F8-5FE2FAC7F4FA}"/>
    <dgm:cxn modelId="{D95C396D-E0A0-45E0-B349-17068F70BBDE}" type="presOf" srcId="{794DD46F-747C-4FEB-978E-1C88CD18458A}" destId="{6BDDE08D-36A9-4494-B45C-B2033CDD7C59}" srcOrd="0" destOrd="0" presId="urn:microsoft.com/office/officeart/2009/3/layout/SpiralPicture"/>
    <dgm:cxn modelId="{944B81CB-BABA-4BEA-AB8B-300FECC37E0E}" srcId="{2AA077EA-D9F8-4E4B-9035-0907DB345E06}" destId="{2A16F51B-D484-40FF-A40A-8AB5C9EB6AB3}" srcOrd="3" destOrd="0" parTransId="{A4DE9488-A0A9-4558-9CD8-3709E477D089}" sibTransId="{52C35196-CFF3-4A16-ABF4-21F73BD0C43C}"/>
    <dgm:cxn modelId="{BA6D28B9-480B-4ABA-83A2-352730338AE9}" type="presOf" srcId="{2A16F51B-D484-40FF-A40A-8AB5C9EB6AB3}" destId="{7A87D4C1-AC82-4FF1-A780-4AD44064F04E}" srcOrd="0" destOrd="0" presId="urn:microsoft.com/office/officeart/2009/3/layout/SpiralPicture"/>
    <dgm:cxn modelId="{61BF9583-E7F1-4101-8DC1-E630AE87FDD4}" type="presOf" srcId="{A3DF571E-0D56-4EB1-A3BE-7D0468302011}" destId="{304851F4-AB18-4E87-89B1-EC56AA28E121}" srcOrd="0" destOrd="0" presId="urn:microsoft.com/office/officeart/2009/3/layout/SpiralPicture"/>
    <dgm:cxn modelId="{1877D482-297B-4980-B0B1-A9CAA3FF7DAA}" type="presOf" srcId="{D48EC834-6173-4986-93E6-A7438002C134}" destId="{0636C8E9-00A2-4AC5-824F-53A5345233B1}" srcOrd="0" destOrd="0" presId="urn:microsoft.com/office/officeart/2009/3/layout/SpiralPicture"/>
    <dgm:cxn modelId="{4E87128C-B0F8-42CD-BBEB-48D61706B70A}" type="presOf" srcId="{52C35196-CFF3-4A16-ABF4-21F73BD0C43C}" destId="{FD0B5F05-5253-48E8-A99E-41769AA90097}" srcOrd="0" destOrd="0" presId="urn:microsoft.com/office/officeart/2009/3/layout/SpiralPicture"/>
    <dgm:cxn modelId="{D8B34ADA-6478-4E77-9025-3A0153DC8C12}" srcId="{2AA077EA-D9F8-4E4B-9035-0907DB345E06}" destId="{A3DF571E-0D56-4EB1-A3BE-7D0468302011}" srcOrd="0" destOrd="0" parTransId="{F1261AF1-7B2F-43A4-A45C-B58E9DD0D4A5}" sibTransId="{794DD46F-747C-4FEB-978E-1C88CD18458A}"/>
    <dgm:cxn modelId="{B59C7975-7C96-4352-B49C-1BA7230781D1}" type="presOf" srcId="{3D29F27D-5118-4DA6-9BA1-49F91AE45D2D}" destId="{7861318B-9760-4C8A-AADF-2F35A62F9F5E}" srcOrd="0" destOrd="0" presId="urn:microsoft.com/office/officeart/2009/3/layout/SpiralPicture"/>
    <dgm:cxn modelId="{73B48916-61F6-43FC-9CCD-243B1EAD7FC6}" type="presOf" srcId="{2AA077EA-D9F8-4E4B-9035-0907DB345E06}" destId="{9594EFA1-3535-420F-88F4-51861BEE9008}" srcOrd="0" destOrd="0" presId="urn:microsoft.com/office/officeart/2009/3/layout/SpiralPicture"/>
    <dgm:cxn modelId="{BE02C8E5-2717-46F6-9934-D924D69A7E9E}" type="presOf" srcId="{F39EA3EF-BA6F-4512-86F8-5FE2FAC7F4FA}" destId="{675718B5-DFB0-44AD-BB9E-20AF08856739}" srcOrd="0" destOrd="0" presId="urn:microsoft.com/office/officeart/2009/3/layout/SpiralPicture"/>
    <dgm:cxn modelId="{6BDC1E47-4A7D-4402-9297-B198F7D3A8D7}" srcId="{2AA077EA-D9F8-4E4B-9035-0907DB345E06}" destId="{5ABDA5B8-0496-4345-BE2D-5623BA58FED3}" srcOrd="2" destOrd="0" parTransId="{63B667CA-887E-4880-927C-FB6689E7B93E}" sibTransId="{3D29F27D-5118-4DA6-9BA1-49F91AE45D2D}"/>
    <dgm:cxn modelId="{34AE9FC3-6B69-4113-A22D-75CF3A5B4637}" type="presOf" srcId="{5ABDA5B8-0496-4345-BE2D-5623BA58FED3}" destId="{58A8E8D9-7E5E-4900-B4B0-D2E68B9E79EF}" srcOrd="0" destOrd="0" presId="urn:microsoft.com/office/officeart/2009/3/layout/SpiralPicture"/>
    <dgm:cxn modelId="{9CCD438E-6350-4A06-A280-E4A351DB6D5B}" type="presParOf" srcId="{9594EFA1-3535-420F-88F4-51861BEE9008}" destId="{CCD5B926-4E83-4092-8CCA-9686F0FE4769}" srcOrd="0" destOrd="0" presId="urn:microsoft.com/office/officeart/2009/3/layout/SpiralPicture"/>
    <dgm:cxn modelId="{5A86F40E-4CFF-4FBE-B993-EF7DE1AB0EC6}" type="presParOf" srcId="{CCD5B926-4E83-4092-8CCA-9686F0FE4769}" destId="{AF2459C1-22A7-423C-8146-87ED0A554A49}" srcOrd="0" destOrd="0" presId="urn:microsoft.com/office/officeart/2009/3/layout/SpiralPicture"/>
    <dgm:cxn modelId="{1909BCA2-EA72-44F8-B119-B33A3D5638EE}" type="presParOf" srcId="{CCD5B926-4E83-4092-8CCA-9686F0FE4769}" destId="{19759C98-A306-40E5-8778-3E067BD8C22F}" srcOrd="1" destOrd="0" presId="urn:microsoft.com/office/officeart/2009/3/layout/SpiralPicture"/>
    <dgm:cxn modelId="{D8B68E04-5B10-49EE-A92B-94372BBC79D1}" type="presParOf" srcId="{CCD5B926-4E83-4092-8CCA-9686F0FE4769}" destId="{214474E2-C140-440C-8117-FD928EB8FFC7}" srcOrd="2" destOrd="0" presId="urn:microsoft.com/office/officeart/2009/3/layout/SpiralPicture"/>
    <dgm:cxn modelId="{D8191A3F-55D1-4C03-954B-2389AB6EFCF0}" type="presParOf" srcId="{214474E2-C140-440C-8117-FD928EB8FFC7}" destId="{6BDDE08D-36A9-4494-B45C-B2033CDD7C59}" srcOrd="0" destOrd="0" presId="urn:microsoft.com/office/officeart/2009/3/layout/SpiralPicture"/>
    <dgm:cxn modelId="{E1F0845B-65F6-4B01-BD13-F85383B9E7C3}" type="presParOf" srcId="{CCD5B926-4E83-4092-8CCA-9686F0FE4769}" destId="{F4C82AFD-B82B-4BC5-A04D-7CF36698314E}" srcOrd="3" destOrd="0" presId="urn:microsoft.com/office/officeart/2009/3/layout/SpiralPicture"/>
    <dgm:cxn modelId="{A9A728CF-0783-40B6-BB72-CF02F6A0AAFE}" type="presParOf" srcId="{F4C82AFD-B82B-4BC5-A04D-7CF36698314E}" destId="{F38ED474-20D7-4AAF-9F21-B0E1E59791F6}" srcOrd="0" destOrd="0" presId="urn:microsoft.com/office/officeart/2009/3/layout/SpiralPicture"/>
    <dgm:cxn modelId="{A4F4386A-4B61-4934-8240-3ED81FF6A1E4}" type="presParOf" srcId="{CCD5B926-4E83-4092-8CCA-9686F0FE4769}" destId="{030B4504-22B6-43BD-B028-413B778AC2B9}" srcOrd="4" destOrd="0" presId="urn:microsoft.com/office/officeart/2009/3/layout/SpiralPicture"/>
    <dgm:cxn modelId="{604DBABF-2EC6-4A5B-8466-9C1DD1546536}" type="presParOf" srcId="{030B4504-22B6-43BD-B028-413B778AC2B9}" destId="{675718B5-DFB0-44AD-BB9E-20AF08856739}" srcOrd="0" destOrd="0" presId="urn:microsoft.com/office/officeart/2009/3/layout/SpiralPicture"/>
    <dgm:cxn modelId="{9AACD6C7-6307-4087-87DA-AAF1F6F57455}" type="presParOf" srcId="{CCD5B926-4E83-4092-8CCA-9686F0FE4769}" destId="{D9FE78CE-E8FD-42FC-8CDA-DF44DC3FB280}" srcOrd="5" destOrd="0" presId="urn:microsoft.com/office/officeart/2009/3/layout/SpiralPicture"/>
    <dgm:cxn modelId="{5A6BFAB6-C9AB-4141-B45A-11E1900FF16D}" type="presParOf" srcId="{D9FE78CE-E8FD-42FC-8CDA-DF44DC3FB280}" destId="{D0AAE6E4-5B45-4542-B47E-D0465C71597E}" srcOrd="0" destOrd="0" presId="urn:microsoft.com/office/officeart/2009/3/layout/SpiralPicture"/>
    <dgm:cxn modelId="{E43E2FBE-D7E4-4A65-B0A3-62690FA70A8D}" type="presParOf" srcId="{D9FE78CE-E8FD-42FC-8CDA-DF44DC3FB280}" destId="{F541F9BF-AE50-43D0-B994-ACDAA5C5E869}" srcOrd="1" destOrd="0" presId="urn:microsoft.com/office/officeart/2009/3/layout/SpiralPicture"/>
    <dgm:cxn modelId="{E93ADF9E-0AD0-46F6-8A45-5F3EB92541B3}" type="presParOf" srcId="{CCD5B926-4E83-4092-8CCA-9686F0FE4769}" destId="{0AA9FD6E-88F2-49DC-8597-F5E7D021FF58}" srcOrd="6" destOrd="0" presId="urn:microsoft.com/office/officeart/2009/3/layout/SpiralPicture"/>
    <dgm:cxn modelId="{8F472BB1-9213-4F79-9A4D-C46A5D0ED42F}" type="presParOf" srcId="{0AA9FD6E-88F2-49DC-8597-F5E7D021FF58}" destId="{7861318B-9760-4C8A-AADF-2F35A62F9F5E}" srcOrd="0" destOrd="0" presId="urn:microsoft.com/office/officeart/2009/3/layout/SpiralPicture"/>
    <dgm:cxn modelId="{8D41019C-A9DF-4883-8D91-076268FA5109}" type="presParOf" srcId="{CCD5B926-4E83-4092-8CCA-9686F0FE4769}" destId="{130BA9DD-D524-4399-93E9-1E410BEA0B91}" srcOrd="7" destOrd="0" presId="urn:microsoft.com/office/officeart/2009/3/layout/SpiralPicture"/>
    <dgm:cxn modelId="{B60EA827-2179-406C-B4A7-FE5AAD46D693}" type="presParOf" srcId="{130BA9DD-D524-4399-93E9-1E410BEA0B91}" destId="{3CCAEAA0-3BFD-4779-A0E4-F25265CDAA8D}" srcOrd="0" destOrd="0" presId="urn:microsoft.com/office/officeart/2009/3/layout/SpiralPicture"/>
    <dgm:cxn modelId="{ED60D8CE-73FC-4F50-A0C8-06D6FAA99C4D}" type="presParOf" srcId="{130BA9DD-D524-4399-93E9-1E410BEA0B91}" destId="{5612E6B5-54FA-4327-AC1F-7464EE4C9218}" srcOrd="1" destOrd="0" presId="urn:microsoft.com/office/officeart/2009/3/layout/SpiralPicture"/>
    <dgm:cxn modelId="{C1C6BD69-A46B-4728-992E-7A1753E81D6D}" type="presParOf" srcId="{130BA9DD-D524-4399-93E9-1E410BEA0B91}" destId="{935A377F-8B4C-44F2-93D6-03A941807A1F}" srcOrd="2" destOrd="0" presId="urn:microsoft.com/office/officeart/2009/3/layout/SpiralPicture"/>
    <dgm:cxn modelId="{774FDC90-713B-45C4-85C8-0FA308E14976}" type="presParOf" srcId="{CCD5B926-4E83-4092-8CCA-9686F0FE4769}" destId="{78A9DD61-4ACF-4F8C-B534-B70E74DE7F72}" srcOrd="8" destOrd="0" presId="urn:microsoft.com/office/officeart/2009/3/layout/SpiralPicture"/>
    <dgm:cxn modelId="{1C7CD567-4DA3-4AEC-95BD-D41543C69F56}" type="presParOf" srcId="{78A9DD61-4ACF-4F8C-B534-B70E74DE7F72}" destId="{FD0B5F05-5253-48E8-A99E-41769AA90097}" srcOrd="0" destOrd="0" presId="urn:microsoft.com/office/officeart/2009/3/layout/SpiralPicture"/>
    <dgm:cxn modelId="{66BCE77A-171A-43B4-8F31-865035B9DE94}" type="presParOf" srcId="{CCD5B926-4E83-4092-8CCA-9686F0FE4769}" destId="{9AC92600-E1D6-463F-BBC1-65C904ECC00F}" srcOrd="9" destOrd="0" presId="urn:microsoft.com/office/officeart/2009/3/layout/SpiralPicture"/>
    <dgm:cxn modelId="{3C43FF7D-E83F-466F-A6E4-D2F8962301D8}" type="presParOf" srcId="{9AC92600-E1D6-463F-BBC1-65C904ECC00F}" destId="{ACAD994B-0895-4DCB-AD67-FEC295AB6A72}" srcOrd="0" destOrd="0" presId="urn:microsoft.com/office/officeart/2009/3/layout/SpiralPicture"/>
    <dgm:cxn modelId="{3AC36EB6-66A5-4FB6-AB38-3F4D688849E6}" type="presParOf" srcId="{9AC92600-E1D6-463F-BBC1-65C904ECC00F}" destId="{9874C435-4F08-45B7-AD95-0D742326D283}" srcOrd="1" destOrd="0" presId="urn:microsoft.com/office/officeart/2009/3/layout/SpiralPicture"/>
    <dgm:cxn modelId="{CE69EA19-0E9E-489E-A072-1F7092AD0189}" type="presParOf" srcId="{9AC92600-E1D6-463F-BBC1-65C904ECC00F}" destId="{25729259-3A03-4421-9B9B-937DB53CA333}" srcOrd="2" destOrd="0" presId="urn:microsoft.com/office/officeart/2009/3/layout/SpiralPicture"/>
    <dgm:cxn modelId="{57663CA4-D897-43CC-9556-1773697F25F0}" type="presParOf" srcId="{9AC92600-E1D6-463F-BBC1-65C904ECC00F}" destId="{54572306-3C5A-47C4-9D28-30CF58B81180}" srcOrd="3" destOrd="0" presId="urn:microsoft.com/office/officeart/2009/3/layout/SpiralPicture"/>
    <dgm:cxn modelId="{529CA82F-D6D5-4722-9993-1E573F245523}" type="presParOf" srcId="{CCD5B926-4E83-4092-8CCA-9686F0FE4769}" destId="{67F23D27-BB9A-48EA-9A85-5E478AC8C7A8}" srcOrd="10" destOrd="0" presId="urn:microsoft.com/office/officeart/2009/3/layout/SpiralPicture"/>
    <dgm:cxn modelId="{51588674-72DD-4E5E-8DAB-B126CF68FADE}" type="presParOf" srcId="{9594EFA1-3535-420F-88F4-51861BEE9008}" destId="{746F7E9E-F678-4237-A088-1FB79999B215}" srcOrd="1" destOrd="0" presId="urn:microsoft.com/office/officeart/2009/3/layout/SpiralPicture"/>
    <dgm:cxn modelId="{707B57D5-11B2-4CC3-839B-9639B9A5CE46}" type="presParOf" srcId="{746F7E9E-F678-4237-A088-1FB79999B215}" destId="{0149BF26-0B69-448C-8FC2-F00E00AC800C}" srcOrd="0" destOrd="0" presId="urn:microsoft.com/office/officeart/2009/3/layout/SpiralPicture"/>
    <dgm:cxn modelId="{56EF26A2-330B-4CF0-BEF8-1DEACBE8DBCF}" type="presParOf" srcId="{0149BF26-0B69-448C-8FC2-F00E00AC800C}" destId="{FCF04C4F-74DD-42F8-8690-99821B8F242E}" srcOrd="0" destOrd="0" presId="urn:microsoft.com/office/officeart/2009/3/layout/SpiralPicture"/>
    <dgm:cxn modelId="{82DF06CE-8670-4AC0-AF31-06CDB182BB7A}" type="presParOf" srcId="{746F7E9E-F678-4237-A088-1FB79999B215}" destId="{304851F4-AB18-4E87-89B1-EC56AA28E121}" srcOrd="1" destOrd="0" presId="urn:microsoft.com/office/officeart/2009/3/layout/SpiralPicture"/>
    <dgm:cxn modelId="{77B6C27A-C0F6-4E51-B951-B4982D900A44}" type="presParOf" srcId="{746F7E9E-F678-4237-A088-1FB79999B215}" destId="{18240DB7-E69E-45B5-B1E8-97D185F3C98E}" srcOrd="2" destOrd="0" presId="urn:microsoft.com/office/officeart/2009/3/layout/SpiralPicture"/>
    <dgm:cxn modelId="{4F299F05-F1E7-40E4-9AED-51C049A1FAFD}" type="presParOf" srcId="{18240DB7-E69E-45B5-B1E8-97D185F3C98E}" destId="{5E46E08A-17B4-4294-9BC4-5E9719A858F6}" srcOrd="0" destOrd="0" presId="urn:microsoft.com/office/officeart/2009/3/layout/SpiralPicture"/>
    <dgm:cxn modelId="{43475B7A-615B-44F7-BAA1-BE2254836C63}" type="presParOf" srcId="{18240DB7-E69E-45B5-B1E8-97D185F3C98E}" destId="{768C8294-C0D8-43F6-A4FB-DB2759324920}" srcOrd="1" destOrd="0" presId="urn:microsoft.com/office/officeart/2009/3/layout/SpiralPicture"/>
    <dgm:cxn modelId="{B9E1A388-42A8-41DE-890D-63FC9352361B}" type="presParOf" srcId="{746F7E9E-F678-4237-A088-1FB79999B215}" destId="{0636C8E9-00A2-4AC5-824F-53A5345233B1}" srcOrd="3" destOrd="0" presId="urn:microsoft.com/office/officeart/2009/3/layout/SpiralPicture"/>
    <dgm:cxn modelId="{9ACC53CB-5F17-485D-96C6-50CFFACC3163}" type="presParOf" srcId="{746F7E9E-F678-4237-A088-1FB79999B215}" destId="{1D56612D-02EB-4F79-A6C9-F137196FA221}" srcOrd="4" destOrd="0" presId="urn:microsoft.com/office/officeart/2009/3/layout/SpiralPicture"/>
    <dgm:cxn modelId="{68B5DC6F-59B6-4205-9BD7-AC483BC7595E}" type="presParOf" srcId="{1D56612D-02EB-4F79-A6C9-F137196FA221}" destId="{AF13278B-9168-4BC5-82DC-975CDE5F52C9}" srcOrd="0" destOrd="0" presId="urn:microsoft.com/office/officeart/2009/3/layout/SpiralPicture"/>
    <dgm:cxn modelId="{C52ACE29-1235-4995-9DF0-61AE4BF08FBD}" type="presParOf" srcId="{1D56612D-02EB-4F79-A6C9-F137196FA221}" destId="{C27648B3-4EE0-47D6-8DB5-C7CC23334C6C}" srcOrd="1" destOrd="0" presId="urn:microsoft.com/office/officeart/2009/3/layout/SpiralPicture"/>
    <dgm:cxn modelId="{C9DF9C3B-19F2-4523-95F1-39561ADD020C}" type="presParOf" srcId="{1D56612D-02EB-4F79-A6C9-F137196FA221}" destId="{71177B2B-4A22-4321-AF63-7B4DDDAA2B80}" srcOrd="2" destOrd="0" presId="urn:microsoft.com/office/officeart/2009/3/layout/SpiralPicture"/>
    <dgm:cxn modelId="{CDB92A85-A12A-4339-8625-7CF84715C90B}" type="presParOf" srcId="{746F7E9E-F678-4237-A088-1FB79999B215}" destId="{58A8E8D9-7E5E-4900-B4B0-D2E68B9E79EF}" srcOrd="5" destOrd="0" presId="urn:microsoft.com/office/officeart/2009/3/layout/SpiralPicture"/>
    <dgm:cxn modelId="{433F2BB0-3A37-469A-AD2E-AC5FC3266E88}" type="presParOf" srcId="{746F7E9E-F678-4237-A088-1FB79999B215}" destId="{E9466A31-47D7-4A66-B0FD-3C8EC8596A82}" srcOrd="6" destOrd="0" presId="urn:microsoft.com/office/officeart/2009/3/layout/SpiralPicture"/>
    <dgm:cxn modelId="{B36A788F-7B5D-4C0B-98F3-8F370AEC8085}" type="presParOf" srcId="{E9466A31-47D7-4A66-B0FD-3C8EC8596A82}" destId="{F5E3EAE4-5DCE-48E2-AC4F-1542BBD69A3B}" srcOrd="0" destOrd="0" presId="urn:microsoft.com/office/officeart/2009/3/layout/SpiralPicture"/>
    <dgm:cxn modelId="{0C45C264-7BA3-48DA-9998-355F2572BFE7}" type="presParOf" srcId="{E9466A31-47D7-4A66-B0FD-3C8EC8596A82}" destId="{B46646A1-A4BF-427A-8EEE-B4D4E48B4E59}" srcOrd="1" destOrd="0" presId="urn:microsoft.com/office/officeart/2009/3/layout/SpiralPicture"/>
    <dgm:cxn modelId="{BF37FEE5-E6AD-4743-BF49-0FCB1FBF13FD}" type="presParOf" srcId="{E9466A31-47D7-4A66-B0FD-3C8EC8596A82}" destId="{38BD538E-3059-4E34-9DB3-4C493B327952}" srcOrd="2" destOrd="0" presId="urn:microsoft.com/office/officeart/2009/3/layout/SpiralPicture"/>
    <dgm:cxn modelId="{AC04F796-7161-4943-9486-45B189178872}" type="presParOf" srcId="{E9466A31-47D7-4A66-B0FD-3C8EC8596A82}" destId="{09B0E64C-2C4C-42A4-89A3-4292B8B8FD3D}" srcOrd="3" destOrd="0" presId="urn:microsoft.com/office/officeart/2009/3/layout/SpiralPicture"/>
    <dgm:cxn modelId="{22EAEECA-1F0E-414F-AD0D-3EA3627FBC3C}" type="presParOf" srcId="{746F7E9E-F678-4237-A088-1FB79999B215}" destId="{7A87D4C1-AC82-4FF1-A780-4AD44064F04E}" srcOrd="7"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27113-D3CD-480C-AAFB-78F176017E6E}">
      <dsp:nvSpPr>
        <dsp:cNvPr id="0" name=""/>
        <dsp:cNvSpPr/>
      </dsp:nvSpPr>
      <dsp:spPr>
        <a:xfrm>
          <a:off x="268078" y="263938"/>
          <a:ext cx="3088079" cy="2197511"/>
        </a:xfrm>
        <a:prstGeom prst="frame">
          <a:avLst>
            <a:gd name="adj1" fmla="val 5450"/>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C540B63C-69B2-4C2F-A810-E9391C6B04E7}">
      <dsp:nvSpPr>
        <dsp:cNvPr id="0" name=""/>
        <dsp:cNvSpPr/>
      </dsp:nvSpPr>
      <dsp:spPr>
        <a:xfrm>
          <a:off x="268078" y="2970840"/>
          <a:ext cx="3088079" cy="2197511"/>
        </a:xfrm>
        <a:prstGeom prst="frame">
          <a:avLst>
            <a:gd name="adj1" fmla="val 5450"/>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FBE71DE2-69E1-4854-9870-EC90F878D7FB}">
      <dsp:nvSpPr>
        <dsp:cNvPr id="0" name=""/>
        <dsp:cNvSpPr/>
      </dsp:nvSpPr>
      <dsp:spPr>
        <a:xfrm>
          <a:off x="5502980" y="263938"/>
          <a:ext cx="3088079" cy="2197511"/>
        </a:xfrm>
        <a:prstGeom prst="frame">
          <a:avLst>
            <a:gd name="adj1" fmla="val 5450"/>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0A317EC3-75F6-4273-B4E9-70B60CC235DE}">
      <dsp:nvSpPr>
        <dsp:cNvPr id="0" name=""/>
        <dsp:cNvSpPr/>
      </dsp:nvSpPr>
      <dsp:spPr>
        <a:xfrm>
          <a:off x="149345" y="630"/>
          <a:ext cx="2969345" cy="2078654"/>
        </a:xfrm>
        <a:prstGeom prst="rect">
          <a:avLst/>
        </a:prstGeom>
        <a:blipFill>
          <a:blip xmlns:r="http://schemas.openxmlformats.org/officeDocument/2006/relationships" r:embed="rId1"/>
          <a:srcRect/>
          <a:stretch>
            <a:fillRect t="-8000" b="-8000"/>
          </a:stretch>
        </a:blip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7302942-8219-467B-8145-3F7EB2B98E78}">
      <dsp:nvSpPr>
        <dsp:cNvPr id="0" name=""/>
        <dsp:cNvSpPr/>
      </dsp:nvSpPr>
      <dsp:spPr>
        <a:xfrm>
          <a:off x="388808" y="2080023"/>
          <a:ext cx="2848615" cy="26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lvl="0" algn="l" defTabSz="533400">
            <a:lnSpc>
              <a:spcPct val="90000"/>
            </a:lnSpc>
            <a:spcBef>
              <a:spcPct val="0"/>
            </a:spcBef>
            <a:spcAft>
              <a:spcPct val="35000"/>
            </a:spcAft>
          </a:pPr>
          <a:endParaRPr lang="en-US" sz="1200" kern="1200" dirty="0"/>
        </a:p>
      </dsp:txBody>
      <dsp:txXfrm>
        <a:off x="388808" y="2080023"/>
        <a:ext cx="2848615" cy="260846"/>
      </dsp:txXfrm>
    </dsp:sp>
    <dsp:sp modelId="{636E1767-908F-426B-9D91-A3D0AE8F6799}">
      <dsp:nvSpPr>
        <dsp:cNvPr id="0" name=""/>
        <dsp:cNvSpPr/>
      </dsp:nvSpPr>
      <dsp:spPr>
        <a:xfrm>
          <a:off x="3481876" y="263938"/>
          <a:ext cx="1411835" cy="2197511"/>
        </a:xfrm>
        <a:prstGeom prst="rect">
          <a:avLst/>
        </a:prstGeom>
        <a:noFill/>
        <a:ln>
          <a:noFill/>
        </a:ln>
        <a:effectLst/>
      </dsp:spPr>
      <dsp:style>
        <a:lnRef idx="0">
          <a:scrgbClr r="0" g="0" b="0"/>
        </a:lnRef>
        <a:fillRef idx="0">
          <a:scrgbClr r="0" g="0" b="0"/>
        </a:fillRef>
        <a:effectRef idx="0">
          <a:scrgbClr r="0" g="0" b="0"/>
        </a:effectRef>
        <a:fontRef idx="minor"/>
      </dsp:style>
    </dsp:sp>
    <dsp:sp modelId="{50FB771B-B846-49AA-8251-0B198493DE8C}">
      <dsp:nvSpPr>
        <dsp:cNvPr id="0" name=""/>
        <dsp:cNvSpPr/>
      </dsp:nvSpPr>
      <dsp:spPr>
        <a:xfrm>
          <a:off x="5502980" y="2970840"/>
          <a:ext cx="3088079" cy="2197511"/>
        </a:xfrm>
        <a:prstGeom prst="frame">
          <a:avLst>
            <a:gd name="adj1" fmla="val 5450"/>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491EBE8A-3D36-45A0-A707-E427F5BDE14C}">
      <dsp:nvSpPr>
        <dsp:cNvPr id="0" name=""/>
        <dsp:cNvSpPr/>
      </dsp:nvSpPr>
      <dsp:spPr>
        <a:xfrm>
          <a:off x="149345" y="2707532"/>
          <a:ext cx="2969345" cy="2078654"/>
        </a:xfrm>
        <a:prstGeom prst="rect">
          <a:avLst/>
        </a:prstGeom>
        <a:blipFill>
          <a:blip xmlns:r="http://schemas.openxmlformats.org/officeDocument/2006/relationships" r:embed="rId2"/>
          <a:srcRect/>
          <a:stretch>
            <a:fillRect t="-11000" b="-11000"/>
          </a:stretch>
        </a:blip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04038BA2-E323-458C-B9D2-A01FC0C66819}">
      <dsp:nvSpPr>
        <dsp:cNvPr id="0" name=""/>
        <dsp:cNvSpPr/>
      </dsp:nvSpPr>
      <dsp:spPr>
        <a:xfrm>
          <a:off x="388808" y="4786924"/>
          <a:ext cx="2848615" cy="26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lvl="0" algn="l" defTabSz="533400">
            <a:lnSpc>
              <a:spcPct val="90000"/>
            </a:lnSpc>
            <a:spcBef>
              <a:spcPct val="0"/>
            </a:spcBef>
            <a:spcAft>
              <a:spcPct val="35000"/>
            </a:spcAft>
          </a:pPr>
          <a:endParaRPr lang="en-US" sz="1200" kern="1200" dirty="0"/>
        </a:p>
      </dsp:txBody>
      <dsp:txXfrm>
        <a:off x="388808" y="4786924"/>
        <a:ext cx="2848615" cy="260846"/>
      </dsp:txXfrm>
    </dsp:sp>
    <dsp:sp modelId="{AA091C4A-DB9C-425C-AE1C-D56CA4CE4105}">
      <dsp:nvSpPr>
        <dsp:cNvPr id="0" name=""/>
        <dsp:cNvSpPr/>
      </dsp:nvSpPr>
      <dsp:spPr>
        <a:xfrm>
          <a:off x="3481876" y="2970840"/>
          <a:ext cx="1411835" cy="2197511"/>
        </a:xfrm>
        <a:prstGeom prst="rect">
          <a:avLst/>
        </a:prstGeom>
        <a:noFill/>
        <a:ln>
          <a:noFill/>
        </a:ln>
        <a:effectLst/>
      </dsp:spPr>
      <dsp:style>
        <a:lnRef idx="0">
          <a:scrgbClr r="0" g="0" b="0"/>
        </a:lnRef>
        <a:fillRef idx="0">
          <a:scrgbClr r="0" g="0" b="0"/>
        </a:fillRef>
        <a:effectRef idx="0">
          <a:scrgbClr r="0" g="0" b="0"/>
        </a:effectRef>
        <a:fontRef idx="minor"/>
      </dsp:style>
    </dsp:sp>
    <dsp:sp modelId="{B4F70024-B1C9-4EAC-BB1F-0865791E5819}">
      <dsp:nvSpPr>
        <dsp:cNvPr id="0" name=""/>
        <dsp:cNvSpPr/>
      </dsp:nvSpPr>
      <dsp:spPr>
        <a:xfrm>
          <a:off x="5384246" y="630"/>
          <a:ext cx="2969345" cy="2078654"/>
        </a:xfrm>
        <a:prstGeom prst="rect">
          <a:avLst/>
        </a:prstGeom>
        <a:blipFill>
          <a:blip xmlns:r="http://schemas.openxmlformats.org/officeDocument/2006/relationships" r:embed="rId3"/>
          <a:srcRect/>
          <a:stretch>
            <a:fillRect t="-18000" b="-18000"/>
          </a:stretch>
        </a:blip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2EFA60B5-0A69-4F8C-A943-344F8723DBCA}">
      <dsp:nvSpPr>
        <dsp:cNvPr id="0" name=""/>
        <dsp:cNvSpPr/>
      </dsp:nvSpPr>
      <dsp:spPr>
        <a:xfrm>
          <a:off x="5623709" y="2080023"/>
          <a:ext cx="2848615" cy="26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lvl="0" algn="l" defTabSz="533400">
            <a:lnSpc>
              <a:spcPct val="90000"/>
            </a:lnSpc>
            <a:spcBef>
              <a:spcPct val="0"/>
            </a:spcBef>
            <a:spcAft>
              <a:spcPct val="35000"/>
            </a:spcAft>
          </a:pPr>
          <a:r>
            <a:rPr lang="en-US" sz="1200" kern="1200" dirty="0" smtClean="0"/>
            <a:t>                                    </a:t>
          </a:r>
          <a:endParaRPr lang="en-US" sz="1200" kern="1200" dirty="0"/>
        </a:p>
      </dsp:txBody>
      <dsp:txXfrm>
        <a:off x="5623709" y="2080023"/>
        <a:ext cx="2848615" cy="260846"/>
      </dsp:txXfrm>
    </dsp:sp>
    <dsp:sp modelId="{80204C41-C42A-4D09-98D2-9EF7A59C1C5C}">
      <dsp:nvSpPr>
        <dsp:cNvPr id="0" name=""/>
        <dsp:cNvSpPr/>
      </dsp:nvSpPr>
      <dsp:spPr>
        <a:xfrm>
          <a:off x="8716777" y="263938"/>
          <a:ext cx="1411835" cy="2197511"/>
        </a:xfrm>
        <a:prstGeom prst="rect">
          <a:avLst/>
        </a:prstGeom>
        <a:noFill/>
        <a:ln>
          <a:noFill/>
        </a:ln>
        <a:effectLst/>
      </dsp:spPr>
      <dsp:style>
        <a:lnRef idx="0">
          <a:scrgbClr r="0" g="0" b="0"/>
        </a:lnRef>
        <a:fillRef idx="0">
          <a:scrgbClr r="0" g="0" b="0"/>
        </a:fillRef>
        <a:effectRef idx="0">
          <a:scrgbClr r="0" g="0" b="0"/>
        </a:effectRef>
        <a:fontRef idx="minor"/>
      </dsp:style>
    </dsp:sp>
    <dsp:sp modelId="{80C0ABA4-DE4A-496D-B7C2-044EC40AF53B}">
      <dsp:nvSpPr>
        <dsp:cNvPr id="0" name=""/>
        <dsp:cNvSpPr/>
      </dsp:nvSpPr>
      <dsp:spPr>
        <a:xfrm>
          <a:off x="5384246" y="2707532"/>
          <a:ext cx="2969345" cy="2078654"/>
        </a:xfrm>
        <a:prstGeom prst="rect">
          <a:avLst/>
        </a:prstGeom>
        <a:blipFill>
          <a:blip xmlns:r="http://schemas.openxmlformats.org/officeDocument/2006/relationships" r:embed="rId4"/>
          <a:srcRect/>
          <a:stretch>
            <a:fillRect t="-15000" b="-15000"/>
          </a:stretch>
        </a:blip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CEB9E88-08D7-47B6-A179-B7D049E321C8}">
      <dsp:nvSpPr>
        <dsp:cNvPr id="0" name=""/>
        <dsp:cNvSpPr/>
      </dsp:nvSpPr>
      <dsp:spPr>
        <a:xfrm>
          <a:off x="5623709" y="4786924"/>
          <a:ext cx="2848615" cy="26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lvl="0" algn="l" defTabSz="533400">
            <a:lnSpc>
              <a:spcPct val="90000"/>
            </a:lnSpc>
            <a:spcBef>
              <a:spcPct val="0"/>
            </a:spcBef>
            <a:spcAft>
              <a:spcPct val="35000"/>
            </a:spcAft>
          </a:pPr>
          <a:endParaRPr lang="en-US" sz="1200" kern="1200" dirty="0"/>
        </a:p>
      </dsp:txBody>
      <dsp:txXfrm>
        <a:off x="5623709" y="4786924"/>
        <a:ext cx="2848615" cy="260846"/>
      </dsp:txXfrm>
    </dsp:sp>
    <dsp:sp modelId="{0770F0BC-8505-469F-B2D4-839886E13103}">
      <dsp:nvSpPr>
        <dsp:cNvPr id="0" name=""/>
        <dsp:cNvSpPr/>
      </dsp:nvSpPr>
      <dsp:spPr>
        <a:xfrm>
          <a:off x="8716777" y="2970840"/>
          <a:ext cx="1411835" cy="219751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36A25-3364-4738-B766-41F6282BBA7B}">
      <dsp:nvSpPr>
        <dsp:cNvPr id="0" name=""/>
        <dsp:cNvSpPr/>
      </dsp:nvSpPr>
      <dsp:spPr>
        <a:xfrm>
          <a:off x="609599" y="0"/>
          <a:ext cx="6908800" cy="331660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E8E90-A258-472E-A2E5-BA8FD11E21AD}">
      <dsp:nvSpPr>
        <dsp:cNvPr id="0" name=""/>
        <dsp:cNvSpPr/>
      </dsp:nvSpPr>
      <dsp:spPr>
        <a:xfrm>
          <a:off x="4486" y="655015"/>
          <a:ext cx="3883585" cy="2006570"/>
        </a:xfrm>
        <a:prstGeom prst="roundRect">
          <a:avLst/>
        </a:prstGeom>
        <a:solidFill>
          <a:schemeClr val="accent1">
            <a:hueOff val="0"/>
            <a:satOff val="0"/>
            <a:lumOff val="0"/>
            <a:alphaOff val="0"/>
          </a:schemeClr>
        </a:solidFill>
        <a:ln w="15875"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smtClean="0">
              <a:latin typeface="Times New Roman" panose="02020603050405020304" pitchFamily="18" charset="0"/>
              <a:cs typeface="Times New Roman" panose="02020603050405020304" pitchFamily="18" charset="0"/>
            </a:rPr>
            <a:t>Quê hương là những gì gần gũi thân thuộc, thiêng liêng nhất của mỗi chúng ta.</a:t>
          </a:r>
          <a:endParaRPr lang="en-US" sz="2100" kern="1200" dirty="0">
            <a:latin typeface="Times New Roman" panose="02020603050405020304" pitchFamily="18" charset="0"/>
            <a:cs typeface="Times New Roman" panose="02020603050405020304" pitchFamily="18" charset="0"/>
          </a:endParaRPr>
        </a:p>
      </dsp:txBody>
      <dsp:txXfrm>
        <a:off x="102439" y="752968"/>
        <a:ext cx="3687679" cy="1810664"/>
      </dsp:txXfrm>
    </dsp:sp>
    <dsp:sp modelId="{D474E28A-AC33-4DDA-ADD8-1CC97C3B376A}">
      <dsp:nvSpPr>
        <dsp:cNvPr id="0" name=""/>
        <dsp:cNvSpPr/>
      </dsp:nvSpPr>
      <dsp:spPr>
        <a:xfrm>
          <a:off x="4026184" y="656282"/>
          <a:ext cx="4097328" cy="2004036"/>
        </a:xfrm>
        <a:prstGeom prst="roundRect">
          <a:avLst/>
        </a:prstGeom>
        <a:solidFill>
          <a:schemeClr val="accent1">
            <a:hueOff val="0"/>
            <a:satOff val="0"/>
            <a:lumOff val="0"/>
            <a:alphaOff val="0"/>
          </a:schemeClr>
        </a:solidFill>
        <a:ln w="15875"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smtClean="0">
              <a:latin typeface="Times New Roman" panose="02020603050405020304" pitchFamily="18" charset="0"/>
              <a:cs typeface="Times New Roman" panose="02020603050405020304" pitchFamily="18" charset="0"/>
            </a:rPr>
            <a:t>Tình yêu quê hương là một trong những tình cảm ấm áp và sâu bền nhất, luôn hiện diện trong sâu thắm trái tim ta và là hành trang giúp ta khôn lớn, trưởng thành.</a:t>
          </a:r>
          <a:endParaRPr lang="en-US" sz="2100" kern="1200" dirty="0">
            <a:latin typeface="Times New Roman" panose="02020603050405020304" pitchFamily="18" charset="0"/>
            <a:cs typeface="Times New Roman" panose="02020603050405020304" pitchFamily="18" charset="0"/>
          </a:endParaRPr>
        </a:p>
      </dsp:txBody>
      <dsp:txXfrm>
        <a:off x="4124013" y="754111"/>
        <a:ext cx="3901670" cy="1808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9C36F-B260-4427-913C-B404FF085A2C}">
      <dsp:nvSpPr>
        <dsp:cNvPr id="0" name=""/>
        <dsp:cNvSpPr/>
      </dsp:nvSpPr>
      <dsp:spPr>
        <a:xfrm>
          <a:off x="-2639413" y="-443528"/>
          <a:ext cx="3434314" cy="3434314"/>
        </a:xfrm>
        <a:prstGeom prst="blockArc">
          <a:avLst>
            <a:gd name="adj1" fmla="val 18900000"/>
            <a:gd name="adj2" fmla="val 2700000"/>
            <a:gd name="adj3" fmla="val 629"/>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87B649-26D0-437C-9DE8-22A6F3831168}">
      <dsp:nvSpPr>
        <dsp:cNvPr id="0" name=""/>
        <dsp:cNvSpPr/>
      </dsp:nvSpPr>
      <dsp:spPr>
        <a:xfrm>
          <a:off x="775236" y="653439"/>
          <a:ext cx="7510756" cy="1240378"/>
        </a:xfrm>
        <a:prstGeom prst="rect">
          <a:avLst/>
        </a:prstGeom>
        <a:solidFill>
          <a:schemeClr val="accent1">
            <a:hueOff val="0"/>
            <a:satOff val="0"/>
            <a:lumOff val="0"/>
            <a:alphaOff val="0"/>
          </a:schemeClr>
        </a:solidFill>
        <a:ln w="15875"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10943" tIns="81280" rIns="81280" bIns="81280" numCol="1" spcCol="1270" anchor="ctr" anchorCtr="0">
          <a:noAutofit/>
        </a:bodyPr>
        <a:lstStyle/>
        <a:p>
          <a:pPr lvl="0" algn="l" defTabSz="1422400">
            <a:lnSpc>
              <a:spcPct val="90000"/>
            </a:lnSpc>
            <a:spcBef>
              <a:spcPct val="0"/>
            </a:spcBef>
            <a:spcAft>
              <a:spcPct val="35000"/>
            </a:spcAft>
          </a:pPr>
          <a:r>
            <a:rPr lang="vi-VN" sz="3200" kern="1200" dirty="0" smtClean="0">
              <a:latin typeface="+mj-lt"/>
            </a:rPr>
            <a:t>Đọc rõ ràng, rành mạch, biểu cảm...</a:t>
          </a:r>
          <a:endParaRPr lang="en-US" sz="3200" kern="1200" dirty="0">
            <a:latin typeface="+mj-lt"/>
          </a:endParaRPr>
        </a:p>
      </dsp:txBody>
      <dsp:txXfrm>
        <a:off x="775236" y="653439"/>
        <a:ext cx="7510756" cy="1240378"/>
      </dsp:txXfrm>
    </dsp:sp>
    <dsp:sp modelId="{7C31B255-3850-4C46-A8F0-EDD01891F477}">
      <dsp:nvSpPr>
        <dsp:cNvPr id="0" name=""/>
        <dsp:cNvSpPr/>
      </dsp:nvSpPr>
      <dsp:spPr>
        <a:xfrm>
          <a:off x="0" y="498392"/>
          <a:ext cx="1550473" cy="1550473"/>
        </a:xfrm>
        <a:prstGeom prst="ellipse">
          <a:avLst/>
        </a:prstGeom>
        <a:blipFill rotWithShape="0">
          <a:blip xmlns:r="http://schemas.openxmlformats.org/officeDocument/2006/relationships" r:embed="rId1"/>
          <a:stretch>
            <a:fillRect/>
          </a:stretch>
        </a:blipFill>
        <a:ln w="15875"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FAAF7-0F5B-4EFC-A785-E12D74E8DBBE}">
      <dsp:nvSpPr>
        <dsp:cNvPr id="0" name=""/>
        <dsp:cNvSpPr/>
      </dsp:nvSpPr>
      <dsp:spPr>
        <a:xfrm>
          <a:off x="3142828" y="3297167"/>
          <a:ext cx="3895922"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86812F-FF5D-433E-8070-23031B030CE9}">
      <dsp:nvSpPr>
        <dsp:cNvPr id="0" name=""/>
        <dsp:cNvSpPr/>
      </dsp:nvSpPr>
      <dsp:spPr>
        <a:xfrm>
          <a:off x="3142828" y="1939027"/>
          <a:ext cx="3337144"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3FD697-335F-4ACC-9AD1-73EAAB7696DF}">
      <dsp:nvSpPr>
        <dsp:cNvPr id="0" name=""/>
        <dsp:cNvSpPr/>
      </dsp:nvSpPr>
      <dsp:spPr>
        <a:xfrm>
          <a:off x="3142828" y="580887"/>
          <a:ext cx="3895922"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8154BA-E263-4182-A578-E3B412804D63}">
      <dsp:nvSpPr>
        <dsp:cNvPr id="0" name=""/>
        <dsp:cNvSpPr/>
      </dsp:nvSpPr>
      <dsp:spPr>
        <a:xfrm>
          <a:off x="1202627" y="-1172"/>
          <a:ext cx="3880401" cy="3880401"/>
        </a:xfrm>
        <a:prstGeom prst="ellipse">
          <a:avLst/>
        </a:prstGeom>
        <a:blipFill>
          <a:blip xmlns:r="http://schemas.openxmlformats.org/officeDocument/2006/relationships" r:embed="rId1"/>
          <a:srcRect/>
          <a:stretch>
            <a:fillRect l="-45000" r="-4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8C0783-5282-4476-B3FF-79FA31E0580F}">
      <dsp:nvSpPr>
        <dsp:cNvPr id="0" name=""/>
        <dsp:cNvSpPr/>
      </dsp:nvSpPr>
      <dsp:spPr>
        <a:xfrm>
          <a:off x="1901099" y="2059320"/>
          <a:ext cx="2483456" cy="128053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4224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HỒ TÂY</a:t>
          </a:r>
          <a:endParaRPr lang="en-US" sz="3200" kern="1200" dirty="0">
            <a:latin typeface="Times New Roman" panose="02020603050405020304" pitchFamily="18" charset="0"/>
            <a:cs typeface="Times New Roman" panose="02020603050405020304" pitchFamily="18" charset="0"/>
          </a:endParaRPr>
        </a:p>
      </dsp:txBody>
      <dsp:txXfrm>
        <a:off x="1901099" y="2059320"/>
        <a:ext cx="2483456" cy="1280532"/>
      </dsp:txXfrm>
    </dsp:sp>
    <dsp:sp modelId="{AF393D55-4BC6-44AA-905E-BD1FD9DE3D7D}">
      <dsp:nvSpPr>
        <dsp:cNvPr id="0" name=""/>
        <dsp:cNvSpPr/>
      </dsp:nvSpPr>
      <dsp:spPr>
        <a:xfrm>
          <a:off x="5972265" y="-129918"/>
          <a:ext cx="1630350" cy="1447734"/>
        </a:xfrm>
        <a:prstGeom prst="ellipse">
          <a:avLst/>
        </a:prstGeom>
        <a:blipFill>
          <a:blip xmlns:r="http://schemas.openxmlformats.org/officeDocument/2006/relationships" r:embed="rId2"/>
          <a:srcRect/>
          <a:stretch>
            <a:fillRect l="-35000" r="-3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DBA7AD-E3C5-4A9C-995F-1754B265F5E3}">
      <dsp:nvSpPr>
        <dsp:cNvPr id="0" name=""/>
        <dsp:cNvSpPr/>
      </dsp:nvSpPr>
      <dsp:spPr>
        <a:xfrm>
          <a:off x="7620810" y="-1172"/>
          <a:ext cx="267250" cy="116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lvl="0" algn="l" defTabSz="311150">
            <a:lnSpc>
              <a:spcPct val="90000"/>
            </a:lnSpc>
            <a:spcBef>
              <a:spcPct val="0"/>
            </a:spcBef>
            <a:spcAft>
              <a:spcPct val="35000"/>
            </a:spcAft>
          </a:pPr>
          <a:endParaRPr lang="en-US" sz="700" kern="1200"/>
        </a:p>
      </dsp:txBody>
      <dsp:txXfrm>
        <a:off x="7620810" y="-1172"/>
        <a:ext cx="267250" cy="1164120"/>
      </dsp:txXfrm>
    </dsp:sp>
    <dsp:sp modelId="{FBC5E90D-5463-4F26-B0BB-912748BD3291}">
      <dsp:nvSpPr>
        <dsp:cNvPr id="0" name=""/>
        <dsp:cNvSpPr/>
      </dsp:nvSpPr>
      <dsp:spPr>
        <a:xfrm>
          <a:off x="5265940" y="1223198"/>
          <a:ext cx="1539816" cy="1379412"/>
        </a:xfrm>
        <a:prstGeom prst="ellipse">
          <a:avLst/>
        </a:prstGeom>
        <a:blipFill>
          <a:blip xmlns:r="http://schemas.openxmlformats.org/officeDocument/2006/relationships" r:embed="rId3"/>
          <a:srcRect/>
          <a:stretch>
            <a:fillRect l="-27000" r="-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0317E6-236C-4DA8-8C23-7A9FACF45464}">
      <dsp:nvSpPr>
        <dsp:cNvPr id="0" name=""/>
        <dsp:cNvSpPr/>
      </dsp:nvSpPr>
      <dsp:spPr>
        <a:xfrm>
          <a:off x="7062033" y="1356967"/>
          <a:ext cx="323128" cy="116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lvl="0" algn="l" defTabSz="311150">
            <a:lnSpc>
              <a:spcPct val="90000"/>
            </a:lnSpc>
            <a:spcBef>
              <a:spcPct val="0"/>
            </a:spcBef>
            <a:spcAft>
              <a:spcPct val="35000"/>
            </a:spcAft>
          </a:pPr>
          <a:endParaRPr lang="en-US" sz="700" kern="1200"/>
        </a:p>
      </dsp:txBody>
      <dsp:txXfrm>
        <a:off x="7062033" y="1356967"/>
        <a:ext cx="323128" cy="1164120"/>
      </dsp:txXfrm>
    </dsp:sp>
    <dsp:sp modelId="{AD0B4B80-2CCB-45FC-9F0A-7534FF0F2740}">
      <dsp:nvSpPr>
        <dsp:cNvPr id="0" name=""/>
        <dsp:cNvSpPr/>
      </dsp:nvSpPr>
      <dsp:spPr>
        <a:xfrm>
          <a:off x="5894705" y="2570954"/>
          <a:ext cx="1608895" cy="1452426"/>
        </a:xfrm>
        <a:prstGeom prst="ellipse">
          <a:avLst/>
        </a:prstGeom>
        <a:blipFill>
          <a:blip xmlns:r="http://schemas.openxmlformats.org/officeDocument/2006/relationships" r:embed="rId4"/>
          <a:srcRect/>
          <a:stretch>
            <a:fillRect l="-54000" r="-5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8EC293-B848-4344-BAB4-EB5849BCA8BA}">
      <dsp:nvSpPr>
        <dsp:cNvPr id="0" name=""/>
        <dsp:cNvSpPr/>
      </dsp:nvSpPr>
      <dsp:spPr>
        <a:xfrm>
          <a:off x="7620810" y="2715107"/>
          <a:ext cx="267250" cy="116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lvl="0" algn="l" defTabSz="311150">
            <a:lnSpc>
              <a:spcPct val="90000"/>
            </a:lnSpc>
            <a:spcBef>
              <a:spcPct val="0"/>
            </a:spcBef>
            <a:spcAft>
              <a:spcPct val="35000"/>
            </a:spcAft>
          </a:pPr>
          <a:endParaRPr lang="en-US" sz="700" kern="1200"/>
        </a:p>
      </dsp:txBody>
      <dsp:txXfrm>
        <a:off x="7620810" y="2715107"/>
        <a:ext cx="267250" cy="1164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DE08D-36A9-4494-B45C-B2033CDD7C59}">
      <dsp:nvSpPr>
        <dsp:cNvPr id="0" name=""/>
        <dsp:cNvSpPr/>
      </dsp:nvSpPr>
      <dsp:spPr>
        <a:xfrm>
          <a:off x="1540785" y="0"/>
          <a:ext cx="4397741" cy="4397741"/>
        </a:xfrm>
        <a:prstGeom prst="rect">
          <a:avLst/>
        </a:prstGeom>
        <a:blipFill>
          <a:blip xmlns:r="http://schemas.openxmlformats.org/officeDocument/2006/relationships" r:embed="rId1"/>
          <a:srcRect/>
          <a:stretch>
            <a:fillRect l="-25000" r="-25000"/>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38ED474-20D7-4AAF-9F21-B0E1E59791F6}">
      <dsp:nvSpPr>
        <dsp:cNvPr id="0" name=""/>
        <dsp:cNvSpPr/>
      </dsp:nvSpPr>
      <dsp:spPr>
        <a:xfrm>
          <a:off x="5787206" y="4246421"/>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75718B5-DFB0-44AD-BB9E-20AF08856739}">
      <dsp:nvSpPr>
        <dsp:cNvPr id="0" name=""/>
        <dsp:cNvSpPr/>
      </dsp:nvSpPr>
      <dsp:spPr>
        <a:xfrm>
          <a:off x="6031021" y="0"/>
          <a:ext cx="2673826" cy="2673826"/>
        </a:xfrm>
        <a:prstGeom prst="rect">
          <a:avLst/>
        </a:prstGeom>
        <a:blipFill>
          <a:blip xmlns:r="http://schemas.openxmlformats.org/officeDocument/2006/relationships" r:embed="rId2"/>
          <a:srcRect/>
          <a:stretch>
            <a:fillRect l="-25000" r="-25000"/>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D0AAE6E4-5B45-4542-B47E-D0465C71597E}">
      <dsp:nvSpPr>
        <dsp:cNvPr id="0" name=""/>
        <dsp:cNvSpPr/>
      </dsp:nvSpPr>
      <dsp:spPr>
        <a:xfrm>
          <a:off x="8440037" y="2522506"/>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F541F9BF-AE50-43D0-B994-ACDAA5C5E869}">
      <dsp:nvSpPr>
        <dsp:cNvPr id="0" name=""/>
        <dsp:cNvSpPr/>
      </dsp:nvSpPr>
      <dsp:spPr>
        <a:xfrm>
          <a:off x="8553528" y="2522506"/>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7861318B-9760-4C8A-AADF-2F35A62F9F5E}">
      <dsp:nvSpPr>
        <dsp:cNvPr id="0" name=""/>
        <dsp:cNvSpPr/>
      </dsp:nvSpPr>
      <dsp:spPr>
        <a:xfrm>
          <a:off x="7073286" y="2766179"/>
          <a:ext cx="1631561" cy="1631561"/>
        </a:xfrm>
        <a:prstGeom prst="rect">
          <a:avLst/>
        </a:prstGeom>
        <a:blipFill>
          <a:blip xmlns:r="http://schemas.openxmlformats.org/officeDocument/2006/relationships" r:embed="rId3"/>
          <a:srcRect/>
          <a:stretch>
            <a:fillRect l="-25000" r="-25000"/>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3CCAEAA0-3BFD-4779-A0E4-F25265CDAA8D}">
      <dsp:nvSpPr>
        <dsp:cNvPr id="0" name=""/>
        <dsp:cNvSpPr/>
      </dsp:nvSpPr>
      <dsp:spPr>
        <a:xfrm>
          <a:off x="8383292" y="4246421"/>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612E6B5-54FA-4327-AC1F-7464EE4C9218}">
      <dsp:nvSpPr>
        <dsp:cNvPr id="0" name=""/>
        <dsp:cNvSpPr/>
      </dsp:nvSpPr>
      <dsp:spPr>
        <a:xfrm>
          <a:off x="8468410" y="4161303"/>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935A377F-8B4C-44F2-93D6-03A941807A1F}">
      <dsp:nvSpPr>
        <dsp:cNvPr id="0" name=""/>
        <dsp:cNvSpPr/>
      </dsp:nvSpPr>
      <dsp:spPr>
        <a:xfrm>
          <a:off x="8553528" y="4076185"/>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FD0B5F05-5253-48E8-A99E-41769AA90097}">
      <dsp:nvSpPr>
        <dsp:cNvPr id="0" name=""/>
        <dsp:cNvSpPr/>
      </dsp:nvSpPr>
      <dsp:spPr>
        <a:xfrm>
          <a:off x="6031021" y="3447829"/>
          <a:ext cx="949912" cy="949912"/>
        </a:xfrm>
        <a:prstGeom prst="rect">
          <a:avLst/>
        </a:prstGeom>
        <a:blipFill>
          <a:blip xmlns:r="http://schemas.openxmlformats.org/officeDocument/2006/relationships" r:embed="rId4"/>
          <a:srcRect/>
          <a:stretch>
            <a:fillRect l="-25000" r="-25000"/>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ACAD994B-0895-4DCB-AD67-FEC295AB6A72}">
      <dsp:nvSpPr>
        <dsp:cNvPr id="0" name=""/>
        <dsp:cNvSpPr/>
      </dsp:nvSpPr>
      <dsp:spPr>
        <a:xfrm>
          <a:off x="6716123" y="4132930"/>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9874C435-4F08-45B7-AD95-0D742326D283}">
      <dsp:nvSpPr>
        <dsp:cNvPr id="0" name=""/>
        <dsp:cNvSpPr/>
      </dsp:nvSpPr>
      <dsp:spPr>
        <a:xfrm>
          <a:off x="6829613" y="4132930"/>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25729259-3A03-4421-9B9B-937DB53CA333}">
      <dsp:nvSpPr>
        <dsp:cNvPr id="0" name=""/>
        <dsp:cNvSpPr/>
      </dsp:nvSpPr>
      <dsp:spPr>
        <a:xfrm>
          <a:off x="6716123" y="4246421"/>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4572306-3C5A-47C4-9D28-30CF58B81180}">
      <dsp:nvSpPr>
        <dsp:cNvPr id="0" name=""/>
        <dsp:cNvSpPr/>
      </dsp:nvSpPr>
      <dsp:spPr>
        <a:xfrm>
          <a:off x="6829613" y="4246421"/>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7F23D27-BB9A-48EA-9A85-5E478AC8C7A8}">
      <dsp:nvSpPr>
        <dsp:cNvPr id="0" name=""/>
        <dsp:cNvSpPr/>
      </dsp:nvSpPr>
      <dsp:spPr>
        <a:xfrm>
          <a:off x="6031021" y="2766179"/>
          <a:ext cx="949912" cy="584899"/>
        </a:xfrm>
        <a:prstGeom prst="rect">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CF04C4F-74DD-42F8-8690-99821B8F242E}">
      <dsp:nvSpPr>
        <dsp:cNvPr id="0" name=""/>
        <dsp:cNvSpPr/>
      </dsp:nvSpPr>
      <dsp:spPr>
        <a:xfrm>
          <a:off x="7649126" y="4525417"/>
          <a:ext cx="75364"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04851F4-AB18-4E87-89B1-EC56AA28E121}">
      <dsp:nvSpPr>
        <dsp:cNvPr id="0" name=""/>
        <dsp:cNvSpPr/>
      </dsp:nvSpPr>
      <dsp:spPr>
        <a:xfrm>
          <a:off x="7724491" y="4397741"/>
          <a:ext cx="89648" cy="33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7724491" y="4397741"/>
        <a:ext cx="89648" cy="331012"/>
      </dsp:txXfrm>
    </dsp:sp>
    <dsp:sp modelId="{5E46E08A-17B4-4294-9BC4-5E9719A858F6}">
      <dsp:nvSpPr>
        <dsp:cNvPr id="0" name=""/>
        <dsp:cNvSpPr/>
      </dsp:nvSpPr>
      <dsp:spPr>
        <a:xfrm>
          <a:off x="7814140" y="4525417"/>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768C8294-C0D8-43F6-A4FB-DB2759324920}">
      <dsp:nvSpPr>
        <dsp:cNvPr id="0" name=""/>
        <dsp:cNvSpPr/>
      </dsp:nvSpPr>
      <dsp:spPr>
        <a:xfrm>
          <a:off x="7927276" y="4525417"/>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0636C8E9-00A2-4AC5-824F-53A5345233B1}">
      <dsp:nvSpPr>
        <dsp:cNvPr id="0" name=""/>
        <dsp:cNvSpPr/>
      </dsp:nvSpPr>
      <dsp:spPr>
        <a:xfrm>
          <a:off x="8002552" y="4397741"/>
          <a:ext cx="89648" cy="33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dsp:txBody>
      <dsp:txXfrm>
        <a:off x="8002552" y="4397741"/>
        <a:ext cx="89648" cy="331012"/>
      </dsp:txXfrm>
    </dsp:sp>
    <dsp:sp modelId="{AF13278B-9168-4BC5-82DC-975CDE5F52C9}">
      <dsp:nvSpPr>
        <dsp:cNvPr id="0" name=""/>
        <dsp:cNvSpPr/>
      </dsp:nvSpPr>
      <dsp:spPr>
        <a:xfrm>
          <a:off x="8092201" y="4610535"/>
          <a:ext cx="75263"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C27648B3-4EE0-47D6-8DB5-C7CC23334C6C}">
      <dsp:nvSpPr>
        <dsp:cNvPr id="0" name=""/>
        <dsp:cNvSpPr/>
      </dsp:nvSpPr>
      <dsp:spPr>
        <a:xfrm>
          <a:off x="8177038" y="4525417"/>
          <a:ext cx="75263"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71177B2B-4A22-4321-AF63-7B4DDDAA2B80}">
      <dsp:nvSpPr>
        <dsp:cNvPr id="0" name=""/>
        <dsp:cNvSpPr/>
      </dsp:nvSpPr>
      <dsp:spPr>
        <a:xfrm>
          <a:off x="8261874" y="4440300"/>
          <a:ext cx="75263"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8A8E8D9-7E5E-4900-B4B0-D2E68B9E79EF}">
      <dsp:nvSpPr>
        <dsp:cNvPr id="0" name=""/>
        <dsp:cNvSpPr/>
      </dsp:nvSpPr>
      <dsp:spPr>
        <a:xfrm>
          <a:off x="8337137" y="4397741"/>
          <a:ext cx="89648" cy="33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dsp:txBody>
      <dsp:txXfrm>
        <a:off x="8337137" y="4397741"/>
        <a:ext cx="89648" cy="331012"/>
      </dsp:txXfrm>
    </dsp:sp>
    <dsp:sp modelId="{F5E3EAE4-5DCE-48E2-AC4F-1542BBD69A3B}">
      <dsp:nvSpPr>
        <dsp:cNvPr id="0" name=""/>
        <dsp:cNvSpPr/>
      </dsp:nvSpPr>
      <dsp:spPr>
        <a:xfrm>
          <a:off x="8426786" y="4468672"/>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B46646A1-A4BF-427A-8EEE-B4D4E48B4E59}">
      <dsp:nvSpPr>
        <dsp:cNvPr id="0" name=""/>
        <dsp:cNvSpPr/>
      </dsp:nvSpPr>
      <dsp:spPr>
        <a:xfrm>
          <a:off x="8539922" y="4468672"/>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8BD538E-3059-4E34-9DB3-4C493B327952}">
      <dsp:nvSpPr>
        <dsp:cNvPr id="0" name=""/>
        <dsp:cNvSpPr/>
      </dsp:nvSpPr>
      <dsp:spPr>
        <a:xfrm>
          <a:off x="8426786" y="4582162"/>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09B0E64C-2C4C-42A4-89A3-4292B8B8FD3D}">
      <dsp:nvSpPr>
        <dsp:cNvPr id="0" name=""/>
        <dsp:cNvSpPr/>
      </dsp:nvSpPr>
      <dsp:spPr>
        <a:xfrm>
          <a:off x="8539922" y="4582162"/>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7A87D4C1-AC82-4FF1-A780-4AD44064F04E}">
      <dsp:nvSpPr>
        <dsp:cNvPr id="0" name=""/>
        <dsp:cNvSpPr/>
      </dsp:nvSpPr>
      <dsp:spPr>
        <a:xfrm>
          <a:off x="8615199" y="4397741"/>
          <a:ext cx="89648" cy="33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dsp:txBody>
      <dsp:txXfrm>
        <a:off x="8615199" y="4397741"/>
        <a:ext cx="89648" cy="331012"/>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5A9DB-DC84-4EB2-8DA8-B240083B4CBE}" type="datetimeFigureOut">
              <a:rPr lang="en-US" smtClean="0"/>
              <a:t>11/22/2021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604F7E-7C19-470A-B028-C09E769081DE}" type="slidenum">
              <a:rPr lang="en-US" smtClean="0"/>
              <a:t>‹#›</a:t>
            </a:fld>
            <a:endParaRPr lang="en-US"/>
          </a:p>
        </p:txBody>
      </p:sp>
    </p:spTree>
    <p:extLst>
      <p:ext uri="{BB962C8B-B14F-4D97-AF65-F5344CB8AC3E}">
        <p14:creationId xmlns:p14="http://schemas.microsoft.com/office/powerpoint/2010/main" val="258705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C3D38DC0-1B4C-418C-9DE3-355036A74679}" type="slidenum">
              <a:rPr lang="en-US" altLang="vi-VN" sz="1200"/>
              <a:pPr/>
              <a:t>7</a:t>
            </a:fld>
            <a:endParaRPr lang="en-US" altLang="vi-VN" sz="1200"/>
          </a:p>
        </p:txBody>
      </p:sp>
    </p:spTree>
    <p:extLst>
      <p:ext uri="{BB962C8B-B14F-4D97-AF65-F5344CB8AC3E}">
        <p14:creationId xmlns:p14="http://schemas.microsoft.com/office/powerpoint/2010/main" val="440813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FA6A6E5-1C89-49C8-973E-BDB01C255A19}" type="slidenum">
              <a:rPr lang="en-US" altLang="vi-VN" sz="1200">
                <a:solidFill>
                  <a:srgbClr val="000000"/>
                </a:solidFill>
              </a:rPr>
              <a:pPr/>
              <a:t>9</a:t>
            </a:fld>
            <a:endParaRPr lang="en-US" altLang="vi-VN" sz="1200">
              <a:solidFill>
                <a:srgbClr val="000000"/>
              </a:solidFill>
            </a:endParaRPr>
          </a:p>
        </p:txBody>
      </p:sp>
    </p:spTree>
    <p:extLst>
      <p:ext uri="{BB962C8B-B14F-4D97-AF65-F5344CB8AC3E}">
        <p14:creationId xmlns:p14="http://schemas.microsoft.com/office/powerpoint/2010/main" val="1337529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318EBB2-9E2A-4A3D-AD28-51551B9EA0FC}" type="slidenum">
              <a:rPr lang="en-US" altLang="vi-VN" sz="1200">
                <a:solidFill>
                  <a:srgbClr val="000000"/>
                </a:solidFill>
              </a:rPr>
              <a:pPr/>
              <a:t>10</a:t>
            </a:fld>
            <a:endParaRPr lang="en-US" altLang="vi-VN" sz="1200">
              <a:solidFill>
                <a:srgbClr val="000000"/>
              </a:solidFill>
            </a:endParaRPr>
          </a:p>
        </p:txBody>
      </p:sp>
    </p:spTree>
    <p:extLst>
      <p:ext uri="{BB962C8B-B14F-4D97-AF65-F5344CB8AC3E}">
        <p14:creationId xmlns:p14="http://schemas.microsoft.com/office/powerpoint/2010/main" val="166374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D3E89E92-85A8-4A28-B41E-2C82FA47A0AB}" type="slidenum">
              <a:rPr lang="en-US" altLang="vi-VN" sz="1200">
                <a:solidFill>
                  <a:srgbClr val="000000"/>
                </a:solidFill>
              </a:rPr>
              <a:pPr/>
              <a:t>11</a:t>
            </a:fld>
            <a:endParaRPr lang="en-US" altLang="vi-VN" sz="1200">
              <a:solidFill>
                <a:srgbClr val="000000"/>
              </a:solidFill>
            </a:endParaRPr>
          </a:p>
        </p:txBody>
      </p:sp>
    </p:spTree>
    <p:extLst>
      <p:ext uri="{BB962C8B-B14F-4D97-AF65-F5344CB8AC3E}">
        <p14:creationId xmlns:p14="http://schemas.microsoft.com/office/powerpoint/2010/main" val="3528185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80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84769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963137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113151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91A8FA8-2D2F-404D-8AF5-61B60C9FBF7C}"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90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1A8FA8-2D2F-404D-8AF5-61B60C9FBF7C}"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402906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1A8FA8-2D2F-404D-8AF5-61B60C9FBF7C}" type="datetimeFigureOut">
              <a:rPr lang="en-US" smtClean="0"/>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80732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91A8FA8-2D2F-404D-8AF5-61B60C9FBF7C}" type="datetimeFigureOut">
              <a:rPr lang="en-US" smtClean="0"/>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91979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1A8FA8-2D2F-404D-8AF5-61B60C9FBF7C}" type="datetimeFigureOut">
              <a:rPr lang="en-US" smtClean="0"/>
              <a:t>11/22/2021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424432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91A8FA8-2D2F-404D-8AF5-61B60C9FBF7C}" type="datetimeFigureOut">
              <a:rPr lang="en-US" smtClean="0"/>
              <a:t>11/22/2021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42C4CAD-82DC-413B-A91E-FA52F6FE266A}" type="slidenum">
              <a:rPr lang="en-US" smtClean="0"/>
              <a:t>‹#›</a:t>
            </a:fld>
            <a:endParaRPr lang="en-US"/>
          </a:p>
        </p:txBody>
      </p:sp>
    </p:spTree>
    <p:extLst>
      <p:ext uri="{BB962C8B-B14F-4D97-AF65-F5344CB8AC3E}">
        <p14:creationId xmlns:p14="http://schemas.microsoft.com/office/powerpoint/2010/main" val="2249064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91A8FA8-2D2F-404D-8AF5-61B60C9FBF7C}"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36769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91A8FA8-2D2F-404D-8AF5-61B60C9FBF7C}" type="datetimeFigureOut">
              <a:rPr lang="en-US" smtClean="0"/>
              <a:t>11/22/2021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42C4CAD-82DC-413B-A91E-FA52F6FE266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74623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524" r="3524"/>
          <a:stretch/>
        </p:blipFill>
        <p:spPr>
          <a:xfrm>
            <a:off x="-117987" y="-294968"/>
            <a:ext cx="12192000" cy="6857999"/>
          </a:xfrm>
          <a:prstGeom prst="rect">
            <a:avLst/>
          </a:prstGeom>
        </p:spPr>
      </p:pic>
      <p:sp>
        <p:nvSpPr>
          <p:cNvPr id="5" name="Rectangle 4"/>
          <p:cNvSpPr/>
          <p:nvPr/>
        </p:nvSpPr>
        <p:spPr>
          <a:xfrm>
            <a:off x="1838899" y="3134031"/>
            <a:ext cx="8278228" cy="3170099"/>
          </a:xfrm>
          <a:prstGeom prst="rect">
            <a:avLst/>
          </a:prstGeom>
        </p:spPr>
        <p:txBody>
          <a:bodyPr wrap="none">
            <a:spAutoFit/>
          </a:bodyPr>
          <a:lstStyle/>
          <a:p>
            <a:pPr algn="ctr">
              <a:spcAft>
                <a:spcPts val="0"/>
              </a:spcAft>
            </a:pPr>
            <a:r>
              <a:rPr lang="vi-VN" sz="4000" b="1" dirty="0" smtClean="0">
                <a:solidFill>
                  <a:srgbClr val="FF0000"/>
                </a:solidFill>
                <a:effectLst/>
                <a:latin typeface="Times New Roman" panose="02020603050405020304" pitchFamily="18" charset="0"/>
                <a:ea typeface="Times New Roman" panose="02020603050405020304" pitchFamily="18" charset="0"/>
              </a:rPr>
              <a:t>BÀI </a:t>
            </a:r>
            <a:r>
              <a:rPr lang="en-US" sz="4000" b="1" dirty="0" smtClean="0">
                <a:solidFill>
                  <a:srgbClr val="FF0000"/>
                </a:solidFill>
                <a:effectLst/>
                <a:latin typeface="Times New Roman" panose="02020603050405020304" pitchFamily="18" charset="0"/>
                <a:ea typeface="Times New Roman" panose="02020603050405020304" pitchFamily="18" charset="0"/>
              </a:rPr>
              <a:t>4: QUÊ HƯƠNG YÊU DẤU</a:t>
            </a:r>
          </a:p>
          <a:p>
            <a:pPr algn="ctr">
              <a:spcBef>
                <a:spcPct val="0"/>
              </a:spcBef>
              <a:buClrTx/>
              <a:buSzTx/>
              <a:buFontTx/>
              <a:buNone/>
            </a:pP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Việt</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Nam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đất</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nước</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ta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ơi</a:t>
            </a:r>
            <a:endParaRPr lang="vi-VN"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endParaRPr>
          </a:p>
          <a:p>
            <a:pPr algn="ctr">
              <a:spcBef>
                <a:spcPct val="0"/>
              </a:spcBef>
              <a:buClrTx/>
              <a:buSzTx/>
              <a:buFontTx/>
              <a:buNone/>
            </a:pP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Mênh</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mông</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biển</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lúa</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đâu</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trời</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đẹp</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hơn</a:t>
            </a:r>
            <a:endParaRPr lang="vi-VN"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endParaRPr>
          </a:p>
          <a:p>
            <a:pPr algn="ctr">
              <a:spcBef>
                <a:spcPct val="0"/>
              </a:spcBef>
              <a:buClrTx/>
              <a:buSzTx/>
              <a:buFontTx/>
              <a:buNone/>
            </a:pPr>
            <a:r>
              <a:rPr lang="vi-VN"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Nguyễn</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Đình</a:t>
            </a:r>
            <a:r>
              <a:rPr lang="en-US"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r>
              <a:rPr lang="en-US" altLang="vi-VN" sz="4000" b="1" i="1" dirty="0" err="1">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Thi</a:t>
            </a:r>
            <a:r>
              <a:rPr lang="vi-VN" altLang="vi-VN" sz="4000" b="1" i="1" dirty="0">
                <a:solidFill>
                  <a:srgbClr val="FF0000"/>
                </a:solidFill>
                <a:latin typeface="Times New Roman" panose="02020603050405020304" pitchFamily="18" charset="0"/>
                <a:ea typeface="Brush Script MT" panose="03060802040406070304" pitchFamily="66" charset="0"/>
                <a:cs typeface="Times New Roman" panose="02020603050405020304" pitchFamily="18" charset="0"/>
              </a:rPr>
              <a:t>) </a:t>
            </a:r>
          </a:p>
          <a:p>
            <a:pPr algn="ctr">
              <a:spcAft>
                <a:spcPts val="0"/>
              </a:spcAft>
            </a:pPr>
            <a:endParaRPr lang="en-US" sz="4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8920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090400" cy="6858000"/>
          </a:xfrm>
        </p:spPr>
      </p:pic>
      <p:pic>
        <p:nvPicPr>
          <p:cNvPr id="31747"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218" y="1828800"/>
            <a:ext cx="4641849" cy="13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8"/>
          <p:cNvSpPr txBox="1">
            <a:spLocks noChangeArrowheads="1"/>
          </p:cNvSpPr>
          <p:nvPr/>
        </p:nvSpPr>
        <p:spPr bwMode="auto">
          <a:xfrm>
            <a:off x="4083051" y="2423584"/>
            <a:ext cx="386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vi-VN" altLang="en-US" sz="3200" b="1">
                <a:solidFill>
                  <a:srgbClr val="0070C0"/>
                </a:solidFill>
                <a:latin typeface="Cambria Math" panose="02040503050406030204" pitchFamily="18" charset="0"/>
                <a:ea typeface="Cambria Math" panose="02040503050406030204" pitchFamily="18" charset="0"/>
                <a:cs typeface="Cambria Math" panose="02040503050406030204" pitchFamily="18" charset="0"/>
              </a:rPr>
              <a:t>TRI THỨC NGỮ VĂN</a:t>
            </a:r>
          </a:p>
        </p:txBody>
      </p:sp>
      <p:sp>
        <p:nvSpPr>
          <p:cNvPr id="13" name="TextBox 12"/>
          <p:cNvSpPr txBox="1">
            <a:spLocks noChangeArrowheads="1"/>
          </p:cNvSpPr>
          <p:nvPr/>
        </p:nvSpPr>
        <p:spPr bwMode="auto">
          <a:xfrm>
            <a:off x="138656" y="3067455"/>
            <a:ext cx="11276595" cy="748988"/>
          </a:xfrm>
          <a:prstGeom prst="rect">
            <a:avLst/>
          </a:prstGeom>
          <a:noFill/>
          <a:ln>
            <a:solidFill>
              <a:srgbClr val="0070C0"/>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2</a:t>
            </a:r>
            <a:r>
              <a:rPr lang="en-US" altLang="x-none" sz="4267" b="1" dirty="0" smtClean="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smtClean="0">
                <a:ln>
                  <a:solidFill>
                    <a:srgbClr val="7030A0"/>
                  </a:solidFill>
                </a:ln>
                <a:solidFill>
                  <a:srgbClr val="000000"/>
                </a:solidFill>
                <a:latin typeface="Times New Roman" panose="02020603050405020304" pitchFamily="18" charset="0"/>
                <a:cs typeface="Times New Roman" panose="02020603050405020304" pitchFamily="18" charset="0"/>
              </a:rPr>
              <a:t>Từ</a:t>
            </a:r>
            <a:r>
              <a:rPr lang="en-US" altLang="x-none" sz="4267" b="1" dirty="0" smtClean="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đồng</a:t>
            </a: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âm</a:t>
            </a: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và</a:t>
            </a: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từ</a:t>
            </a: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đa</a:t>
            </a: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nghĩa</a:t>
            </a:r>
            <a:endParaRPr lang="x-none"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139701" y="3716867"/>
            <a:ext cx="11747500" cy="239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a:spcBef>
                <a:spcPct val="0"/>
              </a:spcBef>
              <a:buClrTx/>
              <a:buSzTx/>
              <a:buFontTx/>
              <a:buNone/>
            </a:pPr>
            <a:r>
              <a:rPr lang="vi-VN" altLang="en-US" sz="3200">
                <a:solidFill>
                  <a:srgbClr val="000000"/>
                </a:solidFill>
                <a:latin typeface="Times New Roman" panose="02020603050405020304" pitchFamily="18" charset="0"/>
                <a:cs typeface="Times New Roman" panose="02020603050405020304" pitchFamily="18" charset="0"/>
              </a:rPr>
              <a:t> </a:t>
            </a:r>
            <a:r>
              <a:rPr lang="en-US" altLang="en-US" sz="3733">
                <a:solidFill>
                  <a:srgbClr val="000000"/>
                </a:solidFill>
                <a:latin typeface="Times New Roman" panose="02020603050405020304" pitchFamily="18" charset="0"/>
                <a:cs typeface="Times New Roman" panose="02020603050405020304" pitchFamily="18" charset="0"/>
              </a:rPr>
              <a:t>- Từ đồng âm là những từ có âm giống nhau nhưng nghĩa khác xa nhau, không có mối liên hệ nào với nhau.</a:t>
            </a:r>
          </a:p>
          <a:p>
            <a:pPr algn="just">
              <a:spcBef>
                <a:spcPct val="0"/>
              </a:spcBef>
              <a:buClrTx/>
              <a:buSzTx/>
              <a:buFontTx/>
              <a:buNone/>
            </a:pPr>
            <a:r>
              <a:rPr lang="en-US" altLang="en-US" sz="3733">
                <a:solidFill>
                  <a:srgbClr val="000000"/>
                </a:solidFill>
                <a:latin typeface="Times New Roman" panose="02020603050405020304" pitchFamily="18" charset="0"/>
                <a:cs typeface="Times New Roman" panose="02020603050405020304" pitchFamily="18" charset="0"/>
              </a:rPr>
              <a:t>- Từ đa nghĩa là từ có hai hoặc nhiều hơn hai nghĩa, các nghĩa này có liên quan với nhau.</a:t>
            </a:r>
            <a:endParaRPr lang="vi-VN" altLang="en-US" sz="3733">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7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strips(downLeft)">
                                      <p:cBhvr>
                                        <p:cTn id="12" dur="500"/>
                                        <p:tgtEl>
                                          <p:spTgt spid="1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strips(downLeft)">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090400" cy="6858000"/>
          </a:xfrm>
        </p:spPr>
      </p:pic>
      <p:pic>
        <p:nvPicPr>
          <p:cNvPr id="3379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218" y="1828800"/>
            <a:ext cx="4641849" cy="13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8"/>
          <p:cNvSpPr txBox="1">
            <a:spLocks noChangeArrowheads="1"/>
          </p:cNvSpPr>
          <p:nvPr/>
        </p:nvSpPr>
        <p:spPr bwMode="auto">
          <a:xfrm>
            <a:off x="4114800" y="2484967"/>
            <a:ext cx="386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vi-VN" altLang="en-US" sz="3200" b="1">
                <a:solidFill>
                  <a:srgbClr val="0070C0"/>
                </a:solidFill>
                <a:latin typeface="Cambria Math" panose="02040503050406030204" pitchFamily="18" charset="0"/>
                <a:ea typeface="Cambria Math" panose="02040503050406030204" pitchFamily="18" charset="0"/>
                <a:cs typeface="Cambria Math" panose="02040503050406030204" pitchFamily="18" charset="0"/>
              </a:rPr>
              <a:t>TRI THỨC NGỮ VĂN</a:t>
            </a:r>
          </a:p>
        </p:txBody>
      </p:sp>
      <p:sp>
        <p:nvSpPr>
          <p:cNvPr id="13" name="TextBox 12"/>
          <p:cNvSpPr txBox="1">
            <a:spLocks noChangeArrowheads="1"/>
          </p:cNvSpPr>
          <p:nvPr/>
        </p:nvSpPr>
        <p:spPr bwMode="auto">
          <a:xfrm>
            <a:off x="138656" y="2945229"/>
            <a:ext cx="3469783" cy="748988"/>
          </a:xfrm>
          <a:prstGeom prst="rect">
            <a:avLst/>
          </a:prstGeom>
          <a:noFill/>
          <a:ln>
            <a:solidFill>
              <a:srgbClr val="0070C0"/>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3</a:t>
            </a:r>
            <a:r>
              <a:rPr lang="en-US" altLang="x-none" sz="4267" b="1" dirty="0" smtClean="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smtClean="0">
                <a:ln>
                  <a:solidFill>
                    <a:srgbClr val="7030A0"/>
                  </a:solidFill>
                </a:ln>
                <a:solidFill>
                  <a:srgbClr val="000000"/>
                </a:solidFill>
                <a:latin typeface="Times New Roman" panose="02020603050405020304" pitchFamily="18" charset="0"/>
                <a:cs typeface="Times New Roman" panose="02020603050405020304" pitchFamily="18" charset="0"/>
              </a:rPr>
              <a:t>Hoán</a:t>
            </a:r>
            <a:r>
              <a:rPr lang="en-US" altLang="x-none" sz="4267" b="1" dirty="0" smtClean="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dụ</a:t>
            </a:r>
            <a:endParaRPr lang="x-none"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04800" y="3738033"/>
            <a:ext cx="11480800" cy="239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a:spcBef>
                <a:spcPct val="0"/>
              </a:spcBef>
              <a:buClrTx/>
              <a:buSzTx/>
              <a:buFontTx/>
              <a:buNone/>
            </a:pPr>
            <a:r>
              <a:rPr lang="vi-VN" altLang="en-US" sz="3200">
                <a:solidFill>
                  <a:srgbClr val="000000"/>
                </a:solidFill>
                <a:latin typeface="Times New Roman" panose="02020603050405020304" pitchFamily="18" charset="0"/>
                <a:cs typeface="Times New Roman" panose="02020603050405020304" pitchFamily="18" charset="0"/>
              </a:rPr>
              <a:t> </a:t>
            </a:r>
            <a:r>
              <a:rPr lang="en-US" altLang="en-US" sz="3733">
                <a:solidFill>
                  <a:srgbClr val="000000"/>
                </a:solidFill>
                <a:latin typeface="Times New Roman" panose="02020603050405020304" pitchFamily="18" charset="0"/>
                <a:cs typeface="Times New Roman" panose="02020603050405020304" pitchFamily="18" charset="0"/>
              </a:rPr>
              <a:t>- Hoán dụ là biện pháp tu từ dùng từ ngữ</a:t>
            </a:r>
            <a:r>
              <a:rPr lang="en-US" altLang="en-US" sz="3733">
                <a:solidFill>
                  <a:srgbClr val="000000"/>
                </a:solidFill>
                <a:latin typeface="Times New Roman" panose="02020603050405020304" pitchFamily="18" charset="0"/>
              </a:rPr>
              <a:t> vốn chỉ sự vật, hiện tượng này để gọi tên sự vật, hiện tượng khác có mối quan hệ tương cận ( gần nhau) nhằm tăng khả năng gợi hình, gợi cảm cho sự diễn đạt.</a:t>
            </a:r>
            <a:r>
              <a:rPr lang="en-US" altLang="en-US" sz="3733">
                <a:solidFill>
                  <a:srgbClr val="000000"/>
                </a:solidFill>
                <a:latin typeface="Times New Roman" panose="02020603050405020304" pitchFamily="18" charset="0"/>
                <a:cs typeface="Times New Roman" panose="02020603050405020304" pitchFamily="18" charset="0"/>
              </a:rPr>
              <a:t> </a:t>
            </a:r>
            <a:endParaRPr lang="vi-VN" altLang="en-US" sz="32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369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strips(downLeft)">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575"/>
            <a:ext cx="12192000" cy="6886575"/>
          </a:xfrm>
          <a:prstGeom prst="rect">
            <a:avLst/>
          </a:prstGeom>
        </p:spPr>
      </p:pic>
      <p:sp>
        <p:nvSpPr>
          <p:cNvPr id="2" name="Rectangle 1"/>
          <p:cNvSpPr/>
          <p:nvPr/>
        </p:nvSpPr>
        <p:spPr>
          <a:xfrm>
            <a:off x="3008812" y="39189"/>
            <a:ext cx="6566263" cy="1077218"/>
          </a:xfrm>
          <a:prstGeom prst="rect">
            <a:avLst/>
          </a:prstGeom>
        </p:spPr>
        <p:txBody>
          <a:bodyPr wrap="square">
            <a:spAutoFit/>
          </a:bodyPr>
          <a:lstStyle/>
          <a:p>
            <a:pPr>
              <a:spcAft>
                <a:spcPts val="0"/>
              </a:spcAft>
            </a:pPr>
            <a:r>
              <a:rPr lang="pt-BR" sz="3200" b="1" dirty="0" smtClean="0">
                <a:latin typeface="Times New Roman" panose="02020603050405020304" pitchFamily="18" charset="0"/>
                <a:ea typeface="Times New Roman" panose="02020603050405020304" pitchFamily="18" charset="0"/>
              </a:rPr>
              <a:t>Tiết 44: </a:t>
            </a:r>
            <a:r>
              <a:rPr lang="pt-BR" sz="3200" b="1" i="1" dirty="0" smtClean="0">
                <a:solidFill>
                  <a:srgbClr val="FF0000"/>
                </a:solidFill>
                <a:latin typeface="Times New Roman" panose="02020603050405020304" pitchFamily="18" charset="0"/>
                <a:ea typeface="Times New Roman" panose="02020603050405020304" pitchFamily="18" charset="0"/>
              </a:rPr>
              <a:t>Chùm </a:t>
            </a:r>
            <a:r>
              <a:rPr lang="pt-BR" sz="3200" b="1" i="1" dirty="0">
                <a:solidFill>
                  <a:srgbClr val="FF0000"/>
                </a:solidFill>
                <a:latin typeface="Times New Roman" panose="02020603050405020304" pitchFamily="18" charset="0"/>
                <a:ea typeface="Times New Roman" panose="02020603050405020304" pitchFamily="18" charset="0"/>
              </a:rPr>
              <a:t>ca dao về quê hương đất </a:t>
            </a:r>
            <a:r>
              <a:rPr lang="pt-BR" sz="3200" b="1" i="1" dirty="0" smtClean="0">
                <a:solidFill>
                  <a:srgbClr val="FF0000"/>
                </a:solidFill>
                <a:latin typeface="Times New Roman" panose="02020603050405020304" pitchFamily="18" charset="0"/>
                <a:ea typeface="Times New Roman" panose="02020603050405020304" pitchFamily="18" charset="0"/>
              </a:rPr>
              <a:t>nước</a:t>
            </a:r>
            <a:endParaRPr lang="en-US" sz="3200" dirty="0">
              <a:latin typeface="Times New Roman" panose="02020603050405020304" pitchFamily="18" charset="0"/>
              <a:ea typeface="Times New Roman" panose="02020603050405020304" pitchFamily="18" charset="0"/>
            </a:endParaRPr>
          </a:p>
        </p:txBody>
      </p:sp>
      <p:sp>
        <p:nvSpPr>
          <p:cNvPr id="5" name="Rectangle 4"/>
          <p:cNvSpPr/>
          <p:nvPr/>
        </p:nvSpPr>
        <p:spPr>
          <a:xfrm>
            <a:off x="3794964" y="806232"/>
            <a:ext cx="5202964" cy="523220"/>
          </a:xfrm>
          <a:prstGeom prst="rect">
            <a:avLst/>
          </a:prstGeom>
        </p:spPr>
        <p:txBody>
          <a:bodyPr wrap="none">
            <a:spAutoFit/>
          </a:bodyPr>
          <a:lstStyle/>
          <a:p>
            <a:pPr marR="177165" algn="ctr">
              <a:spcAft>
                <a:spcPts val="0"/>
              </a:spcAft>
              <a:tabLst>
                <a:tab pos="57150" algn="l"/>
              </a:tabLst>
            </a:pPr>
            <a:r>
              <a:rPr lang="fr-FR" sz="2800" b="1" dirty="0">
                <a:solidFill>
                  <a:srgbClr val="FF00FF"/>
                </a:solidFill>
                <a:latin typeface="Times New Roman" panose="02020603050405020304" pitchFamily="18" charset="0"/>
                <a:ea typeface="Times New Roman" panose="02020603050405020304" pitchFamily="18" charset="0"/>
              </a:rPr>
              <a:t>HOẠT ĐỘNG 1: KHỞI ĐỘNG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3"/>
          <a:srcRect l="23302" t="-344" r="20358" b="344"/>
          <a:stretch/>
        </p:blipFill>
        <p:spPr>
          <a:xfrm>
            <a:off x="1737359" y="1650440"/>
            <a:ext cx="3500845" cy="3799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ounded Rectangle 9"/>
          <p:cNvSpPr/>
          <p:nvPr/>
        </p:nvSpPr>
        <p:spPr>
          <a:xfrm>
            <a:off x="5460274" y="1554478"/>
            <a:ext cx="5917475" cy="21814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spcAft>
                <a:spcPts val="0"/>
              </a:spcAft>
            </a:pPr>
            <a:r>
              <a:rPr lang="en-US" sz="2400" b="1" dirty="0" err="1" smtClean="0">
                <a:solidFill>
                  <a:srgbClr val="000000"/>
                </a:solidFill>
                <a:latin typeface="Times New Roman" panose="02020603050405020304" pitchFamily="18" charset="0"/>
                <a:ea typeface="Times New Roman" panose="02020603050405020304" pitchFamily="18" charset="0"/>
              </a:rPr>
              <a:t>Câu</a:t>
            </a:r>
            <a:r>
              <a:rPr lang="en-US" sz="2400" b="1" dirty="0" smtClean="0">
                <a:solidFill>
                  <a:srgbClr val="000000"/>
                </a:solidFill>
                <a:latin typeface="Times New Roman" panose="02020603050405020304" pitchFamily="18" charset="0"/>
                <a:ea typeface="Times New Roman" panose="02020603050405020304" pitchFamily="18" charset="0"/>
              </a:rPr>
              <a:t> 1</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ounded Rectangle 12"/>
          <p:cNvSpPr/>
          <p:nvPr/>
        </p:nvSpPr>
        <p:spPr>
          <a:xfrm>
            <a:off x="5476700" y="3785776"/>
            <a:ext cx="5845629" cy="16638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spcAft>
                <a:spcPts val="0"/>
              </a:spcAft>
            </a:pPr>
            <a:r>
              <a:rPr lang="en-US" sz="2400" b="1" dirty="0" err="1" smtClean="0">
                <a:solidFill>
                  <a:srgbClr val="000000"/>
                </a:solidFill>
                <a:latin typeface="Times New Roman" panose="02020603050405020304" pitchFamily="18" charset="0"/>
                <a:ea typeface="Times New Roman" panose="02020603050405020304" pitchFamily="18" charset="0"/>
              </a:rPr>
              <a:t>Câu</a:t>
            </a:r>
            <a:r>
              <a:rPr lang="en-US" sz="2400" b="1" dirty="0" smtClean="0">
                <a:solidFill>
                  <a:srgbClr val="000000"/>
                </a:solidFill>
                <a:latin typeface="Times New Roman" panose="02020603050405020304" pitchFamily="18" charset="0"/>
                <a:ea typeface="Times New Roman" panose="02020603050405020304" pitchFamily="18" charset="0"/>
              </a:rPr>
              <a:t> 2</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721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
            <a:ext cx="12192000" cy="6858000"/>
          </a:xfrm>
          <a:prstGeom prst="rect">
            <a:avLst/>
          </a:prstGeom>
        </p:spPr>
      </p:pic>
      <p:sp>
        <p:nvSpPr>
          <p:cNvPr id="5" name="Rectangle 4"/>
          <p:cNvSpPr/>
          <p:nvPr/>
        </p:nvSpPr>
        <p:spPr>
          <a:xfrm>
            <a:off x="3006436" y="515870"/>
            <a:ext cx="8163494" cy="2677656"/>
          </a:xfrm>
          <a:prstGeom prst="rect">
            <a:avLst/>
          </a:prstGeom>
        </p:spPr>
        <p:txBody>
          <a:bodyPr wrap="square">
            <a:spAutoFit/>
          </a:bodyPr>
          <a:lstStyle/>
          <a:p>
            <a:r>
              <a:rPr lang="en-US" sz="2800" b="1" dirty="0" err="1">
                <a:solidFill>
                  <a:schemeClr val="bg1"/>
                </a:solidFill>
                <a:latin typeface="Times New Roman" panose="02020603050405020304" pitchFamily="18" charset="0"/>
                <a:ea typeface="Times New Roman" panose="02020603050405020304" pitchFamily="18" charset="0"/>
              </a:rPr>
              <a:t>Quê</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hương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hai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tiếng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thiêng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liêng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cất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lên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sâu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thẳm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trái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tim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mỗi</a:t>
            </a:r>
            <a:r>
              <a:rPr lang="en-US" sz="2800" b="1" dirty="0">
                <a:solidFill>
                  <a:schemeClr val="bg1"/>
                </a:solidFill>
                <a:latin typeface="Times New Roman" panose="02020603050405020304" pitchFamily="18" charset="0"/>
                <a:ea typeface="Times New Roman" panose="02020603050405020304" pitchFamily="18" charset="0"/>
              </a:rPr>
              <a:t> con </a:t>
            </a:r>
            <a:r>
              <a:rPr lang="en-US" sz="2800" b="1" dirty="0" err="1">
                <a:solidFill>
                  <a:schemeClr val="bg1"/>
                </a:solidFill>
                <a:latin typeface="Times New Roman" panose="02020603050405020304" pitchFamily="18" charset="0"/>
                <a:ea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quê</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hương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là</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một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mạch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nguồn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vô</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tận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chảy</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lặng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lẽ</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suối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nguồi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tâm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hồn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chúng</a:t>
            </a:r>
            <a:r>
              <a:rPr lang="en-US" sz="2800" b="1" dirty="0">
                <a:solidFill>
                  <a:schemeClr val="bg1"/>
                </a:solidFill>
                <a:latin typeface="Times New Roman" panose="02020603050405020304" pitchFamily="18" charset="0"/>
                <a:ea typeface="Times New Roman" panose="02020603050405020304" pitchFamily="18" charset="0"/>
              </a:rPr>
              <a:t> ta. </a:t>
            </a:r>
            <a:r>
              <a:rPr lang="en-US" sz="2800" b="1" dirty="0" err="1">
                <a:solidFill>
                  <a:schemeClr val="bg1"/>
                </a:solidFill>
                <a:latin typeface="Times New Roman" panose="02020603050405020304" pitchFamily="18" charset="0"/>
                <a:ea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về</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quê</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hương</a:t>
            </a:r>
            <a:r>
              <a:rPr lang="en-US" sz="2800" b="1" dirty="0">
                <a:solidFill>
                  <a:schemeClr val="bg1"/>
                </a:solidFill>
                <a:latin typeface="Times New Roman" panose="02020603050405020304" pitchFamily="18" charset="0"/>
                <a:ea typeface="Times New Roman" panose="02020603050405020304" pitchFamily="18" charset="0"/>
              </a:rPr>
              <a:t>, ca </a:t>
            </a:r>
            <a:r>
              <a:rPr lang="en-US" sz="2800" b="1" dirty="0" err="1">
                <a:solidFill>
                  <a:schemeClr val="bg1"/>
                </a:solidFill>
                <a:latin typeface="Times New Roman" panose="02020603050405020304" pitchFamily="18" charset="0"/>
                <a:ea typeface="Times New Roman" panose="02020603050405020304" pitchFamily="18" charset="0"/>
              </a:rPr>
              <a:t>dao</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dùng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những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khúc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hát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chan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chứa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sâu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lắng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cảm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xúc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để</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ngợi</a:t>
            </a:r>
            <a:r>
              <a:rPr lang="en-US" sz="2800" b="1" dirty="0">
                <a:solidFill>
                  <a:schemeClr val="bg1"/>
                </a:solidFill>
                <a:latin typeface="Times New Roman" panose="02020603050405020304" pitchFamily="18" charset="0"/>
                <a:ea typeface="Times New Roman" panose="02020603050405020304" pitchFamily="18" charset="0"/>
              </a:rPr>
              <a:t> ca </a:t>
            </a:r>
            <a:r>
              <a:rPr lang="en-US" sz="2800" b="1" dirty="0" err="1">
                <a:solidFill>
                  <a:schemeClr val="bg1"/>
                </a:solidFill>
                <a:latin typeface="Times New Roman" panose="02020603050405020304" pitchFamily="18" charset="0"/>
                <a:ea typeface="Times New Roman" panose="02020603050405020304" pitchFamily="18" charset="0"/>
              </a:rPr>
              <a:t>vẻ</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đẹp</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đất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nước</a:t>
            </a:r>
            <a:r>
              <a:rPr lang="en-US" sz="2800" b="1" dirty="0">
                <a:solidFill>
                  <a:schemeClr val="bg1"/>
                </a:solidFill>
                <a:latin typeface="Times New Roman" panose="02020603050405020304" pitchFamily="18" charset="0"/>
                <a:ea typeface="Times New Roman" panose="02020603050405020304" pitchFamily="18" charset="0"/>
              </a:rPr>
              <a:t>, con </a:t>
            </a:r>
            <a:r>
              <a:rPr lang="en-US" sz="2800" b="1" dirty="0" err="1">
                <a:solidFill>
                  <a:schemeClr val="bg1"/>
                </a:solidFill>
                <a:latin typeface="Times New Roman" panose="02020603050405020304" pitchFamily="18" charset="0"/>
                <a:ea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endParaRPr>
          </a:p>
        </p:txBody>
      </p:sp>
    </p:spTree>
    <p:extLst>
      <p:ext uri="{BB962C8B-B14F-4D97-AF65-F5344CB8AC3E}">
        <p14:creationId xmlns:p14="http://schemas.microsoft.com/office/powerpoint/2010/main" val="1362645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575"/>
            <a:ext cx="12192000" cy="6886575"/>
          </a:xfrm>
          <a:prstGeom prst="rect">
            <a:avLst/>
          </a:prstGeom>
        </p:spPr>
      </p:pic>
      <p:sp>
        <p:nvSpPr>
          <p:cNvPr id="3" name="Rectangle 2"/>
          <p:cNvSpPr/>
          <p:nvPr/>
        </p:nvSpPr>
        <p:spPr>
          <a:xfrm>
            <a:off x="2695303" y="97619"/>
            <a:ext cx="7441474" cy="954107"/>
          </a:xfrm>
          <a:prstGeom prst="rect">
            <a:avLst/>
          </a:prstGeom>
        </p:spPr>
        <p:txBody>
          <a:bodyPr wrap="square">
            <a:spAutoFit/>
          </a:bodyPr>
          <a:lstStyle/>
          <a:p>
            <a:pPr indent="228600" algn="ctr">
              <a:spcAft>
                <a:spcPts val="0"/>
              </a:spcAft>
              <a:tabLst>
                <a:tab pos="1386840" algn="l"/>
              </a:tabLst>
            </a:pPr>
            <a:r>
              <a:rPr lang="pt-BR" sz="2800" b="1" dirty="0">
                <a:solidFill>
                  <a:srgbClr val="FF00FF"/>
                </a:solidFill>
                <a:latin typeface="Times New Roman" panose="02020603050405020304" pitchFamily="18" charset="0"/>
                <a:ea typeface="MS Mincho"/>
              </a:rPr>
              <a:t>HOẠT ĐỘNG 2:  </a:t>
            </a:r>
            <a:r>
              <a:rPr lang="en-US" sz="2800" b="1" dirty="0">
                <a:solidFill>
                  <a:srgbClr val="FF00FF"/>
                </a:solidFill>
                <a:latin typeface="Times New Roman" panose="02020603050405020304" pitchFamily="18" charset="0"/>
                <a:ea typeface="MS Mincho"/>
              </a:rPr>
              <a:t>ĐỌC VĂN BẢN</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C00000"/>
                </a:solidFill>
                <a:latin typeface="Times New Roman" panose="02020603050405020304" pitchFamily="18" charset="0"/>
                <a:ea typeface="Times New Roman" panose="02020603050405020304" pitchFamily="18" charset="0"/>
              </a:rPr>
              <a:t>KĨ NĂNG: ĐỌC</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668834" y="1039421"/>
            <a:ext cx="3608680"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1571897" y="1562641"/>
            <a:ext cx="6096000" cy="1384995"/>
          </a:xfrm>
          <a:prstGeom prst="rect">
            <a:avLst/>
          </a:prstGeom>
        </p:spPr>
        <p:txBody>
          <a:bodyPr>
            <a:spAutoFit/>
          </a:bodyPr>
          <a:lstStyle/>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1. Đọc văn bản</a:t>
            </a:r>
            <a:endParaRPr lang="en-US" sz="2800" dirty="0">
              <a:latin typeface="Times New Roman" panose="02020603050405020304" pitchFamily="18" charset="0"/>
              <a:ea typeface="Times New Roman" panose="02020603050405020304" pitchFamily="18" charset="0"/>
            </a:endParaRPr>
          </a:p>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a. Đọc</a:t>
            </a:r>
            <a:endParaRPr lang="en-US" sz="2800" dirty="0">
              <a:latin typeface="Times New Roman" panose="02020603050405020304" pitchFamily="18" charset="0"/>
              <a:ea typeface="Times New Roman" panose="02020603050405020304" pitchFamily="18" charset="0"/>
            </a:endParaRPr>
          </a:p>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b. Giải nghĩa </a:t>
            </a:r>
            <a:r>
              <a:rPr lang="de-DE" sz="2800" b="1" dirty="0" smtClean="0">
                <a:solidFill>
                  <a:srgbClr val="000000"/>
                </a:solidFill>
                <a:latin typeface="Times New Roman" panose="02020603050405020304" pitchFamily="18" charset="0"/>
                <a:ea typeface="Times New Roman" panose="02020603050405020304" pitchFamily="18" charset="0"/>
              </a:rPr>
              <a:t>từ</a:t>
            </a:r>
            <a:r>
              <a:rPr lang="de-DE"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668834" y="3031722"/>
            <a:ext cx="9121086" cy="2858475"/>
          </a:xfrm>
          <a:prstGeom prst="rect">
            <a:avLst/>
          </a:prstGeom>
        </p:spPr>
        <p:txBody>
          <a:bodyPr wrap="square">
            <a:spAutoFit/>
          </a:bodyPr>
          <a:lstStyle/>
          <a:p>
            <a:pPr>
              <a:lnSpc>
                <a:spcPct val="107000"/>
              </a:lnSpc>
              <a:spcAft>
                <a:spcPts val="0"/>
              </a:spcAft>
              <a:tabLst>
                <a:tab pos="1386840" algn="l"/>
              </a:tabLst>
            </a:pPr>
            <a:r>
              <a:rPr lang="en-US" sz="2800" b="1" dirty="0" err="1" smtClean="0">
                <a:latin typeface="Times New Roman" panose="02020603050405020304" pitchFamily="18" charset="0"/>
                <a:ea typeface="MS Mincho"/>
              </a:rPr>
              <a:t>Bài</a:t>
            </a:r>
            <a:r>
              <a:rPr lang="en-US" sz="2800" b="1" dirty="0" smtClean="0">
                <a:latin typeface="Times New Roman" panose="02020603050405020304" pitchFamily="18" charset="0"/>
                <a:ea typeface="MS Mincho"/>
              </a:rPr>
              <a:t> </a:t>
            </a:r>
            <a:r>
              <a:rPr lang="en-US" sz="2800" b="1" dirty="0">
                <a:latin typeface="Times New Roman" panose="02020603050405020304" pitchFamily="18" charset="0"/>
                <a:ea typeface="MS Mincho"/>
              </a:rPr>
              <a:t>1: </a:t>
            </a:r>
            <a:r>
              <a:rPr lang="en-US" sz="2800" dirty="0" err="1">
                <a:latin typeface="Times New Roman" panose="02020603050405020304" pitchFamily="18" charset="0"/>
                <a:ea typeface="MS Mincho"/>
              </a:rPr>
              <a:t>Đại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danh</a:t>
            </a:r>
            <a:r>
              <a:rPr lang="en-US" sz="2800" dirty="0">
                <a:latin typeface="Times New Roman" panose="02020603050405020304" pitchFamily="18" charset="0"/>
                <a:ea typeface="MS Mincho"/>
              </a:rPr>
              <a:t> ở </a:t>
            </a:r>
            <a:r>
              <a:rPr lang="en-US" sz="2800" dirty="0" err="1">
                <a:latin typeface="Times New Roman" panose="02020603050405020304" pitchFamily="18" charset="0"/>
                <a:ea typeface="MS Mincho"/>
              </a:rPr>
              <a:t>kinh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thành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Thăng</a:t>
            </a:r>
            <a:r>
              <a:rPr lang="en-US" sz="2800" dirty="0">
                <a:latin typeface="Times New Roman" panose="02020603050405020304" pitchFamily="18" charset="0"/>
                <a:ea typeface="MS Mincho"/>
              </a:rPr>
              <a:t> Long (</a:t>
            </a:r>
            <a:r>
              <a:rPr lang="en-US" sz="2800" dirty="0" err="1">
                <a:latin typeface="Times New Roman" panose="02020603050405020304" pitchFamily="18" charset="0"/>
                <a:ea typeface="MS Mincho"/>
              </a:rPr>
              <a:t>Hà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Nội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Thọ</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Xương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Yên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Thái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chùa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Võ</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err="1" smtClean="0">
                <a:latin typeface="Times New Roman" panose="02020603050405020304" pitchFamily="18" charset="0"/>
                <a:ea typeface="MS Mincho"/>
              </a:rPr>
              <a:t>Bài</a:t>
            </a:r>
            <a:r>
              <a:rPr lang="en-US" sz="2800" b="1" dirty="0" smtClean="0">
                <a:latin typeface="Times New Roman" panose="02020603050405020304" pitchFamily="18" charset="0"/>
                <a:ea typeface="MS Mincho"/>
              </a:rPr>
              <a:t> </a:t>
            </a:r>
            <a:r>
              <a:rPr lang="en-US" sz="2800" b="1" dirty="0">
                <a:latin typeface="Times New Roman" panose="02020603050405020304" pitchFamily="18" charset="0"/>
                <a:ea typeface="MS Mincho"/>
              </a:rPr>
              <a:t>2: </a:t>
            </a:r>
            <a:r>
              <a:rPr lang="en-US" sz="2800" dirty="0" err="1">
                <a:latin typeface="Times New Roman" panose="02020603050405020304" pitchFamily="18" charset="0"/>
                <a:ea typeface="MS Mincho"/>
              </a:rPr>
              <a:t>Địa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danh</a:t>
            </a:r>
            <a:r>
              <a:rPr lang="en-US" sz="2800" dirty="0">
                <a:latin typeface="Times New Roman" panose="02020603050405020304" pitchFamily="18" charset="0"/>
                <a:ea typeface="MS Mincho"/>
              </a:rPr>
              <a:t> ở </a:t>
            </a:r>
            <a:r>
              <a:rPr lang="en-US" sz="2800" dirty="0" err="1">
                <a:latin typeface="Times New Roman" panose="02020603050405020304" pitchFamily="18" charset="0"/>
                <a:ea typeface="MS Mincho"/>
              </a:rPr>
              <a:t>Lạng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sông</a:t>
            </a:r>
            <a:r>
              <a:rPr lang="en-US" sz="2800" dirty="0">
                <a:latin typeface="Times New Roman" panose="02020603050405020304" pitchFamily="18" charset="0"/>
                <a:ea typeface="MS Mincho"/>
              </a:rPr>
              <a:t> Tam </a:t>
            </a:r>
            <a:r>
              <a:rPr lang="en-US" sz="2800" dirty="0" err="1">
                <a:latin typeface="Times New Roman" panose="02020603050405020304" pitchFamily="18" charset="0"/>
                <a:ea typeface="MS Mincho"/>
              </a:rPr>
              <a:t>Cờ</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err="1" smtClean="0">
                <a:latin typeface="Times New Roman" panose="02020603050405020304" pitchFamily="18" charset="0"/>
                <a:ea typeface="MS Mincho"/>
              </a:rPr>
              <a:t>Bài</a:t>
            </a:r>
            <a:r>
              <a:rPr lang="en-US" sz="2800" b="1" dirty="0" smtClean="0">
                <a:latin typeface="Times New Roman" panose="02020603050405020304" pitchFamily="18" charset="0"/>
                <a:ea typeface="MS Mincho"/>
              </a:rPr>
              <a:t> </a:t>
            </a:r>
            <a:r>
              <a:rPr lang="en-US" sz="2800" b="1" dirty="0">
                <a:latin typeface="Times New Roman" panose="02020603050405020304" pitchFamily="18" charset="0"/>
                <a:ea typeface="MS Mincho"/>
              </a:rPr>
              <a:t>3: </a:t>
            </a:r>
            <a:r>
              <a:rPr lang="en-US" sz="2800" dirty="0" err="1">
                <a:latin typeface="Times New Roman" panose="02020603050405020304" pitchFamily="18" charset="0"/>
                <a:ea typeface="MS Mincho"/>
              </a:rPr>
              <a:t>Địa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danh</a:t>
            </a:r>
            <a:r>
              <a:rPr lang="en-US" sz="2800" dirty="0">
                <a:latin typeface="Times New Roman" panose="02020603050405020304" pitchFamily="18" charset="0"/>
                <a:ea typeface="MS Mincho"/>
              </a:rPr>
              <a:t> ở </a:t>
            </a:r>
            <a:r>
              <a:rPr lang="en-US" sz="2800" dirty="0" err="1">
                <a:latin typeface="Times New Roman" panose="02020603050405020304" pitchFamily="18" charset="0"/>
                <a:ea typeface="MS Mincho"/>
              </a:rPr>
              <a:t>Huế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Đông</a:t>
            </a:r>
            <a:r>
              <a:rPr lang="en-US" sz="2800" dirty="0">
                <a:latin typeface="Times New Roman" panose="02020603050405020304" pitchFamily="18" charset="0"/>
                <a:ea typeface="MS Mincho"/>
              </a:rPr>
              <a:t> Ba, </a:t>
            </a:r>
            <a:r>
              <a:rPr lang="en-US" sz="2800" dirty="0" err="1">
                <a:latin typeface="Times New Roman" panose="02020603050405020304" pitchFamily="18" charset="0"/>
                <a:ea typeface="MS Mincho"/>
              </a:rPr>
              <a:t>Đập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Sình</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15" name="Cloud Callout 14"/>
          <p:cNvSpPr/>
          <p:nvPr/>
        </p:nvSpPr>
        <p:spPr>
          <a:xfrm>
            <a:off x="3137263" y="2630637"/>
            <a:ext cx="5917473" cy="246007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0"/>
              </a:spcAft>
              <a:tabLst>
                <a:tab pos="1386840" algn="l"/>
              </a:tabLst>
            </a:pPr>
            <a:r>
              <a:rPr lang="en-US" sz="2000" dirty="0" err="1">
                <a:latin typeface="Times New Roman" panose="02020603050405020304" pitchFamily="18" charset="0"/>
                <a:ea typeface="MS Mincho"/>
              </a:rPr>
              <a:t>Bài</a:t>
            </a:r>
            <a:r>
              <a:rPr lang="en-US" sz="2000" dirty="0">
                <a:latin typeface="Times New Roman" panose="02020603050405020304" pitchFamily="18" charset="0"/>
                <a:ea typeface="MS Mincho"/>
              </a:rPr>
              <a:t> ca </a:t>
            </a:r>
            <a:r>
              <a:rPr lang="en-US" sz="2000" dirty="0" err="1">
                <a:latin typeface="Times New Roman" panose="02020603050405020304" pitchFamily="18" charset="0"/>
                <a:ea typeface="MS Mincho"/>
              </a:rPr>
              <a:t>dao</a:t>
            </a:r>
            <a:r>
              <a:rPr lang="en-US" sz="2000" dirty="0">
                <a:latin typeface="Times New Roman" panose="02020603050405020304" pitchFamily="18" charset="0"/>
                <a:ea typeface="MS Mincho"/>
              </a:rPr>
              <a:t> 1,2,3 </a:t>
            </a:r>
            <a:r>
              <a:rPr lang="en-US" sz="2000" dirty="0" err="1">
                <a:latin typeface="Times New Roman" panose="02020603050405020304" pitchFamily="18" charset="0"/>
                <a:ea typeface="MS Mincho"/>
              </a:rPr>
              <a:t>nhắc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đến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những</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địa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danh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nào</a:t>
            </a:r>
            <a:r>
              <a:rPr lang="en-US" sz="2000" dirty="0">
                <a:latin typeface="Times New Roman" panose="02020603050405020304" pitchFamily="18" charset="0"/>
                <a:ea typeface="MS Mincho"/>
              </a:rPr>
              <a:t>? Ở </a:t>
            </a:r>
            <a:r>
              <a:rPr lang="en-US" sz="2000" dirty="0" err="1">
                <a:latin typeface="Times New Roman" panose="02020603050405020304" pitchFamily="18" charset="0"/>
                <a:ea typeface="MS Mincho"/>
              </a:rPr>
              <a:t>mỗi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bài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địa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danh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được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nhắc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đến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là</a:t>
            </a:r>
            <a:r>
              <a:rPr lang="en-US" sz="2000" dirty="0">
                <a:latin typeface="Times New Roman" panose="02020603050405020304" pitchFamily="18" charset="0"/>
                <a:ea typeface="MS Mincho"/>
              </a:rPr>
              <a:t> ở </a:t>
            </a:r>
            <a:r>
              <a:rPr lang="en-US" sz="2000" dirty="0" err="1">
                <a:latin typeface="Times New Roman" panose="02020603050405020304" pitchFamily="18" charset="0"/>
                <a:ea typeface="MS Mincho"/>
              </a:rPr>
              <a:t>đâu</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em</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hãy</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giải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nghĩa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cụ</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thể</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địa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danh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đó</a:t>
            </a:r>
            <a:r>
              <a:rPr lang="en-US" sz="2000" dirty="0">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412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5"/>
                                        </p:tgtEl>
                                        <p:attrNameLst>
                                          <p:attrName>ppt_w</p:attrName>
                                        </p:attrNameLst>
                                      </p:cBhvr>
                                      <p:tavLst>
                                        <p:tav tm="0">
                                          <p:val>
                                            <p:strVal val="ppt_w"/>
                                          </p:val>
                                        </p:tav>
                                        <p:tav tm="100000">
                                          <p:val>
                                            <p:fltVal val="0"/>
                                          </p:val>
                                        </p:tav>
                                      </p:tavLst>
                                    </p:anim>
                                    <p:anim calcmode="lin" valueType="num">
                                      <p:cBhvr>
                                        <p:cTn id="33" dur="500"/>
                                        <p:tgtEl>
                                          <p:spTgt spid="15"/>
                                        </p:tgtEl>
                                        <p:attrNameLst>
                                          <p:attrName>ppt_h</p:attrName>
                                        </p:attrNameLst>
                                      </p:cBhvr>
                                      <p:tavLst>
                                        <p:tav tm="0">
                                          <p:val>
                                            <p:strVal val="ppt_h"/>
                                          </p:val>
                                        </p:tav>
                                        <p:tav tm="100000">
                                          <p:val>
                                            <p:fltVal val="0"/>
                                          </p:val>
                                        </p:tav>
                                      </p:tavLst>
                                    </p:anim>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fade">
                                      <p:cBhvr>
                                        <p:cTn id="40" dur="1000"/>
                                        <p:tgtEl>
                                          <p:spTgt spid="14">
                                            <p:txEl>
                                              <p:pRg st="0" end="0"/>
                                            </p:txEl>
                                          </p:spTgt>
                                        </p:tgtEl>
                                      </p:cBhvr>
                                    </p:animEffect>
                                    <p:anim calcmode="lin" valueType="num">
                                      <p:cBhvr>
                                        <p:cTn id="4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fade">
                                      <p:cBhvr>
                                        <p:cTn id="47" dur="1000"/>
                                        <p:tgtEl>
                                          <p:spTgt spid="14">
                                            <p:txEl>
                                              <p:pRg st="1" end="1"/>
                                            </p:txEl>
                                          </p:spTgt>
                                        </p:tgtEl>
                                      </p:cBhvr>
                                    </p:animEffect>
                                    <p:anim calcmode="lin" valueType="num">
                                      <p:cBhvr>
                                        <p:cTn id="4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4">
                                            <p:txEl>
                                              <p:pRg st="2" end="2"/>
                                            </p:txEl>
                                          </p:spTgt>
                                        </p:tgtEl>
                                        <p:attrNameLst>
                                          <p:attrName>style.visibility</p:attrName>
                                        </p:attrNameLst>
                                      </p:cBhvr>
                                      <p:to>
                                        <p:strVal val="visible"/>
                                      </p:to>
                                    </p:set>
                                    <p:animEffect transition="in" filter="fade">
                                      <p:cBhvr>
                                        <p:cTn id="54" dur="1000"/>
                                        <p:tgtEl>
                                          <p:spTgt spid="14">
                                            <p:txEl>
                                              <p:pRg st="2" end="2"/>
                                            </p:txEl>
                                          </p:spTgt>
                                        </p:tgtEl>
                                      </p:cBhvr>
                                    </p:animEffect>
                                    <p:anim calcmode="lin" valueType="num">
                                      <p:cBhvr>
                                        <p:cTn id="5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2708366" y="162934"/>
            <a:ext cx="7441474" cy="954107"/>
          </a:xfrm>
          <a:prstGeom prst="rect">
            <a:avLst/>
          </a:prstGeom>
        </p:spPr>
        <p:txBody>
          <a:bodyPr wrap="square">
            <a:spAutoFit/>
          </a:bodyPr>
          <a:lstStyle/>
          <a:p>
            <a:pPr indent="228600" algn="ctr">
              <a:spcAft>
                <a:spcPts val="0"/>
              </a:spcAft>
              <a:tabLst>
                <a:tab pos="1386840" algn="l"/>
              </a:tabLst>
            </a:pPr>
            <a:r>
              <a:rPr lang="pt-BR" sz="2800" b="1" dirty="0">
                <a:solidFill>
                  <a:srgbClr val="FF00FF"/>
                </a:solidFill>
                <a:latin typeface="Times New Roman" panose="02020603050405020304" pitchFamily="18" charset="0"/>
                <a:ea typeface="MS Mincho"/>
              </a:rPr>
              <a:t>HOẠT ĐỘNG 2:  </a:t>
            </a:r>
            <a:r>
              <a:rPr lang="en-US" sz="2800" b="1" dirty="0">
                <a:solidFill>
                  <a:srgbClr val="FF00FF"/>
                </a:solidFill>
                <a:latin typeface="Times New Roman" panose="02020603050405020304" pitchFamily="18" charset="0"/>
                <a:ea typeface="MS Mincho"/>
              </a:rPr>
              <a:t>ĐỌC VĂN BẢN</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C00000"/>
                </a:solidFill>
                <a:latin typeface="Times New Roman" panose="02020603050405020304" pitchFamily="18" charset="0"/>
                <a:ea typeface="Times New Roman" panose="02020603050405020304" pitchFamily="18" charset="0"/>
              </a:rPr>
              <a:t>KĨ NĂNG: ĐỌC</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33153" y="1117041"/>
            <a:ext cx="8904515" cy="3319498"/>
          </a:xfrm>
          <a:prstGeom prst="rect">
            <a:avLst/>
          </a:prstGeom>
        </p:spPr>
        <p:txBody>
          <a:bodyPr wrap="squar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Xuất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xứ</a:t>
            </a:r>
            <a:r>
              <a:rPr lang="en-US" sz="2800" b="1" dirty="0">
                <a:solidFill>
                  <a:srgbClr val="0D0D0D"/>
                </a:solidFill>
                <a:latin typeface="Times New Roman" panose="02020603050405020304" pitchFamily="18" charset="0"/>
                <a:ea typeface="MS Mincho"/>
              </a:rPr>
              <a:t>: Ca </a:t>
            </a:r>
            <a:r>
              <a:rPr lang="en-US" sz="2800" b="1" dirty="0" err="1">
                <a:solidFill>
                  <a:srgbClr val="0D0D0D"/>
                </a:solidFill>
                <a:latin typeface="Times New Roman" panose="02020603050405020304" pitchFamily="18" charset="0"/>
                <a:ea typeface="MS Mincho"/>
              </a:rPr>
              <a:t>dao</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biểu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sống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hồn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dân</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gắn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liền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lao</a:t>
            </a:r>
            <a:r>
              <a:rPr lang="en-US" sz="2800"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động</a:t>
            </a:r>
            <a:r>
              <a:rPr lang="en-US" sz="2800" dirty="0" smtClean="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248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2708366" y="162934"/>
            <a:ext cx="7441474" cy="954107"/>
          </a:xfrm>
          <a:prstGeom prst="rect">
            <a:avLst/>
          </a:prstGeom>
        </p:spPr>
        <p:txBody>
          <a:bodyPr wrap="square">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pt-BR"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754776" y="1117041"/>
            <a:ext cx="8904515" cy="522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641566" y="1639300"/>
            <a:ext cx="9575074" cy="3569567"/>
          </a:xfrm>
          <a:prstGeom prst="rect">
            <a:avLst/>
          </a:prstGeom>
        </p:spPr>
        <p:txBody>
          <a:bodyPr wrap="squar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Thể</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loại</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r>
              <a:rPr lang="en-US" sz="2800" b="1" dirty="0">
                <a:solidFill>
                  <a:srgbClr val="0D0D0D"/>
                </a:solidFill>
                <a:latin typeface="Times New Roman" panose="02020603050405020304" pitchFamily="18" charset="0"/>
                <a:ea typeface="MS Mincho"/>
              </a:rPr>
              <a:t> * </a:t>
            </a:r>
            <a:r>
              <a:rPr lang="vi-VN" sz="2800" b="1" dirty="0">
                <a:solidFill>
                  <a:srgbClr val="0D0D0D"/>
                </a:solidFill>
                <a:latin typeface="Times New Roman" panose="02020603050405020304" pitchFamily="18" charset="0"/>
                <a:ea typeface="MS Mincho"/>
              </a:rPr>
              <a:t>Bài 1,2: lục bát</a:t>
            </a:r>
            <a:endParaRPr lang="en-US" sz="2800" dirty="0">
              <a:latin typeface="Times New Roman" panose="02020603050405020304" pitchFamily="18" charset="0"/>
              <a:ea typeface="Calibri" panose="020F0502020204030204" pitchFamily="34" charset="0"/>
            </a:endParaRPr>
          </a:p>
          <a:p>
            <a:pPr algn="just"/>
            <a:r>
              <a:rPr lang="vi-VN" sz="2800" dirty="0">
                <a:solidFill>
                  <a:srgbClr val="000000"/>
                </a:solidFill>
                <a:latin typeface="Times New Roman" panose="02020603050405020304" pitchFamily="18" charset="0"/>
                <a:ea typeface="Calibri" panose="020F0502020204030204" pitchFamily="34" charset="0"/>
              </a:rPr>
              <a:t>- Bài ca dao 1:</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"la </a:t>
            </a:r>
            <a:r>
              <a:rPr lang="en-US" sz="2800" dirty="0" err="1">
                <a:solidFill>
                  <a:srgbClr val="000000"/>
                </a:solidFill>
                <a:latin typeface="Times New Roman" panose="02020603050405020304" pitchFamily="18" charset="0"/>
                <a:ea typeface="Times New Roman" panose="02020603050405020304" pitchFamily="18" charset="0"/>
              </a:rPr>
              <a:t>đà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tỏa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trắc</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Nhịp thơ: 2/2/2</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654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2708366" y="162934"/>
            <a:ext cx="7441474" cy="954107"/>
          </a:xfrm>
          <a:prstGeom prst="rect">
            <a:avLst/>
          </a:prstGeom>
        </p:spPr>
        <p:txBody>
          <a:bodyPr wrap="square">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pt-BR"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754776" y="1117041"/>
            <a:ext cx="8904515" cy="522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641566" y="1639300"/>
            <a:ext cx="9575074" cy="98424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Bài 1</a:t>
            </a:r>
            <a:r>
              <a:rPr kumimoji="0" lang="vi-VN"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vi-VN"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2</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lục </a:t>
            </a:r>
            <a:r>
              <a:rPr kumimoji="0" lang="vi-VN"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1510937" y="2593407"/>
            <a:ext cx="9836331" cy="2677656"/>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Calibri" panose="020F0502020204030204" pitchFamily="34" charset="0"/>
              </a:rPr>
              <a:t>- Bài ca dao 2:</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kìa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Nhịp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4/4.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trông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núi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trắc</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4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2708366" y="162934"/>
            <a:ext cx="7441474" cy="954107"/>
          </a:xfrm>
          <a:prstGeom prst="rect">
            <a:avLst/>
          </a:prstGeom>
        </p:spPr>
        <p:txBody>
          <a:bodyPr wrap="square">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pt-BR"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754776" y="1117041"/>
            <a:ext cx="8904515" cy="522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641566" y="1639300"/>
            <a:ext cx="9575074" cy="522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loại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1419496" y="2161559"/>
            <a:ext cx="9575074" cy="3810723"/>
          </a:xfrm>
          <a:prstGeom prst="rect">
            <a:avLst/>
          </a:prstGeom>
        </p:spPr>
        <p:txBody>
          <a:bodyPr wrap="square">
            <a:spAutoFit/>
          </a:bodyPr>
          <a:lstStyle/>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Bài</a:t>
            </a:r>
            <a:r>
              <a:rPr lang="en-US" sz="2400" b="1" dirty="0">
                <a:solidFill>
                  <a:srgbClr val="000000"/>
                </a:solidFill>
                <a:latin typeface="Times New Roman" panose="02020603050405020304" pitchFamily="18" charset="0"/>
                <a:ea typeface="Times New Roman" panose="02020603050405020304" pitchFamily="18" charset="0"/>
              </a:rPr>
              <a:t> ca </a:t>
            </a:r>
            <a:r>
              <a:rPr lang="en-US" sz="2400" b="1" dirty="0" err="1">
                <a:solidFill>
                  <a:srgbClr val="000000"/>
                </a:solidFill>
                <a:latin typeface="Times New Roman" panose="02020603050405020304" pitchFamily="18" charset="0"/>
                <a:ea typeface="Times New Roman" panose="02020603050405020304" pitchFamily="18" charset="0"/>
              </a:rPr>
              <a:t>dao</a:t>
            </a:r>
            <a:r>
              <a:rPr lang="en-US" sz="2400" b="1" dirty="0">
                <a:solidFill>
                  <a:srgbClr val="000000"/>
                </a:solidFill>
                <a:latin typeface="Times New Roman" panose="02020603050405020304" pitchFamily="18" charset="0"/>
                <a:ea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rPr>
              <a:t>Lục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bát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biến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thể</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rPr>
              <a:t> 4 </a:t>
            </a:r>
            <a:r>
              <a:rPr lang="en-US" sz="2400" dirty="0" err="1">
                <a:solidFill>
                  <a:srgbClr val="000000"/>
                </a:solidFill>
                <a:latin typeface="Times New Roman" panose="02020603050405020304" pitchFamily="18" charset="0"/>
                <a:ea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8/8/6/8.</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"Ba" </a:t>
            </a:r>
            <a:r>
              <a:rPr lang="en-US" sz="2400" dirty="0" err="1">
                <a:solidFill>
                  <a:srgbClr val="000000"/>
                </a:solidFill>
                <a:latin typeface="Times New Roman" panose="02020603050405020304" pitchFamily="18" charset="0"/>
                <a:ea typeface="Times New Roman" panose="02020603050405020304" pitchFamily="18" charset="0"/>
              </a:rPr>
              <a:t>vần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tám</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Sình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chênh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"Ba"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ngang</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b="1" dirty="0">
                <a:solidFill>
                  <a:srgbClr val="0D0D0D"/>
                </a:solidFill>
                <a:latin typeface="Times New Roman" panose="02020603050405020304" pitchFamily="18" charset="0"/>
                <a:ea typeface="MS Mincho"/>
              </a:rPr>
              <a:t>c. </a:t>
            </a:r>
            <a:r>
              <a:rPr lang="en-US" sz="2400" b="1" dirty="0" err="1">
                <a:solidFill>
                  <a:srgbClr val="0D0D0D"/>
                </a:solidFill>
                <a:latin typeface="Times New Roman" panose="02020603050405020304" pitchFamily="18" charset="0"/>
                <a:ea typeface="MS Mincho"/>
              </a:rPr>
              <a:t>Chủ</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đề</a:t>
            </a:r>
            <a:r>
              <a:rPr lang="en-US" sz="2400" b="1" dirty="0">
                <a:solidFill>
                  <a:srgbClr val="0D0D0D"/>
                </a:solidFill>
                <a:latin typeface="Times New Roman" panose="02020603050405020304" pitchFamily="18" charset="0"/>
                <a:ea typeface="MS Mincho"/>
              </a:rPr>
              <a:t>: </a:t>
            </a:r>
            <a:endParaRPr lang="en-US" sz="24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quê</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hương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đất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nước</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33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54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r>
              <a:rPr lang="fr-FR" sz="2800" b="1" dirty="0">
                <a:solidFill>
                  <a:srgbClr val="FF00FF"/>
                </a:solidFill>
                <a:latin typeface="Times New Roman" panose="02020603050405020304" pitchFamily="18" charset="0"/>
                <a:ea typeface="Times New Roman" panose="02020603050405020304" pitchFamily="18" charset="0"/>
              </a:rPr>
              <a:t>HOẠT ĐỘNG 3: KHÁM PHÁ VĂN BẢN</a:t>
            </a:r>
            <a:r>
              <a:rPr lang="en-US" sz="2800" b="1" dirty="0">
                <a:solidFill>
                  <a:srgbClr val="0D0D0D"/>
                </a:solidFill>
                <a:latin typeface="Times New Roman" panose="02020603050405020304" pitchFamily="18" charset="0"/>
                <a:ea typeface="MS Mincho"/>
              </a:rPr>
              <a:t> </a:t>
            </a:r>
            <a:endParaRPr lang="en-US" sz="2800" dirty="0"/>
          </a:p>
        </p:txBody>
      </p:sp>
      <p:graphicFrame>
        <p:nvGraphicFramePr>
          <p:cNvPr id="5" name="Diagram 4"/>
          <p:cNvGraphicFramePr/>
          <p:nvPr>
            <p:extLst>
              <p:ext uri="{D42A27DB-BD31-4B8C-83A1-F6EECF244321}">
                <p14:modId xmlns:p14="http://schemas.microsoft.com/office/powerpoint/2010/main" val="575883373"/>
              </p:ext>
            </p:extLst>
          </p:nvPr>
        </p:nvGraphicFramePr>
        <p:xfrm>
          <a:off x="1850783" y="2155370"/>
          <a:ext cx="8285993" cy="254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363893" y="1082274"/>
            <a:ext cx="3860352" cy="523220"/>
          </a:xfrm>
          <a:prstGeom prst="rect">
            <a:avLst/>
          </a:prstGeom>
        </p:spPr>
        <p:txBody>
          <a:bodyPr wrap="none">
            <a:spAutoFit/>
          </a:bodyPr>
          <a:lstStyle/>
          <a:p>
            <a:pPr marL="457200">
              <a:spcAft>
                <a:spcPts val="0"/>
              </a:spcAft>
            </a:pPr>
            <a:r>
              <a:rPr lang="pt-BR" sz="2800" b="1" dirty="0">
                <a:latin typeface="Times New Roman" panose="02020603050405020304" pitchFamily="18" charset="0"/>
                <a:ea typeface="Calibri" panose="020F0502020204030204" pitchFamily="34" charset="0"/>
              </a:rPr>
              <a:t>II. Đọc, hiểu văn bản</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41649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288"/>
            <a:ext cx="12192000" cy="6886575"/>
          </a:xfrm>
          <a:prstGeom prst="rect">
            <a:avLst/>
          </a:prstGeom>
        </p:spPr>
      </p:pic>
      <p:sp>
        <p:nvSpPr>
          <p:cNvPr id="5" name="Rectangle 4"/>
          <p:cNvSpPr/>
          <p:nvPr/>
        </p:nvSpPr>
        <p:spPr>
          <a:xfrm>
            <a:off x="3707879" y="67178"/>
            <a:ext cx="6056403" cy="619272"/>
          </a:xfrm>
          <a:prstGeom prst="rect">
            <a:avLst/>
          </a:prstGeom>
        </p:spPr>
        <p:txBody>
          <a:bodyPr wrap="none">
            <a:spAutoFit/>
          </a:bodyPr>
          <a:lstStyle/>
          <a:p>
            <a:pPr marL="57150" marR="177165" algn="ctr">
              <a:lnSpc>
                <a:spcPct val="107000"/>
              </a:lnSpc>
              <a:spcAft>
                <a:spcPts val="800"/>
              </a:spcAft>
              <a:tabLst>
                <a:tab pos="57150" algn="l"/>
              </a:tabLst>
            </a:pPr>
            <a:r>
              <a:rPr lang="en-US" sz="3200" b="1" dirty="0" smtClean="0">
                <a:solidFill>
                  <a:srgbClr val="FF0000"/>
                </a:solidFill>
                <a:effectLst/>
                <a:latin typeface="Times New Roman" panose="02020603050405020304" pitchFamily="18" charset="0"/>
                <a:ea typeface="MS Mincho"/>
              </a:rPr>
              <a:t>HOẠT ĐỘNG 1: </a:t>
            </a:r>
            <a:r>
              <a:rPr lang="fr-FR" sz="3200" b="1" dirty="0" smtClean="0">
                <a:solidFill>
                  <a:srgbClr val="FF0000"/>
                </a:solidFill>
                <a:effectLst/>
                <a:latin typeface="Times New Roman" panose="02020603050405020304" pitchFamily="18" charset="0"/>
                <a:ea typeface="Times New Roman" panose="02020603050405020304" pitchFamily="18" charset="0"/>
              </a:rPr>
              <a:t> KHỞI ÐỘNG</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1672859630"/>
              </p:ext>
            </p:extLst>
          </p:nvPr>
        </p:nvGraphicFramePr>
        <p:xfrm>
          <a:off x="1669589" y="969339"/>
          <a:ext cx="10522411" cy="5168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4454434" y="2090055"/>
            <a:ext cx="2913017" cy="2638698"/>
          </a:xfrm>
          <a:prstGeom prst="ellipse">
            <a:avLst/>
          </a:prstGeom>
          <a:effectLst>
            <a:innerShdw blurRad="63500" dist="50800" dir="189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rtlCol="0" anchor="ctr">
            <a:scene3d>
              <a:camera prst="isometricOffAxis1Right"/>
              <a:lightRig rig="threePt" dir="t"/>
            </a:scene3d>
          </a:bodyPr>
          <a:lstStyle/>
          <a:p>
            <a:pPr lvl="0" algn="ctr">
              <a:lnSpc>
                <a:spcPct val="150000"/>
              </a:lnSpc>
            </a:pPr>
            <a:r>
              <a:rPr lang="en-US" sz="2000" dirty="0">
                <a:solidFill>
                  <a:prstClr val="black"/>
                </a:solidFill>
                <a:latin typeface="Times New Roman" panose="02020603050405020304" pitchFamily="18" charset="0"/>
                <a:ea typeface="Times New Roman" panose="02020603050405020304" pitchFamily="18" charset="0"/>
              </a:rPr>
              <a:t> </a:t>
            </a:r>
            <a:r>
              <a:rPr lang="en-US" sz="2000" dirty="0" smtClean="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4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bức</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tranh</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ảnh</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này</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giống</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nhau</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ở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điểm</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gì</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Nêu</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cảm</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nhận</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của</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bản</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thân</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242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363893" y="916963"/>
            <a:ext cx="3860352"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II. 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14" name="Diagram 13"/>
          <p:cNvGraphicFramePr/>
          <p:nvPr>
            <p:extLst>
              <p:ext uri="{D42A27DB-BD31-4B8C-83A1-F6EECF244321}">
                <p14:modId xmlns:p14="http://schemas.microsoft.com/office/powerpoint/2010/main" val="1529159293"/>
              </p:ext>
            </p:extLst>
          </p:nvPr>
        </p:nvGraphicFramePr>
        <p:xfrm>
          <a:off x="143691" y="2020398"/>
          <a:ext cx="9090689" cy="3880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1363893" y="1325026"/>
            <a:ext cx="2869696" cy="523220"/>
          </a:xfrm>
          <a:prstGeom prst="rect">
            <a:avLst/>
          </a:prstGeom>
        </p:spPr>
        <p:txBody>
          <a:bodyPr wrap="none">
            <a:spAutoFit/>
          </a:bodyPr>
          <a:lstStyle/>
          <a:p>
            <a:pPr marL="457200">
              <a:spcAft>
                <a:spcPts val="0"/>
              </a:spcAft>
            </a:pPr>
            <a:r>
              <a:rPr lang="pt-BR" sz="2800" b="1" dirty="0">
                <a:latin typeface="Times New Roman" panose="02020603050405020304" pitchFamily="18" charset="0"/>
                <a:ea typeface="Calibri" panose="020F0502020204030204" pitchFamily="34" charset="0"/>
              </a:rPr>
              <a:t>1. Bài ca dao 1</a:t>
            </a:r>
            <a:endParaRPr lang="en-US" sz="2800" dirty="0">
              <a:effectLst/>
              <a:latin typeface="Times New Roman" panose="02020603050405020304" pitchFamily="18" charset="0"/>
              <a:ea typeface="Calibri" panose="020F0502020204030204" pitchFamily="34" charset="0"/>
            </a:endParaRPr>
          </a:p>
        </p:txBody>
      </p:sp>
      <p:sp>
        <p:nvSpPr>
          <p:cNvPr id="17" name="TextBox 16"/>
          <p:cNvSpPr txBox="1"/>
          <p:nvPr/>
        </p:nvSpPr>
        <p:spPr>
          <a:xfrm>
            <a:off x="8286128" y="1589905"/>
            <a:ext cx="315265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HOẠT ĐỘNG NHÓM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Flowchart: Stored Data 17"/>
          <p:cNvSpPr/>
          <p:nvPr/>
        </p:nvSpPr>
        <p:spPr>
          <a:xfrm>
            <a:off x="7589520" y="2220454"/>
            <a:ext cx="4023360" cy="3680346"/>
          </a:xfrm>
          <a:prstGeom prst="flowChartOnlineStorage">
            <a:avLst/>
          </a:prstGeom>
          <a:ln>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marL="285750" indent="-285750">
              <a:spcAft>
                <a:spcPts val="0"/>
              </a:spcAft>
              <a:buFont typeface="Wingdings" panose="05000000000000000000" pitchFamily="2" charset="2"/>
              <a:buChar char="ü"/>
            </a:pPr>
            <a:r>
              <a:rPr lang="en-US" dirty="0" err="1">
                <a:solidFill>
                  <a:schemeClr val="accent6">
                    <a:lumMod val="50000"/>
                  </a:schemeClr>
                </a:solidFill>
                <a:latin typeface="Times New Roman" panose="02020603050405020304" pitchFamily="18" charset="0"/>
                <a:ea typeface="Times New Roman" panose="02020603050405020304" pitchFamily="18" charset="0"/>
              </a:rPr>
              <a:t>Vẻ</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của</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kinh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thành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Thăng</a:t>
            </a:r>
            <a:r>
              <a:rPr lang="en-US" dirty="0">
                <a:solidFill>
                  <a:schemeClr val="accent6">
                    <a:lumMod val="50000"/>
                  </a:schemeClr>
                </a:solidFill>
                <a:latin typeface="Times New Roman" panose="02020603050405020304" pitchFamily="18" charset="0"/>
                <a:ea typeface="Times New Roman" panose="02020603050405020304" pitchFamily="18" charset="0"/>
              </a:rPr>
              <a:t> Long</a:t>
            </a:r>
            <a:r>
              <a:rPr lang="en-US" b="1"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gợi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lên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trong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bài</a:t>
            </a:r>
            <a:r>
              <a:rPr lang="en-US" dirty="0">
                <a:solidFill>
                  <a:schemeClr val="accent6">
                    <a:lumMod val="50000"/>
                  </a:schemeClr>
                </a:solidFill>
                <a:latin typeface="Times New Roman" panose="02020603050405020304" pitchFamily="18" charset="0"/>
                <a:ea typeface="Times New Roman" panose="02020603050405020304" pitchFamily="18" charset="0"/>
              </a:rPr>
              <a:t> ca </a:t>
            </a:r>
            <a:r>
              <a:rPr lang="en-US" dirty="0" err="1">
                <a:solidFill>
                  <a:schemeClr val="accent6">
                    <a:lumMod val="50000"/>
                  </a:schemeClr>
                </a:solidFill>
                <a:latin typeface="Times New Roman" panose="02020603050405020304" pitchFamily="18" charset="0"/>
                <a:ea typeface="Times New Roman" panose="02020603050405020304" pitchFamily="18" charset="0"/>
              </a:rPr>
              <a:t>dao</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này</a:t>
            </a:r>
            <a:r>
              <a:rPr lang="en-US" dirty="0">
                <a:solidFill>
                  <a:schemeClr val="accent6">
                    <a:lumMod val="50000"/>
                  </a:schemeClr>
                </a:solidFill>
                <a:latin typeface="Times New Roman" panose="02020603050405020304" pitchFamily="18" charset="0"/>
                <a:ea typeface="Times New Roman" panose="02020603050405020304" pitchFamily="18" charset="0"/>
              </a:rPr>
              <a:t> qua </a:t>
            </a:r>
            <a:r>
              <a:rPr lang="en-US"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ảnh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nào</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Chỉ</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ra</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nét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đặc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sắc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trong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cách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sử</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dụng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từ</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ngữ</a:t>
            </a:r>
            <a:r>
              <a:rPr lang="en-US" dirty="0">
                <a:solidFill>
                  <a:schemeClr val="accent6">
                    <a:lumMod val="50000"/>
                  </a:schemeClr>
                </a:solidFill>
                <a:latin typeface="Times New Roman" panose="02020603050405020304" pitchFamily="18" charset="0"/>
                <a:ea typeface="Times New Roman" panose="02020603050405020304" pitchFamily="18" charset="0"/>
              </a:rPr>
              <a:t>?</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ü"/>
            </a:pPr>
            <a:r>
              <a:rPr lang="en-US" dirty="0" err="1" smtClean="0">
                <a:solidFill>
                  <a:schemeClr val="accent6">
                    <a:lumMod val="50000"/>
                  </a:schemeClr>
                </a:solidFill>
                <a:latin typeface="Times New Roman" panose="02020603050405020304" pitchFamily="18" charset="0"/>
                <a:ea typeface="Times New Roman" panose="02020603050405020304" pitchFamily="18" charset="0"/>
              </a:rPr>
              <a:t>Em</a:t>
            </a:r>
            <a:r>
              <a:rPr lang="en-US"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hãy</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viết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ra</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vẻ</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thiên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nhiên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và</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cuộc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của</a:t>
            </a:r>
            <a:r>
              <a:rPr lang="en-US" dirty="0">
                <a:solidFill>
                  <a:schemeClr val="accent6">
                    <a:lumMod val="50000"/>
                  </a:schemeClr>
                </a:solidFill>
                <a:latin typeface="Times New Roman" panose="02020603050405020304" pitchFamily="18" charset="0"/>
                <a:ea typeface="Times New Roman" panose="02020603050405020304" pitchFamily="18" charset="0"/>
              </a:rPr>
              <a:t> con </a:t>
            </a:r>
            <a:r>
              <a:rPr lang="en-US"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mà</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em</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tưởng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tượng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về</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kinh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thành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Thăng</a:t>
            </a:r>
            <a:r>
              <a:rPr lang="en-US" dirty="0">
                <a:solidFill>
                  <a:schemeClr val="accent6">
                    <a:lumMod val="50000"/>
                  </a:schemeClr>
                </a:solidFill>
                <a:latin typeface="Times New Roman" panose="02020603050405020304" pitchFamily="18" charset="0"/>
                <a:ea typeface="Times New Roman" panose="02020603050405020304" pitchFamily="18" charset="0"/>
              </a:rPr>
              <a:t> Long</a:t>
            </a:r>
            <a:r>
              <a:rPr lang="en-U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64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621074" y="1416301"/>
            <a:ext cx="7258594" cy="523220"/>
          </a:xfrm>
          <a:prstGeom prst="rect">
            <a:avLst/>
          </a:prstGeom>
        </p:spPr>
        <p:txBody>
          <a:bodyPr wrap="square">
            <a:spAutoFit/>
          </a:bodyPr>
          <a:lstStyle/>
          <a:p>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tranh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bình</a:t>
            </a:r>
            <a:endParaRPr lang="en-US" sz="2800" dirty="0"/>
          </a:p>
        </p:txBody>
      </p:sp>
      <p:grpSp>
        <p:nvGrpSpPr>
          <p:cNvPr id="12" name="Group 11"/>
          <p:cNvGrpSpPr/>
          <p:nvPr/>
        </p:nvGrpSpPr>
        <p:grpSpPr>
          <a:xfrm>
            <a:off x="1867990" y="2300222"/>
            <a:ext cx="8879818" cy="3382121"/>
            <a:chOff x="2188538" y="2385888"/>
            <a:chExt cx="8559269" cy="2835183"/>
          </a:xfrm>
        </p:grpSpPr>
        <p:sp>
          <p:nvSpPr>
            <p:cNvPr id="13" name="Rounded Rectangle 12"/>
            <p:cNvSpPr/>
            <p:nvPr/>
          </p:nvSpPr>
          <p:spPr>
            <a:xfrm>
              <a:off x="2188538" y="2385888"/>
              <a:ext cx="2674701" cy="1842869"/>
            </a:xfrm>
            <a:prstGeom prst="roundRect">
              <a:avLst/>
            </a:prstGeom>
            <a: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2188538" y="4228757"/>
              <a:ext cx="2674701" cy="992314"/>
            </a:xfrm>
            <a:custGeom>
              <a:avLst/>
              <a:gdLst>
                <a:gd name="connsiteX0" fmla="*/ 0 w 2674701"/>
                <a:gd name="connsiteY0" fmla="*/ 0 h 992314"/>
                <a:gd name="connsiteX1" fmla="*/ 2674701 w 2674701"/>
                <a:gd name="connsiteY1" fmla="*/ 0 h 992314"/>
                <a:gd name="connsiteX2" fmla="*/ 2674701 w 2674701"/>
                <a:gd name="connsiteY2" fmla="*/ 992314 h 992314"/>
                <a:gd name="connsiteX3" fmla="*/ 0 w 2674701"/>
                <a:gd name="connsiteY3" fmla="*/ 992314 h 992314"/>
                <a:gd name="connsiteX4" fmla="*/ 0 w 2674701"/>
                <a:gd name="connsiteY4" fmla="*/ 0 h 9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701" h="992314">
                  <a:moveTo>
                    <a:pt x="0" y="0"/>
                  </a:moveTo>
                  <a:lnTo>
                    <a:pt x="2674701" y="0"/>
                  </a:lnTo>
                  <a:lnTo>
                    <a:pt x="2674701" y="992314"/>
                  </a:lnTo>
                  <a:lnTo>
                    <a:pt x="0" y="9923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i="1" kern="1200" dirty="0" smtClean="0">
                  <a:latin typeface="Times New Roman" panose="02020603050405020304" pitchFamily="18" charset="0"/>
                  <a:cs typeface="Times New Roman" panose="02020603050405020304" pitchFamily="18" charset="0"/>
                </a:rPr>
                <a:t>“</a:t>
              </a:r>
              <a:r>
                <a:rPr lang="en-US" sz="2100" i="1" kern="1200" dirty="0" err="1" smtClean="0">
                  <a:latin typeface="Times New Roman" panose="02020603050405020304" pitchFamily="18" charset="0"/>
                  <a:cs typeface="Times New Roman" panose="02020603050405020304" pitchFamily="18" charset="0"/>
                </a:rPr>
                <a:t>gió</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đưa</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cành</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trúc</a:t>
              </a:r>
              <a:r>
                <a:rPr lang="en-US" sz="2100" i="1" kern="1200" dirty="0" smtClean="0">
                  <a:latin typeface="Times New Roman" panose="02020603050405020304" pitchFamily="18" charset="0"/>
                  <a:cs typeface="Times New Roman" panose="02020603050405020304" pitchFamily="18" charset="0"/>
                </a:rPr>
                <a:t>”</a:t>
              </a:r>
              <a:r>
                <a:rPr lang="en-US" sz="2100" kern="1200" dirty="0" smtClean="0">
                  <a:latin typeface="Times New Roman" panose="02020603050405020304" pitchFamily="18" charset="0"/>
                  <a:cs typeface="Times New Roman" panose="02020603050405020304" pitchFamily="18" charset="0"/>
                </a:rPr>
                <a:t> </a:t>
              </a:r>
              <a:r>
                <a:rPr lang="en-US" sz="2100" i="1" kern="1200" dirty="0" smtClean="0">
                  <a:latin typeface="Times New Roman" panose="02020603050405020304" pitchFamily="18" charset="0"/>
                  <a:cs typeface="Times New Roman" panose="02020603050405020304" pitchFamily="18" charset="0"/>
                </a:rPr>
                <a:t>“</a:t>
              </a:r>
              <a:r>
                <a:rPr lang="en-US" sz="2100" i="1" kern="1200" dirty="0" err="1" smtClean="0">
                  <a:latin typeface="Times New Roman" panose="02020603050405020304" pitchFamily="18" charset="0"/>
                  <a:cs typeface="Times New Roman" panose="02020603050405020304" pitchFamily="18" charset="0"/>
                </a:rPr>
                <a:t>mịt</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mù</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khói</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tỏa</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ngàn</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sương</a:t>
              </a:r>
              <a:r>
                <a:rPr lang="en-US" sz="2100" i="1"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5130822" y="2385888"/>
              <a:ext cx="2674701" cy="1842869"/>
            </a:xfrm>
            <a:prstGeom prst="roundRect">
              <a:avLst/>
            </a:prstGeom>
            <a:blipFill>
              <a:blip r:embed="rId5"/>
              <a:srcRect/>
              <a:stretch>
                <a:fillRect t="-47000" b="-4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19"/>
            <p:cNvSpPr/>
            <p:nvPr/>
          </p:nvSpPr>
          <p:spPr>
            <a:xfrm>
              <a:off x="5130822" y="4228757"/>
              <a:ext cx="2674701" cy="992314"/>
            </a:xfrm>
            <a:custGeom>
              <a:avLst/>
              <a:gdLst>
                <a:gd name="connsiteX0" fmla="*/ 0 w 2674701"/>
                <a:gd name="connsiteY0" fmla="*/ 0 h 992314"/>
                <a:gd name="connsiteX1" fmla="*/ 2674701 w 2674701"/>
                <a:gd name="connsiteY1" fmla="*/ 0 h 992314"/>
                <a:gd name="connsiteX2" fmla="*/ 2674701 w 2674701"/>
                <a:gd name="connsiteY2" fmla="*/ 992314 h 992314"/>
                <a:gd name="connsiteX3" fmla="*/ 0 w 2674701"/>
                <a:gd name="connsiteY3" fmla="*/ 992314 h 992314"/>
                <a:gd name="connsiteX4" fmla="*/ 0 w 2674701"/>
                <a:gd name="connsiteY4" fmla="*/ 0 h 9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701" h="992314">
                  <a:moveTo>
                    <a:pt x="0" y="0"/>
                  </a:moveTo>
                  <a:lnTo>
                    <a:pt x="2674701" y="0"/>
                  </a:lnTo>
                  <a:lnTo>
                    <a:pt x="2674701" y="992314"/>
                  </a:lnTo>
                  <a:lnTo>
                    <a:pt x="0" y="9923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i="1" kern="1200" dirty="0" smtClean="0">
                  <a:latin typeface="Times New Roman" panose="02020603050405020304" pitchFamily="18" charset="0"/>
                  <a:cs typeface="Times New Roman" panose="02020603050405020304" pitchFamily="18" charset="0"/>
                </a:rPr>
                <a:t>“</a:t>
              </a:r>
              <a:r>
                <a:rPr lang="en-US" sz="2100" i="1" kern="1200" dirty="0" err="1" smtClean="0">
                  <a:latin typeface="Times New Roman" panose="02020603050405020304" pitchFamily="18" charset="0"/>
                  <a:cs typeface="Times New Roman" panose="02020603050405020304" pitchFamily="18" charset="0"/>
                </a:rPr>
                <a:t>Tiếng</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chuông</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Trấn</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Vũ</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canh</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gà</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Thọ</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Xương</a:t>
              </a:r>
              <a:r>
                <a:rPr lang="en-US" sz="2100" i="1" kern="1200" dirty="0" smtClean="0">
                  <a:latin typeface="Times New Roman" panose="02020603050405020304" pitchFamily="18" charset="0"/>
                  <a:cs typeface="Times New Roman" panose="02020603050405020304" pitchFamily="18" charset="0"/>
                </a:rPr>
                <a:t>”, </a:t>
              </a:r>
              <a:endParaRPr lang="en-US" sz="2100" kern="1200" dirty="0">
                <a:latin typeface="Times New Roman" panose="02020603050405020304" pitchFamily="18" charset="0"/>
                <a:cs typeface="Times New Roman" panose="02020603050405020304" pitchFamily="18" charset="0"/>
              </a:endParaRPr>
            </a:p>
          </p:txBody>
        </p:sp>
        <p:sp>
          <p:nvSpPr>
            <p:cNvPr id="21" name="Rounded Rectangle 20"/>
            <p:cNvSpPr/>
            <p:nvPr/>
          </p:nvSpPr>
          <p:spPr>
            <a:xfrm>
              <a:off x="8073106" y="2385888"/>
              <a:ext cx="2674701" cy="1842869"/>
            </a:xfrm>
            <a:prstGeom prst="roundRect">
              <a:avLst/>
            </a:prstGeom>
            <a:blipFill>
              <a:blip r:embed="rId6"/>
              <a:srcRect/>
              <a:stretch>
                <a:fillRect t="-4000" b="-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reeform 21"/>
            <p:cNvSpPr/>
            <p:nvPr/>
          </p:nvSpPr>
          <p:spPr>
            <a:xfrm>
              <a:off x="8073106" y="4228757"/>
              <a:ext cx="2674701" cy="992314"/>
            </a:xfrm>
            <a:custGeom>
              <a:avLst/>
              <a:gdLst>
                <a:gd name="connsiteX0" fmla="*/ 0 w 2674701"/>
                <a:gd name="connsiteY0" fmla="*/ 0 h 992314"/>
                <a:gd name="connsiteX1" fmla="*/ 2674701 w 2674701"/>
                <a:gd name="connsiteY1" fmla="*/ 0 h 992314"/>
                <a:gd name="connsiteX2" fmla="*/ 2674701 w 2674701"/>
                <a:gd name="connsiteY2" fmla="*/ 992314 h 992314"/>
                <a:gd name="connsiteX3" fmla="*/ 0 w 2674701"/>
                <a:gd name="connsiteY3" fmla="*/ 992314 h 992314"/>
                <a:gd name="connsiteX4" fmla="*/ 0 w 2674701"/>
                <a:gd name="connsiteY4" fmla="*/ 0 h 9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701" h="992314">
                  <a:moveTo>
                    <a:pt x="0" y="0"/>
                  </a:moveTo>
                  <a:lnTo>
                    <a:pt x="2674701" y="0"/>
                  </a:lnTo>
                  <a:lnTo>
                    <a:pt x="2674701" y="992314"/>
                  </a:lnTo>
                  <a:lnTo>
                    <a:pt x="0" y="9923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i="1" kern="1200" dirty="0" smtClean="0">
                  <a:latin typeface="Times New Roman" panose="02020603050405020304" pitchFamily="18" charset="0"/>
                  <a:cs typeface="Times New Roman" panose="02020603050405020304" pitchFamily="18" charset="0"/>
                </a:rPr>
                <a:t>“</a:t>
              </a:r>
              <a:r>
                <a:rPr lang="en-US" sz="2100" i="1" kern="1200" dirty="0" err="1" smtClean="0">
                  <a:latin typeface="Times New Roman" panose="02020603050405020304" pitchFamily="18" charset="0"/>
                  <a:cs typeface="Times New Roman" panose="02020603050405020304" pitchFamily="18" charset="0"/>
                </a:rPr>
                <a:t>Mặt</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gương</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Tây</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Hồ</a:t>
              </a:r>
              <a:r>
                <a:rPr lang="en-US" sz="2100" i="1"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459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621074" y="1416301"/>
            <a:ext cx="725859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1659075" y="2371061"/>
            <a:ext cx="8876758" cy="3167591"/>
            <a:chOff x="1659075" y="2371061"/>
            <a:chExt cx="8876758" cy="3167591"/>
          </a:xfrm>
        </p:grpSpPr>
        <p:sp>
          <p:nvSpPr>
            <p:cNvPr id="7" name="Freeform 6"/>
            <p:cNvSpPr/>
            <p:nvPr/>
          </p:nvSpPr>
          <p:spPr>
            <a:xfrm rot="21600000">
              <a:off x="2924672" y="2371061"/>
              <a:ext cx="7611161" cy="3167591"/>
            </a:xfrm>
            <a:custGeom>
              <a:avLst/>
              <a:gdLst>
                <a:gd name="connsiteX0" fmla="*/ 0 w 7611161"/>
                <a:gd name="connsiteY0" fmla="*/ 0 h 3167589"/>
                <a:gd name="connsiteX1" fmla="*/ 6027367 w 7611161"/>
                <a:gd name="connsiteY1" fmla="*/ 0 h 3167589"/>
                <a:gd name="connsiteX2" fmla="*/ 7611161 w 7611161"/>
                <a:gd name="connsiteY2" fmla="*/ 1583795 h 3167589"/>
                <a:gd name="connsiteX3" fmla="*/ 6027367 w 7611161"/>
                <a:gd name="connsiteY3" fmla="*/ 3167589 h 3167589"/>
                <a:gd name="connsiteX4" fmla="*/ 0 w 7611161"/>
                <a:gd name="connsiteY4" fmla="*/ 3167589 h 3167589"/>
                <a:gd name="connsiteX5" fmla="*/ 0 w 7611161"/>
                <a:gd name="connsiteY5" fmla="*/ 0 h 316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1161" h="3167589">
                  <a:moveTo>
                    <a:pt x="7611161" y="3167588"/>
                  </a:moveTo>
                  <a:lnTo>
                    <a:pt x="1583794" y="3167588"/>
                  </a:lnTo>
                  <a:lnTo>
                    <a:pt x="0" y="1583794"/>
                  </a:lnTo>
                  <a:lnTo>
                    <a:pt x="1583794" y="1"/>
                  </a:lnTo>
                  <a:lnTo>
                    <a:pt x="7611161" y="1"/>
                  </a:lnTo>
                  <a:lnTo>
                    <a:pt x="7611161" y="3167588"/>
                  </a:lnTo>
                  <a:close/>
                </a:path>
              </a:pathLst>
            </a:cu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716" tIns="106681" rIns="199136" bIns="106681"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Tác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giả</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vẽ</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ra</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một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bức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tranh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tuyệt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đẹp</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về</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cảnh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mùa</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vào</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buổi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sáng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sớm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nơi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kinh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thành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Thăng</a:t>
              </a:r>
              <a:r>
                <a:rPr lang="en-US" sz="2800" b="1" kern="1200" dirty="0" smtClean="0">
                  <a:latin typeface="Times New Roman" panose="02020603050405020304" pitchFamily="18" charset="0"/>
                  <a:cs typeface="Times New Roman" panose="02020603050405020304" pitchFamily="18" charset="0"/>
                </a:rPr>
                <a:t> Long. </a:t>
              </a:r>
              <a:r>
                <a:rPr lang="en-US" sz="2800" b="1" kern="1200" dirty="0" err="1" smtClean="0">
                  <a:latin typeface="Times New Roman" panose="02020603050405020304" pitchFamily="18" charset="0"/>
                  <a:cs typeface="Times New Roman" panose="02020603050405020304" pitchFamily="18" charset="0"/>
                </a:rPr>
                <a:t>Không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gian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buổi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sáng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sớm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tinh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mơ</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cả</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kinh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thành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ẩn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hiện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trong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màn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sương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mơ</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màng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1659075" y="2371062"/>
              <a:ext cx="3167589" cy="3167589"/>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8926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621074" y="1416301"/>
            <a:ext cx="725859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523471" y="2105710"/>
            <a:ext cx="9144000" cy="2677656"/>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lay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nhẹ</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06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6" name="Rectangle 5"/>
          <p:cNvSpPr/>
          <p:nvPr/>
        </p:nvSpPr>
        <p:spPr>
          <a:xfrm>
            <a:off x="1416145" y="1536190"/>
            <a:ext cx="9373775" cy="2246769"/>
          </a:xfrm>
          <a:prstGeom prst="rect">
            <a:avLst/>
          </a:prstGeom>
        </p:spPr>
        <p:txBody>
          <a:bodyPr wrap="square">
            <a:spAutoFit/>
          </a:bodyPr>
          <a:lstStyle/>
          <a:p>
            <a:pPr>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lao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bắt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nhịp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Thái”</a:t>
            </a:r>
            <a:r>
              <a:rPr lang="en-US" sz="2800" dirty="0" err="1">
                <a:latin typeface="Times New Roman" panose="02020603050405020304" pitchFamily="18" charset="0"/>
                <a:ea typeface="Times New Roman" panose="02020603050405020304" pitchFamily="18" charset="0"/>
              </a:rPr>
              <a:t>ngân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Tây</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mặt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gương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Tây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Hồ</a:t>
            </a:r>
            <a:r>
              <a:rPr lang="en-US" sz="2800" i="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Oval 6"/>
          <p:cNvSpPr/>
          <p:nvPr/>
        </p:nvSpPr>
        <p:spPr>
          <a:xfrm>
            <a:off x="2352753" y="3811170"/>
            <a:ext cx="7223760" cy="1920240"/>
          </a:xfrm>
          <a:prstGeom prst="ellipse">
            <a:avLst/>
          </a:prstGeom>
          <a:solidFill>
            <a:schemeClr val="accent6">
              <a:lumMod val="50000"/>
            </a:schemeClr>
          </a:solidFill>
          <a:ln>
            <a:noFill/>
          </a:ln>
          <a:effectLst>
            <a:outerShdw blurRad="76200" dist="12700" dir="8100000" sy="-23000" kx="800400" algn="br" rotWithShape="0">
              <a:prstClr val="black">
                <a:alpha val="2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elaxed"/>
              <a:lightRig rig="threePt" dir="t"/>
            </a:scene3d>
          </a:bodyPr>
          <a:lstStyle/>
          <a:p>
            <a:pPr>
              <a:spcAft>
                <a:spcPts val="0"/>
              </a:spcAft>
            </a:pPr>
            <a:r>
              <a:rPr lang="en-US" sz="2800" b="1" dirty="0" err="1">
                <a:solidFill>
                  <a:schemeClr val="bg1"/>
                </a:solidFill>
                <a:latin typeface="Times New Roman" panose="02020603050405020304" pitchFamily="18" charset="0"/>
                <a:ea typeface="Times New Roman" panose="02020603050405020304" pitchFamily="18" charset="0"/>
              </a:rPr>
              <a:t>Nhận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xét</a:t>
            </a:r>
            <a:r>
              <a:rPr lang="en-US" sz="2800" b="1" dirty="0">
                <a:solidFill>
                  <a:schemeClr val="bg1"/>
                </a:solidFill>
                <a:latin typeface="Times New Roman" panose="02020603050405020304" pitchFamily="18" charset="0"/>
                <a:ea typeface="Times New Roman" panose="02020603050405020304" pitchFamily="18" charset="0"/>
              </a:rPr>
              <a: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kinh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thành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Thăng</a:t>
            </a:r>
            <a:r>
              <a:rPr lang="en-US" sz="2800" dirty="0">
                <a:solidFill>
                  <a:schemeClr val="bg1"/>
                </a:solidFill>
                <a:latin typeface="Times New Roman" panose="02020603050405020304" pitchFamily="18" charset="0"/>
                <a:ea typeface="Times New Roman" panose="02020603050405020304" pitchFamily="18" charset="0"/>
              </a:rPr>
              <a:t> Long </a:t>
            </a:r>
            <a:r>
              <a:rPr lang="en-US" sz="2800" dirty="0" err="1">
                <a:solidFill>
                  <a:schemeClr val="bg1"/>
                </a:solidFill>
                <a:latin typeface="Times New Roman" panose="02020603050405020304" pitchFamily="18" charset="0"/>
                <a:ea typeface="Times New Roman" panose="02020603050405020304" pitchFamily="18" charset="0"/>
              </a:rPr>
              <a:t>mang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vẻ</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đẹp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cổ</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yên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bình</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06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2072083" y="1839287"/>
            <a:ext cx="4427516" cy="2677656"/>
          </a:xfrm>
          <a:prstGeom prst="rect">
            <a:avLst/>
          </a:prstGeom>
        </p:spPr>
        <p:txBody>
          <a:bodyPr wrap="square">
            <a:spAutoFit/>
          </a:bodyPr>
          <a:lstStyle/>
          <a:p>
            <a:pPr algn="just">
              <a:spcAft>
                <a:spcPts val="0"/>
              </a:spcAft>
            </a:pPr>
            <a:r>
              <a:rPr lang="en-US" sz="2800" b="1" dirty="0" err="1" smtClean="0">
                <a:latin typeface="Times New Roman" panose="02020603050405020304" pitchFamily="18" charset="0"/>
                <a:ea typeface="Times New Roman" panose="02020603050405020304" pitchFamily="18" charset="0"/>
              </a:rPr>
              <a:t>Cảm</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xúc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a:t>
            </a:r>
            <a:br>
              <a:rPr lang="en-US" sz="2800" b="1" dirty="0">
                <a:latin typeface="Times New Roman" panose="02020603050405020304" pitchFamily="18" charset="0"/>
                <a:ea typeface="Times New Roman" panose="02020603050405020304" pitchFamily="18" charset="0"/>
              </a:rPr>
            </a:br>
            <a:r>
              <a:rPr lang="en-US" sz="2800" dirty="0" err="1" smtClean="0">
                <a:solidFill>
                  <a:srgbClr val="000000"/>
                </a:solidFill>
                <a:latin typeface="Times New Roman" panose="02020603050405020304" pitchFamily="18" charset="0"/>
                <a:ea typeface="Times New Roman" panose="02020603050405020304" pitchFamily="18" charset="0"/>
              </a:rPr>
              <a:t>Thông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qua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Thăng</a:t>
            </a:r>
            <a:r>
              <a:rPr lang="en-US" sz="2800" dirty="0">
                <a:solidFill>
                  <a:srgbClr val="000000"/>
                </a:solidFill>
                <a:latin typeface="Times New Roman" panose="02020603050405020304" pitchFamily="18" charset="0"/>
                <a:ea typeface="Times New Roman" panose="02020603050405020304" pitchFamily="18" charset="0"/>
              </a:rPr>
              <a:t> Long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238108" y="1700987"/>
            <a:ext cx="4403302" cy="34871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01369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32708" y="1028492"/>
            <a:ext cx="6487886" cy="4832092"/>
          </a:xfrm>
          <a:prstGeom prst="rect">
            <a:avLst/>
          </a:prstGeom>
        </p:spPr>
        <p:txBody>
          <a:bodyPr wrap="square">
            <a:spAutoFit/>
          </a:bodyPr>
          <a:lstStyle/>
          <a:p>
            <a:pPr marL="457200">
              <a:spcAft>
                <a:spcPts val="0"/>
              </a:spcAft>
            </a:pPr>
            <a:r>
              <a:rPr lang="pt-BR" sz="2800" b="1" dirty="0">
                <a:latin typeface="Times New Roman" panose="02020603050405020304" pitchFamily="18" charset="0"/>
                <a:ea typeface="Calibri" panose="020F0502020204030204" pitchFamily="34" charset="0"/>
              </a:rPr>
              <a:t>2. Bài ca dao 2:</a:t>
            </a:r>
            <a:endParaRPr lang="en-US" sz="2800" dirty="0">
              <a:latin typeface="Times New Roman" panose="02020603050405020304" pitchFamily="18" charset="0"/>
              <a:ea typeface="Calibri" panose="020F0502020204030204" pitchFamily="34" charset="0"/>
            </a:endParaRPr>
          </a:p>
          <a:p>
            <a:pPr marL="457200">
              <a:spcAft>
                <a:spcPts val="0"/>
              </a:spcAft>
            </a:pPr>
            <a:r>
              <a:rPr lang="pt-BR" sz="2800" b="1" dirty="0">
                <a:latin typeface="Times New Roman" panose="02020603050405020304" pitchFamily="18" charset="0"/>
                <a:ea typeface="Calibri" panose="020F0502020204030204" pitchFamily="34" charset="0"/>
              </a:rPr>
              <a:t>* Hai câu đầu: </a:t>
            </a:r>
            <a:r>
              <a:rPr lang="pt-BR" sz="2800" b="1" dirty="0">
                <a:latin typeface="Arial" panose="020B0604020202020204" pitchFamily="34"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L="457200" algn="just">
              <a:spcAft>
                <a:spcPts val="0"/>
              </a:spcAft>
            </a:pPr>
            <a:r>
              <a:rPr lang="en-US" sz="2800" b="1" dirty="0" err="1">
                <a:latin typeface="Times New Roman" panose="02020603050405020304" pitchFamily="18" charset="0"/>
                <a:ea typeface="Calibri" panose="020F0502020204030204" pitchFamily="34" charset="0"/>
              </a:rPr>
              <a:t>Giới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thiệu</a:t>
            </a:r>
            <a:r>
              <a:rPr lang="en-US" sz="2800" b="1" dirty="0">
                <a:latin typeface="Times New Roman" panose="02020603050405020304" pitchFamily="18" charset="0"/>
                <a:ea typeface="Calibri" panose="020F0502020204030204" pitchFamily="34" charset="0"/>
              </a:rPr>
              <a:t> con </a:t>
            </a:r>
            <a:r>
              <a:rPr lang="en-US" sz="2800" b="1" dirty="0" err="1">
                <a:latin typeface="Times New Roman" panose="02020603050405020304" pitchFamily="18" charset="0"/>
                <a:ea typeface="Calibri" panose="020F0502020204030204" pitchFamily="34" charset="0"/>
              </a:rPr>
              <a:t>đường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lên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xứ</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Lạng</a:t>
            </a:r>
            <a:r>
              <a:rPr lang="en-US" sz="2800" b="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bao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núi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quãng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đồng</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vừa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bằng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đồng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núi</a:t>
            </a:r>
            <a:r>
              <a:rPr lang="en-US" sz="2800" dirty="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muốn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gũi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trở</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8" name="Cloud Callout 7"/>
          <p:cNvSpPr/>
          <p:nvPr/>
        </p:nvSpPr>
        <p:spPr>
          <a:xfrm>
            <a:off x="2076994" y="2325189"/>
            <a:ext cx="6178732" cy="283464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en-US" sz="2000" dirty="0" err="1">
                <a:latin typeface="Times New Roman" panose="02020603050405020304" pitchFamily="18" charset="0"/>
                <a:ea typeface="Times New Roman" panose="02020603050405020304" pitchFamily="18" charset="0"/>
              </a:rPr>
              <a:t>Dựa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ngữ</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địa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ca </a:t>
            </a:r>
            <a:r>
              <a:rPr lang="en-US" sz="2000" dirty="0" err="1">
                <a:latin typeface="Times New Roman" panose="02020603050405020304" pitchFamily="18" charset="0"/>
                <a:ea typeface="Times New Roman" panose="02020603050405020304" pitchFamily="18" charset="0"/>
              </a:rPr>
              <a:t>dao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nhắc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p>
          <a:p>
            <a:pPr>
              <a:spcAft>
                <a:spcPts val="0"/>
              </a:spcAft>
            </a:pPr>
            <a:r>
              <a:rPr lang="en-US" sz="2000" dirty="0" err="1">
                <a:latin typeface="Times New Roman" panose="02020603050405020304" pitchFamily="18" charset="0"/>
                <a:ea typeface="Times New Roman" panose="02020603050405020304" pitchFamily="18" charset="0"/>
              </a:rPr>
              <a:t>Dựa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chia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ca </a:t>
            </a:r>
            <a:r>
              <a:rPr lang="en-US" sz="2000" dirty="0" err="1">
                <a:latin typeface="Times New Roman" panose="02020603050405020304" pitchFamily="18" charset="0"/>
                <a:ea typeface="Times New Roman" panose="02020603050405020304" pitchFamily="18" charset="0"/>
              </a:rPr>
              <a:t>dao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mấy</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nội</a:t>
            </a:r>
            <a:r>
              <a:rPr lang="en-US" sz="2000" dirty="0">
                <a:latin typeface="Times New Roman" panose="02020603050405020304" pitchFamily="18" charset="0"/>
                <a:ea typeface="Times New Roman" panose="02020603050405020304" pitchFamily="18" charset="0"/>
              </a:rPr>
              <a:t> dung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từng</a:t>
            </a:r>
            <a:r>
              <a:rPr lang="en-US" sz="2000" dirty="0">
                <a:latin typeface="Times New Roman" panose="02020603050405020304" pitchFamily="18" charset="0"/>
                <a:ea typeface="Times New Roman" panose="02020603050405020304" pitchFamily="18" charset="0"/>
              </a:rPr>
              <a:t> ý? </a:t>
            </a:r>
            <a:endParaRPr lang="en-US" sz="20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020594" y="2145384"/>
            <a:ext cx="3278777" cy="29099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51942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32708" y="1028492"/>
            <a:ext cx="6487886" cy="52322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Bài ca dao 2</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649400" y="1723838"/>
            <a:ext cx="9349526" cy="3108543"/>
          </a:xfrm>
          <a:prstGeom prst="rect">
            <a:avLst/>
          </a:prstGeom>
        </p:spPr>
        <p:txBody>
          <a:bodyPr wrap="square">
            <a:spAutoFit/>
          </a:bodyPr>
          <a:lstStyle/>
          <a:p>
            <a:r>
              <a:rPr lang="pt-BR" sz="2800" b="1" dirty="0">
                <a:latin typeface="Times New Roman" panose="02020603050405020304" pitchFamily="18" charset="0"/>
                <a:ea typeface="Calibri" panose="020F0502020204030204" pitchFamily="34" charset="0"/>
              </a:rPr>
              <a:t>*  Hai câu sau: Lời mời gọi đến với xứ Lạng:</a:t>
            </a:r>
            <a:endParaRPr lang="en-US" sz="2800" dirty="0">
              <a:latin typeface="Times New Roman" panose="02020603050405020304" pitchFamily="18" charset="0"/>
              <a:ea typeface="Calibri" panose="020F0502020204030204" pitchFamily="34" charset="0"/>
            </a:endParaRPr>
          </a:p>
          <a:p>
            <a:r>
              <a:rPr lang="pt-BR" sz="2800" dirty="0">
                <a:latin typeface="Times New Roman" panose="02020603050405020304" pitchFamily="18" charset="0"/>
                <a:ea typeface="Calibri" panose="020F0502020204030204" pitchFamily="34" charset="0"/>
              </a:rPr>
              <a:t>- Lời mời gọi thiết tha: </a:t>
            </a:r>
            <a:endParaRPr lang="en-US" sz="2800" dirty="0">
              <a:latin typeface="Times New Roman" panose="02020603050405020304" pitchFamily="18" charset="0"/>
              <a:ea typeface="Calibri" panose="020F0502020204030204" pitchFamily="34" charset="0"/>
            </a:endParaRPr>
          </a:p>
          <a:p>
            <a:r>
              <a:rPr lang="pt-BR" sz="2800" b="1" dirty="0">
                <a:latin typeface="Times New Roman" panose="02020603050405020304" pitchFamily="18" charset="0"/>
                <a:ea typeface="Calibri" panose="020F0502020204030204" pitchFamily="34" charset="0"/>
              </a:rPr>
              <a:t>+ </a:t>
            </a:r>
            <a:r>
              <a:rPr lang="pt-BR" sz="2800" dirty="0">
                <a:latin typeface="Times New Roman" panose="02020603050405020304" pitchFamily="18" charset="0"/>
                <a:ea typeface="Calibri" panose="020F0502020204030204" pitchFamily="34" charset="0"/>
              </a:rPr>
              <a:t>Hai chữ</a:t>
            </a:r>
            <a:r>
              <a:rPr lang="pt-BR" sz="2800" b="1" i="1" dirty="0">
                <a:latin typeface="Times New Roman" panose="02020603050405020304" pitchFamily="18" charset="0"/>
                <a:ea typeface="Calibri" panose="020F0502020204030204" pitchFamily="34" charset="0"/>
              </a:rPr>
              <a:t> </a:t>
            </a:r>
            <a:r>
              <a:rPr lang="pt-BR" sz="2800" i="1" dirty="0">
                <a:latin typeface="Times New Roman" panose="02020603050405020304" pitchFamily="18" charset="0"/>
                <a:ea typeface="Calibri" panose="020F0502020204030204" pitchFamily="34" charset="0"/>
              </a:rPr>
              <a:t>“ai ơi”</a:t>
            </a:r>
            <a:r>
              <a:rPr lang="pt-BR" sz="2800" dirty="0">
                <a:latin typeface="Times New Roman" panose="02020603050405020304" pitchFamily="18" charset="0"/>
                <a:ea typeface="Calibri" panose="020F0502020204030204" pitchFamily="34" charset="0"/>
              </a:rPr>
              <a:t>là</a:t>
            </a:r>
            <a:r>
              <a:rPr lang="vi-VN" sz="2800" dirty="0">
                <a:solidFill>
                  <a:srgbClr val="000000"/>
                </a:solidFill>
                <a:latin typeface="Times New Roman" panose="02020603050405020304" pitchFamily="18" charset="0"/>
                <a:ea typeface="Calibri" panose="020F0502020204030204" pitchFamily="34" charset="0"/>
              </a:rPr>
              <a:t> tiếng gọi,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hướng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tới</a:t>
            </a:r>
            <a:r>
              <a:rPr lang="vi-VN" sz="2800" dirty="0">
                <a:solidFill>
                  <a:srgbClr val="000000"/>
                </a:solidFill>
                <a:latin typeface="Times New Roman" panose="02020603050405020304" pitchFamily="18" charset="0"/>
                <a:ea typeface="Calibri" panose="020F0502020204030204" pitchFamily="34" charset="0"/>
              </a:rPr>
              <a:t> ai đó, nó không cụ 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vi-VN" sz="2800" dirty="0">
                <a:solidFill>
                  <a:srgbClr val="000000"/>
                </a:solidFill>
                <a:latin typeface="Times New Roman" panose="02020603050405020304" pitchFamily="18" charset="0"/>
                <a:ea typeface="Calibri" panose="020F0502020204030204" pitchFamily="34" charset="0"/>
              </a:rPr>
              <a:t> tất cả những con người Việt Nam ta.</a:t>
            </a:r>
            <a:r>
              <a:rPr lang="vi-VN" sz="2800" i="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Arial" panose="020B0604020202020204" pitchFamily="34"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pt-BR" sz="2800" i="1" dirty="0">
                <a:latin typeface="Times New Roman" panose="02020603050405020304" pitchFamily="18" charset="0"/>
                <a:ea typeface="Calibri" panose="020F0502020204030204" pitchFamily="34" charset="0"/>
              </a:rPr>
              <a:t>“đứng lại mà trông”</a:t>
            </a:r>
            <a:r>
              <a:rPr lang="pt-BR"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tha thiết, ông cha ta muốn nhắc nhở về sự ghi nhớ cội nguồn, là tình yêu bao la đối với quê hương đất nước.</a:t>
            </a:r>
            <a:r>
              <a:rPr lang="vi-VN" sz="2800" dirty="0">
                <a:solidFill>
                  <a:srgbClr val="000000"/>
                </a:solidFill>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796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32708" y="1028492"/>
            <a:ext cx="6487886" cy="52322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Bài ca dao 2</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Rectangle 4"/>
          <p:cNvSpPr/>
          <p:nvPr/>
        </p:nvSpPr>
        <p:spPr>
          <a:xfrm>
            <a:off x="1532708" y="1551712"/>
            <a:ext cx="5847806" cy="3785652"/>
          </a:xfrm>
          <a:prstGeom prst="rect">
            <a:avLst/>
          </a:prstGeom>
        </p:spPr>
        <p:txBody>
          <a:bodyPr wrap="square">
            <a:spAutoFit/>
          </a:bodyPr>
          <a:lstStyle/>
          <a:p>
            <a:r>
              <a:rPr lang="pt-BR" sz="2400" b="1" dirty="0">
                <a:latin typeface="Times New Roman" panose="02020603050405020304" pitchFamily="18" charset="0"/>
                <a:ea typeface="Calibri" panose="020F0502020204030204" pitchFamily="34" charset="0"/>
              </a:rPr>
              <a:t>- Vẻ đẹp mảnh đất xứ Lạng:</a:t>
            </a:r>
            <a:endParaRPr lang="en-US" sz="2400" dirty="0">
              <a:latin typeface="Times New Roman" panose="02020603050405020304" pitchFamily="18" charset="0"/>
              <a:ea typeface="Calibri" panose="020F0502020204030204" pitchFamily="34" charset="0"/>
            </a:endParaRPr>
          </a:p>
          <a:p>
            <a:r>
              <a:rPr lang="pt-BR" sz="2400" dirty="0">
                <a:latin typeface="Times New Roman" panose="02020603050405020304" pitchFamily="18" charset="0"/>
                <a:ea typeface="Calibri" panose="020F0502020204030204" pitchFamily="34" charset="0"/>
              </a:rPr>
              <a:t>+Vẻ đẹp của cảnh sắc núi sông: </a:t>
            </a:r>
            <a:r>
              <a:rPr lang="pt-BR" sz="2400" i="1" dirty="0">
                <a:latin typeface="Times New Roman" panose="02020603050405020304" pitchFamily="18" charset="0"/>
                <a:ea typeface="Calibri" panose="020F0502020204030204" pitchFamily="34" charset="0"/>
              </a:rPr>
              <a:t>“Núi thành Lạng”, “sông Tam Cờ”. </a:t>
            </a:r>
            <a:r>
              <a:rPr lang="pt-BR" sz="2400" dirty="0">
                <a:latin typeface="Times New Roman" panose="02020603050405020304" pitchFamily="18" charset="0"/>
                <a:ea typeface="Calibri" panose="020F0502020204030204" pitchFamily="34" charset="0"/>
              </a:rPr>
              <a:t>Đây là tên ngọn núi, tên sông rất nổi tiếng của Lạng Sơn.</a:t>
            </a:r>
            <a:endParaRPr lang="en-US" sz="2400" dirty="0">
              <a:latin typeface="Times New Roman" panose="02020603050405020304" pitchFamily="18" charset="0"/>
              <a:ea typeface="Calibri" panose="020F0502020204030204" pitchFamily="34" charset="0"/>
            </a:endParaRPr>
          </a:p>
          <a:p>
            <a:r>
              <a:rPr lang="pt-BR" sz="2400" dirty="0">
                <a:latin typeface="Times New Roman" panose="02020603050405020304" pitchFamily="18" charset="0"/>
                <a:ea typeface="Calibri" panose="020F0502020204030204" pitchFamily="34" charset="0"/>
              </a:rPr>
              <a:t>+ </a:t>
            </a:r>
            <a:r>
              <a:rPr lang="pt-BR" sz="2400" i="1" dirty="0">
                <a:latin typeface="Times New Roman" panose="02020603050405020304" pitchFamily="18" charset="0"/>
                <a:ea typeface="Calibri" panose="020F0502020204030204" pitchFamily="34" charset="0"/>
              </a:rPr>
              <a:t>“Kìa”</a:t>
            </a:r>
            <a:r>
              <a:rPr lang="pt-BR" sz="2400" dirty="0">
                <a:latin typeface="Times New Roman" panose="02020603050405020304" pitchFamily="18" charset="0"/>
                <a:ea typeface="Calibri" panose="020F0502020204030204" pitchFamily="34" charset="0"/>
              </a:rPr>
              <a:t> hai lần lặp lại trong một câu thơ, tạo ta phép điệp từ, mở ra liên tiếp khung cảnh kì vĩ của thiên nhiên xứ Lạng, đồng thời diễn tả niềm tự hào, ngỡ ngàng trước bức tranh thiên nhiên khoáng đạt, mênh mông của mảnh đất Lạng Sơn.</a:t>
            </a:r>
            <a:endParaRPr lang="en-US" sz="24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rotWithShape="1">
          <a:blip r:embed="rId3"/>
          <a:srcRect l="36069" t="548" r="6645" b="-548"/>
          <a:stretch/>
        </p:blipFill>
        <p:spPr>
          <a:xfrm>
            <a:off x="7615645" y="1956147"/>
            <a:ext cx="3644538" cy="26809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8186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32708" y="1028492"/>
            <a:ext cx="6487886" cy="52322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Bài ca dao 2</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2" name="Picture 1"/>
          <p:cNvPicPr>
            <a:picLocks noChangeAspect="1"/>
          </p:cNvPicPr>
          <p:nvPr/>
        </p:nvPicPr>
        <p:blipFill rotWithShape="1">
          <a:blip r:embed="rId3"/>
          <a:srcRect l="20467" t="-2394" r="-20467" b="2394"/>
          <a:stretch/>
        </p:blipFill>
        <p:spPr>
          <a:xfrm>
            <a:off x="7106689" y="1928488"/>
            <a:ext cx="4850674" cy="27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Oval 7"/>
          <p:cNvSpPr/>
          <p:nvPr/>
        </p:nvSpPr>
        <p:spPr>
          <a:xfrm>
            <a:off x="1541912" y="1821703"/>
            <a:ext cx="5094514" cy="1749523"/>
          </a:xfrm>
          <a:prstGeom prst="ellipse">
            <a:avLst/>
          </a:prstGeom>
          <a:solidFill>
            <a:schemeClr val="accent6">
              <a:lumMod val="50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bg1"/>
                </a:solidFill>
                <a:latin typeface="Times New Roman" panose="02020603050405020304" pitchFamily="18" charset="0"/>
                <a:ea typeface="Calibri" panose="020F0502020204030204" pitchFamily="34" charset="0"/>
              </a:rPr>
              <a:t>Nhận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xét</a:t>
            </a:r>
            <a:r>
              <a:rPr lang="en-US" sz="2800" b="1" dirty="0">
                <a:solidFill>
                  <a:schemeClr val="bg1"/>
                </a:solidFill>
                <a:latin typeface="Times New Roman" panose="02020603050405020304" pitchFamily="18" charset="0"/>
                <a:ea typeface="Calibri" panose="020F0502020204030204" pitchFamily="34" charset="0"/>
              </a:rPr>
              <a:t>:</a:t>
            </a:r>
            <a:r>
              <a:rPr lang="en-US" sz="2800" dirty="0">
                <a:solidFill>
                  <a:schemeClr val="bg1"/>
                </a:solidFill>
                <a:latin typeface="Times New Roman" panose="02020603050405020304" pitchFamily="18" charset="0"/>
                <a:ea typeface="Calibri" panose="020F0502020204030204" pitchFamily="34" charset="0"/>
              </a:rPr>
              <a:t> </a:t>
            </a:r>
            <a:r>
              <a:rPr lang="pt-BR" sz="2800" dirty="0">
                <a:solidFill>
                  <a:schemeClr val="bg1"/>
                </a:solidFill>
                <a:latin typeface="Times New Roman" panose="02020603050405020304" pitchFamily="18" charset="0"/>
                <a:ea typeface="Calibri" panose="020F0502020204030204" pitchFamily="34" charset="0"/>
              </a:rPr>
              <a:t>Vẻ đẹp hùng vĩ, khoáng đạt, </a:t>
            </a:r>
            <a:r>
              <a:rPr lang="pt-BR" sz="2800" dirty="0" smtClean="0">
                <a:solidFill>
                  <a:schemeClr val="bg1"/>
                </a:solidFill>
                <a:latin typeface="Times New Roman" panose="02020603050405020304" pitchFamily="18" charset="0"/>
                <a:ea typeface="Calibri" panose="020F0502020204030204" pitchFamily="34" charset="0"/>
              </a:rPr>
              <a:t>mênh </a:t>
            </a:r>
            <a:r>
              <a:rPr lang="pt-BR" sz="2800" dirty="0">
                <a:solidFill>
                  <a:schemeClr val="bg1"/>
                </a:solidFill>
                <a:latin typeface="Times New Roman" panose="02020603050405020304" pitchFamily="18" charset="0"/>
                <a:ea typeface="Calibri" panose="020F0502020204030204" pitchFamily="34" charset="0"/>
              </a:rPr>
              <a:t>mông của xứ Lạng.</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1532708" y="3841217"/>
            <a:ext cx="5377543" cy="1815882"/>
          </a:xfrm>
          <a:prstGeom prst="rect">
            <a:avLst/>
          </a:prstGeom>
        </p:spPr>
        <p:txBody>
          <a:bodyPr wrap="square">
            <a:spAutoFit/>
          </a:bodyPr>
          <a:lstStyle/>
          <a:p>
            <a:r>
              <a:rPr lang="pt-BR" sz="2800" b="1" dirty="0">
                <a:latin typeface="Times New Roman" panose="02020603050405020304" pitchFamily="18" charset="0"/>
                <a:ea typeface="Calibri" panose="020F0502020204030204" pitchFamily="34" charset="0"/>
              </a:rPr>
              <a:t>* Cảm xúc của tác giả:</a:t>
            </a:r>
            <a:r>
              <a:rPr lang="pt-BR" sz="2800" dirty="0">
                <a:latin typeface="Times New Roman" panose="02020603050405020304" pitchFamily="18" charset="0"/>
                <a:ea typeface="Calibri" panose="020F0502020204030204" pitchFamily="34" charset="0"/>
              </a:rPr>
              <a:t> </a:t>
            </a:r>
            <a:r>
              <a:rPr lang="pt-BR" sz="2800" dirty="0">
                <a:solidFill>
                  <a:srgbClr val="FF0000"/>
                </a:solidFill>
                <a:latin typeface="Times New Roman" panose="02020603050405020304" pitchFamily="18" charset="0"/>
                <a:ea typeface="Calibri" panose="020F0502020204030204" pitchFamily="34" charset="0"/>
              </a:rPr>
              <a:t>Bài ca thể hiện niềm tự hào, yêu mến thiết tha của tác giả dân gian về vẻ đẹp của xứ Lạng</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596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2632" b="2632"/>
          <a:stretch/>
        </p:blipFill>
        <p:spPr>
          <a:xfrm>
            <a:off x="0" y="0"/>
            <a:ext cx="12192000" cy="6858000"/>
          </a:xfrm>
          <a:prstGeom prst="rect">
            <a:avLst/>
          </a:prstGeom>
        </p:spPr>
      </p:pic>
      <p:pic>
        <p:nvPicPr>
          <p:cNvPr id="9" name="Picture 8"/>
          <p:cNvPicPr>
            <a:picLocks noChangeAspect="1"/>
          </p:cNvPicPr>
          <p:nvPr/>
        </p:nvPicPr>
        <p:blipFill>
          <a:blip r:embed="rId4"/>
          <a:stretch>
            <a:fillRect/>
          </a:stretch>
        </p:blipFill>
        <p:spPr>
          <a:xfrm>
            <a:off x="315685" y="354769"/>
            <a:ext cx="11560629" cy="1669973"/>
          </a:xfrm>
          <a:prstGeom prst="rect">
            <a:avLst/>
          </a:prstGeom>
        </p:spPr>
      </p:pic>
    </p:spTree>
    <p:extLst>
      <p:ext uri="{BB962C8B-B14F-4D97-AF65-F5344CB8AC3E}">
        <p14:creationId xmlns:p14="http://schemas.microsoft.com/office/powerpoint/2010/main" val="13344374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962987"/>
            <a:ext cx="7063152" cy="523220"/>
          </a:xfrm>
          <a:prstGeom prst="rect">
            <a:avLst/>
          </a:prstGeom>
        </p:spPr>
        <p:txBody>
          <a:bodyPr wrap="none">
            <a:spAutoFit/>
          </a:bodyPr>
          <a:lstStyle/>
          <a:p>
            <a:pPr lvl="0">
              <a:tabLst>
                <a:tab pos="151130" algn="l"/>
              </a:tabLst>
            </a:pPr>
            <a:r>
              <a:rPr lang="pt-BR" sz="2800" b="1" dirty="0" smtClean="0">
                <a:latin typeface="Times New Roman" panose="02020603050405020304" pitchFamily="18" charset="0"/>
                <a:ea typeface="Calibri" panose="020F0502020204030204" pitchFamily="34" charset="0"/>
              </a:rPr>
              <a:t>3. Bài </a:t>
            </a:r>
            <a:r>
              <a:rPr lang="pt-BR" sz="2800" b="1" dirty="0">
                <a:latin typeface="Times New Roman" panose="02020603050405020304" pitchFamily="18" charset="0"/>
                <a:ea typeface="Calibri" panose="020F0502020204030204" pitchFamily="34" charset="0"/>
              </a:rPr>
              <a:t>ca dao 3: Bức tranh tuyệt đẹp về Huế: </a:t>
            </a:r>
            <a:endParaRPr lang="en-US" sz="2800" dirty="0">
              <a:effectLst/>
              <a:latin typeface="Times New Roman" panose="02020603050405020304" pitchFamily="18" charset="0"/>
              <a:ea typeface="Calibri" panose="020F0502020204030204" pitchFamily="34" charset="0"/>
            </a:endParaRPr>
          </a:p>
        </p:txBody>
      </p:sp>
      <p:graphicFrame>
        <p:nvGraphicFramePr>
          <p:cNvPr id="13" name="Diagram 12"/>
          <p:cNvGraphicFramePr/>
          <p:nvPr>
            <p:extLst>
              <p:ext uri="{D42A27DB-BD31-4B8C-83A1-F6EECF244321}">
                <p14:modId xmlns:p14="http://schemas.microsoft.com/office/powerpoint/2010/main" val="612314776"/>
              </p:ext>
            </p:extLst>
          </p:nvPr>
        </p:nvGraphicFramePr>
        <p:xfrm>
          <a:off x="1946366" y="1392190"/>
          <a:ext cx="10245634" cy="4728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ounded Rectangle 13"/>
          <p:cNvSpPr/>
          <p:nvPr/>
        </p:nvSpPr>
        <p:spPr>
          <a:xfrm>
            <a:off x="1602382" y="2950151"/>
            <a:ext cx="2481943" cy="1353001"/>
          </a:xfrm>
          <a:prstGeom prst="roundRect">
            <a:avLst/>
          </a:prstGeom>
          <a:solidFill>
            <a:srgbClr val="7030A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MỘT SỐ HÌNH ẢNH CẢNH SẮC HUẾ</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11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675848302"/>
              </p:ext>
            </p:extLst>
          </p:nvPr>
        </p:nvGraphicFramePr>
        <p:xfrm>
          <a:off x="1476103" y="1981890"/>
          <a:ext cx="8683368" cy="3931920"/>
        </p:xfrm>
        <a:graphic>
          <a:graphicData uri="http://schemas.openxmlformats.org/drawingml/2006/table">
            <a:tbl>
              <a:tblPr firstRow="1" bandRow="1">
                <a:tableStyleId>{5940675A-B579-460E-94D1-54222C63F5DA}</a:tableStyleId>
              </a:tblPr>
              <a:tblGrid>
                <a:gridCol w="5590903">
                  <a:extLst>
                    <a:ext uri="{9D8B030D-6E8A-4147-A177-3AD203B41FA5}">
                      <a16:colId xmlns:a16="http://schemas.microsoft.com/office/drawing/2014/main" val="1694445297"/>
                    </a:ext>
                  </a:extLst>
                </a:gridCol>
                <a:gridCol w="3092465">
                  <a:extLst>
                    <a:ext uri="{9D8B030D-6E8A-4147-A177-3AD203B41FA5}">
                      <a16:colId xmlns:a16="http://schemas.microsoft.com/office/drawing/2014/main" val="1540056581"/>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hỏi</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latin typeface="Times New Roman" panose="02020603050405020304" pitchFamily="18" charset="0"/>
                          <a:cs typeface="Times New Roman" panose="02020603050405020304" pitchFamily="18" charset="0"/>
                        </a:rPr>
                        <a:t>Trả</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92108514"/>
                  </a:ext>
                </a:extLst>
              </a:tr>
              <a:tr h="370840">
                <a:tc>
                  <a:txBody>
                    <a:bodyPr/>
                    <a:lstStyle/>
                    <a:p>
                      <a:r>
                        <a:rPr lang="vi-VN" sz="2400" dirty="0" smtClean="0">
                          <a:solidFill>
                            <a:schemeClr val="accent6">
                              <a:lumMod val="50000"/>
                            </a:schemeClr>
                          </a:solidFill>
                          <a:effectLst/>
                          <a:latin typeface="Times New Roman" panose="02020603050405020304" pitchFamily="18" charset="0"/>
                          <a:ea typeface="Calibri" panose="020F0502020204030204" pitchFamily="34" charset="0"/>
                        </a:rPr>
                        <a:t>Bài ca dao 3 đã sử dụng những từ ngữ, hình ảnh để miêu tả thiên nhiên xứ Huế? Những từ ngữ, hình ảnh đó giúp em hình dung như thế nào về cảnh sông nước nơi đây.</a:t>
                      </a:r>
                      <a:endParaRPr lang="en-US" sz="2400" dirty="0" smtClean="0">
                        <a:solidFill>
                          <a:schemeClr val="accent6">
                            <a:lumMod val="50000"/>
                          </a:schemeClr>
                        </a:solidFill>
                        <a:effectLst/>
                        <a:latin typeface="Times New Roman" panose="02020603050405020304" pitchFamily="18" charset="0"/>
                        <a:ea typeface="Calibri" panose="020F0502020204030204" pitchFamily="34"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32059217"/>
                  </a:ext>
                </a:extLst>
              </a:tr>
              <a:tr h="370840">
                <a:tc>
                  <a:txBody>
                    <a:bodyPr/>
                    <a:lstStyle/>
                    <a:p>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Em</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hãy</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nhận</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xét</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về</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cách</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sử</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thể</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lục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bát</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trong</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bài</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ca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dao</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thứ</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3?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Tác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dụng</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của</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cách</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dùng</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lục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bát</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biến</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thể</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như</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thế</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nào</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Cảm</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xúc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tình</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cảm</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của</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tác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giả</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gửi</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gắm</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trong</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bài</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ca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là</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gì</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a:t>
                      </a: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99439969"/>
                  </a:ext>
                </a:extLst>
              </a:tr>
            </a:tbl>
          </a:graphicData>
        </a:graphic>
      </p:graphicFrame>
      <p:sp>
        <p:nvSpPr>
          <p:cNvPr id="6" name="TextBox 5"/>
          <p:cNvSpPr txBox="1"/>
          <p:nvPr/>
        </p:nvSpPr>
        <p:spPr>
          <a:xfrm>
            <a:off x="4399033" y="1413273"/>
            <a:ext cx="283750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PHIẾU HỌC TẬP 1</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587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1693822" y="1514111"/>
            <a:ext cx="6394699" cy="523220"/>
          </a:xfrm>
          <a:prstGeom prst="rect">
            <a:avLst/>
          </a:prstGeom>
        </p:spPr>
        <p:txBody>
          <a:bodyPr wrap="none">
            <a:spAutoFit/>
          </a:bodyPr>
          <a:lstStyle/>
          <a:p>
            <a:r>
              <a:rPr lang="pt-BR" sz="2800" b="1" dirty="0">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Huế</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grpSp>
        <p:nvGrpSpPr>
          <p:cNvPr id="13" name="Group 12"/>
          <p:cNvGrpSpPr/>
          <p:nvPr/>
        </p:nvGrpSpPr>
        <p:grpSpPr>
          <a:xfrm>
            <a:off x="1693822" y="2445798"/>
            <a:ext cx="8997239" cy="3039383"/>
            <a:chOff x="1698218" y="2770738"/>
            <a:chExt cx="8997239" cy="2217859"/>
          </a:xfrm>
        </p:grpSpPr>
        <p:sp>
          <p:nvSpPr>
            <p:cNvPr id="14" name="Rounded Rectangle 13"/>
            <p:cNvSpPr/>
            <p:nvPr/>
          </p:nvSpPr>
          <p:spPr>
            <a:xfrm>
              <a:off x="1698218" y="2770738"/>
              <a:ext cx="2092319" cy="1441608"/>
            </a:xfrm>
            <a:prstGeom prst="roundRect">
              <a:avLst/>
            </a:prstGeom>
            <a: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l="-4000" r="-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1698218" y="4212347"/>
              <a:ext cx="2092319" cy="776250"/>
            </a:xfrm>
            <a:custGeom>
              <a:avLst/>
              <a:gdLst>
                <a:gd name="connsiteX0" fmla="*/ 0 w 2092319"/>
                <a:gd name="connsiteY0" fmla="*/ 0 h 776250"/>
                <a:gd name="connsiteX1" fmla="*/ 2092319 w 2092319"/>
                <a:gd name="connsiteY1" fmla="*/ 0 h 776250"/>
                <a:gd name="connsiteX2" fmla="*/ 2092319 w 2092319"/>
                <a:gd name="connsiteY2" fmla="*/ 776250 h 776250"/>
                <a:gd name="connsiteX3" fmla="*/ 0 w 2092319"/>
                <a:gd name="connsiteY3" fmla="*/ 776250 h 776250"/>
                <a:gd name="connsiteX4" fmla="*/ 0 w 2092319"/>
                <a:gd name="connsiteY4" fmla="*/ 0 h 7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319" h="776250">
                  <a:moveTo>
                    <a:pt x="0" y="0"/>
                  </a:moveTo>
                  <a:lnTo>
                    <a:pt x="2092319" y="0"/>
                  </a:lnTo>
                  <a:lnTo>
                    <a:pt x="2092319" y="776250"/>
                  </a:lnTo>
                  <a:lnTo>
                    <a:pt x="0" y="776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err="1" smtClean="0">
                  <a:solidFill>
                    <a:srgbClr val="002060"/>
                  </a:solidFill>
                  <a:latin typeface="Times New Roman" panose="02020603050405020304" pitchFamily="18" charset="0"/>
                  <a:cs typeface="Times New Roman" panose="02020603050405020304" pitchFamily="18" charset="0"/>
                </a:rPr>
                <a:t>Chợ</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Đông</a:t>
              </a:r>
              <a:r>
                <a:rPr lang="en-US" sz="2400" kern="1200" dirty="0" smtClean="0">
                  <a:solidFill>
                    <a:srgbClr val="002060"/>
                  </a:solidFill>
                  <a:latin typeface="Times New Roman" panose="02020603050405020304" pitchFamily="18" charset="0"/>
                  <a:cs typeface="Times New Roman" panose="02020603050405020304" pitchFamily="18" charset="0"/>
                </a:rPr>
                <a:t> Ba</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3999858" y="2770738"/>
              <a:ext cx="2092319" cy="1441608"/>
            </a:xfrm>
            <a:prstGeom prst="roundRect">
              <a:avLst/>
            </a:prstGeom>
            <a:blipFill>
              <a:blip r:embed="rId5"/>
              <a:srcRect/>
              <a:stretch>
                <a:fillRect l="-16000" r="-1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16"/>
            <p:cNvSpPr/>
            <p:nvPr/>
          </p:nvSpPr>
          <p:spPr>
            <a:xfrm>
              <a:off x="3999858" y="4212347"/>
              <a:ext cx="2092319" cy="776250"/>
            </a:xfrm>
            <a:custGeom>
              <a:avLst/>
              <a:gdLst>
                <a:gd name="connsiteX0" fmla="*/ 0 w 2092319"/>
                <a:gd name="connsiteY0" fmla="*/ 0 h 776250"/>
                <a:gd name="connsiteX1" fmla="*/ 2092319 w 2092319"/>
                <a:gd name="connsiteY1" fmla="*/ 0 h 776250"/>
                <a:gd name="connsiteX2" fmla="*/ 2092319 w 2092319"/>
                <a:gd name="connsiteY2" fmla="*/ 776250 h 776250"/>
                <a:gd name="connsiteX3" fmla="*/ 0 w 2092319"/>
                <a:gd name="connsiteY3" fmla="*/ 776250 h 776250"/>
                <a:gd name="connsiteX4" fmla="*/ 0 w 2092319"/>
                <a:gd name="connsiteY4" fmla="*/ 0 h 7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319" h="776250">
                  <a:moveTo>
                    <a:pt x="0" y="0"/>
                  </a:moveTo>
                  <a:lnTo>
                    <a:pt x="2092319" y="0"/>
                  </a:lnTo>
                  <a:lnTo>
                    <a:pt x="2092319" y="776250"/>
                  </a:lnTo>
                  <a:lnTo>
                    <a:pt x="0" y="776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err="1" smtClean="0">
                  <a:solidFill>
                    <a:srgbClr val="002060"/>
                  </a:solidFill>
                  <a:latin typeface="Times New Roman" panose="02020603050405020304" pitchFamily="18" charset="0"/>
                  <a:cs typeface="Times New Roman" panose="02020603050405020304" pitchFamily="18" charset="0"/>
                </a:rPr>
                <a:t>Đập</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Đá</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6301498" y="2770738"/>
              <a:ext cx="2092319" cy="1441608"/>
            </a:xfrm>
            <a:prstGeom prst="roundRect">
              <a:avLst/>
            </a:prstGeom>
            <a:blipFill>
              <a:blip r:embed="rId6"/>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6301498" y="4212347"/>
              <a:ext cx="2092319" cy="776250"/>
            </a:xfrm>
            <a:custGeom>
              <a:avLst/>
              <a:gdLst>
                <a:gd name="connsiteX0" fmla="*/ 0 w 2092319"/>
                <a:gd name="connsiteY0" fmla="*/ 0 h 776250"/>
                <a:gd name="connsiteX1" fmla="*/ 2092319 w 2092319"/>
                <a:gd name="connsiteY1" fmla="*/ 0 h 776250"/>
                <a:gd name="connsiteX2" fmla="*/ 2092319 w 2092319"/>
                <a:gd name="connsiteY2" fmla="*/ 776250 h 776250"/>
                <a:gd name="connsiteX3" fmla="*/ 0 w 2092319"/>
                <a:gd name="connsiteY3" fmla="*/ 776250 h 776250"/>
                <a:gd name="connsiteX4" fmla="*/ 0 w 2092319"/>
                <a:gd name="connsiteY4" fmla="*/ 0 h 7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319" h="776250">
                  <a:moveTo>
                    <a:pt x="0" y="0"/>
                  </a:moveTo>
                  <a:lnTo>
                    <a:pt x="2092319" y="0"/>
                  </a:lnTo>
                  <a:lnTo>
                    <a:pt x="2092319" y="776250"/>
                  </a:lnTo>
                  <a:lnTo>
                    <a:pt x="0" y="776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err="1" smtClean="0">
                  <a:solidFill>
                    <a:srgbClr val="002060"/>
                  </a:solidFill>
                  <a:latin typeface="Times New Roman" panose="02020603050405020304" pitchFamily="18" charset="0"/>
                  <a:cs typeface="Times New Roman" panose="02020603050405020304" pitchFamily="18" charset="0"/>
                </a:rPr>
                <a:t>Thôn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Vĩ</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Dạ</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8603138" y="2770738"/>
              <a:ext cx="2092319" cy="1441608"/>
            </a:xfrm>
            <a:prstGeom prst="roundRect">
              <a:avLst/>
            </a:prstGeom>
            <a:blipFill>
              <a:blip r:embed="rId7">
                <a:extLst>
                  <a:ext uri="{BEBA8EAE-BF5A-486C-A8C5-ECC9F3942E4B}">
                    <a14:imgProps xmlns:a14="http://schemas.microsoft.com/office/drawing/2010/main">
                      <a14:imgLayer r:embed="rId8">
                        <a14:imgEffect>
                          <a14:brightnessContrast bright="40000"/>
                        </a14:imgEffect>
                      </a14:imgLayer>
                    </a14:imgProps>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a:off x="8603138" y="4212347"/>
              <a:ext cx="2092319" cy="776250"/>
            </a:xfrm>
            <a:custGeom>
              <a:avLst/>
              <a:gdLst>
                <a:gd name="connsiteX0" fmla="*/ 0 w 2092319"/>
                <a:gd name="connsiteY0" fmla="*/ 0 h 776250"/>
                <a:gd name="connsiteX1" fmla="*/ 2092319 w 2092319"/>
                <a:gd name="connsiteY1" fmla="*/ 0 h 776250"/>
                <a:gd name="connsiteX2" fmla="*/ 2092319 w 2092319"/>
                <a:gd name="connsiteY2" fmla="*/ 776250 h 776250"/>
                <a:gd name="connsiteX3" fmla="*/ 0 w 2092319"/>
                <a:gd name="connsiteY3" fmla="*/ 776250 h 776250"/>
                <a:gd name="connsiteX4" fmla="*/ 0 w 2092319"/>
                <a:gd name="connsiteY4" fmla="*/ 0 h 7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319" h="776250">
                  <a:moveTo>
                    <a:pt x="0" y="0"/>
                  </a:moveTo>
                  <a:lnTo>
                    <a:pt x="2092319" y="0"/>
                  </a:lnTo>
                  <a:lnTo>
                    <a:pt x="2092319" y="776250"/>
                  </a:lnTo>
                  <a:lnTo>
                    <a:pt x="0" y="776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err="1" smtClean="0">
                  <a:solidFill>
                    <a:srgbClr val="002060"/>
                  </a:solidFill>
                  <a:latin typeface="Times New Roman" panose="02020603050405020304" pitchFamily="18" charset="0"/>
                  <a:cs typeface="Times New Roman" panose="02020603050405020304" pitchFamily="18" charset="0"/>
                </a:rPr>
                <a:t>Ngã</a:t>
              </a:r>
              <a:r>
                <a:rPr lang="en-US" sz="2400" kern="1200" dirty="0" smtClean="0">
                  <a:solidFill>
                    <a:srgbClr val="002060"/>
                  </a:solidFill>
                  <a:latin typeface="Times New Roman" panose="02020603050405020304" pitchFamily="18" charset="0"/>
                  <a:cs typeface="Times New Roman" panose="02020603050405020304" pitchFamily="18" charset="0"/>
                </a:rPr>
                <a:t> Ba </a:t>
              </a:r>
              <a:r>
                <a:rPr lang="en-US" sz="2400" kern="1200" dirty="0" err="1" smtClean="0">
                  <a:solidFill>
                    <a:srgbClr val="002060"/>
                  </a:solidFill>
                  <a:latin typeface="Times New Roman" panose="02020603050405020304" pitchFamily="18" charset="0"/>
                  <a:cs typeface="Times New Roman" panose="02020603050405020304" pitchFamily="18" charset="0"/>
                </a:rPr>
                <a:t>Sình</a:t>
              </a:r>
              <a:endParaRPr lang="en-US" sz="2400" kern="1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7058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50" y="-31077"/>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36" name="Group 35"/>
          <p:cNvGrpSpPr/>
          <p:nvPr/>
        </p:nvGrpSpPr>
        <p:grpSpPr>
          <a:xfrm>
            <a:off x="3294069" y="1545188"/>
            <a:ext cx="7720148" cy="4372286"/>
            <a:chOff x="3066489" y="2050854"/>
            <a:chExt cx="6135977" cy="3262867"/>
          </a:xfrm>
        </p:grpSpPr>
        <p:sp>
          <p:nvSpPr>
            <p:cNvPr id="37" name="Rounded Rectangle 36"/>
            <p:cNvSpPr/>
            <p:nvPr/>
          </p:nvSpPr>
          <p:spPr>
            <a:xfrm>
              <a:off x="3066489" y="2050854"/>
              <a:ext cx="2921835" cy="1919812"/>
            </a:xfrm>
            <a:prstGeom prst="roundRect">
              <a:avLst/>
            </a:prstGeom>
            <a: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Freeform 37"/>
            <p:cNvSpPr/>
            <p:nvPr/>
          </p:nvSpPr>
          <p:spPr>
            <a:xfrm>
              <a:off x="3066489" y="3981645"/>
              <a:ext cx="2921835" cy="1332076"/>
            </a:xfrm>
            <a:custGeom>
              <a:avLst/>
              <a:gdLst>
                <a:gd name="connsiteX0" fmla="*/ 0 w 2921835"/>
                <a:gd name="connsiteY0" fmla="*/ 0 h 1084001"/>
                <a:gd name="connsiteX1" fmla="*/ 2921835 w 2921835"/>
                <a:gd name="connsiteY1" fmla="*/ 0 h 1084001"/>
                <a:gd name="connsiteX2" fmla="*/ 2921835 w 2921835"/>
                <a:gd name="connsiteY2" fmla="*/ 1084001 h 1084001"/>
                <a:gd name="connsiteX3" fmla="*/ 0 w 2921835"/>
                <a:gd name="connsiteY3" fmla="*/ 1084001 h 1084001"/>
                <a:gd name="connsiteX4" fmla="*/ 0 w 2921835"/>
                <a:gd name="connsiteY4" fmla="*/ 0 h 108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835" h="1084001">
                  <a:moveTo>
                    <a:pt x="0" y="0"/>
                  </a:moveTo>
                  <a:lnTo>
                    <a:pt x="2921835" y="0"/>
                  </a:lnTo>
                  <a:lnTo>
                    <a:pt x="2921835" y="1084001"/>
                  </a:lnTo>
                  <a:lnTo>
                    <a:pt x="0" y="10840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just" defTabSz="488950">
                <a:lnSpc>
                  <a:spcPct val="90000"/>
                </a:lnSpc>
                <a:spcBef>
                  <a:spcPct val="0"/>
                </a:spcBef>
                <a:spcAft>
                  <a:spcPct val="35000"/>
                </a:spcAft>
              </a:pPr>
              <a:r>
                <a:rPr lang="en-US" kern="1200" dirty="0" err="1" smtClean="0">
                  <a:solidFill>
                    <a:srgbClr val="002060"/>
                  </a:solidFill>
                  <a:latin typeface="Times New Roman" panose="02020603050405020304" pitchFamily="18" charset="0"/>
                  <a:cs typeface="Times New Roman" panose="02020603050405020304" pitchFamily="18" charset="0"/>
                </a:rPr>
                <a:t>Hình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ảnh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ánh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trăng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i="1" kern="1200" dirty="0" smtClean="0">
                  <a:solidFill>
                    <a:srgbClr val="002060"/>
                  </a:solidFill>
                  <a:latin typeface="Times New Roman" panose="02020603050405020304" pitchFamily="18" charset="0"/>
                  <a:cs typeface="Times New Roman" panose="02020603050405020304" pitchFamily="18" charset="0"/>
                </a:rPr>
                <a:t>“</a:t>
              </a:r>
              <a:r>
                <a:rPr lang="en-US" i="1" kern="1200" dirty="0" err="1" smtClean="0">
                  <a:solidFill>
                    <a:srgbClr val="002060"/>
                  </a:solidFill>
                  <a:latin typeface="Times New Roman" panose="02020603050405020304" pitchFamily="18" charset="0"/>
                  <a:cs typeface="Times New Roman" panose="02020603050405020304" pitchFamily="18" charset="0"/>
                </a:rPr>
                <a:t>Lờ</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đờ</a:t>
              </a:r>
              <a:r>
                <a:rPr lang="en-US" i="1" kern="1200" dirty="0" smtClean="0">
                  <a:solidFill>
                    <a:srgbClr val="002060"/>
                  </a:solidFill>
                  <a:latin typeface="Times New Roman" panose="02020603050405020304" pitchFamily="18" charset="0"/>
                  <a:cs typeface="Times New Roman" panose="02020603050405020304" pitchFamily="18" charset="0"/>
                </a:rPr>
                <a:t>”</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từ</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láy</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đặt</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đầu</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câu</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thơ</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Lờ</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đờ</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bóng</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ngả</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trăng</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chênh</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khắc</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họa</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bức</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tranh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sông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Hương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trong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không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gian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chìm</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ánh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trăng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thơ</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mộng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huyền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ảo</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Thiên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nhiên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hòa</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nhịp</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với</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cuộc</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sống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của</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người</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dân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lao</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động</a:t>
              </a:r>
              <a:r>
                <a:rPr lang="en-US" kern="1200" dirty="0" smtClean="0">
                  <a:solidFill>
                    <a:srgbClr val="002060"/>
                  </a:solidFill>
                  <a:latin typeface="Times New Roman" panose="02020603050405020304" pitchFamily="18" charset="0"/>
                  <a:cs typeface="Times New Roman" panose="02020603050405020304" pitchFamily="18" charset="0"/>
                </a:rPr>
                <a:t>, </a:t>
              </a:r>
              <a:endParaRPr lang="en-US" kern="1200" dirty="0">
                <a:solidFill>
                  <a:srgbClr val="002060"/>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6280631" y="2050854"/>
              <a:ext cx="2921835" cy="2013144"/>
            </a:xfrm>
            <a:prstGeom prst="roundRect">
              <a:avLst/>
            </a:prstGeom>
            <a: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l="-15000" r="-1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Freeform 39"/>
            <p:cNvSpPr/>
            <p:nvPr/>
          </p:nvSpPr>
          <p:spPr>
            <a:xfrm>
              <a:off x="6280631" y="4063999"/>
              <a:ext cx="2921835" cy="1084001"/>
            </a:xfrm>
            <a:custGeom>
              <a:avLst/>
              <a:gdLst>
                <a:gd name="connsiteX0" fmla="*/ 0 w 2921835"/>
                <a:gd name="connsiteY0" fmla="*/ 0 h 1084001"/>
                <a:gd name="connsiteX1" fmla="*/ 2921835 w 2921835"/>
                <a:gd name="connsiteY1" fmla="*/ 0 h 1084001"/>
                <a:gd name="connsiteX2" fmla="*/ 2921835 w 2921835"/>
                <a:gd name="connsiteY2" fmla="*/ 1084001 h 1084001"/>
                <a:gd name="connsiteX3" fmla="*/ 0 w 2921835"/>
                <a:gd name="connsiteY3" fmla="*/ 1084001 h 1084001"/>
                <a:gd name="connsiteX4" fmla="*/ 0 w 2921835"/>
                <a:gd name="connsiteY4" fmla="*/ 0 h 108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835" h="1084001">
                  <a:moveTo>
                    <a:pt x="0" y="0"/>
                  </a:moveTo>
                  <a:lnTo>
                    <a:pt x="2921835" y="0"/>
                  </a:lnTo>
                  <a:lnTo>
                    <a:pt x="2921835" y="1084001"/>
                  </a:lnTo>
                  <a:lnTo>
                    <a:pt x="0" y="10840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just" defTabSz="488950">
                <a:lnSpc>
                  <a:spcPct val="90000"/>
                </a:lnSpc>
                <a:spcBef>
                  <a:spcPct val="0"/>
                </a:spcBef>
                <a:spcAft>
                  <a:spcPct val="35000"/>
                </a:spcAft>
              </a:pPr>
              <a:r>
                <a:rPr lang="en-US" sz="2000" kern="1200" dirty="0" err="1" smtClean="0">
                  <a:solidFill>
                    <a:srgbClr val="002060"/>
                  </a:solidFill>
                  <a:latin typeface="Times New Roman" panose="02020603050405020304" pitchFamily="18" charset="0"/>
                  <a:cs typeface="Times New Roman" panose="02020603050405020304" pitchFamily="18" charset="0"/>
                </a:rPr>
                <a:t>Những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chuyến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đò</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nối</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liền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các</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địa</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danh</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nổi</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tiếng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mở</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ra</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một</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miền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sông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nước</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mênh</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mông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thơ</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mộng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trữ</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tình</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của</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Huế</a:t>
              </a:r>
              <a:r>
                <a:rPr lang="en-US" sz="2000" kern="1200" dirty="0" smtClean="0">
                  <a:solidFill>
                    <a:srgbClr val="002060"/>
                  </a:solidFill>
                  <a:latin typeface="Times New Roman" panose="02020603050405020304" pitchFamily="18" charset="0"/>
                  <a:cs typeface="Times New Roman" panose="02020603050405020304" pitchFamily="18" charset="0"/>
                </a:rPr>
                <a:t>.</a:t>
              </a:r>
              <a:endParaRPr lang="en-US" sz="2000" kern="1200" dirty="0">
                <a:solidFill>
                  <a:srgbClr val="002060"/>
                </a:solidFill>
                <a:latin typeface="Times New Roman" panose="02020603050405020304" pitchFamily="18" charset="0"/>
                <a:cs typeface="Times New Roman" panose="02020603050405020304" pitchFamily="18" charset="0"/>
              </a:endParaRPr>
            </a:p>
          </p:txBody>
        </p:sp>
      </p:grpSp>
      <p:sp>
        <p:nvSpPr>
          <p:cNvPr id="41" name="Oval 40"/>
          <p:cNvSpPr/>
          <p:nvPr/>
        </p:nvSpPr>
        <p:spPr>
          <a:xfrm>
            <a:off x="1297802" y="1679268"/>
            <a:ext cx="1996267" cy="1064038"/>
          </a:xfrm>
          <a:prstGeom prst="ellipse">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ea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ảnh</a:t>
            </a:r>
            <a:r>
              <a:rPr lang="en-US" sz="2800" b="1" dirty="0">
                <a:solidFill>
                  <a:schemeClr val="bg1"/>
                </a:solidFill>
                <a:latin typeface="Times New Roman" panose="02020603050405020304" pitchFamily="18" charset="0"/>
                <a:ea typeface="Times New Roman" panose="02020603050405020304" pitchFamily="18" charset="0"/>
              </a:rPr>
              <a:t>: </a:t>
            </a:r>
            <a:endParaRPr lang="en-US" sz="2800" b="1" dirty="0">
              <a:solidFill>
                <a:schemeClr val="bg1"/>
              </a:solidFill>
            </a:endParaRPr>
          </a:p>
        </p:txBody>
      </p:sp>
    </p:spTree>
    <p:extLst>
      <p:ext uri="{BB962C8B-B14F-4D97-AF65-F5344CB8AC3E}">
        <p14:creationId xmlns:p14="http://schemas.microsoft.com/office/powerpoint/2010/main" val="16730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50" y="-31077"/>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1" name="Oval 40"/>
          <p:cNvSpPr/>
          <p:nvPr/>
        </p:nvSpPr>
        <p:spPr>
          <a:xfrm>
            <a:off x="1990133" y="1413273"/>
            <a:ext cx="2856187" cy="871441"/>
          </a:xfrm>
          <a:prstGeom prst="ellipse">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prstClr val="white"/>
                </a:solidFill>
                <a:latin typeface="Times New Roman" panose="02020603050405020304" pitchFamily="18" charset="0"/>
                <a:cs typeface="Times New Roman" panose="02020603050405020304" pitchFamily="18" charset="0"/>
              </a:rPr>
              <a:t>Âm</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thanh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693822" y="2392314"/>
            <a:ext cx="5168538" cy="3108543"/>
          </a:xfrm>
          <a:prstGeom prst="rect">
            <a:avLst/>
          </a:prstGeom>
        </p:spPr>
        <p:txBody>
          <a:bodyPr wrap="square">
            <a:spAutoFit/>
          </a:bodyPr>
          <a:lstStyle/>
          <a:p>
            <a:pPr algn="just"/>
            <a:r>
              <a:rPr lang="en-US" sz="2800" dirty="0" err="1">
                <a:solidFill>
                  <a:srgbClr val="000000"/>
                </a:solidFill>
                <a:latin typeface="Times New Roman" panose="02020603050405020304" pitchFamily="18" charset="0"/>
                <a:ea typeface="Calibri" panose="020F0502020204030204" pitchFamily="34" charset="0"/>
              </a:rPr>
              <a: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hò</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sông</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Tiếng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hò</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xa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vọng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nặng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tình</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nước</a:t>
            </a:r>
            <a:r>
              <a:rPr lang="en-US" sz="2800" i="1" dirty="0">
                <a:solidFill>
                  <a:srgbClr val="000000"/>
                </a:solidFill>
                <a:latin typeface="Times New Roman" panose="02020603050405020304" pitchFamily="18" charset="0"/>
                <a:ea typeface="Calibri" panose="020F0502020204030204" pitchFamily="34" charset="0"/>
              </a:rPr>
              <a:t> non”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điệu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dân</a:t>
            </a:r>
            <a:r>
              <a:rPr lang="en-US" sz="2800" dirty="0">
                <a:solidFill>
                  <a:srgbClr val="000000"/>
                </a:solidFill>
                <a:latin typeface="Times New Roman" panose="02020603050405020304" pitchFamily="18" charset="0"/>
                <a:ea typeface="Calibri" panose="020F0502020204030204" pitchFamily="34" charset="0"/>
              </a:rPr>
              <a:t> ca </a:t>
            </a:r>
            <a:r>
              <a:rPr lang="en-US" sz="2800" dirty="0" err="1">
                <a:solidFill>
                  <a:srgbClr val="000000"/>
                </a:solidFill>
                <a:latin typeface="Times New Roman" panose="02020603050405020304" pitchFamily="18" charset="0"/>
                <a:ea typeface="Calibri" panose="020F0502020204030204" pitchFamily="34" charset="0"/>
              </a:rPr>
              <a:t>Huế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ngọt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vang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vọng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tỏa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mênh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mang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hò</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nước</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rotWithShape="1">
          <a:blip r:embed="rId3"/>
          <a:srcRect l="3145" t="-1393" r="5001" b="1393"/>
          <a:stretch/>
        </p:blipFill>
        <p:spPr>
          <a:xfrm>
            <a:off x="7224837" y="2031056"/>
            <a:ext cx="3878591" cy="28123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403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50" y="-31077"/>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8" name="Oval 7"/>
          <p:cNvSpPr/>
          <p:nvPr/>
        </p:nvSpPr>
        <p:spPr>
          <a:xfrm>
            <a:off x="1410788" y="1413273"/>
            <a:ext cx="6954299" cy="2657049"/>
          </a:xfrm>
          <a:prstGeom prst="ellipse">
            <a:avLst/>
          </a:prstGeom>
          <a:solidFill>
            <a:schemeClr val="bg2">
              <a:lumMod val="50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bg1"/>
                </a:solidFill>
                <a:latin typeface="Times New Roman" panose="02020603050405020304" pitchFamily="18" charset="0"/>
                <a:ea typeface="Calibri" panose="020F0502020204030204" pitchFamily="34" charset="0"/>
              </a:rPr>
              <a:t>Nhận</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xét</a:t>
            </a:r>
            <a:r>
              <a:rPr lang="en-US" sz="2400" b="1"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thức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lục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bát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biến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thể</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bài</a:t>
            </a:r>
            <a:r>
              <a:rPr lang="en-US" sz="2400" dirty="0">
                <a:solidFill>
                  <a:schemeClr val="bg1"/>
                </a:solidFill>
                <a:latin typeface="Times New Roman" panose="02020603050405020304" pitchFamily="18" charset="0"/>
                <a:ea typeface="Calibri" panose="020F0502020204030204" pitchFamily="34" charset="0"/>
              </a:rPr>
              <a:t> ca </a:t>
            </a:r>
            <a:r>
              <a:rPr lang="en-US" sz="2400" dirty="0" err="1">
                <a:solidFill>
                  <a:schemeClr val="bg1"/>
                </a:solidFill>
                <a:latin typeface="Times New Roman" panose="02020603050405020304" pitchFamily="18" charset="0"/>
                <a:ea typeface="Calibri" panose="020F0502020204030204" pitchFamily="34" charset="0"/>
              </a:rPr>
              <a:t>dao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đã</a:t>
            </a:r>
            <a:r>
              <a:rPr lang="en-US" sz="2400" dirty="0">
                <a:solidFill>
                  <a:schemeClr val="bg1"/>
                </a:solidFill>
                <a:latin typeface="Times New Roman" panose="02020603050405020304" pitchFamily="18" charset="0"/>
                <a:ea typeface="Calibri" panose="020F0502020204030204" pitchFamily="34" charset="0"/>
              </a:rPr>
              <a:t> ca </a:t>
            </a:r>
            <a:r>
              <a:rPr lang="en-US" sz="2400" dirty="0" err="1">
                <a:solidFill>
                  <a:schemeClr val="bg1"/>
                </a:solidFill>
                <a:latin typeface="Times New Roman" panose="02020603050405020304" pitchFamily="18" charset="0"/>
                <a:ea typeface="Calibri" panose="020F0502020204030204" pitchFamily="34" charset="0"/>
              </a:rPr>
              <a:t>ngợi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vẻ</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đẹp</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xứ</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Huế</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mộng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trầm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mặc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sông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nước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mênh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mang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điệu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hò</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thiết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tha</a:t>
            </a:r>
            <a:r>
              <a:rPr lang="en-US" sz="2400" dirty="0">
                <a:solidFill>
                  <a:schemeClr val="bg1"/>
                </a:solidFill>
                <a:latin typeface="Times New Roman" panose="02020603050405020304" pitchFamily="18" charset="0"/>
                <a:ea typeface="Calibri" panose="020F0502020204030204" pitchFamily="34" charset="0"/>
              </a:rPr>
              <a:t> lay </a:t>
            </a:r>
            <a:r>
              <a:rPr lang="en-US" sz="2400" dirty="0" err="1">
                <a:solidFill>
                  <a:schemeClr val="bg1"/>
                </a:solidFill>
                <a:latin typeface="Times New Roman" panose="02020603050405020304" pitchFamily="18" charset="0"/>
                <a:ea typeface="Calibri" panose="020F0502020204030204" pitchFamily="34" charset="0"/>
              </a:rPr>
              <a:t>động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lòng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a:t>
            </a:r>
            <a:endParaRPr lang="en-US" sz="2400" dirty="0">
              <a:solidFill>
                <a:schemeClr val="bg1"/>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1410788" y="4256773"/>
            <a:ext cx="8297400" cy="954107"/>
          </a:xfrm>
          <a:prstGeom prst="rect">
            <a:avLst/>
          </a:prstGeom>
        </p:spPr>
        <p:txBody>
          <a:bodyPr wrap="none">
            <a:spAutoFit/>
          </a:bodyPr>
          <a:lstStyle/>
          <a:p>
            <a:pPr marL="457200" indent="-457200">
              <a:buFont typeface="Arial" panose="020B0604020202020204" pitchFamily="34" charset="0"/>
              <a:buChar char="•"/>
            </a:pPr>
            <a:r>
              <a:rPr lang="vi-VN" sz="2800" b="1" dirty="0" smtClean="0">
                <a:latin typeface="Times New Roman" panose="02020603050405020304" pitchFamily="18" charset="0"/>
                <a:ea typeface="Calibri" panose="020F0502020204030204" pitchFamily="34" charset="0"/>
              </a:rPr>
              <a:t>Cảm </a:t>
            </a:r>
            <a:r>
              <a:rPr lang="vi-VN" sz="2800" b="1" dirty="0">
                <a:latin typeface="Times New Roman" panose="02020603050405020304" pitchFamily="18" charset="0"/>
                <a:ea typeface="Calibri" panose="020F0502020204030204" pitchFamily="34" charset="0"/>
              </a:rPr>
              <a:t>xúc của tác giả:</a:t>
            </a:r>
            <a:r>
              <a:rPr lang="vi-VN" sz="2800" dirty="0">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Tình yêu, niềm tự hào của tác </a:t>
            </a:r>
            <a:endParaRPr lang="en-US" sz="2800" dirty="0" smtClean="0">
              <a:solidFill>
                <a:srgbClr val="FF0000"/>
              </a:solidFill>
              <a:latin typeface="Times New Roman" panose="02020603050405020304" pitchFamily="18" charset="0"/>
              <a:ea typeface="Calibri" panose="020F0502020204030204" pitchFamily="34" charset="0"/>
            </a:endParaRPr>
          </a:p>
          <a:p>
            <a:r>
              <a:rPr lang="vi-VN" sz="2800" dirty="0" smtClean="0">
                <a:solidFill>
                  <a:srgbClr val="FF0000"/>
                </a:solidFill>
                <a:latin typeface="Times New Roman" panose="02020603050405020304" pitchFamily="18" charset="0"/>
                <a:ea typeface="Calibri" panose="020F0502020204030204" pitchFamily="34" charset="0"/>
              </a:rPr>
              <a:t>giả </a:t>
            </a:r>
            <a:r>
              <a:rPr lang="vi-VN" sz="2800" dirty="0">
                <a:solidFill>
                  <a:srgbClr val="FF0000"/>
                </a:solidFill>
                <a:latin typeface="Times New Roman" panose="02020603050405020304" pitchFamily="18" charset="0"/>
                <a:ea typeface="Calibri" panose="020F0502020204030204" pitchFamily="34" charset="0"/>
              </a:rPr>
              <a:t>đối với </a:t>
            </a:r>
            <a:r>
              <a:rPr lang="en-US" sz="2800" dirty="0" err="1">
                <a:solidFill>
                  <a:srgbClr val="FF0000"/>
                </a:solidFill>
                <a:latin typeface="Times New Roman" panose="02020603050405020304" pitchFamily="18" charset="0"/>
                <a:ea typeface="Calibri" panose="020F0502020204030204" pitchFamily="34" charset="0"/>
              </a:rPr>
              <a:t>xứ</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Huế</a:t>
            </a:r>
            <a:r>
              <a:rPr lang="en-US" sz="2800" b="1" dirty="0">
                <a:solidFill>
                  <a:srgbClr val="FF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10" name="Picture 9"/>
          <p:cNvPicPr>
            <a:picLocks noChangeAspect="1"/>
          </p:cNvPicPr>
          <p:nvPr/>
        </p:nvPicPr>
        <p:blipFill rotWithShape="1">
          <a:blip r:embed="rId3"/>
          <a:srcRect l="18057" t="-2400" r="-18057" b="2400"/>
          <a:stretch/>
        </p:blipFill>
        <p:spPr>
          <a:xfrm>
            <a:off x="8404276" y="1532126"/>
            <a:ext cx="3601115" cy="2321418"/>
          </a:xfrm>
          <a:prstGeom prst="ellipse">
            <a:avLst/>
          </a:prstGeom>
          <a:ln>
            <a:noFill/>
          </a:ln>
          <a:effectLst>
            <a:softEdge rad="112500"/>
          </a:effectLst>
        </p:spPr>
      </p:pic>
    </p:spTree>
    <p:extLst>
      <p:ext uri="{BB962C8B-B14F-4D97-AF65-F5344CB8AC3E}">
        <p14:creationId xmlns:p14="http://schemas.microsoft.com/office/powerpoint/2010/main" val="41840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24" y="-31077"/>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761728" y="936860"/>
            <a:ext cx="2143472" cy="523220"/>
          </a:xfrm>
          <a:prstGeom prst="rect">
            <a:avLst/>
          </a:prstGeom>
        </p:spPr>
        <p:txBody>
          <a:bodyPr wrap="none">
            <a:spAutoFit/>
          </a:bodyPr>
          <a:lstStyle/>
          <a:p>
            <a:pPr>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III. </a:t>
            </a:r>
            <a:r>
              <a:rPr lang="en-US" sz="2800" b="1" dirty="0" err="1">
                <a:solidFill>
                  <a:srgbClr val="0D0D0D"/>
                </a:solidFill>
                <a:latin typeface="Times New Roman" panose="02020603050405020304" pitchFamily="18" charset="0"/>
                <a:ea typeface="MS Mincho"/>
                <a:cs typeface="Times New Roman" panose="02020603050405020304" pitchFamily="18" charset="0"/>
              </a:rPr>
              <a:t>Tổng</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kết</a:t>
            </a:r>
            <a:endParaRPr lang="en-US" sz="2800" dirty="0">
              <a:effectLst/>
              <a:latin typeface="Times New Roman" panose="02020603050405020304" pitchFamily="18" charset="0"/>
              <a:cs typeface="Times New Roman" panose="02020603050405020304" pitchFamily="18" charset="0"/>
            </a:endParaRPr>
          </a:p>
        </p:txBody>
      </p:sp>
      <p:sp>
        <p:nvSpPr>
          <p:cNvPr id="6" name="Oval 5"/>
          <p:cNvSpPr/>
          <p:nvPr/>
        </p:nvSpPr>
        <p:spPr>
          <a:xfrm>
            <a:off x="2153925" y="1590322"/>
            <a:ext cx="2886891" cy="782097"/>
          </a:xfrm>
          <a:prstGeom prst="ellipse">
            <a:avLst/>
          </a:prstGeom>
          <a:solidFill>
            <a:schemeClr val="accent4">
              <a:lumMod val="20000"/>
              <a:lumOff val="8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400" b="1" dirty="0">
                <a:solidFill>
                  <a:srgbClr val="0D0D0D"/>
                </a:solidFill>
                <a:latin typeface="Times New Roman" panose="02020603050405020304" pitchFamily="18" charset="0"/>
                <a:ea typeface="MS Mincho"/>
                <a:cs typeface="Times New Roman" panose="02020603050405020304" pitchFamily="18" charset="0"/>
              </a:rPr>
              <a:t>1. </a:t>
            </a:r>
            <a:r>
              <a:rPr lang="en-US" sz="2400" b="1" dirty="0" err="1">
                <a:solidFill>
                  <a:srgbClr val="0D0D0D"/>
                </a:solidFill>
                <a:latin typeface="Times New Roman" panose="02020603050405020304" pitchFamily="18" charset="0"/>
                <a:ea typeface="MS Mincho"/>
                <a:cs typeface="Times New Roman" panose="02020603050405020304" pitchFamily="18" charset="0"/>
              </a:rPr>
              <a:t>Nghệ</a:t>
            </a:r>
            <a:r>
              <a:rPr lang="en-US" sz="2400" b="1" dirty="0">
                <a:solidFill>
                  <a:srgbClr val="0D0D0D"/>
                </a:solidFill>
                <a:latin typeface="Times New Roman" panose="02020603050405020304" pitchFamily="18" charset="0"/>
                <a:ea typeface="MS Mincho"/>
                <a:cs typeface="Times New Roman" panose="02020603050405020304" pitchFamily="18" charset="0"/>
              </a:rPr>
              <a:t> </a:t>
            </a:r>
            <a:r>
              <a:rPr lang="en-US" sz="2400" b="1" dirty="0" err="1">
                <a:solidFill>
                  <a:srgbClr val="0D0D0D"/>
                </a:solidFill>
                <a:latin typeface="Times New Roman" panose="02020603050405020304" pitchFamily="18" charset="0"/>
                <a:ea typeface="MS Mincho"/>
                <a:cs typeface="Times New Roman" panose="02020603050405020304" pitchFamily="18" charset="0"/>
              </a:rPr>
              <a:t>thuật</a:t>
            </a:r>
            <a:r>
              <a:rPr lang="en-US" sz="2400" b="1" dirty="0">
                <a:solidFill>
                  <a:srgbClr val="0D0D0D"/>
                </a:solidFill>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p:txBody>
      </p:sp>
      <p:sp>
        <p:nvSpPr>
          <p:cNvPr id="11" name="Oval 10"/>
          <p:cNvSpPr/>
          <p:nvPr/>
        </p:nvSpPr>
        <p:spPr>
          <a:xfrm>
            <a:off x="6910185" y="1590322"/>
            <a:ext cx="2886891" cy="782097"/>
          </a:xfrm>
          <a:prstGeom prst="ellipse">
            <a:avLst/>
          </a:prstGeom>
          <a:solidFill>
            <a:schemeClr val="accent4">
              <a:lumMod val="20000"/>
              <a:lumOff val="8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400" b="1" dirty="0">
                <a:solidFill>
                  <a:srgbClr val="0D0D0D"/>
                </a:solidFill>
                <a:latin typeface="Times New Roman" panose="02020603050405020304" pitchFamily="18" charset="0"/>
                <a:ea typeface="MS Mincho"/>
                <a:cs typeface="Times New Roman" panose="02020603050405020304" pitchFamily="18" charset="0"/>
              </a:rPr>
              <a:t>2. </a:t>
            </a:r>
            <a:r>
              <a:rPr lang="en-US" sz="2400" b="1" dirty="0" err="1">
                <a:solidFill>
                  <a:srgbClr val="0D0D0D"/>
                </a:solidFill>
                <a:latin typeface="Times New Roman" panose="02020603050405020304" pitchFamily="18" charset="0"/>
                <a:ea typeface="MS Mincho"/>
                <a:cs typeface="Times New Roman" panose="02020603050405020304" pitchFamily="18" charset="0"/>
              </a:rPr>
              <a:t>Nội</a:t>
            </a:r>
            <a:r>
              <a:rPr lang="en-US" sz="2400" b="1" dirty="0">
                <a:solidFill>
                  <a:srgbClr val="0D0D0D"/>
                </a:solidFill>
                <a:latin typeface="Times New Roman" panose="02020603050405020304" pitchFamily="18" charset="0"/>
                <a:ea typeface="MS Mincho"/>
                <a:cs typeface="Times New Roman" panose="02020603050405020304" pitchFamily="18" charset="0"/>
              </a:rPr>
              <a:t> dung</a:t>
            </a:r>
            <a:endParaRPr lang="en-US" sz="2400" dirty="0">
              <a:effectLst/>
              <a:latin typeface="Times New Roman" panose="02020603050405020304" pitchFamily="18" charset="0"/>
              <a:cs typeface="Times New Roman" panose="02020603050405020304" pitchFamily="18" charset="0"/>
            </a:endParaRPr>
          </a:p>
        </p:txBody>
      </p:sp>
      <p:sp>
        <p:nvSpPr>
          <p:cNvPr id="7" name="Rounded Rectangle 6"/>
          <p:cNvSpPr/>
          <p:nvPr/>
        </p:nvSpPr>
        <p:spPr>
          <a:xfrm>
            <a:off x="1473779" y="2566851"/>
            <a:ext cx="4273311" cy="3161211"/>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Thể</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thơ</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lục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bát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lục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bát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biến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thể</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với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cách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gieo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vần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hài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hòa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tạo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âm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hưởng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thiết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tha</a:t>
            </a:r>
            <a:r>
              <a:rPr lang="en-US" sz="2400" dirty="0">
                <a:solidFill>
                  <a:srgbClr val="0D0D0D"/>
                </a:solidFill>
                <a:latin typeface="Times New Roman" panose="02020603050405020304" pitchFamily="18" charset="0"/>
                <a:ea typeface="MS Mincho"/>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Ngôn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ngữ</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ảnh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thơ</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thân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thuộc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dị</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giàu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sức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gợi</a:t>
            </a:r>
            <a:endParaRPr lang="en-US" sz="2400" dirty="0">
              <a:latin typeface="Times New Roman" panose="02020603050405020304" pitchFamily="18" charset="0"/>
              <a:cs typeface="Times New Roman" panose="02020603050405020304" pitchFamily="18" charset="0"/>
            </a:endParaRPr>
          </a:p>
          <a:p>
            <a:pPr>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Sử</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dụng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nhiều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phép</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từ</a:t>
            </a:r>
            <a:r>
              <a:rPr lang="en-US" sz="2400" dirty="0">
                <a:solidFill>
                  <a:srgbClr val="0D0D0D"/>
                </a:solidFill>
                <a:latin typeface="Times New Roman" panose="02020603050405020304" pitchFamily="18" charset="0"/>
                <a:ea typeface="MS Mincho"/>
                <a:cs typeface="Times New Roman" panose="02020603050405020304" pitchFamily="18" charset="0"/>
              </a:rPr>
              <a:t> , </a:t>
            </a:r>
            <a:r>
              <a:rPr lang="en-US" sz="2400" dirty="0" err="1">
                <a:solidFill>
                  <a:srgbClr val="0D0D0D"/>
                </a:solidFill>
                <a:latin typeface="Times New Roman" panose="02020603050405020304" pitchFamily="18" charset="0"/>
                <a:ea typeface="MS Mincho"/>
                <a:cs typeface="Times New Roman" panose="02020603050405020304" pitchFamily="18" charset="0"/>
              </a:rPr>
              <a:t>nhân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hóa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điệp</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ngữ</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đặc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sắc</a:t>
            </a:r>
            <a:r>
              <a:rPr lang="en-US" sz="2400" dirty="0">
                <a:solidFill>
                  <a:srgbClr val="0D0D0D"/>
                </a:solidFill>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p:txBody>
      </p:sp>
      <p:sp>
        <p:nvSpPr>
          <p:cNvPr id="12" name="Rounded Rectangle 11"/>
          <p:cNvSpPr/>
          <p:nvPr/>
        </p:nvSpPr>
        <p:spPr>
          <a:xfrm>
            <a:off x="5878285" y="2566850"/>
            <a:ext cx="5329646" cy="3161211"/>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ngợi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vẻ</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lao</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just"/>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gắm</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just"/>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vẻ</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p:txBody>
      </p:sp>
      <p:sp>
        <p:nvSpPr>
          <p:cNvPr id="8" name="Cloud Callout 7"/>
          <p:cNvSpPr/>
          <p:nvPr/>
        </p:nvSpPr>
        <p:spPr>
          <a:xfrm>
            <a:off x="2750893" y="2502661"/>
            <a:ext cx="5818341" cy="2467685"/>
          </a:xfrm>
          <a:prstGeom prst="cloudCallou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tabLst>
                <a:tab pos="1386840" algn="l"/>
              </a:tabLst>
            </a:pP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Nêu</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những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đặc</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sắc</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nghệ</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thuật</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của</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những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bài</a:t>
            </a:r>
            <a:r>
              <a:rPr lang="en-US" dirty="0">
                <a:solidFill>
                  <a:srgbClr val="0D0D0D"/>
                </a:solidFill>
                <a:latin typeface="Times New Roman" panose="02020603050405020304" pitchFamily="18" charset="0"/>
                <a:ea typeface="MS Mincho"/>
                <a:cs typeface="Times New Roman" panose="02020603050405020304" pitchFamily="18" charset="0"/>
              </a:rPr>
              <a:t> ca </a:t>
            </a:r>
            <a:r>
              <a:rPr lang="en-US" dirty="0" err="1">
                <a:solidFill>
                  <a:srgbClr val="0D0D0D"/>
                </a:solidFill>
                <a:latin typeface="Times New Roman" panose="02020603050405020304" pitchFamily="18" charset="0"/>
                <a:ea typeface="MS Mincho"/>
                <a:cs typeface="Times New Roman" panose="02020603050405020304" pitchFamily="18" charset="0"/>
              </a:rPr>
              <a:t>dao</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mà</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em</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được</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học</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trong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smtClean="0">
                <a:solidFill>
                  <a:srgbClr val="0D0D0D"/>
                </a:solidFill>
                <a:latin typeface="Times New Roman" panose="02020603050405020304" pitchFamily="18" charset="0"/>
                <a:ea typeface="MS Mincho"/>
                <a:cs typeface="Times New Roman" panose="02020603050405020304" pitchFamily="18" charset="0"/>
              </a:rPr>
              <a:t>văn</a:t>
            </a:r>
            <a:r>
              <a:rPr lang="en-US" dirty="0" smtClean="0">
                <a:solidFill>
                  <a:srgbClr val="0D0D0D"/>
                </a:solidFill>
                <a:latin typeface="Times New Roman" panose="02020603050405020304" pitchFamily="18" charset="0"/>
                <a:ea typeface="MS Mincho"/>
                <a:cs typeface="Times New Roman" panose="02020603050405020304" pitchFamily="18" charset="0"/>
              </a:rPr>
              <a:t> </a:t>
            </a:r>
            <a:r>
              <a:rPr lang="en-US" dirty="0" err="1" smtClean="0">
                <a:solidFill>
                  <a:srgbClr val="0D0D0D"/>
                </a:solidFill>
                <a:latin typeface="Times New Roman" panose="02020603050405020304" pitchFamily="18" charset="0"/>
                <a:ea typeface="MS Mincho"/>
                <a:cs typeface="Times New Roman" panose="02020603050405020304" pitchFamily="18" charset="0"/>
              </a:rPr>
              <a:t>bản</a:t>
            </a:r>
            <a:r>
              <a:rPr lang="en-US" dirty="0" smtClean="0">
                <a:solidFill>
                  <a:srgbClr val="0D0D0D"/>
                </a:solidFill>
                <a:latin typeface="Times New Roman" panose="02020603050405020304" pitchFamily="18" charset="0"/>
                <a:ea typeface="MS Mincho"/>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457200">
              <a:tabLst>
                <a:tab pos="1386840" algn="l"/>
              </a:tabLst>
            </a:pP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Nội</a:t>
            </a:r>
            <a:r>
              <a:rPr lang="en-US" dirty="0">
                <a:solidFill>
                  <a:srgbClr val="0D0D0D"/>
                </a:solidFill>
                <a:latin typeface="Times New Roman" panose="02020603050405020304" pitchFamily="18" charset="0"/>
                <a:ea typeface="MS Mincho"/>
                <a:cs typeface="Times New Roman" panose="02020603050405020304" pitchFamily="18" charset="0"/>
              </a:rPr>
              <a:t> dung, ý </a:t>
            </a:r>
            <a:r>
              <a:rPr lang="en-US" dirty="0" err="1">
                <a:solidFill>
                  <a:srgbClr val="0D0D0D"/>
                </a:solidFill>
                <a:latin typeface="Times New Roman" panose="02020603050405020304" pitchFamily="18" charset="0"/>
                <a:ea typeface="MS Mincho"/>
                <a:cs typeface="Times New Roman" panose="02020603050405020304" pitchFamily="18" charset="0"/>
              </a:rPr>
              <a:t>nghĩa</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chung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của</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những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bài</a:t>
            </a:r>
            <a:r>
              <a:rPr lang="en-US" dirty="0">
                <a:solidFill>
                  <a:srgbClr val="0D0D0D"/>
                </a:solidFill>
                <a:latin typeface="Times New Roman" panose="02020603050405020304" pitchFamily="18" charset="0"/>
                <a:ea typeface="MS Mincho"/>
                <a:cs typeface="Times New Roman" panose="02020603050405020304" pitchFamily="18" charset="0"/>
              </a:rPr>
              <a:t> ca </a:t>
            </a:r>
            <a:r>
              <a:rPr lang="en-US" dirty="0" err="1">
                <a:solidFill>
                  <a:srgbClr val="0D0D0D"/>
                </a:solidFill>
                <a:latin typeface="Times New Roman" panose="02020603050405020304" pitchFamily="18" charset="0"/>
                <a:ea typeface="MS Mincho"/>
                <a:cs typeface="Times New Roman" panose="02020603050405020304" pitchFamily="18" charset="0"/>
              </a:rPr>
              <a:t>dao</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ấy</a:t>
            </a:r>
            <a:r>
              <a:rPr lang="en-US" dirty="0">
                <a:solidFill>
                  <a:srgbClr val="0D0D0D"/>
                </a:solidFill>
                <a:latin typeface="Times New Roman" panose="02020603050405020304" pitchFamily="18" charset="0"/>
                <a:ea typeface="MS Mincho"/>
                <a:cs typeface="Times New Roman" panose="02020603050405020304" pitchFamily="18" charset="0"/>
              </a:rPr>
              <a:t>?</a:t>
            </a:r>
            <a:endParaRPr lang="en-US"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5305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12"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3626477" y="126964"/>
            <a:ext cx="4939044" cy="523220"/>
          </a:xfrm>
          <a:prstGeom prst="rect">
            <a:avLst/>
          </a:prstGeom>
        </p:spPr>
        <p:txBody>
          <a:bodyPr wrap="none">
            <a:spAutoFit/>
          </a:bodyPr>
          <a:lstStyle/>
          <a:p>
            <a:pPr algn="ctr"/>
            <a:r>
              <a:rPr lang="pt-BR" sz="2800" b="1" dirty="0">
                <a:solidFill>
                  <a:srgbClr val="FF00FF"/>
                </a:solidFill>
                <a:latin typeface="Times New Roman" panose="02020603050405020304" pitchFamily="18" charset="0"/>
                <a:ea typeface="MS Mincho"/>
              </a:rPr>
              <a:t>HOẠT ĐỘNG 4: </a:t>
            </a:r>
            <a:r>
              <a:rPr lang="vi-VN" sz="2800" b="1" dirty="0">
                <a:solidFill>
                  <a:srgbClr val="FF00FF"/>
                </a:solidFill>
                <a:latin typeface="Times New Roman" panose="02020603050405020304" pitchFamily="18" charset="0"/>
                <a:ea typeface="Calibri" panose="020F0502020204030204" pitchFamily="34" charset="0"/>
              </a:rPr>
              <a:t>LUYỆN TẬP</a:t>
            </a:r>
            <a:endParaRPr lang="en-US" sz="2800" dirty="0">
              <a:effectLst/>
              <a:latin typeface="Times New Roman" panose="02020603050405020304" pitchFamily="18" charset="0"/>
              <a:ea typeface="Calibri" panose="020F0502020204030204" pitchFamily="34" charset="0"/>
            </a:endParaRPr>
          </a:p>
        </p:txBody>
      </p:sp>
      <p:sp>
        <p:nvSpPr>
          <p:cNvPr id="6" name="TextBox 5"/>
          <p:cNvSpPr txBox="1"/>
          <p:nvPr/>
        </p:nvSpPr>
        <p:spPr>
          <a:xfrm>
            <a:off x="4646347" y="1370555"/>
            <a:ext cx="3279424"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2</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1550808"/>
              </p:ext>
            </p:extLst>
          </p:nvPr>
        </p:nvGraphicFramePr>
        <p:xfrm>
          <a:off x="1632856" y="2252755"/>
          <a:ext cx="9535885" cy="2133600"/>
        </p:xfrm>
        <a:graphic>
          <a:graphicData uri="http://schemas.openxmlformats.org/drawingml/2006/table">
            <a:tbl>
              <a:tblPr firstRow="1" firstCol="1" bandRow="1" bandCol="1"/>
              <a:tblGrid>
                <a:gridCol w="2345548">
                  <a:extLst>
                    <a:ext uri="{9D8B030D-6E8A-4147-A177-3AD203B41FA5}">
                      <a16:colId xmlns:a16="http://schemas.microsoft.com/office/drawing/2014/main" val="1856627368"/>
                    </a:ext>
                  </a:extLst>
                </a:gridCol>
                <a:gridCol w="3706670">
                  <a:extLst>
                    <a:ext uri="{9D8B030D-6E8A-4147-A177-3AD203B41FA5}">
                      <a16:colId xmlns:a16="http://schemas.microsoft.com/office/drawing/2014/main" val="3643542981"/>
                    </a:ext>
                  </a:extLst>
                </a:gridCol>
                <a:gridCol w="3483667">
                  <a:extLst>
                    <a:ext uri="{9D8B030D-6E8A-4147-A177-3AD203B41FA5}">
                      <a16:colId xmlns:a16="http://schemas.microsoft.com/office/drawing/2014/main" val="1855498929"/>
                    </a:ext>
                  </a:extLst>
                </a:gridCol>
              </a:tblGrid>
              <a:tr h="0">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5460751"/>
                  </a:ext>
                </a:extLst>
              </a:tr>
              <a:tr h="0">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06887613"/>
                  </a:ext>
                </a:extLst>
              </a:tr>
              <a:tr h="0">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95235720"/>
                  </a:ext>
                </a:extLst>
              </a:tr>
              <a:tr h="0">
                <a:tc>
                  <a:txBody>
                    <a:bodyPr/>
                    <a:lstStyle/>
                    <a:p>
                      <a:pPr>
                        <a:spcAft>
                          <a:spcPts val="0"/>
                        </a:spcAft>
                      </a:pPr>
                      <a:r>
                        <a:rPr lang="en-US" sz="2800" b="1">
                          <a:effectLst/>
                          <a:latin typeface="Times New Roman" panose="02020603050405020304" pitchFamily="18" charset="0"/>
                          <a:ea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182540"/>
                  </a:ext>
                </a:extLst>
              </a:tr>
            </a:tbl>
          </a:graphicData>
        </a:graphic>
      </p:graphicFrame>
    </p:spTree>
    <p:extLst>
      <p:ext uri="{BB962C8B-B14F-4D97-AF65-F5344CB8AC3E}">
        <p14:creationId xmlns:p14="http://schemas.microsoft.com/office/powerpoint/2010/main" val="4023103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26477" y="126964"/>
            <a:ext cx="493904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HOẠT ĐỘNG 4: </a:t>
            </a:r>
            <a:r>
              <a:rPr kumimoji="0" lang="vi-VN" sz="2800" b="1" i="0" u="none" strike="noStrike" kern="1200" cap="none" spc="0" normalizeH="0" baseline="0" noProof="0" dirty="0">
                <a:ln>
                  <a:noFill/>
                </a:ln>
                <a:solidFill>
                  <a:srgbClr val="FF00FF"/>
                </a:solidFill>
                <a:effectLst/>
                <a:uLnTx/>
                <a:uFillTx/>
                <a:latin typeface="Times New Roman" panose="02020603050405020304" pitchFamily="18" charset="0"/>
                <a:ea typeface="Calibri" panose="020F0502020204030204" pitchFamily="34"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105055692"/>
              </p:ext>
            </p:extLst>
          </p:nvPr>
        </p:nvGraphicFramePr>
        <p:xfrm>
          <a:off x="296091" y="650184"/>
          <a:ext cx="11599816" cy="5760720"/>
        </p:xfrm>
        <a:graphic>
          <a:graphicData uri="http://schemas.openxmlformats.org/drawingml/2006/table">
            <a:tbl>
              <a:tblPr firstRow="1" firstCol="1" bandRow="1" bandCol="1"/>
              <a:tblGrid>
                <a:gridCol w="1285386">
                  <a:extLst>
                    <a:ext uri="{9D8B030D-6E8A-4147-A177-3AD203B41FA5}">
                      <a16:colId xmlns:a16="http://schemas.microsoft.com/office/drawing/2014/main" val="1666057891"/>
                    </a:ext>
                  </a:extLst>
                </a:gridCol>
                <a:gridCol w="4859381">
                  <a:extLst>
                    <a:ext uri="{9D8B030D-6E8A-4147-A177-3AD203B41FA5}">
                      <a16:colId xmlns:a16="http://schemas.microsoft.com/office/drawing/2014/main" val="2702251741"/>
                    </a:ext>
                  </a:extLst>
                </a:gridCol>
                <a:gridCol w="5455049">
                  <a:extLst>
                    <a:ext uri="{9D8B030D-6E8A-4147-A177-3AD203B41FA5}">
                      <a16:colId xmlns:a16="http://schemas.microsoft.com/office/drawing/2014/main" val="116647881"/>
                    </a:ext>
                  </a:extLst>
                </a:gridCol>
              </a:tblGrid>
              <a:tr h="189189">
                <a:tc>
                  <a:txBody>
                    <a:bodyPr/>
                    <a:lstStyle/>
                    <a:p>
                      <a:pPr>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167605004"/>
                  </a:ext>
                </a:extLst>
              </a:tr>
              <a:tr h="1135132">
                <a:tc>
                  <a:txBody>
                    <a:bodyPr/>
                    <a:lstStyle/>
                    <a:p>
                      <a:pPr>
                        <a:spcAft>
                          <a:spcPts val="0"/>
                        </a:spcAft>
                      </a:pPr>
                      <a:r>
                        <a:rPr lang="en-US" sz="1800" b="1" dirty="0">
                          <a:effectLst/>
                          <a:latin typeface="Times New Roman" panose="02020603050405020304" pitchFamily="18" charset="0"/>
                          <a:ea typeface="Times New Roman" panose="02020603050405020304" pitchFamily="18" charset="0"/>
                        </a:rPr>
                        <a:t>        1</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ảnh</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cành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trúc</a:t>
                      </a:r>
                      <a:r>
                        <a:rPr lang="en-US" sz="1800" i="1" dirty="0">
                          <a:effectLst/>
                          <a:latin typeface="Times New Roman" panose="02020603050405020304" pitchFamily="18" charset="0"/>
                          <a:ea typeface="Times New Roman" panose="02020603050405020304" pitchFamily="18" charset="0"/>
                        </a:rPr>
                        <a:t> la </a:t>
                      </a:r>
                      <a:r>
                        <a:rPr lang="en-US" sz="1800" i="1" dirty="0" err="1">
                          <a:effectLst/>
                          <a:latin typeface="Times New Roman" panose="02020603050405020304" pitchFamily="18" charset="0"/>
                          <a:ea typeface="Times New Roman" panose="02020603050405020304" pitchFamily="18" charset="0"/>
                        </a:rPr>
                        <a:t>đà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khói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tỏa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ngàn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sương</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thanh</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Tiếng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Trấn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Thọ</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Xương</a:t>
                      </a: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Ẩn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dụ</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Mặt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gương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Tây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Hồ</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Thăng</a:t>
                      </a:r>
                      <a:r>
                        <a:rPr lang="en-US" sz="1800" dirty="0">
                          <a:effectLst/>
                          <a:latin typeface="Times New Roman" panose="02020603050405020304" pitchFamily="18" charset="0"/>
                          <a:ea typeface="Times New Roman" panose="02020603050405020304" pitchFamily="18" charset="0"/>
                        </a:rPr>
                        <a:t> Long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vẻ</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đẹp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cổ</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niềm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vẻ</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đẹp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Thăng</a:t>
                      </a:r>
                      <a:r>
                        <a:rPr lang="en-US" sz="1800" dirty="0">
                          <a:effectLst/>
                          <a:latin typeface="Times New Roman" panose="02020603050405020304" pitchFamily="18" charset="0"/>
                          <a:ea typeface="Times New Roman" panose="02020603050405020304" pitchFamily="18" charset="0"/>
                        </a:rPr>
                        <a:t> Long.</a:t>
                      </a:r>
                    </a:p>
                    <a:p>
                      <a:pPr>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29137941"/>
                  </a:ext>
                </a:extLst>
              </a:tr>
              <a:tr h="1891886">
                <a:tc>
                  <a:txBody>
                    <a:bodyPr/>
                    <a:lstStyle/>
                    <a:p>
                      <a:pPr>
                        <a:spcAft>
                          <a:spcPts val="0"/>
                        </a:spcAft>
                      </a:pPr>
                      <a:r>
                        <a:rPr lang="en-US" sz="1800" b="1" dirty="0">
                          <a:effectLst/>
                          <a:latin typeface="Times New Roman" panose="02020603050405020304" pitchFamily="18" charset="0"/>
                          <a:ea typeface="Times New Roman" panose="02020603050405020304" pitchFamily="18" charset="0"/>
                        </a:rPr>
                        <a:t>         2</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hỏi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cụ</a:t>
                      </a:r>
                      <a:r>
                        <a:rPr lang="en-US" sz="1800" dirty="0">
                          <a:effectLst/>
                          <a:latin typeface="Times New Roman" panose="02020603050405020304" pitchFamily="18" charset="0"/>
                          <a:ea typeface="Times New Roman" panose="02020603050405020304" pitchFamily="18" charset="0"/>
                        </a:rPr>
                        <a:t> </a:t>
                      </a:r>
                    </a:p>
                    <a:p>
                      <a:pPr>
                        <a:spcAft>
                          <a:spcPts val="0"/>
                        </a:spcAft>
                      </a:pP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mạc</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bao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xa</a:t>
                      </a: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núi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quãng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đồng</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effectLst/>
                          <a:latin typeface="Times New Roman" panose="02020603050405020304" pitchFamily="18" charset="0"/>
                          <a:ea typeface="Times New Roman" panose="02020603050405020304" pitchFamily="18" charset="0"/>
                        </a:rPr>
                        <a:t>+</a:t>
                      </a:r>
                      <a:r>
                        <a:rPr lang="pt-BR" sz="1800" i="1" dirty="0">
                          <a:effectLst/>
                          <a:latin typeface="Times New Roman" panose="02020603050405020304" pitchFamily="18" charset="0"/>
                          <a:ea typeface="Times New Roman" panose="02020603050405020304" pitchFamily="18" charset="0"/>
                        </a:rPr>
                        <a:t>“ai ơi”</a:t>
                      </a:r>
                      <a:r>
                        <a:rPr lang="pt-BR" sz="1800" dirty="0">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gọi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mời</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pt-BR" sz="1800" dirty="0">
                          <a:effectLst/>
                          <a:latin typeface="Times New Roman" panose="02020603050405020304" pitchFamily="18" charset="0"/>
                          <a:ea typeface="Times New Roman" panose="02020603050405020304" pitchFamily="18" charset="0"/>
                        </a:rPr>
                        <a:t>: </a:t>
                      </a:r>
                      <a:r>
                        <a:rPr lang="pt-BR" sz="1800" i="1" dirty="0">
                          <a:effectLst/>
                          <a:latin typeface="Times New Roman" panose="02020603050405020304" pitchFamily="18" charset="0"/>
                          <a:ea typeface="Times New Roman" panose="02020603050405020304" pitchFamily="18" charset="0"/>
                        </a:rPr>
                        <a:t>“Núi thành Lạng”, “sông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pt-BR" sz="1800" i="1" dirty="0">
                          <a:effectLst/>
                          <a:latin typeface="Times New Roman" panose="02020603050405020304" pitchFamily="18" charset="0"/>
                          <a:ea typeface="Times New Roman" panose="02020603050405020304" pitchFamily="18" charset="0"/>
                        </a:rPr>
                        <a:t>Tam Cờ”</a:t>
                      </a:r>
                      <a:r>
                        <a:rPr lang="pt-BR" sz="1800" dirty="0">
                          <a:effectLst/>
                          <a:latin typeface="Times New Roman" panose="02020603050405020304" pitchFamily="18" charset="0"/>
                          <a:ea typeface="Times New Roman" panose="02020603050405020304" pitchFamily="18" charset="0"/>
                        </a:rPr>
                        <a:t> vẻ đẹp của cảnh sắc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pt-BR" sz="1800" dirty="0">
                          <a:effectLst/>
                          <a:latin typeface="Times New Roman" panose="02020603050405020304" pitchFamily="18" charset="0"/>
                          <a:ea typeface="Times New Roman" panose="02020603050405020304" pitchFamily="18" charset="0"/>
                        </a:rPr>
                        <a:t>núi sông</a:t>
                      </a:r>
                      <a:r>
                        <a:rPr lang="pt-BR"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pt-BR" sz="1800" i="1" dirty="0">
                          <a:effectLst/>
                          <a:latin typeface="Times New Roman" panose="02020603050405020304" pitchFamily="18" charset="0"/>
                          <a:ea typeface="Times New Roman" panose="02020603050405020304" pitchFamily="18" charset="0"/>
                        </a:rPr>
                        <a:t>+“Kìa”</a:t>
                      </a:r>
                      <a:r>
                        <a:rPr lang="pt-BR" sz="1800" dirty="0">
                          <a:effectLst/>
                          <a:latin typeface="Times New Roman" panose="02020603050405020304" pitchFamily="18" charset="0"/>
                          <a:ea typeface="Times New Roman" panose="02020603050405020304" pitchFamily="18" charset="0"/>
                        </a:rPr>
                        <a:t>  điệp từ</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Vẻ</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đẹp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khoáng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Lạng</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gian</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391873594"/>
                  </a:ext>
                </a:extLst>
              </a:tr>
              <a:tr h="1135132">
                <a:tc>
                  <a:txBody>
                    <a:bodyPr/>
                    <a:lstStyle/>
                    <a:p>
                      <a:pPr>
                        <a:spcAft>
                          <a:spcPts val="0"/>
                        </a:spcAft>
                      </a:pPr>
                      <a:r>
                        <a:rPr lang="en-US" sz="1800" b="1">
                          <a:effectLst/>
                          <a:latin typeface="Times New Roman" panose="02020603050405020304" pitchFamily="18" charset="0"/>
                          <a:ea typeface="Times New Roman" panose="02020603050405020304" pitchFamily="18" charset="0"/>
                        </a:rPr>
                        <a:t>         3</a:t>
                      </a:r>
                      <a:endParaRPr lang="en-US" sz="180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spcAft>
                          <a:spcPts val="0"/>
                        </a:spcAft>
                      </a:pPr>
                      <a:r>
                        <a:rPr lang="en-US" sz="1800">
                          <a:solidFill>
                            <a:srgbClr val="000000"/>
                          </a:solidFill>
                          <a:effectLst/>
                          <a:latin typeface="Times New Roman" panose="02020603050405020304" pitchFamily="18" charset="0"/>
                          <a:ea typeface="Times New Roman" panose="02020603050405020304" pitchFamily="18" charset="0"/>
                        </a:rPr>
                        <a:t>+ Các địa danh liệt kê: chợ </a:t>
                      </a:r>
                      <a:endParaRPr lang="en-US" sz="1800">
                        <a:effectLst/>
                        <a:latin typeface="Times New Roman" panose="02020603050405020304" pitchFamily="18" charset="0"/>
                        <a:ea typeface="Times New Roman" panose="02020603050405020304" pitchFamily="18" charset="0"/>
                      </a:endParaRPr>
                    </a:p>
                    <a:p>
                      <a:pPr>
                        <a:spcAft>
                          <a:spcPts val="0"/>
                        </a:spcAft>
                      </a:pPr>
                      <a:r>
                        <a:rPr lang="en-US" sz="1800">
                          <a:solidFill>
                            <a:srgbClr val="000000"/>
                          </a:solidFill>
                          <a:effectLst/>
                          <a:latin typeface="Times New Roman" panose="02020603050405020304" pitchFamily="18" charset="0"/>
                          <a:ea typeface="Times New Roman" panose="02020603050405020304" pitchFamily="18" charset="0"/>
                        </a:rPr>
                        <a:t>Đông Ba, Đập Đá, thôn Vĩ Dạ,</a:t>
                      </a:r>
                      <a:endParaRPr lang="en-US" sz="1800">
                        <a:effectLst/>
                        <a:latin typeface="Times New Roman" panose="02020603050405020304" pitchFamily="18" charset="0"/>
                        <a:ea typeface="Times New Roman" panose="02020603050405020304" pitchFamily="18" charset="0"/>
                      </a:endParaRPr>
                    </a:p>
                    <a:p>
                      <a:pPr>
                        <a:spcAft>
                          <a:spcPts val="0"/>
                        </a:spcAft>
                      </a:pPr>
                      <a:r>
                        <a:rPr lang="en-US" sz="1800">
                          <a:solidFill>
                            <a:srgbClr val="000000"/>
                          </a:solidFill>
                          <a:effectLst/>
                          <a:latin typeface="Times New Roman" panose="02020603050405020304" pitchFamily="18" charset="0"/>
                          <a:ea typeface="Times New Roman" panose="02020603050405020304" pitchFamily="18" charset="0"/>
                        </a:rPr>
                        <a:t>Ngã Ba Sình. </a:t>
                      </a:r>
                      <a:endParaRPr lang="en-US" sz="1800">
                        <a:effectLst/>
                        <a:latin typeface="Times New Roman" panose="02020603050405020304" pitchFamily="18" charset="0"/>
                        <a:ea typeface="Times New Roman" panose="02020603050405020304" pitchFamily="18" charset="0"/>
                      </a:endParaRPr>
                    </a:p>
                    <a:p>
                      <a:pPr>
                        <a:spcAft>
                          <a:spcPts val="0"/>
                        </a:spcAft>
                      </a:pPr>
                      <a:r>
                        <a:rPr lang="en-US" sz="1800">
                          <a:effectLst/>
                          <a:latin typeface="Times New Roman" panose="02020603050405020304" pitchFamily="18" charset="0"/>
                          <a:ea typeface="Times New Roman" panose="02020603050405020304" pitchFamily="18" charset="0"/>
                        </a:rPr>
                        <a:t>+ Từ láy </a:t>
                      </a:r>
                      <a:r>
                        <a:rPr lang="en-US" sz="1800" i="1">
                          <a:effectLst/>
                          <a:latin typeface="Times New Roman" panose="02020603050405020304" pitchFamily="18" charset="0"/>
                          <a:ea typeface="Times New Roman" panose="02020603050405020304" pitchFamily="18" charset="0"/>
                        </a:rPr>
                        <a:t>“lờ đờ”</a:t>
                      </a:r>
                      <a:endParaRPr lang="en-US" sz="1800">
                        <a:effectLst/>
                        <a:latin typeface="Times New Roman" panose="02020603050405020304" pitchFamily="18" charset="0"/>
                        <a:ea typeface="Times New Roman" panose="02020603050405020304" pitchFamily="18" charset="0"/>
                      </a:endParaRPr>
                    </a:p>
                    <a:p>
                      <a:pPr>
                        <a:spcAft>
                          <a:spcPts val="0"/>
                        </a:spcAft>
                      </a:pPr>
                      <a:r>
                        <a:rPr lang="en-US" sz="1800">
                          <a:effectLst/>
                          <a:latin typeface="Times New Roman" panose="02020603050405020304" pitchFamily="18" charset="0"/>
                          <a:ea typeface="Times New Roman" panose="02020603050405020304" pitchFamily="18" charset="0"/>
                        </a:rPr>
                        <a:t>+ Âm thanh </a:t>
                      </a:r>
                      <a:r>
                        <a:rPr lang="en-US" sz="1800" i="1">
                          <a:effectLst/>
                          <a:latin typeface="Times New Roman" panose="02020603050405020304" pitchFamily="18" charset="0"/>
                          <a:ea typeface="Times New Roman" panose="02020603050405020304" pitchFamily="18" charset="0"/>
                        </a:rPr>
                        <a:t>“tiếng hò xa vọng”</a:t>
                      </a: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xứ</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Huế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êm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trầm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mặc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với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mênh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mang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hò</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thiết</a:t>
                      </a:r>
                      <a:r>
                        <a:rPr lang="en-US" sz="1800" dirty="0">
                          <a:solidFill>
                            <a:srgbClr val="000000"/>
                          </a:solidFill>
                          <a:effectLst/>
                          <a:latin typeface="Times New Roman" panose="02020603050405020304" pitchFamily="18" charset="0"/>
                          <a:ea typeface="Calibri" panose="020F0502020204030204" pitchFamily="34" charset="0"/>
                        </a:rPr>
                        <a:t> lay </a:t>
                      </a:r>
                      <a:r>
                        <a:rPr lang="en-US" sz="1800" dirty="0" err="1">
                          <a:solidFill>
                            <a:srgbClr val="000000"/>
                          </a:solidFill>
                          <a:effectLst/>
                          <a:latin typeface="Times New Roman" panose="02020603050405020304" pitchFamily="18" charset="0"/>
                          <a:ea typeface="Calibri" panose="020F0502020204030204" pitchFamily="34" charset="0"/>
                        </a:rPr>
                        <a:t>động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lòng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người</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vi-VN" sz="1800" dirty="0">
                          <a:solidFill>
                            <a:srgbClr val="000000"/>
                          </a:solidFill>
                          <a:effectLst/>
                          <a:latin typeface="Times New Roman" panose="02020603050405020304" pitchFamily="18" charset="0"/>
                          <a:ea typeface="Calibri" panose="020F0502020204030204" pitchFamily="34" charset="0"/>
                        </a:rPr>
                        <a:t>giả dân gian</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864418327"/>
                  </a:ext>
                </a:extLst>
              </a:tr>
            </a:tbl>
          </a:graphicData>
        </a:graphic>
      </p:graphicFrame>
    </p:spTree>
    <p:extLst>
      <p:ext uri="{BB962C8B-B14F-4D97-AF65-F5344CB8AC3E}">
        <p14:creationId xmlns:p14="http://schemas.microsoft.com/office/powerpoint/2010/main" val="19426904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3243943" y="149870"/>
            <a:ext cx="6096000" cy="954107"/>
          </a:xfrm>
          <a:prstGeom prst="rect">
            <a:avLst/>
          </a:prstGeom>
        </p:spPr>
        <p:txBody>
          <a:bodyPr>
            <a:spAutoFit/>
          </a:bodyPr>
          <a:lstStyle/>
          <a:p>
            <a:pPr algn="ctr">
              <a:spcAft>
                <a:spcPts val="0"/>
              </a:spcAft>
            </a:pPr>
            <a:r>
              <a:rPr lang="en-US" sz="2800" b="1" dirty="0">
                <a:solidFill>
                  <a:srgbClr val="FF00FF"/>
                </a:solidFill>
                <a:latin typeface="Times New Roman" panose="02020603050405020304" pitchFamily="18" charset="0"/>
                <a:cs typeface="Times New Roman" panose="02020603050405020304" pitchFamily="18" charset="0"/>
              </a:rPr>
              <a:t>HOẠT ĐỘNG 5: VẬN DỤNG</a:t>
            </a:r>
            <a:endParaRPr lang="en-US" sz="2800" dirty="0">
              <a:latin typeface="Times New Roman" panose="02020603050405020304" pitchFamily="18" charset="0"/>
              <a:cs typeface="Times New Roman" panose="02020603050405020304" pitchFamily="18" charset="0"/>
            </a:endParaRPr>
          </a:p>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VIẾT KẾT NỐI VỚI ĐỌC</a:t>
            </a:r>
            <a:endParaRPr lang="en-US" sz="2800" dirty="0">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189514" y="1396563"/>
            <a:ext cx="6518366" cy="3998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rot="21261952">
            <a:off x="4197530" y="2525624"/>
            <a:ext cx="4972594" cy="2246769"/>
          </a:xfrm>
          <a:prstGeom prst="rect">
            <a:avLst/>
          </a:prstGeom>
        </p:spPr>
        <p:txBody>
          <a:bodyPr wrap="square">
            <a:spAutoFit/>
          </a:bodyPr>
          <a:lstStyle/>
          <a:p>
            <a:pPr>
              <a:spcAft>
                <a:spcPts val="0"/>
              </a:spcAft>
            </a:pPr>
            <a:r>
              <a:rPr lang="en-US" sz="2800" b="1" dirty="0" err="1">
                <a:solidFill>
                  <a:srgbClr val="002060"/>
                </a:solidFill>
                <a:latin typeface="Times New Roman" panose="02020603050405020304" pitchFamily="18" charset="0"/>
                <a:ea typeface="Times New Roman" panose="02020603050405020304" pitchFamily="18" charset="0"/>
              </a:rPr>
              <a:t>Đề</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bài</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V</a:t>
            </a:r>
            <a:r>
              <a:rPr lang="en-US" sz="2800" dirty="0" err="1">
                <a:solidFill>
                  <a:srgbClr val="002060"/>
                </a:solidFill>
                <a:latin typeface="Times New Roman" panose="02020603050405020304" pitchFamily="18" charset="0"/>
                <a:ea typeface="Times New Roman" panose="02020603050405020304" pitchFamily="18" charset="0"/>
              </a:rPr>
              <a:t>iết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đoạn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ngắn</a:t>
            </a:r>
            <a:r>
              <a:rPr lang="en-US" sz="2800" dirty="0">
                <a:solidFill>
                  <a:srgbClr val="002060"/>
                </a:solidFill>
                <a:latin typeface="Times New Roman" panose="02020603050405020304" pitchFamily="18" charset="0"/>
                <a:ea typeface="Times New Roman" panose="02020603050405020304" pitchFamily="18" charset="0"/>
              </a:rPr>
              <a:t> (5 - 7 </a:t>
            </a:r>
            <a:r>
              <a:rPr lang="en-US" sz="2800" dirty="0" err="1">
                <a:solidFill>
                  <a:srgbClr val="002060"/>
                </a:solidFill>
                <a:latin typeface="Times New Roman" panose="02020603050405020304" pitchFamily="18" charset="0"/>
                <a:ea typeface="Times New Roman" panose="02020603050405020304" pitchFamily="18" charset="0"/>
              </a:rPr>
              <a:t>câu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viết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đoạn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ngắn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cảm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nghĩ</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em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về</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danh</a:t>
            </a:r>
            <a:r>
              <a:rPr lang="en-US" sz="2800" dirty="0">
                <a:solidFill>
                  <a:srgbClr val="002060"/>
                </a:solidFill>
                <a:latin typeface="Times New Roman" panose="02020603050405020304" pitchFamily="18" charset="0"/>
                <a:ea typeface="Times New Roman" panose="02020603050405020304" pitchFamily="18" charset="0"/>
              </a:rPr>
              <a:t> lam </a:t>
            </a:r>
            <a:r>
              <a:rPr lang="en-US" sz="2800" dirty="0" err="1">
                <a:solidFill>
                  <a:srgbClr val="002060"/>
                </a:solidFill>
                <a:latin typeface="Times New Roman" panose="02020603050405020304" pitchFamily="18" charset="0"/>
                <a:ea typeface="Times New Roman" panose="02020603050405020304" pitchFamily="18" charset="0"/>
              </a:rPr>
              <a:t>thắng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cảnh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quê</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hương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đất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nước</a:t>
            </a:r>
            <a:r>
              <a:rPr lang="en-US" sz="2800"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2799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86575"/>
          </a:xfrm>
          <a:prstGeom prst="rect">
            <a:avLst/>
          </a:prstGeom>
        </p:spPr>
      </p:pic>
      <p:sp>
        <p:nvSpPr>
          <p:cNvPr id="11" name="Rectangle 10"/>
          <p:cNvSpPr/>
          <p:nvPr/>
        </p:nvSpPr>
        <p:spPr>
          <a:xfrm>
            <a:off x="2032000" y="199996"/>
            <a:ext cx="6096000" cy="1384995"/>
          </a:xfrm>
          <a:prstGeom prst="rect">
            <a:avLst/>
          </a:prstGeom>
        </p:spPr>
        <p:txBody>
          <a:bodyPr>
            <a:spAutoFit/>
          </a:bodyPr>
          <a:lstStyle/>
          <a:p>
            <a:r>
              <a:rPr lang="pt-BR" sz="2800" b="1" dirty="0" smtClean="0">
                <a:effectLst/>
                <a:latin typeface="Times New Roman" panose="02020603050405020304" pitchFamily="18" charset="0"/>
                <a:ea typeface="Times New Roman" panose="02020603050405020304" pitchFamily="18" charset="0"/>
              </a:rPr>
              <a:t> Tiết 43 Giới thiệu bài học và tri thức Ngữ văn</a:t>
            </a:r>
          </a:p>
          <a:p>
            <a:r>
              <a:rPr lang="pt-BR" sz="2800" b="1" dirty="0" smtClean="0">
                <a:effectLst/>
                <a:latin typeface="Times New Roman" panose="02020603050405020304" pitchFamily="18" charset="0"/>
                <a:ea typeface="Times New Roman" panose="02020603050405020304" pitchFamily="18" charset="0"/>
              </a:rPr>
              <a:t>I</a:t>
            </a:r>
            <a:r>
              <a:rPr lang="pt-BR" sz="2800" b="1" dirty="0" smtClean="0">
                <a:effectLst/>
                <a:latin typeface="Times New Roman" panose="02020603050405020304" pitchFamily="18" charset="0"/>
                <a:ea typeface="Times New Roman" panose="02020603050405020304" pitchFamily="18" charset="0"/>
              </a:rPr>
              <a:t>. Giới thiệu bài học</a:t>
            </a:r>
            <a:endParaRPr lang="en-US" sz="2800" dirty="0"/>
          </a:p>
        </p:txBody>
      </p:sp>
      <p:sp>
        <p:nvSpPr>
          <p:cNvPr id="2" name="Rectangle 1"/>
          <p:cNvSpPr/>
          <p:nvPr/>
        </p:nvSpPr>
        <p:spPr>
          <a:xfrm>
            <a:off x="1621343" y="1569961"/>
            <a:ext cx="6094938" cy="523220"/>
          </a:xfrm>
          <a:prstGeom prst="rect">
            <a:avLst/>
          </a:prstGeom>
        </p:spPr>
        <p:txBody>
          <a:bodyPr wrap="none">
            <a:spAutoFit/>
          </a:bodyPr>
          <a:lstStyle/>
          <a:p>
            <a:pPr marL="457200" indent="-457200">
              <a:spcAft>
                <a:spcPts val="0"/>
              </a:spcAft>
              <a:buFont typeface="Wingdings" panose="05000000000000000000" pitchFamily="2" charset="2"/>
              <a:buChar char="v"/>
            </a:pPr>
            <a:r>
              <a:rPr lang="pt-BR" sz="2800" dirty="0" smtClean="0">
                <a:latin typeface="Times New Roman" panose="02020603050405020304" pitchFamily="18" charset="0"/>
                <a:ea typeface="Times New Roman" panose="02020603050405020304" pitchFamily="18" charset="0"/>
              </a:rPr>
              <a:t>Chủ </a:t>
            </a:r>
            <a:r>
              <a:rPr lang="pt-BR" sz="2800" dirty="0">
                <a:latin typeface="Times New Roman" panose="02020603050405020304" pitchFamily="18" charset="0"/>
                <a:ea typeface="Times New Roman" panose="02020603050405020304" pitchFamily="18" charset="0"/>
              </a:rPr>
              <a:t>đề bài học hướng tới: Quê hương</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2748681276"/>
              </p:ext>
            </p:extLst>
          </p:nvPr>
        </p:nvGraphicFramePr>
        <p:xfrm>
          <a:off x="2032000" y="1784986"/>
          <a:ext cx="8128000" cy="331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621343" y="4624533"/>
            <a:ext cx="7321235" cy="954107"/>
          </a:xfrm>
          <a:prstGeom prst="rect">
            <a:avLst/>
          </a:prstGeom>
        </p:spPr>
        <p:txBody>
          <a:bodyPr wrap="none">
            <a:spAutoFit/>
          </a:bodyPr>
          <a:lstStyle/>
          <a:p>
            <a:pPr marL="457200" indent="-457200">
              <a:buFont typeface="Wingdings" panose="05000000000000000000" pitchFamily="2" charset="2"/>
              <a:buChar char="v"/>
            </a:pPr>
            <a:r>
              <a:rPr lang="pt-BR" sz="2800" dirty="0">
                <a:latin typeface="Times New Roman" panose="02020603050405020304" pitchFamily="18" charset="0"/>
                <a:ea typeface="Times New Roman" panose="02020603050405020304" pitchFamily="18" charset="0"/>
              </a:rPr>
              <a:t>Thể thơ lục bát: qua những câu ca dao dân ca, </a:t>
            </a:r>
            <a:endParaRPr lang="pt-BR" sz="2800" dirty="0" smtClean="0">
              <a:latin typeface="Times New Roman" panose="02020603050405020304" pitchFamily="18" charset="0"/>
              <a:ea typeface="Times New Roman" panose="02020603050405020304" pitchFamily="18" charset="0"/>
            </a:endParaRPr>
          </a:p>
          <a:p>
            <a:r>
              <a:rPr lang="pt-BR" sz="2800" dirty="0" smtClean="0">
                <a:latin typeface="Times New Roman" panose="02020603050405020304" pitchFamily="18" charset="0"/>
                <a:ea typeface="Times New Roman" panose="02020603050405020304" pitchFamily="18" charset="0"/>
              </a:rPr>
              <a:t>thơ </a:t>
            </a:r>
            <a:r>
              <a:rPr lang="pt-BR" sz="2800" dirty="0">
                <a:latin typeface="Times New Roman" panose="02020603050405020304" pitchFamily="18" charset="0"/>
                <a:ea typeface="Times New Roman" panose="02020603050405020304" pitchFamily="18" charset="0"/>
              </a:rPr>
              <a:t>trữ tình hiện đại.</a:t>
            </a:r>
            <a:endParaRPr lang="en-US" sz="2800" dirty="0"/>
          </a:p>
        </p:txBody>
      </p:sp>
      <p:sp>
        <p:nvSpPr>
          <p:cNvPr id="7" name="Cloud Callout 6"/>
          <p:cNvSpPr/>
          <p:nvPr/>
        </p:nvSpPr>
        <p:spPr>
          <a:xfrm>
            <a:off x="3239588" y="2302325"/>
            <a:ext cx="5394960" cy="221469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de-DE" sz="2800" dirty="0">
                <a:latin typeface="Times New Roman" panose="02020603050405020304" pitchFamily="18" charset="0"/>
                <a:ea typeface="Times New Roman" panose="02020603050405020304" pitchFamily="18" charset="0"/>
              </a:rPr>
              <a:t>Phần giới thiệu bài học có mấy nội dung? Đó là nội dung nào?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80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3243943" y="149870"/>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HOẠT ĐỘNG 5: 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KẾT NỐI VỚI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658983" y="982176"/>
            <a:ext cx="9679577" cy="4524315"/>
          </a:xfrm>
          <a:prstGeom prst="rect">
            <a:avLst/>
          </a:prstGeom>
        </p:spPr>
        <p:txBody>
          <a:bodyPr wrap="square">
            <a:spAutoFit/>
          </a:bodyPr>
          <a:lstStyle/>
          <a:p>
            <a:pPr marL="342900" indent="-342900">
              <a:spcAft>
                <a:spcPts val="0"/>
              </a:spcAft>
              <a:buFont typeface="Wingdings" panose="05000000000000000000" pitchFamily="2" charset="2"/>
              <a:buChar char="v"/>
            </a:pPr>
            <a:r>
              <a:rPr lang="en-US" sz="2400" b="1" dirty="0" err="1">
                <a:latin typeface="Times New Roman" panose="02020603050405020304" pitchFamily="18" charset="0"/>
                <a:ea typeface="Times New Roman" panose="02020603050405020304" pitchFamily="18" charset="0"/>
              </a:rPr>
              <a:t>Yêu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cầu</a:t>
            </a:r>
            <a:r>
              <a:rPr lang="en-US" sz="2400" b="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5 - 7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p>
          <a:p>
            <a:pPr marL="342900" indent="-342900">
              <a:spcAft>
                <a:spcPts val="0"/>
              </a:spcAft>
              <a:buFont typeface="Wingdings" panose="05000000000000000000" pitchFamily="2" charset="2"/>
              <a:buChar char="v"/>
            </a:pP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bước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tiến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hành</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a:t>
            </a:r>
            <a:r>
              <a:rPr lang="en-US" sz="2400" dirty="0" err="1" smtClean="0">
                <a:latin typeface="Times New Roman" panose="02020603050405020304" pitchFamily="18" charset="0"/>
                <a:ea typeface="Times New Roman" panose="02020603050405020304" pitchFamily="18" charset="0"/>
              </a:rPr>
              <a:t>iới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chọn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a:t>
            </a:r>
            <a:r>
              <a:rPr lang="en-US" sz="2400" dirty="0" err="1" smtClean="0">
                <a:latin typeface="Times New Roman" panose="02020603050405020304" pitchFamily="18" charset="0"/>
                <a:ea typeface="Times New Roman" panose="02020603050405020304" pitchFamily="18" charset="0"/>
              </a:rPr>
              <a:t>hẳng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810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86575"/>
          </a:xfrm>
          <a:prstGeom prst="rect">
            <a:avLst/>
          </a:prstGeom>
        </p:spPr>
      </p:pic>
      <p:sp>
        <p:nvSpPr>
          <p:cNvPr id="3" name="Rectangle 2"/>
          <p:cNvSpPr/>
          <p:nvPr/>
        </p:nvSpPr>
        <p:spPr>
          <a:xfrm>
            <a:off x="2682239" y="108677"/>
            <a:ext cx="7689669" cy="101438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ea typeface="Times New Roman" panose="02020603050405020304" pitchFamily="18" charset="0"/>
              </a:rPr>
              <a:t>II. Tri </a:t>
            </a:r>
            <a:r>
              <a:rPr lang="en-US" sz="2800" b="1" dirty="0" err="1" smtClean="0">
                <a:solidFill>
                  <a:srgbClr val="FF0000"/>
                </a:solidFill>
                <a:latin typeface="Times New Roman" panose="02020603050405020304" pitchFamily="18" charset="0"/>
                <a:ea typeface="Times New Roman" panose="02020603050405020304" pitchFamily="18" charset="0"/>
              </a:rPr>
              <a:t>thức</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ngữ</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văn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8" name="Rectangle 7"/>
          <p:cNvSpPr/>
          <p:nvPr/>
        </p:nvSpPr>
        <p:spPr>
          <a:xfrm>
            <a:off x="1727020" y="1009313"/>
            <a:ext cx="5128263"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1</a:t>
            </a:r>
            <a:r>
              <a:rPr lang="pt-BR" sz="2800" b="1" dirty="0" smtClean="0">
                <a:latin typeface="Times New Roman" panose="02020603050405020304" pitchFamily="18" charset="0"/>
                <a:ea typeface="Times New Roman" panose="02020603050405020304" pitchFamily="18" charset="0"/>
              </a:rPr>
              <a:t>. </a:t>
            </a:r>
            <a:r>
              <a:rPr lang="pt-BR" sz="2800" b="1" dirty="0">
                <a:latin typeface="Times New Roman" panose="02020603050405020304" pitchFamily="18" charset="0"/>
                <a:ea typeface="Times New Roman" panose="02020603050405020304" pitchFamily="18" charset="0"/>
              </a:rPr>
              <a:t>Tìm hiểu chung về thơ lục bát</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4267200" y="2541846"/>
            <a:ext cx="3831771" cy="215921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727020" y="1532533"/>
            <a:ext cx="9428660" cy="954107"/>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a</a:t>
            </a:r>
            <a:r>
              <a:rPr lang="pt-BR" sz="2800" b="1" dirty="0" smtClean="0">
                <a:latin typeface="Times New Roman" panose="02020603050405020304" pitchFamily="18" charset="0"/>
                <a:ea typeface="Times New Roman" panose="02020603050405020304" pitchFamily="18" charset="0"/>
              </a:rPr>
              <a:t>. </a:t>
            </a:r>
            <a:r>
              <a:rPr lang="pt-BR" sz="2800" b="1" dirty="0" smtClean="0">
                <a:latin typeface="Times New Roman" panose="02020603050405020304" pitchFamily="18" charset="0"/>
                <a:ea typeface="Times New Roman" panose="02020603050405020304" pitchFamily="18" charset="0"/>
              </a:rPr>
              <a:t>Số tiếng: </a:t>
            </a:r>
            <a:r>
              <a:rPr lang="pt-BR" sz="2800" dirty="0">
                <a:latin typeface="Times New Roman" panose="02020603050405020304" pitchFamily="18" charset="0"/>
                <a:ea typeface="Times New Roman" panose="02020603050405020304" pitchFamily="18" charset="0"/>
              </a:rPr>
              <a:t>Thơ lục bát (6-8) là thể thơ mà các dòng thơ được sắp xếp thành từng cặp, một dòng sáu tiếng và một dòng 8 tiếng.</a:t>
            </a:r>
            <a:endParaRPr lang="en-US" sz="2800" dirty="0">
              <a:effectLst/>
              <a:latin typeface="Times New Roman" panose="02020603050405020304" pitchFamily="18" charset="0"/>
              <a:ea typeface="Times New Roman" panose="02020603050405020304" pitchFamily="18" charset="0"/>
            </a:endParaRPr>
          </a:p>
        </p:txBody>
      </p:sp>
      <p:sp>
        <p:nvSpPr>
          <p:cNvPr id="13" name="Rounded Rectangle 12"/>
          <p:cNvSpPr/>
          <p:nvPr/>
        </p:nvSpPr>
        <p:spPr>
          <a:xfrm>
            <a:off x="1738719" y="2507355"/>
            <a:ext cx="2231025" cy="67543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0"/>
              </a:spcAft>
            </a:pPr>
            <a:r>
              <a:rPr lang="pt-BR" sz="2400" dirty="0">
                <a:latin typeface="Times New Roman" panose="02020603050405020304" pitchFamily="18" charset="0"/>
                <a:ea typeface="Times New Roman" panose="02020603050405020304" pitchFamily="18" charset="0"/>
              </a:rPr>
              <a:t>Câu lục: 6 tiếng</a:t>
            </a:r>
            <a:endParaRPr lang="en-US" sz="2400" dirty="0">
              <a:effectLst/>
              <a:latin typeface="Times New Roman" panose="02020603050405020304" pitchFamily="18" charset="0"/>
              <a:ea typeface="Times New Roman" panose="02020603050405020304" pitchFamily="18" charset="0"/>
            </a:endParaRPr>
          </a:p>
        </p:txBody>
      </p:sp>
      <p:sp>
        <p:nvSpPr>
          <p:cNvPr id="14" name="Rounded Rectangle 13"/>
          <p:cNvSpPr/>
          <p:nvPr/>
        </p:nvSpPr>
        <p:spPr>
          <a:xfrm>
            <a:off x="8527057" y="2854571"/>
            <a:ext cx="2534195" cy="7015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0"/>
              </a:spcAft>
            </a:pPr>
            <a:r>
              <a:rPr lang="pt-BR" sz="2400" dirty="0">
                <a:latin typeface="Times New Roman" panose="02020603050405020304" pitchFamily="18" charset="0"/>
                <a:ea typeface="Times New Roman" panose="02020603050405020304" pitchFamily="18" charset="0"/>
              </a:rPr>
              <a:t>Câu bát: 8 tiếng</a:t>
            </a:r>
            <a:endParaRPr lang="en-US" sz="24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421672" y="4424362"/>
            <a:ext cx="8950236" cy="1815882"/>
          </a:xfrm>
          <a:prstGeom prst="rect">
            <a:avLst/>
          </a:prstGeom>
        </p:spPr>
        <p:txBody>
          <a:bodyPr wrap="square">
            <a:spAutoFit/>
          </a:bodyPr>
          <a:lstStyle/>
          <a:p>
            <a:pPr>
              <a:spcAft>
                <a:spcPts val="0"/>
              </a:spcAft>
              <a:tabLst>
                <a:tab pos="1717040" algn="l"/>
              </a:tabLst>
            </a:pPr>
            <a:r>
              <a:rPr lang="pt-BR" sz="2800" b="1" dirty="0" smtClean="0">
                <a:latin typeface="Times New Roman" panose="02020603050405020304" pitchFamily="18" charset="0"/>
                <a:ea typeface="Times New Roman" panose="02020603050405020304" pitchFamily="18" charset="0"/>
              </a:rPr>
              <a:t>b. Cách </a:t>
            </a:r>
            <a:r>
              <a:rPr lang="pt-BR" sz="2800" b="1" dirty="0">
                <a:latin typeface="Times New Roman" panose="02020603050405020304" pitchFamily="18" charset="0"/>
                <a:ea typeface="Times New Roman" panose="02020603050405020304" pitchFamily="18" charset="0"/>
              </a:rPr>
              <a:t>gieo vần: </a:t>
            </a:r>
            <a:endParaRPr lang="en-US" sz="2800" b="1"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ü"/>
              <a:tabLst>
                <a:tab pos="1717040" algn="l"/>
              </a:tabLst>
            </a:pPr>
            <a:r>
              <a:rPr lang="pt-BR" sz="2800" dirty="0" smtClean="0">
                <a:latin typeface="Times New Roman" panose="02020603050405020304" pitchFamily="18" charset="0"/>
                <a:ea typeface="Times New Roman" panose="02020603050405020304" pitchFamily="18" charset="0"/>
              </a:rPr>
              <a:t>Tiếng </a:t>
            </a:r>
            <a:r>
              <a:rPr lang="pt-BR" sz="2800" dirty="0">
                <a:latin typeface="Times New Roman" panose="02020603050405020304" pitchFamily="18" charset="0"/>
                <a:ea typeface="Times New Roman" panose="02020603050405020304" pitchFamily="18" charset="0"/>
              </a:rPr>
              <a:t>cuối của dòng sáu vần với tiếng sáu của dòng tám.</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ü"/>
              <a:tabLst>
                <a:tab pos="1717040" algn="l"/>
              </a:tabLst>
            </a:pPr>
            <a:r>
              <a:rPr lang="pt-BR" sz="2800" dirty="0" smtClean="0">
                <a:latin typeface="Times New Roman" panose="02020603050405020304" pitchFamily="18" charset="0"/>
                <a:ea typeface="Times New Roman" panose="02020603050405020304" pitchFamily="18" charset="0"/>
              </a:rPr>
              <a:t>Tiếng </a:t>
            </a:r>
            <a:r>
              <a:rPr lang="pt-BR" sz="2800" dirty="0">
                <a:latin typeface="Times New Roman" panose="02020603050405020304" pitchFamily="18" charset="0"/>
                <a:ea typeface="Times New Roman" panose="02020603050405020304" pitchFamily="18" charset="0"/>
              </a:rPr>
              <a:t>cuối của dòng tám vần với tiếng sáu của dòng sáu.	</a:t>
            </a:r>
            <a:endParaRPr lang="en-US" sz="2800" dirty="0">
              <a:effectLst/>
              <a:latin typeface="Times New Roman" panose="02020603050405020304" pitchFamily="18" charset="0"/>
              <a:ea typeface="Times New Roman" panose="02020603050405020304" pitchFamily="18" charset="0"/>
            </a:endParaRPr>
          </a:p>
        </p:txBody>
      </p:sp>
      <p:cxnSp>
        <p:nvCxnSpPr>
          <p:cNvPr id="17" name="Straight Arrow Connector 16"/>
          <p:cNvCxnSpPr/>
          <p:nvPr/>
        </p:nvCxnSpPr>
        <p:spPr>
          <a:xfrm flipH="1">
            <a:off x="3969744" y="2664823"/>
            <a:ext cx="902702" cy="180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1"/>
          </p:cNvCxnSpPr>
          <p:nvPr/>
        </p:nvCxnSpPr>
        <p:spPr>
          <a:xfrm>
            <a:off x="8098971" y="3182794"/>
            <a:ext cx="428086" cy="22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815273" y="2486640"/>
            <a:ext cx="395424" cy="3555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732539" y="3046506"/>
            <a:ext cx="373655" cy="3138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789147" y="3637106"/>
            <a:ext cx="697234" cy="3555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512507" y="3038687"/>
            <a:ext cx="586464" cy="3555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Callout 26"/>
          <p:cNvSpPr/>
          <p:nvPr/>
        </p:nvSpPr>
        <p:spPr>
          <a:xfrm>
            <a:off x="3224348" y="1688351"/>
            <a:ext cx="5917473" cy="246007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de-DE" sz="2000" dirty="0" smtClean="0">
                <a:latin typeface="Times New Roman" panose="02020603050405020304" pitchFamily="18" charset="0"/>
                <a:ea typeface="Times New Roman" panose="02020603050405020304" pitchFamily="18" charset="0"/>
              </a:rPr>
              <a:t>Khi </a:t>
            </a:r>
            <a:r>
              <a:rPr lang="de-DE" sz="2000" dirty="0">
                <a:latin typeface="Times New Roman" panose="02020603050405020304" pitchFamily="18" charset="0"/>
                <a:ea typeface="Times New Roman" panose="02020603050405020304" pitchFamily="18" charset="0"/>
              </a:rPr>
              <a:t>đọc một bài thơ lục bát, em quan tâm đến điều gì nhất? ( gợi ý về số tiếng, số dòng, cách gieo vần, thanh điệu, ngắt nhịp,...)</a:t>
            </a:r>
            <a:endParaRPr lang="en-US" sz="2000" dirty="0">
              <a:latin typeface="Times New Roman" panose="02020603050405020304" pitchFamily="18" charset="0"/>
              <a:ea typeface="Times New Roman" panose="02020603050405020304" pitchFamily="18" charset="0"/>
            </a:endParaRPr>
          </a:p>
          <a:p>
            <a:pPr>
              <a:spcAft>
                <a:spcPts val="0"/>
              </a:spcAft>
            </a:pPr>
            <a:r>
              <a:rPr lang="de-DE" sz="2000" dirty="0" smtClean="0">
                <a:latin typeface="Times New Roman" panose="02020603050405020304" pitchFamily="18" charset="0"/>
                <a:ea typeface="Times New Roman" panose="02020603050405020304" pitchFamily="18" charset="0"/>
              </a:rPr>
              <a:t>Em </a:t>
            </a:r>
            <a:r>
              <a:rPr lang="de-DE" sz="2000" dirty="0">
                <a:latin typeface="Times New Roman" panose="02020603050405020304" pitchFamily="18" charset="0"/>
                <a:ea typeface="Times New Roman" panose="02020603050405020304" pitchFamily="18" charset="0"/>
              </a:rPr>
              <a:t>biết gì về dạng thơ lục bát biến thể, hãy chia sẻ?</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46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Effect transition="in" filter="fade">
                                      <p:cBhvr>
                                        <p:cTn id="56" dur="1000"/>
                                        <p:tgtEl>
                                          <p:spTgt spid="15">
                                            <p:txEl>
                                              <p:pRg st="0" end="0"/>
                                            </p:txEl>
                                          </p:spTgt>
                                        </p:tgtEl>
                                      </p:cBhvr>
                                    </p:animEffect>
                                    <p:anim calcmode="lin" valueType="num">
                                      <p:cBhvr>
                                        <p:cTn id="5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xEl>
                                              <p:pRg st="1" end="1"/>
                                            </p:txEl>
                                          </p:spTgt>
                                        </p:tgtEl>
                                        <p:attrNameLst>
                                          <p:attrName>style.visibility</p:attrName>
                                        </p:attrNameLst>
                                      </p:cBhvr>
                                      <p:to>
                                        <p:strVal val="visible"/>
                                      </p:to>
                                    </p:set>
                                    <p:animEffect transition="in" filter="fade">
                                      <p:cBhvr>
                                        <p:cTn id="63" dur="1000"/>
                                        <p:tgtEl>
                                          <p:spTgt spid="15">
                                            <p:txEl>
                                              <p:pRg st="1" end="1"/>
                                            </p:txEl>
                                          </p:spTgt>
                                        </p:tgtEl>
                                      </p:cBhvr>
                                    </p:animEffect>
                                    <p:anim calcmode="lin" valueType="num">
                                      <p:cBhvr>
                                        <p:cTn id="6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5">
                                            <p:txEl>
                                              <p:pRg st="2" end="2"/>
                                            </p:txEl>
                                          </p:spTgt>
                                        </p:tgtEl>
                                        <p:attrNameLst>
                                          <p:attrName>style.visibility</p:attrName>
                                        </p:attrNameLst>
                                      </p:cBhvr>
                                      <p:to>
                                        <p:strVal val="visible"/>
                                      </p:to>
                                    </p:set>
                                    <p:animEffect transition="in" filter="fade">
                                      <p:cBhvr>
                                        <p:cTn id="78" dur="1000"/>
                                        <p:tgtEl>
                                          <p:spTgt spid="15">
                                            <p:txEl>
                                              <p:pRg st="2" end="2"/>
                                            </p:txEl>
                                          </p:spTgt>
                                        </p:tgtEl>
                                      </p:cBhvr>
                                    </p:animEffect>
                                    <p:anim calcmode="lin" valueType="num">
                                      <p:cBhvr>
                                        <p:cTn id="7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21" grpId="0" animBg="1"/>
      <p:bldP spid="22"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86575"/>
          </a:xfrm>
          <a:prstGeom prst="rect">
            <a:avLst/>
          </a:prstGeom>
        </p:spPr>
      </p:pic>
      <p:sp>
        <p:nvSpPr>
          <p:cNvPr id="9" name="Rectangle 8"/>
          <p:cNvSpPr/>
          <p:nvPr/>
        </p:nvSpPr>
        <p:spPr>
          <a:xfrm>
            <a:off x="1727020" y="1009313"/>
            <a:ext cx="51282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prstClr val="black"/>
                </a:solidFill>
                <a:latin typeface="Times New Roman" panose="02020603050405020304" pitchFamily="18" charset="0"/>
                <a:ea typeface="Times New Roman" panose="02020603050405020304" pitchFamily="18" charset="0"/>
              </a:rPr>
              <a:t>1</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Tìm hiểu chung về thơ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727020" y="1583735"/>
            <a:ext cx="5612674" cy="3539430"/>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a:t>
            </a:r>
            <a:r>
              <a:rPr lang="pt-BR" sz="2800" b="1" dirty="0" smtClean="0">
                <a:latin typeface="Times New Roman" panose="02020603050405020304" pitchFamily="18" charset="0"/>
                <a:ea typeface="Times New Roman" panose="02020603050405020304" pitchFamily="18" charset="0"/>
              </a:rPr>
              <a:t>. </a:t>
            </a:r>
            <a:r>
              <a:rPr lang="pt-BR" sz="2800" b="1" dirty="0">
                <a:latin typeface="Times New Roman" panose="02020603050405020304" pitchFamily="18" charset="0"/>
                <a:ea typeface="Times New Roman" panose="02020603050405020304" pitchFamily="18" charset="0"/>
              </a:rPr>
              <a:t>Thanh điệu</a:t>
            </a:r>
            <a:r>
              <a:rPr lang="pt-BR" sz="2800" dirty="0">
                <a:latin typeface="Times New Roman" panose="02020603050405020304" pitchFamily="18" charset="0"/>
                <a:ea typeface="Times New Roman" panose="02020603050405020304" pitchFamily="18" charset="0"/>
              </a:rPr>
              <a:t>: Trong dòng sáu và dòng tám, các tiếng thứ sáu, thứ tám là thanh bằng còn tiếng thứ tư là thanh trắc. Riêng dòng tám, mặc dù các tiếng thứ sáu, thứ tám là thanh bằng nhưng nếu tiếng thứ sáu là thanh huyền thì tiếng thứ tám là thanh ngang và ngược lại.</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7524808" y="1532533"/>
            <a:ext cx="3712029" cy="2862322"/>
          </a:xfrm>
          <a:prstGeom prst="rect">
            <a:avLst/>
          </a:prstGeom>
        </p:spPr>
        <p:txBody>
          <a:bodyPr wrap="square">
            <a:spAutoFit/>
          </a:bodyPr>
          <a:lstStyle/>
          <a:p>
            <a:pPr>
              <a:spcAft>
                <a:spcPts val="0"/>
              </a:spcAft>
            </a:pPr>
            <a:r>
              <a:rPr lang="pt-BR" i="1" dirty="0">
                <a:latin typeface="Times New Roman" panose="02020603050405020304" pitchFamily="18" charset="0"/>
                <a:ea typeface="Times New Roman" panose="02020603050405020304" pitchFamily="18" charset="0"/>
              </a:rPr>
              <a:t>Trăm </a:t>
            </a:r>
            <a:r>
              <a:rPr lang="pt-BR" i="1" u="sng" dirty="0">
                <a:latin typeface="Times New Roman" panose="02020603050405020304" pitchFamily="18" charset="0"/>
                <a:ea typeface="Times New Roman" panose="02020603050405020304" pitchFamily="18" charset="0"/>
              </a:rPr>
              <a:t>năm</a:t>
            </a:r>
            <a:r>
              <a:rPr lang="pt-BR" i="1" dirty="0">
                <a:latin typeface="Times New Roman" panose="02020603050405020304" pitchFamily="18" charset="0"/>
                <a:ea typeface="Times New Roman" panose="02020603050405020304" pitchFamily="18" charset="0"/>
              </a:rPr>
              <a:t> /trong </a:t>
            </a:r>
            <a:r>
              <a:rPr lang="pt-BR" i="1" u="sng" dirty="0">
                <a:latin typeface="Times New Roman" panose="02020603050405020304" pitchFamily="18" charset="0"/>
                <a:ea typeface="Times New Roman" panose="02020603050405020304" pitchFamily="18" charset="0"/>
              </a:rPr>
              <a:t>cõi</a:t>
            </a:r>
            <a:r>
              <a:rPr lang="pt-BR" i="1" dirty="0">
                <a:latin typeface="Times New Roman" panose="02020603050405020304" pitchFamily="18" charset="0"/>
                <a:ea typeface="Times New Roman" panose="02020603050405020304" pitchFamily="18" charset="0"/>
              </a:rPr>
              <a:t> /người </a:t>
            </a:r>
            <a:r>
              <a:rPr lang="pt-BR" b="1" i="1" u="sng" dirty="0">
                <a:solidFill>
                  <a:srgbClr val="002060"/>
                </a:solidFill>
                <a:latin typeface="Times New Roman" panose="02020603050405020304" pitchFamily="18" charset="0"/>
                <a:ea typeface="Times New Roman" panose="02020603050405020304" pitchFamily="18" charset="0"/>
              </a:rPr>
              <a:t>ta</a:t>
            </a:r>
            <a:r>
              <a:rPr lang="pt-BR" i="1" u="sng"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spcAft>
                <a:spcPts val="0"/>
              </a:spcAft>
            </a:pPr>
            <a:r>
              <a:rPr lang="pt-BR" b="1" i="1" dirty="0">
                <a:latin typeface="Times New Roman" panose="02020603050405020304" pitchFamily="18" charset="0"/>
                <a:ea typeface="Times New Roman" panose="02020603050405020304" pitchFamily="18" charset="0"/>
              </a:rPr>
              <a:t>               B              T              B</a:t>
            </a:r>
            <a:endParaRPr lang="en-US" dirty="0">
              <a:latin typeface="Times New Roman" panose="02020603050405020304" pitchFamily="18" charset="0"/>
              <a:ea typeface="Times New Roman" panose="02020603050405020304" pitchFamily="18" charset="0"/>
            </a:endParaRPr>
          </a:p>
          <a:p>
            <a:pPr>
              <a:spcAft>
                <a:spcPts val="0"/>
              </a:spcAft>
            </a:pPr>
            <a:r>
              <a:rPr lang="pt-BR" i="1" dirty="0">
                <a:latin typeface="Times New Roman" panose="02020603050405020304" pitchFamily="18" charset="0"/>
                <a:ea typeface="Times New Roman" panose="02020603050405020304" pitchFamily="18" charset="0"/>
              </a:rPr>
              <a:t>Chữ </a:t>
            </a:r>
            <a:r>
              <a:rPr lang="pt-BR" i="1" u="sng" dirty="0">
                <a:latin typeface="Times New Roman" panose="02020603050405020304" pitchFamily="18" charset="0"/>
                <a:ea typeface="Times New Roman" panose="02020603050405020304" pitchFamily="18" charset="0"/>
              </a:rPr>
              <a:t>tài</a:t>
            </a:r>
            <a:r>
              <a:rPr lang="pt-BR" i="1" dirty="0">
                <a:latin typeface="Times New Roman" panose="02020603050405020304" pitchFamily="18" charset="0"/>
                <a:ea typeface="Times New Roman" panose="02020603050405020304" pitchFamily="18" charset="0"/>
              </a:rPr>
              <a:t> chữ </a:t>
            </a:r>
            <a:r>
              <a:rPr lang="pt-BR" i="1" u="sng" dirty="0">
                <a:latin typeface="Times New Roman" panose="02020603050405020304" pitchFamily="18" charset="0"/>
                <a:ea typeface="Times New Roman" panose="02020603050405020304" pitchFamily="18" charset="0"/>
              </a:rPr>
              <a:t>mệnh/</a:t>
            </a:r>
            <a:r>
              <a:rPr lang="pt-BR" i="1" dirty="0">
                <a:latin typeface="Times New Roman" panose="02020603050405020304" pitchFamily="18" charset="0"/>
                <a:ea typeface="Times New Roman" panose="02020603050405020304" pitchFamily="18" charset="0"/>
              </a:rPr>
              <a:t> khéo </a:t>
            </a:r>
            <a:r>
              <a:rPr lang="pt-BR" b="1" i="1" u="sng" dirty="0">
                <a:solidFill>
                  <a:srgbClr val="002060"/>
                </a:solidFill>
                <a:latin typeface="Times New Roman" panose="02020603050405020304" pitchFamily="18" charset="0"/>
                <a:ea typeface="Times New Roman" panose="02020603050405020304" pitchFamily="18" charset="0"/>
              </a:rPr>
              <a:t>là</a:t>
            </a:r>
            <a:r>
              <a:rPr lang="pt-BR" i="1" dirty="0">
                <a:latin typeface="Times New Roman" panose="02020603050405020304" pitchFamily="18" charset="0"/>
                <a:ea typeface="Times New Roman" panose="02020603050405020304" pitchFamily="18" charset="0"/>
              </a:rPr>
              <a:t> ghét </a:t>
            </a:r>
            <a:r>
              <a:rPr lang="pt-BR" b="1" i="1" u="sng" dirty="0">
                <a:solidFill>
                  <a:srgbClr val="C00000"/>
                </a:solidFill>
                <a:latin typeface="Times New Roman" panose="02020603050405020304" pitchFamily="18" charset="0"/>
                <a:ea typeface="Times New Roman" panose="02020603050405020304" pitchFamily="18" charset="0"/>
              </a:rPr>
              <a:t>nhau</a:t>
            </a:r>
            <a:r>
              <a:rPr lang="pt-BR" i="1" u="sng"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spcAft>
                <a:spcPts val="0"/>
              </a:spcAft>
            </a:pPr>
            <a:r>
              <a:rPr lang="pt-BR" b="1" i="1" dirty="0">
                <a:latin typeface="Times New Roman" panose="02020603050405020304" pitchFamily="18" charset="0"/>
                <a:ea typeface="Times New Roman" panose="02020603050405020304" pitchFamily="18" charset="0"/>
              </a:rPr>
              <a:t>        B              T            B           B</a:t>
            </a:r>
            <a:endParaRPr lang="en-US" dirty="0">
              <a:latin typeface="Times New Roman" panose="02020603050405020304" pitchFamily="18" charset="0"/>
              <a:ea typeface="Times New Roman" panose="02020603050405020304" pitchFamily="18" charset="0"/>
            </a:endParaRPr>
          </a:p>
          <a:p>
            <a:pPr>
              <a:spcAft>
                <a:spcPts val="0"/>
              </a:spcAft>
            </a:pPr>
            <a:r>
              <a:rPr lang="pt-BR" i="1" dirty="0">
                <a:latin typeface="Times New Roman" panose="02020603050405020304" pitchFamily="18" charset="0"/>
                <a:ea typeface="Times New Roman" panose="02020603050405020304" pitchFamily="18" charset="0"/>
              </a:rPr>
              <a:t>   Trải </a:t>
            </a:r>
            <a:r>
              <a:rPr lang="pt-BR" i="1" u="sng" dirty="0">
                <a:latin typeface="Times New Roman" panose="02020603050405020304" pitchFamily="18" charset="0"/>
                <a:ea typeface="Times New Roman" panose="02020603050405020304" pitchFamily="18" charset="0"/>
              </a:rPr>
              <a:t>qua/</a:t>
            </a:r>
            <a:r>
              <a:rPr lang="pt-BR" i="1" dirty="0">
                <a:latin typeface="Times New Roman" panose="02020603050405020304" pitchFamily="18" charset="0"/>
                <a:ea typeface="Times New Roman" panose="02020603050405020304" pitchFamily="18" charset="0"/>
              </a:rPr>
              <a:t> một </a:t>
            </a:r>
            <a:r>
              <a:rPr lang="pt-BR" i="1" u="sng" dirty="0">
                <a:latin typeface="Times New Roman" panose="02020603050405020304" pitchFamily="18" charset="0"/>
                <a:ea typeface="Times New Roman" panose="02020603050405020304" pitchFamily="18" charset="0"/>
              </a:rPr>
              <a:t>cuộc</a:t>
            </a:r>
            <a:r>
              <a:rPr lang="pt-BR" i="1" dirty="0">
                <a:latin typeface="Times New Roman" panose="02020603050405020304" pitchFamily="18" charset="0"/>
                <a:ea typeface="Times New Roman" panose="02020603050405020304" pitchFamily="18" charset="0"/>
              </a:rPr>
              <a:t> bể </a:t>
            </a:r>
            <a:r>
              <a:rPr lang="pt-BR" b="1" i="1" u="sng" dirty="0">
                <a:solidFill>
                  <a:srgbClr val="C00000"/>
                </a:solidFill>
                <a:latin typeface="Times New Roman" panose="02020603050405020304" pitchFamily="18" charset="0"/>
                <a:ea typeface="Times New Roman" panose="02020603050405020304" pitchFamily="18" charset="0"/>
              </a:rPr>
              <a:t>dâu</a:t>
            </a:r>
            <a:r>
              <a:rPr lang="pt-BR" i="1" u="sng"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spcAft>
                <a:spcPts val="0"/>
              </a:spcAft>
            </a:pPr>
            <a:r>
              <a:rPr lang="pt-BR" b="1" i="1" dirty="0">
                <a:latin typeface="Times New Roman" panose="02020603050405020304" pitchFamily="18" charset="0"/>
                <a:ea typeface="Times New Roman" panose="02020603050405020304" pitchFamily="18" charset="0"/>
              </a:rPr>
              <a:t>              B           T          B</a:t>
            </a:r>
            <a:endParaRPr lang="en-US" dirty="0">
              <a:latin typeface="Times New Roman" panose="02020603050405020304" pitchFamily="18" charset="0"/>
              <a:ea typeface="Times New Roman" panose="02020603050405020304" pitchFamily="18" charset="0"/>
            </a:endParaRPr>
          </a:p>
          <a:p>
            <a:pPr>
              <a:spcAft>
                <a:spcPts val="0"/>
              </a:spcAft>
            </a:pPr>
            <a:r>
              <a:rPr lang="pt-BR" i="1" dirty="0">
                <a:latin typeface="Times New Roman" panose="02020603050405020304" pitchFamily="18" charset="0"/>
                <a:ea typeface="Times New Roman" panose="02020603050405020304" pitchFamily="18" charset="0"/>
              </a:rPr>
              <a:t> Những </a:t>
            </a:r>
            <a:r>
              <a:rPr lang="pt-BR" i="1" u="sng" dirty="0">
                <a:latin typeface="Times New Roman" panose="02020603050405020304" pitchFamily="18" charset="0"/>
                <a:ea typeface="Times New Roman" panose="02020603050405020304" pitchFamily="18" charset="0"/>
              </a:rPr>
              <a:t>điều</a:t>
            </a:r>
            <a:r>
              <a:rPr lang="pt-BR" i="1" dirty="0">
                <a:latin typeface="Times New Roman" panose="02020603050405020304" pitchFamily="18" charset="0"/>
                <a:ea typeface="Times New Roman" panose="02020603050405020304" pitchFamily="18" charset="0"/>
              </a:rPr>
              <a:t> trông </a:t>
            </a:r>
            <a:r>
              <a:rPr lang="pt-BR" i="1" u="sng" dirty="0">
                <a:latin typeface="Times New Roman" panose="02020603050405020304" pitchFamily="18" charset="0"/>
                <a:ea typeface="Times New Roman" panose="02020603050405020304" pitchFamily="18" charset="0"/>
              </a:rPr>
              <a:t>thấy/</a:t>
            </a:r>
            <a:r>
              <a:rPr lang="pt-BR" i="1" dirty="0">
                <a:latin typeface="Times New Roman" panose="02020603050405020304" pitchFamily="18" charset="0"/>
                <a:ea typeface="Times New Roman" panose="02020603050405020304" pitchFamily="18" charset="0"/>
              </a:rPr>
              <a:t> mà </a:t>
            </a:r>
            <a:r>
              <a:rPr lang="pt-BR" i="1" u="sng" dirty="0">
                <a:latin typeface="Times New Roman" panose="02020603050405020304" pitchFamily="18" charset="0"/>
                <a:ea typeface="Times New Roman" panose="02020603050405020304" pitchFamily="18" charset="0"/>
              </a:rPr>
              <a:t>đau</a:t>
            </a:r>
            <a:r>
              <a:rPr lang="pt-BR" i="1" dirty="0">
                <a:latin typeface="Times New Roman" panose="02020603050405020304" pitchFamily="18" charset="0"/>
                <a:ea typeface="Times New Roman" panose="02020603050405020304" pitchFamily="18" charset="0"/>
              </a:rPr>
              <a:t> đớn </a:t>
            </a:r>
            <a:endParaRPr lang="en-US" dirty="0">
              <a:latin typeface="Times New Roman" panose="02020603050405020304" pitchFamily="18" charset="0"/>
              <a:ea typeface="Times New Roman" panose="02020603050405020304" pitchFamily="18" charset="0"/>
            </a:endParaRPr>
          </a:p>
          <a:p>
            <a:pPr>
              <a:spcAft>
                <a:spcPts val="0"/>
              </a:spcAft>
            </a:pPr>
            <a:r>
              <a:rPr lang="pt-BR" b="1" i="1" dirty="0">
                <a:latin typeface="Times New Roman" panose="02020603050405020304" pitchFamily="18" charset="0"/>
                <a:ea typeface="Times New Roman" panose="02020603050405020304" pitchFamily="18" charset="0"/>
              </a:rPr>
              <a:t>               B               T           </a:t>
            </a:r>
            <a:r>
              <a:rPr lang="pt-BR" b="1" i="1" dirty="0" smtClean="0">
                <a:latin typeface="Times New Roman" panose="02020603050405020304" pitchFamily="18" charset="0"/>
                <a:ea typeface="Times New Roman" panose="02020603050405020304" pitchFamily="18" charset="0"/>
              </a:rPr>
              <a:t>B</a:t>
            </a:r>
            <a:endParaRPr lang="en-US" dirty="0" smtClean="0">
              <a:latin typeface="Times New Roman" panose="02020603050405020304" pitchFamily="18" charset="0"/>
              <a:ea typeface="Times New Roman" panose="02020603050405020304" pitchFamily="18" charset="0"/>
            </a:endParaRPr>
          </a:p>
          <a:p>
            <a:pPr>
              <a:spcAft>
                <a:spcPts val="0"/>
              </a:spcAft>
            </a:pPr>
            <a:r>
              <a:rPr lang="pt-BR" i="1" u="sng" dirty="0" smtClean="0">
                <a:latin typeface="Times New Roman" panose="02020603050405020304" pitchFamily="18" charset="0"/>
                <a:ea typeface="Times New Roman" panose="02020603050405020304" pitchFamily="18" charset="0"/>
              </a:rPr>
              <a:t>lòng</a:t>
            </a:r>
            <a:r>
              <a:rPr lang="pt-BR" u="sng" dirty="0" smtClean="0">
                <a:latin typeface="Times New Roman" panose="02020603050405020304" pitchFamily="18" charset="0"/>
                <a:ea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endParaRPr>
          </a:p>
          <a:p>
            <a:pPr>
              <a:spcAft>
                <a:spcPts val="0"/>
              </a:spcAft>
            </a:pPr>
            <a:r>
              <a:rPr lang="pt-BR" dirty="0" smtClean="0">
                <a:latin typeface="Times New Roman" panose="02020603050405020304" pitchFamily="18" charset="0"/>
                <a:ea typeface="Times New Roman" panose="02020603050405020304" pitchFamily="18" charset="0"/>
              </a:rPr>
              <a:t>   </a:t>
            </a:r>
            <a:r>
              <a:rPr lang="pt-BR" b="1" dirty="0">
                <a:latin typeface="Times New Roman" panose="02020603050405020304" pitchFamily="18" charset="0"/>
                <a:ea typeface="Times New Roman" panose="02020603050405020304" pitchFamily="18" charset="0"/>
              </a:rPr>
              <a:t>B                  </a:t>
            </a:r>
            <a:endParaRPr lang="en-US"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7551864" y="4355666"/>
            <a:ext cx="3765583" cy="461665"/>
          </a:xfrm>
          <a:prstGeom prst="rect">
            <a:avLst/>
          </a:prstGeom>
        </p:spPr>
        <p:txBody>
          <a:bodyPr wrap="none">
            <a:spAutoFit/>
          </a:bodyPr>
          <a:lstStyle/>
          <a:p>
            <a:pPr>
              <a:spcAft>
                <a:spcPts val="0"/>
              </a:spcAft>
            </a:pPr>
            <a:r>
              <a:rPr lang="pt-BR" sz="2400" b="1" dirty="0" smtClean="0">
                <a:latin typeface="Times New Roman" panose="02020603050405020304" pitchFamily="18" charset="0"/>
                <a:ea typeface="Times New Roman" panose="02020603050405020304" pitchFamily="18" charset="0"/>
              </a:rPr>
              <a:t>(</a:t>
            </a:r>
            <a:r>
              <a:rPr lang="pt-BR" sz="2400" b="1" i="1" dirty="0" smtClean="0">
                <a:latin typeface="Times New Roman" panose="02020603050405020304" pitchFamily="18" charset="0"/>
                <a:ea typeface="Times New Roman" panose="02020603050405020304" pitchFamily="18" charset="0"/>
              </a:rPr>
              <a:t>Truyện Kiều</a:t>
            </a:r>
            <a:r>
              <a:rPr lang="pt-BR" sz="2400" b="1" dirty="0" smtClean="0">
                <a:latin typeface="Times New Roman" panose="02020603050405020304" pitchFamily="18" charset="0"/>
                <a:ea typeface="Times New Roman" panose="02020603050405020304" pitchFamily="18" charset="0"/>
              </a:rPr>
              <a:t> – Nguyễn Du)</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84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090400" cy="6858000"/>
          </a:xfrm>
        </p:spPr>
      </p:pic>
      <p:pic>
        <p:nvPicPr>
          <p:cNvPr id="27651"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218" y="1828800"/>
            <a:ext cx="4641849" cy="13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8"/>
          <p:cNvSpPr txBox="1">
            <a:spLocks noChangeArrowheads="1"/>
          </p:cNvSpPr>
          <p:nvPr/>
        </p:nvSpPr>
        <p:spPr bwMode="auto">
          <a:xfrm>
            <a:off x="4114800" y="2484967"/>
            <a:ext cx="386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vi-VN" altLang="en-US" sz="3200" b="1">
                <a:solidFill>
                  <a:srgbClr val="0070C0"/>
                </a:solidFill>
                <a:latin typeface="Cambria Math" panose="02040503050406030204" pitchFamily="18" charset="0"/>
                <a:ea typeface="Cambria Math" panose="02040503050406030204" pitchFamily="18" charset="0"/>
                <a:cs typeface="Cambria Math" panose="02040503050406030204" pitchFamily="18" charset="0"/>
              </a:rPr>
              <a:t>TRI THỨC NGỮ VĂN</a:t>
            </a:r>
          </a:p>
        </p:txBody>
      </p:sp>
      <p:sp>
        <p:nvSpPr>
          <p:cNvPr id="13" name="TextBox 12"/>
          <p:cNvSpPr txBox="1">
            <a:spLocks noChangeArrowheads="1"/>
          </p:cNvSpPr>
          <p:nvPr/>
        </p:nvSpPr>
        <p:spPr bwMode="auto">
          <a:xfrm>
            <a:off x="203201" y="2555307"/>
            <a:ext cx="2502945" cy="584775"/>
          </a:xfrm>
          <a:prstGeom prst="rect">
            <a:avLst/>
          </a:prstGeom>
          <a:noFill/>
          <a:ln>
            <a:solidFill>
              <a:srgbClr val="0070C0"/>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x-none" b="1" dirty="0" err="1">
                <a:ln>
                  <a:solidFill>
                    <a:srgbClr val="7030A0"/>
                  </a:solidFill>
                </a:ln>
                <a:solidFill>
                  <a:srgbClr val="000000"/>
                </a:solidFill>
                <a:latin typeface="Times New Roman" panose="02020603050405020304" pitchFamily="18" charset="0"/>
                <a:cs typeface="Times New Roman" panose="02020603050405020304" pitchFamily="18" charset="0"/>
              </a:rPr>
              <a:t>Thơ</a:t>
            </a:r>
            <a:r>
              <a:rPr lang="en-US" altLang="x-none"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b="1" dirty="0" err="1">
                <a:ln>
                  <a:solidFill>
                    <a:srgbClr val="7030A0"/>
                  </a:solidFill>
                </a:ln>
                <a:solidFill>
                  <a:srgbClr val="000000"/>
                </a:solidFill>
                <a:latin typeface="Times New Roman" panose="02020603050405020304" pitchFamily="18" charset="0"/>
                <a:cs typeface="Times New Roman" panose="02020603050405020304" pitchFamily="18" charset="0"/>
              </a:rPr>
              <a:t>lục</a:t>
            </a:r>
            <a:r>
              <a:rPr lang="en-US" altLang="x-none"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b="1" dirty="0" err="1">
                <a:ln>
                  <a:solidFill>
                    <a:srgbClr val="7030A0"/>
                  </a:solidFill>
                </a:ln>
                <a:solidFill>
                  <a:srgbClr val="000000"/>
                </a:solidFill>
                <a:latin typeface="Times New Roman" panose="02020603050405020304" pitchFamily="18" charset="0"/>
                <a:cs typeface="Times New Roman" panose="02020603050405020304" pitchFamily="18" charset="0"/>
              </a:rPr>
              <a:t>bát</a:t>
            </a:r>
            <a:endParaRPr lang="x-none" altLang="x-none" b="1" dirty="0">
              <a:ln>
                <a:solidFill>
                  <a:srgbClr val="7030A0"/>
                </a:solidFill>
              </a:ln>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203200" y="3153834"/>
            <a:ext cx="11582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a:spcBef>
                <a:spcPct val="0"/>
              </a:spcBef>
              <a:buClrTx/>
              <a:buSzTx/>
              <a:buFontTx/>
              <a:buNone/>
            </a:pPr>
            <a:r>
              <a:rPr lang="vi-VN" altLang="en-US" sz="3200">
                <a:solidFill>
                  <a:srgbClr val="000000"/>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 Thanh điệu trong thơ lục bát: Trong</a:t>
            </a:r>
            <a:r>
              <a:rPr lang="en-US" altLang="en-US" sz="3200" b="1">
                <a:solidFill>
                  <a:schemeClr val="tx1"/>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dòng sáu và dòng tám, các tiếng thứ</a:t>
            </a:r>
            <a:r>
              <a:rPr lang="en-US" altLang="en-US" sz="3200" b="1">
                <a:solidFill>
                  <a:schemeClr val="tx1"/>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sáu, thứ tám là thanh bằng, còn tiếng</a:t>
            </a:r>
            <a:r>
              <a:rPr lang="en-US" altLang="en-US" sz="3200" b="1">
                <a:solidFill>
                  <a:schemeClr val="tx1"/>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thứ tư là thanh trắc. Riêng trong dòng</a:t>
            </a:r>
            <a:r>
              <a:rPr lang="en-US" altLang="en-US" sz="3200" b="1">
                <a:solidFill>
                  <a:schemeClr val="tx1"/>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tám, mặc dù tiếng thứ sáu và thứ tám</a:t>
            </a:r>
            <a:r>
              <a:rPr lang="en-US" altLang="en-US" sz="3200" b="1">
                <a:solidFill>
                  <a:schemeClr val="tx1"/>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đều là thanh bằng nhưng nếu tiếng thứ</a:t>
            </a:r>
            <a:r>
              <a:rPr lang="en-US" altLang="en-US" sz="3200" b="1">
                <a:solidFill>
                  <a:schemeClr val="tx1"/>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sáu là thanh huyền thì tiếng thứ tám là</a:t>
            </a:r>
            <a:r>
              <a:rPr lang="en-US" altLang="en-US" sz="3200" b="1">
                <a:solidFill>
                  <a:schemeClr val="tx1"/>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thanh ngang và ngược lại.</a:t>
            </a:r>
            <a:endParaRPr lang="en-US" altLang="en-US" sz="3200">
              <a:solidFill>
                <a:srgbClr val="000000"/>
              </a:solidFill>
              <a:latin typeface="Times New Roman" panose="02020603050405020304" pitchFamily="18" charset="0"/>
              <a:cs typeface="Times New Roman" panose="02020603050405020304" pitchFamily="18" charset="0"/>
            </a:endParaRPr>
          </a:p>
          <a:p>
            <a:pPr algn="just">
              <a:spcBef>
                <a:spcPct val="0"/>
              </a:spcBef>
              <a:buClrTx/>
              <a:buSzTx/>
              <a:buFontTx/>
              <a:buNone/>
            </a:pPr>
            <a:r>
              <a:rPr lang="en-US" altLang="en-US" sz="3200">
                <a:solidFill>
                  <a:srgbClr val="000000"/>
                </a:solidFill>
                <a:latin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cs typeface="Times New Roman" panose="02020603050405020304" pitchFamily="18" charset="0"/>
              </a:rPr>
              <a:t>Nhịp thơ trong lục bát: Thơ lục bát thường  ngắt  nhịp  chẵn  (2/2/2,  2/4, 4/4 ,…).</a:t>
            </a:r>
            <a:endParaRPr lang="vi-VN" altLang="en-US" sz="32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571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strips(downLeft)">
                                      <p:cBhvr>
                                        <p:cTn id="7" dur="5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strips(downLeft)">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86575"/>
          </a:xfrm>
          <a:prstGeom prst="rect">
            <a:avLst/>
          </a:prstGeom>
        </p:spPr>
      </p:pic>
      <p:sp>
        <p:nvSpPr>
          <p:cNvPr id="9" name="Rectangle 8"/>
          <p:cNvSpPr/>
          <p:nvPr/>
        </p:nvSpPr>
        <p:spPr>
          <a:xfrm>
            <a:off x="1820092" y="1208550"/>
            <a:ext cx="5128263"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1</a:t>
            </a:r>
            <a:r>
              <a:rPr lang="pt-BR" sz="2800" b="1" dirty="0" smtClean="0">
                <a:latin typeface="Times New Roman" panose="02020603050405020304" pitchFamily="18" charset="0"/>
                <a:ea typeface="Times New Roman" panose="02020603050405020304" pitchFamily="18" charset="0"/>
              </a:rPr>
              <a:t>. </a:t>
            </a:r>
            <a:r>
              <a:rPr lang="pt-BR" sz="2800" b="1" dirty="0">
                <a:latin typeface="Times New Roman" panose="02020603050405020304" pitchFamily="18" charset="0"/>
                <a:ea typeface="Times New Roman" panose="02020603050405020304" pitchFamily="18" charset="0"/>
              </a:rPr>
              <a:t>Tìm hiểu chung về thơ lục bát</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820092" y="1817263"/>
            <a:ext cx="8773885" cy="3108543"/>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 Thơ lục bát biến thể</a:t>
            </a:r>
            <a:r>
              <a:rPr lang="pt-BR" sz="2800" b="1" dirty="0" smtClean="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pt-BR" sz="2800" b="1" dirty="0" smtClean="0">
                <a:latin typeface="Times New Roman" panose="02020603050405020304" pitchFamily="18" charset="0"/>
                <a:ea typeface="Times New Roman" panose="02020603050405020304" pitchFamily="18" charset="0"/>
              </a:rPr>
              <a:t>(</a:t>
            </a:r>
            <a:r>
              <a:rPr lang="pt-BR" sz="2800" b="1" dirty="0">
                <a:latin typeface="Times New Roman" panose="02020603050405020304" pitchFamily="18" charset="0"/>
                <a:ea typeface="Times New Roman" panose="02020603050405020304" pitchFamily="18" charset="0"/>
              </a:rPr>
              <a:t>sgk)</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pt-BR" sz="2800" b="1" dirty="0">
                <a:latin typeface="Times New Roman" panose="02020603050405020304" pitchFamily="18" charset="0"/>
                <a:ea typeface="Times New Roman" panose="02020603050405020304" pitchFamily="18" charset="0"/>
              </a:rPr>
              <a:t>Ví dụ: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pt-BR" sz="2800" b="1" dirty="0">
                <a:latin typeface="Times New Roman" panose="02020603050405020304" pitchFamily="18" charset="0"/>
                <a:ea typeface="Times New Roman" panose="02020603050405020304" pitchFamily="18" charset="0"/>
              </a:rPr>
              <a:t>    </a:t>
            </a:r>
            <a:r>
              <a:rPr lang="pt-BR" sz="2800" i="1" dirty="0">
                <a:solidFill>
                  <a:srgbClr val="FF0000"/>
                </a:solidFill>
                <a:latin typeface="Brush Script MT" panose="03060802040406070304" pitchFamily="66" charset="0"/>
                <a:ea typeface="Times New Roman" panose="02020603050405020304" pitchFamily="18" charset="0"/>
              </a:rPr>
              <a:t>Đứng bên tê </a:t>
            </a:r>
            <a:r>
              <a:rPr lang="pt-BR" sz="2800" i="1" dirty="0" smtClean="0">
                <a:solidFill>
                  <a:srgbClr val="FF0000"/>
                </a:solidFill>
                <a:latin typeface="Brush Script MT" panose="03060802040406070304" pitchFamily="66" charset="0"/>
                <a:ea typeface="Times New Roman" panose="02020603050405020304" pitchFamily="18" charset="0"/>
              </a:rPr>
              <a:t>đồng </a:t>
            </a:r>
            <a:r>
              <a:rPr lang="pt-BR" sz="2800" i="1" dirty="0">
                <a:solidFill>
                  <a:srgbClr val="FF0000"/>
                </a:solidFill>
                <a:latin typeface="Brush Script MT" panose="03060802040406070304" pitchFamily="66" charset="0"/>
                <a:ea typeface="Times New Roman" panose="02020603050405020304" pitchFamily="18" charset="0"/>
              </a:rPr>
              <a:t>ngó bên ni đồng mênh mông bát ngát.</a:t>
            </a:r>
            <a:endParaRPr lang="en-US" sz="2800" dirty="0">
              <a:solidFill>
                <a:srgbClr val="FF0000"/>
              </a:solidFill>
              <a:latin typeface="Brush Script MT" panose="03060802040406070304" pitchFamily="66" charset="0"/>
              <a:ea typeface="Times New Roman" panose="02020603050405020304" pitchFamily="18" charset="0"/>
            </a:endParaRPr>
          </a:p>
          <a:p>
            <a:pPr>
              <a:lnSpc>
                <a:spcPct val="150000"/>
              </a:lnSpc>
              <a:spcAft>
                <a:spcPts val="0"/>
              </a:spcAft>
            </a:pPr>
            <a:r>
              <a:rPr lang="pt-BR" sz="2800" i="1" dirty="0">
                <a:solidFill>
                  <a:srgbClr val="FF0000"/>
                </a:solidFill>
                <a:latin typeface="Brush Script MT" panose="03060802040406070304" pitchFamily="66" charset="0"/>
                <a:ea typeface="Times New Roman" panose="02020603050405020304" pitchFamily="18" charset="0"/>
              </a:rPr>
              <a:t>  Đứng bên ni đồng ngó bên tê đồng bát ngát mênh mông.</a:t>
            </a:r>
            <a:endParaRPr lang="en-US" sz="2800" dirty="0">
              <a:solidFill>
                <a:srgbClr val="FF0000"/>
              </a:solidFill>
              <a:latin typeface="Brush Script MT" panose="03060802040406070304" pitchFamily="66" charset="0"/>
              <a:ea typeface="Times New Roman" panose="02020603050405020304" pitchFamily="18" charset="0"/>
            </a:endParaRPr>
          </a:p>
          <a:p>
            <a:pPr marL="457200" indent="-457200">
              <a:lnSpc>
                <a:spcPct val="150000"/>
              </a:lnSpc>
              <a:buFont typeface="Wingdings" panose="05000000000000000000" pitchFamily="2" charset="2"/>
              <a:buChar char="v"/>
            </a:pPr>
            <a:r>
              <a:rPr lang="pt-BR" sz="2800" dirty="0" smtClean="0">
                <a:latin typeface="Times New Roman" panose="02020603050405020304" pitchFamily="18" charset="0"/>
                <a:ea typeface="Times New Roman" panose="02020603050405020304" pitchFamily="18" charset="0"/>
              </a:rPr>
              <a:t>Số </a:t>
            </a:r>
            <a:r>
              <a:rPr lang="pt-BR" sz="2800" dirty="0">
                <a:latin typeface="Times New Roman" panose="02020603050405020304" pitchFamily="18" charset="0"/>
                <a:ea typeface="Times New Roman" panose="02020603050405020304" pitchFamily="18" charset="0"/>
              </a:rPr>
              <a:t>tiếng, thanh điệu, nhịp điệu có sự biến đổi.</a:t>
            </a:r>
            <a:endParaRPr lang="en-US" sz="2800" dirty="0"/>
          </a:p>
        </p:txBody>
      </p:sp>
    </p:spTree>
    <p:extLst>
      <p:ext uri="{BB962C8B-B14F-4D97-AF65-F5344CB8AC3E}">
        <p14:creationId xmlns:p14="http://schemas.microsoft.com/office/powerpoint/2010/main" val="23961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090400" cy="6858000"/>
          </a:xfrm>
        </p:spPr>
      </p:pic>
      <p:pic>
        <p:nvPicPr>
          <p:cNvPr id="29699"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218" y="1828800"/>
            <a:ext cx="4641849" cy="13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8"/>
          <p:cNvSpPr txBox="1">
            <a:spLocks noChangeArrowheads="1"/>
          </p:cNvSpPr>
          <p:nvPr/>
        </p:nvSpPr>
        <p:spPr bwMode="auto">
          <a:xfrm>
            <a:off x="4114800" y="2484967"/>
            <a:ext cx="386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vi-VN" altLang="en-US" sz="3200" b="1">
                <a:solidFill>
                  <a:srgbClr val="0070C0"/>
                </a:solidFill>
                <a:latin typeface="Cambria Math" panose="02040503050406030204" pitchFamily="18" charset="0"/>
                <a:ea typeface="Cambria Math" panose="02040503050406030204" pitchFamily="18" charset="0"/>
                <a:cs typeface="Cambria Math" panose="02040503050406030204" pitchFamily="18" charset="0"/>
              </a:rPr>
              <a:t>TRI THỨC NGỮ VĂN</a:t>
            </a:r>
          </a:p>
        </p:txBody>
      </p:sp>
      <p:sp>
        <p:nvSpPr>
          <p:cNvPr id="13" name="TextBox 12"/>
          <p:cNvSpPr txBox="1">
            <a:spLocks noChangeArrowheads="1"/>
          </p:cNvSpPr>
          <p:nvPr/>
        </p:nvSpPr>
        <p:spPr bwMode="auto">
          <a:xfrm>
            <a:off x="78344" y="2976975"/>
            <a:ext cx="4696856" cy="748988"/>
          </a:xfrm>
          <a:prstGeom prst="rect">
            <a:avLst/>
          </a:prstGeom>
          <a:noFill/>
          <a:ln>
            <a:solidFill>
              <a:srgbClr val="0070C0"/>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Lục</a:t>
            </a: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bát</a:t>
            </a: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biến</a:t>
            </a:r>
            <a:r>
              <a:rPr lang="en-US"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4267" b="1" dirty="0" err="1">
                <a:ln>
                  <a:solidFill>
                    <a:srgbClr val="7030A0"/>
                  </a:solidFill>
                </a:ln>
                <a:solidFill>
                  <a:srgbClr val="000000"/>
                </a:solidFill>
                <a:latin typeface="Times New Roman" panose="02020603050405020304" pitchFamily="18" charset="0"/>
                <a:cs typeface="Times New Roman" panose="02020603050405020304" pitchFamily="18" charset="0"/>
              </a:rPr>
              <a:t>thể</a:t>
            </a:r>
            <a:endParaRPr lang="x-none" altLang="x-none" sz="4267" b="1" dirty="0">
              <a:ln>
                <a:solidFill>
                  <a:srgbClr val="7030A0"/>
                </a:solidFill>
              </a:ln>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04800" y="3716867"/>
            <a:ext cx="11582400" cy="27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a:spcBef>
                <a:spcPct val="0"/>
              </a:spcBef>
              <a:buClrTx/>
              <a:buSzTx/>
              <a:buFontTx/>
              <a:buNone/>
            </a:pPr>
            <a:r>
              <a:rPr lang="vi-VN" altLang="en-US" sz="3200">
                <a:solidFill>
                  <a:srgbClr val="000000"/>
                </a:solidFill>
                <a:latin typeface="Times New Roman" panose="02020603050405020304" pitchFamily="18" charset="0"/>
                <a:cs typeface="Times New Roman" panose="02020603050405020304" pitchFamily="18" charset="0"/>
              </a:rPr>
              <a:t> </a:t>
            </a:r>
            <a:r>
              <a:rPr lang="en-US" altLang="en-US" sz="4267">
                <a:solidFill>
                  <a:srgbClr val="000000"/>
                </a:solidFill>
                <a:latin typeface="Times New Roman" panose="02020603050405020304" pitchFamily="18" charset="0"/>
                <a:cs typeface="Times New Roman" panose="02020603050405020304" pitchFamily="18" charset="0"/>
              </a:rPr>
              <a:t>- Lục bát biến thể không hoàn toàn theo luật thơ của lục bát thông thường, có sự biến đổi số tiếng trong các dòng, biến đổi cách gieo vần, cách phối thanh, cách ngắt nhịp,...</a:t>
            </a:r>
            <a:endParaRPr lang="vi-VN" altLang="en-US" sz="4267">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6345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strips(downLeft)">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3500</TotalTime>
  <Words>3480</Words>
  <Application>Microsoft Office PowerPoint</Application>
  <PresentationFormat>Widescreen</PresentationFormat>
  <Paragraphs>271</Paragraphs>
  <Slides>40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Brush Script MT</vt:lpstr>
      <vt:lpstr>Calibri</vt:lpstr>
      <vt:lpstr>Calibri Light</vt:lpstr>
      <vt:lpstr>Cambria Math</vt:lpstr>
      <vt:lpstr>MS Mincho</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Quynh Thu</cp:lastModifiedBy>
  <cp:revision>184</cp:revision>
  <dcterms:created xsi:type="dcterms:W3CDTF">2021-07-17T02:44:31Z</dcterms:created>
  <dcterms:modified xsi:type="dcterms:W3CDTF">2021-11-21T17:50:10Z</dcterms:modified>
</cp:coreProperties>
</file>