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1"/>
  </p:sldMasterIdLst>
  <p:notesMasterIdLst>
    <p:notesMasterId r:id="rId29"/>
  </p:notesMasterIdLst>
  <p:sldIdLst>
    <p:sldId id="479" r:id="rId2"/>
    <p:sldId id="544" r:id="rId3"/>
    <p:sldId id="561" r:id="rId4"/>
    <p:sldId id="558" r:id="rId5"/>
    <p:sldId id="545" r:id="rId6"/>
    <p:sldId id="550" r:id="rId7"/>
    <p:sldId id="547" r:id="rId8"/>
    <p:sldId id="258" r:id="rId9"/>
    <p:sldId id="523" r:id="rId10"/>
    <p:sldId id="549" r:id="rId11"/>
    <p:sldId id="530" r:id="rId12"/>
    <p:sldId id="531" r:id="rId13"/>
    <p:sldId id="532" r:id="rId14"/>
    <p:sldId id="552" r:id="rId15"/>
    <p:sldId id="534" r:id="rId16"/>
    <p:sldId id="536" r:id="rId17"/>
    <p:sldId id="537" r:id="rId18"/>
    <p:sldId id="538" r:id="rId19"/>
    <p:sldId id="539" r:id="rId20"/>
    <p:sldId id="555" r:id="rId21"/>
    <p:sldId id="494" r:id="rId22"/>
    <p:sldId id="520" r:id="rId23"/>
    <p:sldId id="521" r:id="rId24"/>
    <p:sldId id="556" r:id="rId25"/>
    <p:sldId id="541" r:id="rId26"/>
    <p:sldId id="557" r:id="rId27"/>
    <p:sldId id="560"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4118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714"/>
  </p:normalViewPr>
  <p:slideViewPr>
    <p:cSldViewPr snapToGrid="0" snapToObjects="1">
      <p:cViewPr varScale="1">
        <p:scale>
          <a:sx n="72" d="100"/>
          <a:sy n="72" d="100"/>
        </p:scale>
        <p:origin x="13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21A39F-C03F-45CD-89EF-958857CB2B3C}" type="datetimeFigureOut">
              <a:rPr lang="en-US" smtClean="0"/>
              <a:t>11/17/2023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5ACF50-EDFC-416D-98D9-E393C6A0FE64}" type="slidenum">
              <a:rPr lang="en-US" smtClean="0"/>
              <a:t>‹#›</a:t>
            </a:fld>
            <a:endParaRPr lang="en-US"/>
          </a:p>
        </p:txBody>
      </p:sp>
    </p:spTree>
    <p:extLst>
      <p:ext uri="{BB962C8B-B14F-4D97-AF65-F5344CB8AC3E}">
        <p14:creationId xmlns:p14="http://schemas.microsoft.com/office/powerpoint/2010/main" val="1253378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5ACF50-EDFC-416D-98D9-E393C6A0FE64}" type="slidenum">
              <a:rPr lang="en-US" smtClean="0"/>
              <a:t>11</a:t>
            </a:fld>
            <a:endParaRPr lang="en-US"/>
          </a:p>
        </p:txBody>
      </p:sp>
    </p:spTree>
    <p:extLst>
      <p:ext uri="{BB962C8B-B14F-4D97-AF65-F5344CB8AC3E}">
        <p14:creationId xmlns:p14="http://schemas.microsoft.com/office/powerpoint/2010/main" val="3225348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5ACF50-EDFC-416D-98D9-E393C6A0FE64}" type="slidenum">
              <a:rPr lang="en-US" smtClean="0"/>
              <a:t>12</a:t>
            </a:fld>
            <a:endParaRPr lang="en-US"/>
          </a:p>
        </p:txBody>
      </p:sp>
    </p:spTree>
    <p:extLst>
      <p:ext uri="{BB962C8B-B14F-4D97-AF65-F5344CB8AC3E}">
        <p14:creationId xmlns:p14="http://schemas.microsoft.com/office/powerpoint/2010/main" val="4038040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568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3401688-A1D4-1145-AB82-E45CE746F8E4}" type="datetimeFigureOut">
              <a:rPr lang="x-none" smtClean="0"/>
              <a:t>11/17/2023</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1523660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401688-A1D4-1145-AB82-E45CE746F8E4}" type="datetimeFigureOut">
              <a:rPr lang="x-none" smtClean="0"/>
              <a:t>11/17/2023</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3282167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401688-A1D4-1145-AB82-E45CE746F8E4}" type="datetimeFigureOut">
              <a:rPr lang="x-none" smtClean="0"/>
              <a:t>11/17/2023</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3329984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401688-A1D4-1145-AB82-E45CE746F8E4}" type="datetimeFigureOut">
              <a:rPr lang="x-none" smtClean="0"/>
              <a:t>11/17/2023</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1883671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01688-A1D4-1145-AB82-E45CE746F8E4}" type="datetimeFigureOut">
              <a:rPr lang="x-none" smtClean="0"/>
              <a:t>11/17/2023</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1645319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3401688-A1D4-1145-AB82-E45CE746F8E4}" type="datetimeFigureOut">
              <a:rPr lang="x-none" smtClean="0"/>
              <a:t>11/17/2023</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1872322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3401688-A1D4-1145-AB82-E45CE746F8E4}" type="datetimeFigureOut">
              <a:rPr lang="x-none" smtClean="0"/>
              <a:t>11/17/2023</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3553058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3401688-A1D4-1145-AB82-E45CE746F8E4}" type="datetimeFigureOut">
              <a:rPr lang="x-none" smtClean="0"/>
              <a:t>11/17/2023</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134010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1688-A1D4-1145-AB82-E45CE746F8E4}" type="datetimeFigureOut">
              <a:rPr lang="x-none" smtClean="0"/>
              <a:t>11/17/2023</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3488309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3401688-A1D4-1145-AB82-E45CE746F8E4}" type="datetimeFigureOut">
              <a:rPr lang="x-none" smtClean="0"/>
              <a:t>11/17/2023</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1219560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3401688-A1D4-1145-AB82-E45CE746F8E4}" type="datetimeFigureOut">
              <a:rPr lang="x-none" smtClean="0"/>
              <a:t>11/17/2023</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2415845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3401688-A1D4-1145-AB82-E45CE746F8E4}" type="datetimeFigureOut">
              <a:rPr lang="x-none" smtClean="0"/>
              <a:t>11/17/2023</a:t>
            </a:fld>
            <a:endParaRPr lang="x-non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EB860B0-CABD-B441-BCD2-65985B96B1D2}" type="slidenum">
              <a:rPr lang="x-none" smtClean="0"/>
              <a:t>‹#›</a:t>
            </a:fld>
            <a:endParaRPr lang="x-none"/>
          </a:p>
        </p:txBody>
      </p:sp>
    </p:spTree>
    <p:extLst>
      <p:ext uri="{BB962C8B-B14F-4D97-AF65-F5344CB8AC3E}">
        <p14:creationId xmlns:p14="http://schemas.microsoft.com/office/powerpoint/2010/main" val="213744602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emf"/><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40.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fif"/><Relationship Id="rId4" Type="http://schemas.openxmlformats.org/officeDocument/2006/relationships/image" Target="../media/image9.jfif"/></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90851641-E289-2849-99FF-97CF4B48C398}"/>
              </a:ext>
            </a:extLst>
          </p:cNvPr>
          <p:cNvSpPr>
            <a:spLocks noGrp="1" noChangeArrowheads="1"/>
          </p:cNvSpPr>
          <p:nvPr>
            <p:ph type="title"/>
          </p:nvPr>
        </p:nvSpPr>
        <p:spPr/>
        <p:txBody>
          <a:bodyPr/>
          <a:lstStyle/>
          <a:p>
            <a:endParaRPr lang="x-none" altLang="x-none"/>
          </a:p>
        </p:txBody>
      </p:sp>
      <p:sp>
        <p:nvSpPr>
          <p:cNvPr id="52226" name="Content Placeholder 2">
            <a:extLst>
              <a:ext uri="{FF2B5EF4-FFF2-40B4-BE49-F238E27FC236}">
                <a16:creationId xmlns:a16="http://schemas.microsoft.com/office/drawing/2014/main" id="{C785A24D-E4D4-6941-8C69-47B5E645903F}"/>
              </a:ext>
            </a:extLst>
          </p:cNvPr>
          <p:cNvSpPr>
            <a:spLocks noGrp="1" noChangeArrowheads="1"/>
          </p:cNvSpPr>
          <p:nvPr>
            <p:ph idx="1"/>
          </p:nvPr>
        </p:nvSpPr>
        <p:spPr/>
        <p:txBody>
          <a:bodyPr/>
          <a:lstStyle/>
          <a:p>
            <a:endParaRPr lang="x-none" altLang="x-none"/>
          </a:p>
        </p:txBody>
      </p:sp>
      <p:pic>
        <p:nvPicPr>
          <p:cNvPr id="52227" name="Picture 3">
            <a:extLst>
              <a:ext uri="{FF2B5EF4-FFF2-40B4-BE49-F238E27FC236}">
                <a16:creationId xmlns:a16="http://schemas.microsoft.com/office/drawing/2014/main" id="{BE88C162-F94A-F64B-8406-3CF7B50FFB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154" t="14565" r="10480" b="26611"/>
          <a:stretch>
            <a:fillRect/>
          </a:stretch>
        </p:blipFill>
        <p:spPr bwMode="auto">
          <a:xfrm>
            <a:off x="0" y="0"/>
            <a:ext cx="9144000" cy="6858000"/>
          </a:xfrm>
          <a:prstGeom prst="rect">
            <a:avLst/>
          </a:prstGeom>
          <a:noFill/>
          <a:ln w="158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图片 8" descr="6e3e461d6fe4261ffac34bab182ac1ed">
            <a:extLst>
              <a:ext uri="{FF2B5EF4-FFF2-40B4-BE49-F238E27FC236}">
                <a16:creationId xmlns:a16="http://schemas.microsoft.com/office/drawing/2014/main" id="{8430632B-EA8A-CA45-A61B-B49C059F5F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50" y="-220663"/>
            <a:ext cx="8089900"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C255E92-2751-924D-9E77-D00ED2B804F8}"/>
              </a:ext>
            </a:extLst>
          </p:cNvPr>
          <p:cNvSpPr txBox="1"/>
          <p:nvPr/>
        </p:nvSpPr>
        <p:spPr>
          <a:xfrm>
            <a:off x="1298239" y="393762"/>
            <a:ext cx="6547522" cy="1268289"/>
          </a:xfrm>
          <a:prstGeom prst="rect">
            <a:avLst/>
          </a:prstGeom>
          <a:noFill/>
        </p:spPr>
        <p:txBody>
          <a:bodyPr spcFirstLastPara="1" wrap="none">
            <a:prstTxWarp prst="textArchUp">
              <a:avLst>
                <a:gd name="adj" fmla="val 10800000"/>
              </a:avLst>
            </a:prstTxWarp>
            <a:spAutoFit/>
          </a:bodyPr>
          <a:lstStyle/>
          <a:p>
            <a:pPr algn="ctr">
              <a:defRPr/>
            </a:pPr>
            <a:endParaRPr lang="en-US" sz="8800" b="1">
              <a:ln>
                <a:solidFill>
                  <a:srgbClr val="FFC000"/>
                </a:solidFill>
              </a:ln>
              <a:solidFill>
                <a:srgbClr val="FF0000"/>
              </a:solidFill>
              <a:latin typeface="Times New Roman" pitchFamily="18" charset="0"/>
              <a:cs typeface="Times New Roman" pitchFamily="18" charset="0"/>
            </a:endParaRPr>
          </a:p>
          <a:p>
            <a:pPr algn="ctr">
              <a:defRPr/>
            </a:pPr>
            <a:endParaRPr lang="en-US" sz="8800" b="1">
              <a:ln>
                <a:solidFill>
                  <a:srgbClr val="FFC000"/>
                </a:solidFill>
              </a:ln>
              <a:solidFill>
                <a:srgbClr val="FF0000"/>
              </a:solidFill>
              <a:latin typeface="Times New Roman" pitchFamily="18" charset="0"/>
              <a:cs typeface="Times New Roman" pitchFamily="18" charset="0"/>
            </a:endParaRPr>
          </a:p>
          <a:p>
            <a:pPr algn="ctr">
              <a:defRPr/>
            </a:pPr>
            <a:r>
              <a:rPr lang="en-US" sz="8800" b="1">
                <a:ln>
                  <a:solidFill>
                    <a:srgbClr val="FFC000"/>
                  </a:solidFill>
                </a:ln>
                <a:solidFill>
                  <a:srgbClr val="FF0000"/>
                </a:solidFill>
                <a:latin typeface="Times New Roman" pitchFamily="18" charset="0"/>
                <a:cs typeface="Times New Roman" pitchFamily="18" charset="0"/>
              </a:rPr>
              <a:t>NẾU </a:t>
            </a:r>
            <a:r>
              <a:rPr lang="en-US" sz="8800" b="1" dirty="0">
                <a:ln>
                  <a:solidFill>
                    <a:srgbClr val="FFC000"/>
                  </a:solidFill>
                </a:ln>
                <a:solidFill>
                  <a:srgbClr val="FF0000"/>
                </a:solidFill>
                <a:latin typeface="Times New Roman" pitchFamily="18" charset="0"/>
                <a:cs typeface="Times New Roman" pitchFamily="18" charset="0"/>
              </a:rPr>
              <a:t>CẬU MUỐN CÓ MỘT </a:t>
            </a:r>
            <a:r>
              <a:rPr lang="en-US" sz="8800" b="1">
                <a:ln>
                  <a:solidFill>
                    <a:srgbClr val="FFC000"/>
                  </a:solidFill>
                </a:ln>
                <a:solidFill>
                  <a:srgbClr val="FF0000"/>
                </a:solidFill>
                <a:latin typeface="Times New Roman" pitchFamily="18" charset="0"/>
                <a:cs typeface="Times New Roman" pitchFamily="18" charset="0"/>
              </a:rPr>
              <a:t>NGƯỜI BẠN</a:t>
            </a:r>
            <a:endParaRPr lang="en-US" sz="8800" b="1" dirty="0">
              <a:ln>
                <a:solidFill>
                  <a:srgbClr val="FFC000"/>
                </a:solidFill>
              </a:ln>
              <a:solidFill>
                <a:srgbClr val="FF0000"/>
              </a:solidFill>
              <a:latin typeface="Times New Roman" pitchFamily="18" charset="0"/>
              <a:cs typeface="Times New Roman" pitchFamily="18" charset="0"/>
            </a:endParaRPr>
          </a:p>
        </p:txBody>
      </p:sp>
      <p:sp>
        <p:nvSpPr>
          <p:cNvPr id="7" name="Rounded Rectangle 6">
            <a:extLst>
              <a:ext uri="{FF2B5EF4-FFF2-40B4-BE49-F238E27FC236}">
                <a16:creationId xmlns:a16="http://schemas.microsoft.com/office/drawing/2014/main" id="{4F8A66F9-7FD3-9543-94E7-4C537CCFD582}"/>
              </a:ext>
            </a:extLst>
          </p:cNvPr>
          <p:cNvSpPr/>
          <p:nvPr/>
        </p:nvSpPr>
        <p:spPr>
          <a:xfrm>
            <a:off x="6032666" y="1457200"/>
            <a:ext cx="3111335" cy="819398"/>
          </a:xfrm>
          <a:prstGeom prst="roundRect">
            <a:avLst/>
          </a:prstGeom>
          <a:ln w="28575"/>
        </p:spPr>
        <p:style>
          <a:lnRef idx="2">
            <a:schemeClr val="accent4"/>
          </a:lnRef>
          <a:fillRef idx="1">
            <a:schemeClr val="lt1"/>
          </a:fillRef>
          <a:effectRef idx="0">
            <a:schemeClr val="accent4"/>
          </a:effectRef>
          <a:fontRef idx="minor">
            <a:schemeClr val="dk1"/>
          </a:fontRef>
        </p:style>
        <p:txBody>
          <a:bodyPr anchor="ctr"/>
          <a:lstStyle/>
          <a:p>
            <a:pPr algn="ctr">
              <a:defRPr/>
            </a:pPr>
            <a:r>
              <a:rPr lang="en-US" b="1" dirty="0">
                <a:ln>
                  <a:solidFill>
                    <a:schemeClr val="tx1"/>
                  </a:solidFill>
                </a:ln>
                <a:solidFill>
                  <a:srgbClr val="FF0000"/>
                </a:solidFill>
                <a:latin typeface="Times New Roman" pitchFamily="18" charset="0"/>
                <a:cs typeface="Times New Roman" pitchFamily="18" charset="0"/>
              </a:rPr>
              <a:t>ĂNG-TOAN-ĐƠXANH-TƠ Ê-XU-PE-RI</a:t>
            </a:r>
          </a:p>
        </p:txBody>
      </p:sp>
      <p:sp>
        <p:nvSpPr>
          <p:cNvPr id="8" name="Rounded Rectangle 6">
            <a:extLst>
              <a:ext uri="{FF2B5EF4-FFF2-40B4-BE49-F238E27FC236}">
                <a16:creationId xmlns:a16="http://schemas.microsoft.com/office/drawing/2014/main" id="{23E3BC8D-94AF-49A1-BDB3-0A72D541239B}"/>
              </a:ext>
            </a:extLst>
          </p:cNvPr>
          <p:cNvSpPr/>
          <p:nvPr/>
        </p:nvSpPr>
        <p:spPr>
          <a:xfrm>
            <a:off x="3229175" y="694141"/>
            <a:ext cx="3517988" cy="467709"/>
          </a:xfrm>
          <a:prstGeom prst="roundRect">
            <a:avLst/>
          </a:prstGeom>
          <a:ln w="28575"/>
        </p:spPr>
        <p:style>
          <a:lnRef idx="2">
            <a:schemeClr val="accent4"/>
          </a:lnRef>
          <a:fillRef idx="1">
            <a:schemeClr val="lt1"/>
          </a:fillRef>
          <a:effectRef idx="0">
            <a:schemeClr val="accent4"/>
          </a:effectRef>
          <a:fontRef idx="minor">
            <a:schemeClr val="dk1"/>
          </a:fontRef>
        </p:style>
        <p:txBody>
          <a:bodyPr anchor="ctr"/>
          <a:lstStyle/>
          <a:p>
            <a:pPr algn="ctr">
              <a:defRPr/>
            </a:pPr>
            <a:r>
              <a:rPr lang="en-US" b="1">
                <a:ln>
                  <a:solidFill>
                    <a:schemeClr val="tx1"/>
                  </a:solidFill>
                </a:ln>
                <a:solidFill>
                  <a:srgbClr val="FF0000"/>
                </a:solidFill>
                <a:latin typeface="Times New Roman" pitchFamily="18" charset="0"/>
                <a:cs typeface="Times New Roman" pitchFamily="18" charset="0"/>
              </a:rPr>
              <a:t>TRÍCH: “ HOÀNG TỬ BÉ ”</a:t>
            </a:r>
            <a:endParaRPr lang="en-US" b="1" dirty="0">
              <a:ln>
                <a:solidFill>
                  <a:schemeClr val="tx1"/>
                </a:solidFill>
              </a:ln>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11273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 calcmode="lin" valueType="num">
                                      <p:cBhvr>
                                        <p:cTn id="17" dur="500" fill="hold"/>
                                        <p:tgtEl>
                                          <p:spTgt spid="7"/>
                                        </p:tgtEl>
                                        <p:attrNameLst>
                                          <p:attrName>style.rotation</p:attrName>
                                        </p:attrNameLst>
                                      </p:cBhvr>
                                      <p:tavLst>
                                        <p:tav tm="0">
                                          <p:val>
                                            <p:fltVal val="360"/>
                                          </p:val>
                                        </p:tav>
                                        <p:tav tm="100000">
                                          <p:val>
                                            <p:fltVal val="0"/>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 calcmode="lin" valueType="num">
                                      <p:cBhvr>
                                        <p:cTn id="25" dur="500" fill="hold"/>
                                        <p:tgtEl>
                                          <p:spTgt spid="8"/>
                                        </p:tgtEl>
                                        <p:attrNameLst>
                                          <p:attrName>style.rotation</p:attrName>
                                        </p:attrNameLst>
                                      </p:cBhvr>
                                      <p:tavLst>
                                        <p:tav tm="0">
                                          <p:val>
                                            <p:fltVal val="360"/>
                                          </p:val>
                                        </p:tav>
                                        <p:tav tm="100000">
                                          <p:val>
                                            <p:fltVal val="0"/>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30384" y="155814"/>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4" name="Rectangle 13">
            <a:extLst>
              <a:ext uri="{FF2B5EF4-FFF2-40B4-BE49-F238E27FC236}">
                <a16:creationId xmlns:a16="http://schemas.microsoft.com/office/drawing/2014/main" id="{DC434E22-B356-499F-8CA3-83BFEFE08710}"/>
              </a:ext>
            </a:extLst>
          </p:cNvPr>
          <p:cNvSpPr/>
          <p:nvPr/>
        </p:nvSpPr>
        <p:spPr>
          <a:xfrm>
            <a:off x="-16235" y="1278256"/>
            <a:ext cx="2435394" cy="461665"/>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Hoàng</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tử</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bé</a:t>
            </a:r>
            <a:r>
              <a:rPr lang="en-US" sz="2400" b="1" dirty="0">
                <a:solidFill>
                  <a:srgbClr val="7030A0"/>
                </a:solidFill>
                <a:latin typeface="Times New Roman" panose="02020603050405020304" pitchFamily="18" charset="0"/>
                <a:cs typeface="Times New Roman" panose="02020603050405020304" pitchFamily="18" charset="0"/>
              </a:rPr>
              <a:t>:</a:t>
            </a:r>
            <a:endParaRPr lang="en-US" sz="2400" dirty="0">
              <a:solidFill>
                <a:srgbClr val="7030A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3611533F-7ED5-441A-B69F-D760221EEC83}"/>
              </a:ext>
            </a:extLst>
          </p:cNvPr>
          <p:cNvSpPr txBox="1">
            <a:spLocks noChangeArrowheads="1"/>
          </p:cNvSpPr>
          <p:nvPr/>
        </p:nvSpPr>
        <p:spPr bwMode="auto">
          <a:xfrm>
            <a:off x="454210" y="323796"/>
            <a:ext cx="3929899"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dirty="0">
                <a:solidFill>
                  <a:srgbClr val="4118A8"/>
                </a:solidFill>
                <a:latin typeface="Times New Roman" panose="02020603050405020304" pitchFamily="18" charset="0"/>
                <a:cs typeface="Times New Roman" panose="02020603050405020304" pitchFamily="18" charset="0"/>
              </a:rPr>
              <a:t>II. KHÁM PHÁ VĂN BẢN</a:t>
            </a:r>
          </a:p>
        </p:txBody>
      </p:sp>
      <p:sp>
        <p:nvSpPr>
          <p:cNvPr id="16" name="Rectangle 15">
            <a:extLst>
              <a:ext uri="{FF2B5EF4-FFF2-40B4-BE49-F238E27FC236}">
                <a16:creationId xmlns:a16="http://schemas.microsoft.com/office/drawing/2014/main" id="{4D7C40A6-3DD3-4BF0-B999-66862D64F10F}"/>
              </a:ext>
            </a:extLst>
          </p:cNvPr>
          <p:cNvSpPr/>
          <p:nvPr/>
        </p:nvSpPr>
        <p:spPr>
          <a:xfrm>
            <a:off x="837505" y="644512"/>
            <a:ext cx="5884985" cy="476349"/>
          </a:xfrm>
          <a:prstGeom prst="rect">
            <a:avLst/>
          </a:prstGeom>
        </p:spPr>
        <p:txBody>
          <a:bodyPr wrap="square">
            <a:spAutoFit/>
          </a:bodyPr>
          <a:lstStyle/>
          <a:p>
            <a:pPr algn="just">
              <a:lnSpc>
                <a:spcPct val="110000"/>
              </a:lnSpc>
              <a:spcAft>
                <a:spcPts val="1000"/>
              </a:spcAft>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Hoàng</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tử</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bé</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con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cáo</a:t>
            </a:r>
            <a:endPar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997BFC36-16E2-48C2-B5AD-525B0FEC01BB}"/>
              </a:ext>
            </a:extLst>
          </p:cNvPr>
          <p:cNvSpPr/>
          <p:nvPr/>
        </p:nvSpPr>
        <p:spPr>
          <a:xfrm>
            <a:off x="128523" y="2750054"/>
            <a:ext cx="1260762" cy="461665"/>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Cáo</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26" name="图片 3">
            <a:extLst>
              <a:ext uri="{FF2B5EF4-FFF2-40B4-BE49-F238E27FC236}">
                <a16:creationId xmlns:a16="http://schemas.microsoft.com/office/drawing/2014/main" id="{783E9C48-D9E5-451A-BFA6-737B057EDD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87" y="5285370"/>
            <a:ext cx="1695588" cy="1577078"/>
          </a:xfrm>
          <a:prstGeom prst="rect">
            <a:avLst/>
          </a:prstGeom>
        </p:spPr>
      </p:pic>
      <p:pic>
        <p:nvPicPr>
          <p:cNvPr id="27" name="Picture 2" descr="F:\360安全浏览器下载\六一\Nipic_2531170_b95b5e79d8a6cffe\未标题-1.png">
            <a:extLst>
              <a:ext uri="{FF2B5EF4-FFF2-40B4-BE49-F238E27FC236}">
                <a16:creationId xmlns:a16="http://schemas.microsoft.com/office/drawing/2014/main" id="{AA475811-B77E-45B3-B5D0-77AEE505E1C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7316" y="4950240"/>
            <a:ext cx="1374176" cy="1761672"/>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4">
            <a:extLst>
              <a:ext uri="{FF2B5EF4-FFF2-40B4-BE49-F238E27FC236}">
                <a16:creationId xmlns:a16="http://schemas.microsoft.com/office/drawing/2014/main" id="{B26B26C4-B752-410F-8F4C-CC3692EC94EA}"/>
              </a:ext>
            </a:extLst>
          </p:cNvPr>
          <p:cNvSpPr/>
          <p:nvPr/>
        </p:nvSpPr>
        <p:spPr>
          <a:xfrm>
            <a:off x="787802" y="3468411"/>
            <a:ext cx="7221205" cy="447132"/>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lvl="0"/>
            <a:r>
              <a:rPr lang="en-US" sz="2400" b="1" dirty="0">
                <a:latin typeface="Times New Roman" panose="02020603050405020304" pitchFamily="18" charset="0"/>
                <a:cs typeface="Times New Roman" panose="02020603050405020304" pitchFamily="18" charset="0"/>
              </a:rPr>
              <a:t>=&gt; </a:t>
            </a:r>
            <a:r>
              <a:rPr lang="en-US" sz="2400" b="1" dirty="0" err="1">
                <a:latin typeface="Times New Roman" panose="02020603050405020304" pitchFamily="18" charset="0"/>
                <a:cs typeface="Times New Roman" panose="02020603050405020304" pitchFamily="18" charset="0"/>
              </a:rPr>
              <a:t>Cả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hai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đang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cô</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buồn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bã</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22" name="Rounded Rectangle 4">
            <a:extLst>
              <a:ext uri="{FF2B5EF4-FFF2-40B4-BE49-F238E27FC236}">
                <a16:creationId xmlns:a16="http://schemas.microsoft.com/office/drawing/2014/main" id="{B26B26C4-B752-410F-8F4C-CC3692EC94EA}"/>
              </a:ext>
            </a:extLst>
          </p:cNvPr>
          <p:cNvSpPr/>
          <p:nvPr/>
        </p:nvSpPr>
        <p:spPr>
          <a:xfrm>
            <a:off x="2741110" y="1093185"/>
            <a:ext cx="6274367" cy="447132"/>
          </a:xfrm>
          <a:prstGeom prst="roundRect">
            <a:avLst/>
          </a:prstGeom>
          <a:noFill/>
          <a:ln w="57150">
            <a:noFill/>
          </a:ln>
        </p:spPr>
        <p:style>
          <a:lnRef idx="2">
            <a:schemeClr val="accent5"/>
          </a:lnRef>
          <a:fillRef idx="1">
            <a:schemeClr val="lt1"/>
          </a:fillRef>
          <a:effectRef idx="0">
            <a:schemeClr val="accent5"/>
          </a:effectRef>
          <a:fontRef idx="minor">
            <a:schemeClr val="dk1"/>
          </a:fontRef>
        </p:style>
        <p:txBody>
          <a:bodyPr rtlCol="0" anchor="ctr"/>
          <a:lstStyle/>
          <a:p>
            <a:pPr lvl="0"/>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endParaRPr lang="en-US" sz="2400" dirty="0">
              <a:latin typeface="Times New Roman" panose="02020603050405020304" pitchFamily="18" charset="0"/>
              <a:cs typeface="Times New Roman" panose="02020603050405020304" pitchFamily="18" charset="0"/>
            </a:endParaRPr>
          </a:p>
        </p:txBody>
      </p:sp>
      <p:cxnSp>
        <p:nvCxnSpPr>
          <p:cNvPr id="7" name="Straight Arrow Connector 6"/>
          <p:cNvCxnSpPr/>
          <p:nvPr/>
        </p:nvCxnSpPr>
        <p:spPr>
          <a:xfrm flipV="1">
            <a:off x="2041385" y="1326390"/>
            <a:ext cx="702035" cy="230374"/>
          </a:xfrm>
          <a:prstGeom prst="straightConnector1">
            <a:avLst/>
          </a:prstGeom>
          <a:ln w="28575">
            <a:solidFill>
              <a:srgbClr val="4118A8"/>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020664" y="1570458"/>
            <a:ext cx="690642" cy="475039"/>
          </a:xfrm>
          <a:prstGeom prst="straightConnector1">
            <a:avLst/>
          </a:prstGeom>
          <a:ln w="28575">
            <a:solidFill>
              <a:srgbClr val="4118A8"/>
            </a:solidFill>
            <a:tailEnd type="triangle"/>
          </a:ln>
        </p:spPr>
        <p:style>
          <a:lnRef idx="1">
            <a:schemeClr val="accent1"/>
          </a:lnRef>
          <a:fillRef idx="0">
            <a:schemeClr val="accent1"/>
          </a:fillRef>
          <a:effectRef idx="0">
            <a:schemeClr val="accent1"/>
          </a:effectRef>
          <a:fontRef idx="minor">
            <a:schemeClr val="tx1"/>
          </a:fontRef>
        </p:style>
      </p:cxnSp>
      <p:sp>
        <p:nvSpPr>
          <p:cNvPr id="28" name="Rounded Rectangle 4">
            <a:extLst>
              <a:ext uri="{FF2B5EF4-FFF2-40B4-BE49-F238E27FC236}">
                <a16:creationId xmlns:a16="http://schemas.microsoft.com/office/drawing/2014/main" id="{B26B26C4-B752-410F-8F4C-CC3692EC94EA}"/>
              </a:ext>
            </a:extLst>
          </p:cNvPr>
          <p:cNvSpPr/>
          <p:nvPr/>
        </p:nvSpPr>
        <p:spPr>
          <a:xfrm>
            <a:off x="2614871" y="1945897"/>
            <a:ext cx="6218233" cy="447132"/>
          </a:xfrm>
          <a:prstGeom prst="roundRect">
            <a:avLst/>
          </a:prstGeom>
          <a:noFill/>
          <a:ln w="57150">
            <a:noFill/>
          </a:ln>
        </p:spPr>
        <p:style>
          <a:lnRef idx="2">
            <a:schemeClr val="accent5"/>
          </a:lnRef>
          <a:fillRef idx="1">
            <a:schemeClr val="lt1"/>
          </a:fillRef>
          <a:effectRef idx="0">
            <a:schemeClr val="accent5"/>
          </a:effectRef>
          <a:fontRef idx="minor">
            <a:schemeClr val="dk1"/>
          </a:fontRef>
        </p:style>
        <p:txBody>
          <a:bodyPr rtlCol="0" anchor="ctr"/>
          <a:lstStyle/>
          <a:p>
            <a:pPr lvl="0" algn="just"/>
            <a:r>
              <a:rPr lang="en-US" sz="2400" b="1" dirty="0" err="1">
                <a:latin typeface="Times New Roman" panose="02020603050405020304" pitchFamily="18" charset="0"/>
                <a:cs typeface="Times New Roman" panose="02020603050405020304" pitchFamily="18" charset="0"/>
              </a:rPr>
              <a:t>Tâm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vọng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khổ</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nghĩ</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rằng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hồng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duy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nhất</a:t>
            </a:r>
            <a:endParaRPr lang="en-US" sz="2400" dirty="0">
              <a:latin typeface="Times New Roman" panose="02020603050405020304" pitchFamily="18" charset="0"/>
              <a:cs typeface="Times New Roman" panose="02020603050405020304" pitchFamily="18" charset="0"/>
            </a:endParaRPr>
          </a:p>
        </p:txBody>
      </p:sp>
      <p:sp>
        <p:nvSpPr>
          <p:cNvPr id="29" name="Rounded Rectangle 4">
            <a:extLst>
              <a:ext uri="{FF2B5EF4-FFF2-40B4-BE49-F238E27FC236}">
                <a16:creationId xmlns:a16="http://schemas.microsoft.com/office/drawing/2014/main" id="{B26B26C4-B752-410F-8F4C-CC3692EC94EA}"/>
              </a:ext>
            </a:extLst>
          </p:cNvPr>
          <p:cNvSpPr/>
          <p:nvPr/>
        </p:nvSpPr>
        <p:spPr>
          <a:xfrm>
            <a:off x="1143000" y="2727930"/>
            <a:ext cx="6218233" cy="447132"/>
          </a:xfrm>
          <a:prstGeom prst="roundRect">
            <a:avLst/>
          </a:prstGeom>
          <a:noFill/>
          <a:ln w="57150">
            <a:noFill/>
          </a:ln>
        </p:spPr>
        <p:style>
          <a:lnRef idx="2">
            <a:schemeClr val="accent5"/>
          </a:lnRef>
          <a:fillRef idx="1">
            <a:schemeClr val="lt1"/>
          </a:fillRef>
          <a:effectRef idx="0">
            <a:schemeClr val="accent5"/>
          </a:effectRef>
          <a:fontRef idx="minor">
            <a:schemeClr val="dk1"/>
          </a:fontRef>
        </p:style>
        <p:txBody>
          <a:bodyPr rtlCol="0" anchor="ctr"/>
          <a:lstStyle/>
          <a:p>
            <a:pPr lvl="0" algn="just"/>
            <a:r>
              <a:rPr lang="en-US" sz="2400" b="1" dirty="0" err="1">
                <a:latin typeface="Times New Roman" panose="02020603050405020304" pitchFamily="18" charset="0"/>
                <a:cs typeface="Times New Roman" panose="02020603050405020304" pitchFamily="18" charset="0"/>
              </a:rPr>
              <a:t>Đang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đuổi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chạy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trốn</a:t>
            </a:r>
            <a:r>
              <a:rPr lang="en-US" sz="2400" b="1" dirty="0">
                <a:latin typeface="Times New Roman" panose="02020603050405020304" pitchFamily="18" charset="0"/>
                <a:cs typeface="Times New Roman" panose="02020603050405020304" pitchFamily="18" charset="0"/>
              </a:rPr>
              <a:t> con </a:t>
            </a:r>
            <a:r>
              <a:rPr lang="en-US" sz="2400" b="1" dirty="0" err="1">
                <a:latin typeface="Times New Roman" panose="02020603050405020304" pitchFamily="18" charset="0"/>
                <a:cs typeface="Times New Roman" panose="02020603050405020304" pitchFamily="18" charset="0"/>
              </a:rPr>
              <a:t>người</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306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down)">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down)">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down)">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circle(in)">
                                      <p:cBhvr>
                                        <p:cTn id="39" dur="20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down)">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5" grpId="0"/>
      <p:bldP spid="18" grpId="0" animBg="1"/>
      <p:bldP spid="22"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sp>
        <p:nvSpPr>
          <p:cNvPr id="12" name="Rectangle 11">
            <a:extLst>
              <a:ext uri="{FF2B5EF4-FFF2-40B4-BE49-F238E27FC236}">
                <a16:creationId xmlns:a16="http://schemas.microsoft.com/office/drawing/2014/main" id="{ECBBAAE9-118C-4173-8208-9F4328B8C364}"/>
              </a:ext>
            </a:extLst>
          </p:cNvPr>
          <p:cNvSpPr/>
          <p:nvPr/>
        </p:nvSpPr>
        <p:spPr>
          <a:xfrm>
            <a:off x="685800" y="157655"/>
            <a:ext cx="5907364" cy="830997"/>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Kết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hóa</a:t>
            </a:r>
            <a:r>
              <a:rPr lang="en-US" sz="2400" b="1" dirty="0">
                <a:latin typeface="Times New Roman" panose="02020603050405020304" pitchFamily="18" charset="0"/>
                <a:cs typeface="Times New Roman" panose="02020603050405020304" pitchFamily="18" charset="0"/>
              </a:rPr>
              <a:t>.</a:t>
            </a:r>
          </a:p>
          <a:p>
            <a:r>
              <a:rPr lang="en-US" sz="2400" b="1" i="1" dirty="0">
                <a:latin typeface="Times New Roman" panose="02020603050405020304" pitchFamily="18" charset="0"/>
                <a:cs typeface="Times New Roman" panose="02020603050405020304" pitchFamily="18" charset="0"/>
              </a:rPr>
              <a:t> a. </a:t>
            </a:r>
            <a:r>
              <a:rPr lang="en-US" sz="2400" b="1" i="1" dirty="0" err="1">
                <a:latin typeface="Times New Roman" panose="02020603050405020304" pitchFamily="18" charset="0"/>
                <a:cs typeface="Times New Roman" panose="02020603050405020304" pitchFamily="18" charset="0"/>
              </a:rPr>
              <a:t>Kết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bạn</a:t>
            </a:r>
            <a:endParaRPr lang="en-US" sz="2400" i="1" dirty="0">
              <a:latin typeface="Times New Roman" panose="02020603050405020304" pitchFamily="18" charset="0"/>
              <a:cs typeface="Times New Roman" panose="02020603050405020304" pitchFamily="18" charset="0"/>
            </a:endParaRPr>
          </a:p>
        </p:txBody>
      </p:sp>
      <p:graphicFrame>
        <p:nvGraphicFramePr>
          <p:cNvPr id="14" name="Table 13">
            <a:extLst>
              <a:ext uri="{FF2B5EF4-FFF2-40B4-BE49-F238E27FC236}">
                <a16:creationId xmlns:a16="http://schemas.microsoft.com/office/drawing/2014/main" id="{A143897A-A26F-4562-9986-FB23435770E6}"/>
              </a:ext>
            </a:extLst>
          </p:cNvPr>
          <p:cNvGraphicFramePr>
            <a:graphicFrameLocks noGrp="1"/>
          </p:cNvGraphicFramePr>
          <p:nvPr>
            <p:extLst>
              <p:ext uri="{D42A27DB-BD31-4B8C-83A1-F6EECF244321}">
                <p14:modId xmlns:p14="http://schemas.microsoft.com/office/powerpoint/2010/main" val="2338329863"/>
              </p:ext>
            </p:extLst>
          </p:nvPr>
        </p:nvGraphicFramePr>
        <p:xfrm>
          <a:off x="263235" y="1653269"/>
          <a:ext cx="8880765" cy="4738658"/>
        </p:xfrm>
        <a:graphic>
          <a:graphicData uri="http://schemas.openxmlformats.org/drawingml/2006/table">
            <a:tbl>
              <a:tblPr firstRow="1" firstCol="1" bandRow="1">
                <a:tableStyleId>{5C22544A-7EE6-4342-B048-85BDC9FD1C3A}</a:tableStyleId>
              </a:tblPr>
              <a:tblGrid>
                <a:gridCol w="3609655">
                  <a:extLst>
                    <a:ext uri="{9D8B030D-6E8A-4147-A177-3AD203B41FA5}">
                      <a16:colId xmlns:a16="http://schemas.microsoft.com/office/drawing/2014/main" val="3050164612"/>
                    </a:ext>
                  </a:extLst>
                </a:gridCol>
                <a:gridCol w="5271110">
                  <a:extLst>
                    <a:ext uri="{9D8B030D-6E8A-4147-A177-3AD203B41FA5}">
                      <a16:colId xmlns:a16="http://schemas.microsoft.com/office/drawing/2014/main" val="823929072"/>
                    </a:ext>
                  </a:extLst>
                </a:gridCol>
              </a:tblGrid>
              <a:tr h="840342">
                <a:tc>
                  <a:txBody>
                    <a:bodyPr/>
                    <a:lstStyle/>
                    <a:p>
                      <a:pPr marL="0" marR="0">
                        <a:lnSpc>
                          <a:spcPct val="107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Lời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đề</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nghị</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của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cáo</a:t>
                      </a:r>
                      <a:r>
                        <a:rPr lang="en-US" sz="2000" dirty="0">
                          <a:solidFill>
                            <a:schemeClr val="tx1"/>
                          </a:solidFill>
                          <a:effectLst/>
                          <a:latin typeface="Times New Roman" panose="02020603050405020304" pitchFamily="18" charset="0"/>
                          <a:cs typeface="Times New Roman" panose="02020603050405020304" pitchFamily="18" charset="0"/>
                        </a:rPr>
                        <a:t>:</a:t>
                      </a:r>
                    </a:p>
                    <a:p>
                      <a:pPr marL="0" marR="0">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3535541400"/>
                  </a:ext>
                </a:extLst>
              </a:tr>
              <a:tr h="673532">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Từ  “Cảm hóa”  xuất hiện số lần:</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1626235036"/>
                  </a:ext>
                </a:extLst>
              </a:tr>
              <a:tr h="673532">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Cảm hóa là: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3553776481"/>
                  </a:ext>
                </a:extLst>
              </a:tr>
              <a:tr h="667237">
                <a:tc>
                  <a:txBody>
                    <a:bodyPr/>
                    <a:lstStyle/>
                    <a:p>
                      <a:pPr marL="0" marR="0" algn="just">
                        <a:lnSpc>
                          <a:spcPct val="10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Mong muốn của cáo với ở hoàng tử bé: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2273044964"/>
                  </a:ext>
                </a:extLst>
              </a:tr>
              <a:tr h="1255005">
                <a:tc>
                  <a:txBody>
                    <a:bodyPr/>
                    <a:lstStyle/>
                    <a:p>
                      <a:pPr marL="0" marR="0" algn="just">
                        <a:lnSpc>
                          <a:spcPct val="105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Điều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gì</a:t>
                      </a:r>
                      <a:r>
                        <a:rPr lang="en-US" sz="2000" dirty="0">
                          <a:solidFill>
                            <a:schemeClr val="tx1"/>
                          </a:solidFill>
                          <a:effectLst/>
                          <a:latin typeface="Times New Roman" panose="02020603050405020304" pitchFamily="18" charset="0"/>
                          <a:cs typeface="Times New Roman" panose="02020603050405020304" pitchFamily="18" charset="0"/>
                        </a:rPr>
                        <a:t> ở </a:t>
                      </a:r>
                      <a:r>
                        <a:rPr lang="en-US" sz="2000" dirty="0" err="1">
                          <a:solidFill>
                            <a:schemeClr val="tx1"/>
                          </a:solidFill>
                          <a:effectLst/>
                          <a:latin typeface="Times New Roman" panose="02020603050405020304" pitchFamily="18" charset="0"/>
                          <a:cs typeface="Times New Roman" panose="02020603050405020304" pitchFamily="18" charset="0"/>
                        </a:rPr>
                        <a:t>hoàng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tử</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bé</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khiến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cáo</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thiết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mong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được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kết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bạn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với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cậu</a:t>
                      </a:r>
                      <a:r>
                        <a:rPr lang="en-US" sz="2000" dirty="0">
                          <a:solidFill>
                            <a:schemeClr val="tx1"/>
                          </a:solidFill>
                          <a:effectLst/>
                          <a:latin typeface="Times New Roman" panose="02020603050405020304" pitchFamily="18" charset="0"/>
                          <a:cs typeface="Times New Roman" panose="02020603050405020304" pitchFamily="18" charset="0"/>
                        </a:rPr>
                        <a:t>: </a:t>
                      </a:r>
                    </a:p>
                    <a:p>
                      <a:pPr marL="0" marR="0" algn="just">
                        <a:lnSpc>
                          <a:spcPct val="105000"/>
                        </a:lnSpc>
                        <a:spcBef>
                          <a:spcPts val="0"/>
                        </a:spcBef>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885615238"/>
                  </a:ext>
                </a:extLst>
              </a:tr>
            </a:tbl>
          </a:graphicData>
        </a:graphic>
      </p:graphicFrame>
      <p:sp>
        <p:nvSpPr>
          <p:cNvPr id="16" name="Rectangle 15">
            <a:extLst>
              <a:ext uri="{FF2B5EF4-FFF2-40B4-BE49-F238E27FC236}">
                <a16:creationId xmlns:a16="http://schemas.microsoft.com/office/drawing/2014/main" id="{CA7ED2DC-CC9E-4B97-8E11-67363EB87E6A}"/>
              </a:ext>
            </a:extLst>
          </p:cNvPr>
          <p:cNvSpPr/>
          <p:nvPr/>
        </p:nvSpPr>
        <p:spPr>
          <a:xfrm>
            <a:off x="2486829" y="633718"/>
            <a:ext cx="5907363" cy="830997"/>
          </a:xfrm>
          <a:prstGeom prst="rect">
            <a:avLst/>
          </a:prstGeom>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HOÀN THÀNH PHIẾU HỌC TẬP SỐ 1</a:t>
            </a:r>
          </a:p>
          <a:p>
            <a:r>
              <a:rPr lang="en-US" sz="2400" b="1" i="1" dirty="0" err="1">
                <a:solidFill>
                  <a:srgbClr val="FF0000"/>
                </a:solidFill>
                <a:latin typeface="Times New Roman" panose="02020603050405020304" pitchFamily="18" charset="0"/>
                <a:cs typeface="Times New Roman" panose="02020603050405020304" pitchFamily="18" charset="0"/>
              </a:rPr>
              <a:t>Hình</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thức</a:t>
            </a:r>
            <a:r>
              <a:rPr lang="en-US" sz="2400" b="1" i="1" dirty="0">
                <a:solidFill>
                  <a:srgbClr val="FF0000"/>
                </a:solidFill>
                <a:latin typeface="Times New Roman" panose="02020603050405020304" pitchFamily="18" charset="0"/>
                <a:cs typeface="Times New Roman" panose="02020603050405020304" pitchFamily="18" charset="0"/>
              </a:rPr>
              <a:t>: 2 HS/ </a:t>
            </a:r>
            <a:r>
              <a:rPr lang="en-US" sz="2400" b="1" i="1" dirty="0" err="1">
                <a:solidFill>
                  <a:srgbClr val="FF0000"/>
                </a:solidFill>
                <a:latin typeface="Times New Roman" panose="02020603050405020304" pitchFamily="18" charset="0"/>
                <a:cs typeface="Times New Roman" panose="02020603050405020304" pitchFamily="18" charset="0"/>
              </a:rPr>
              <a:t>nhóm</a:t>
            </a:r>
            <a:r>
              <a:rPr lang="en-US" sz="2400" b="1" i="1" dirty="0">
                <a:solidFill>
                  <a:srgbClr val="FF0000"/>
                </a:solidFill>
                <a:latin typeface="Times New Roman" panose="02020603050405020304" pitchFamily="18" charset="0"/>
                <a:cs typeface="Times New Roman" panose="02020603050405020304" pitchFamily="18" charset="0"/>
              </a:rPr>
              <a:t> – </a:t>
            </a:r>
            <a:r>
              <a:rPr lang="en-US" sz="2400" b="1" i="1" dirty="0" err="1">
                <a:solidFill>
                  <a:srgbClr val="FF0000"/>
                </a:solidFill>
                <a:latin typeface="Times New Roman" panose="02020603050405020304" pitchFamily="18" charset="0"/>
                <a:cs typeface="Times New Roman" panose="02020603050405020304" pitchFamily="18" charset="0"/>
              </a:rPr>
              <a:t>Thời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gian</a:t>
            </a:r>
            <a:r>
              <a:rPr lang="en-US" sz="2400" b="1" i="1" dirty="0">
                <a:solidFill>
                  <a:srgbClr val="FF0000"/>
                </a:solidFill>
                <a:latin typeface="Times New Roman" panose="02020603050405020304" pitchFamily="18" charset="0"/>
                <a:cs typeface="Times New Roman" panose="02020603050405020304" pitchFamily="18" charset="0"/>
              </a:rPr>
              <a:t>: 3 </a:t>
            </a:r>
            <a:r>
              <a:rPr lang="en-US" sz="2400" b="1" i="1" dirty="0" err="1">
                <a:solidFill>
                  <a:srgbClr val="FF0000"/>
                </a:solidFill>
                <a:latin typeface="Times New Roman" panose="02020603050405020304" pitchFamily="18" charset="0"/>
                <a:cs typeface="Times New Roman" panose="02020603050405020304" pitchFamily="18" charset="0"/>
              </a:rPr>
              <a:t>phút</a:t>
            </a:r>
            <a:endParaRPr lang="en-US" sz="24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619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ircle(in)">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 name="Table 16">
            <a:extLst>
              <a:ext uri="{FF2B5EF4-FFF2-40B4-BE49-F238E27FC236}">
                <a16:creationId xmlns:a16="http://schemas.microsoft.com/office/drawing/2014/main" id="{793BDCA2-51A4-4EC9-9C82-A9042FA1724E}"/>
              </a:ext>
            </a:extLst>
          </p:cNvPr>
          <p:cNvGraphicFramePr>
            <a:graphicFrameLocks noGrp="1"/>
          </p:cNvGraphicFramePr>
          <p:nvPr>
            <p:extLst>
              <p:ext uri="{D42A27DB-BD31-4B8C-83A1-F6EECF244321}">
                <p14:modId xmlns:p14="http://schemas.microsoft.com/office/powerpoint/2010/main" val="262409623"/>
              </p:ext>
            </p:extLst>
          </p:nvPr>
        </p:nvGraphicFramePr>
        <p:xfrm>
          <a:off x="96097" y="832689"/>
          <a:ext cx="8923214" cy="5596357"/>
        </p:xfrm>
        <a:graphic>
          <a:graphicData uri="http://schemas.openxmlformats.org/drawingml/2006/table">
            <a:tbl>
              <a:tblPr firstRow="1" firstCol="1" bandRow="1">
                <a:tableStyleId>{5C22544A-7EE6-4342-B048-85BDC9FD1C3A}</a:tableStyleId>
              </a:tblPr>
              <a:tblGrid>
                <a:gridCol w="3486672">
                  <a:extLst>
                    <a:ext uri="{9D8B030D-6E8A-4147-A177-3AD203B41FA5}">
                      <a16:colId xmlns:a16="http://schemas.microsoft.com/office/drawing/2014/main" val="999954573"/>
                    </a:ext>
                  </a:extLst>
                </a:gridCol>
                <a:gridCol w="5436542">
                  <a:extLst>
                    <a:ext uri="{9D8B030D-6E8A-4147-A177-3AD203B41FA5}">
                      <a16:colId xmlns:a16="http://schemas.microsoft.com/office/drawing/2014/main" val="2819196108"/>
                    </a:ext>
                  </a:extLst>
                </a:gridCol>
              </a:tblGrid>
              <a:tr h="430489">
                <a:tc>
                  <a:txBody>
                    <a:bodyPr/>
                    <a:lstStyle/>
                    <a:p>
                      <a:pPr marL="0" marR="0">
                        <a:lnSpc>
                          <a:spcPct val="107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Lời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đề</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nghị</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của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cáo</a:t>
                      </a:r>
                      <a:r>
                        <a:rPr lang="en-US" sz="2000" dirty="0">
                          <a:solidFill>
                            <a:schemeClr val="tx1"/>
                          </a:solidFill>
                          <a:effectLst/>
                          <a:latin typeface="Times New Roman" panose="020206030504050203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nSpc>
                          <a:spcPct val="107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Được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hoàng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tử</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hóa</a:t>
                      </a: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841578535"/>
                  </a:ext>
                </a:extLst>
              </a:tr>
              <a:tr h="860978">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Từ  “Cảm hóa”  xuất hiện số lần: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Từ cảm hóa xuất hiện 15 lần)</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418570049"/>
                  </a:ext>
                </a:extLst>
              </a:tr>
              <a:tr h="860978">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Cảm hóa là: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Cảm hóa là kết bạn, là gắn kết tình cảm với nhau, làm cho gần gũi nhau hơn.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398166507"/>
                  </a:ext>
                </a:extLst>
              </a:tr>
              <a:tr h="1721956">
                <a:tc>
                  <a:txBody>
                    <a:bodyPr/>
                    <a:lstStyle/>
                    <a:p>
                      <a:pPr marL="0" marR="0" algn="just">
                        <a:lnSpc>
                          <a:spcPct val="10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Mong muốn của cáo với ở hoàng tử bé: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Cáo mong được kết bạn với hoàng tử bé, mong được quan tâm, gắn bó, được đón nhận, trân trọng, đánh thức những điều đẹp đẽ, xóa bỏ khoảng cách, định kiến, trở thành bạn bè, thâu hiểu, yêu thương.</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606665654"/>
                  </a:ext>
                </a:extLst>
              </a:tr>
              <a:tr h="1721956">
                <a:tc>
                  <a:txBody>
                    <a:bodyPr/>
                    <a:lstStyle/>
                    <a:p>
                      <a:pPr marL="0" marR="0" algn="just">
                        <a:lnSpc>
                          <a:spcPct val="10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Điều gì ở hoàng tử bé khiến cáo thiết tha mong được kết bạn với cậu: </a:t>
                      </a:r>
                    </a:p>
                    <a:p>
                      <a:pPr marL="0" marR="0" algn="just">
                        <a:lnSpc>
                          <a:spcPct val="10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nSpc>
                          <a:spcPct val="107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Ấn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tượng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của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cáo</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về</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hoàng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tử</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bé</a:t>
                      </a:r>
                      <a:r>
                        <a:rPr lang="en-US" sz="2000" dirty="0">
                          <a:solidFill>
                            <a:schemeClr val="tx1"/>
                          </a:solidFill>
                          <a:effectLst/>
                          <a:latin typeface="Times New Roman" panose="02020603050405020304" pitchFamily="18" charset="0"/>
                          <a:cs typeface="Times New Roman" panose="02020603050405020304" pitchFamily="18" charset="0"/>
                        </a:rPr>
                        <a:t>:</a:t>
                      </a:r>
                    </a:p>
                    <a:p>
                      <a:pPr marL="0" marR="0">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Hoàng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tử</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khen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Bạn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dễ</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thương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quá</a:t>
                      </a:r>
                      <a:r>
                        <a:rPr lang="en-US" sz="2000" dirty="0">
                          <a:solidFill>
                            <a:schemeClr val="tx1"/>
                          </a:solidFill>
                          <a:effectLst/>
                          <a:latin typeface="Times New Roman" panose="02020603050405020304" pitchFamily="18" charset="0"/>
                          <a:cs typeface="Times New Roman" panose="02020603050405020304" pitchFamily="18" charset="0"/>
                        </a:rPr>
                        <a:t>”</a:t>
                      </a:r>
                    </a:p>
                    <a:p>
                      <a:pPr marL="0" marR="0">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-&gt; </a:t>
                      </a:r>
                      <a:r>
                        <a:rPr lang="en-US" sz="2000" dirty="0" err="1">
                          <a:solidFill>
                            <a:schemeClr val="tx1"/>
                          </a:solidFill>
                          <a:effectLst/>
                          <a:latin typeface="Times New Roman" panose="02020603050405020304" pitchFamily="18" charset="0"/>
                          <a:cs typeface="Times New Roman" panose="02020603050405020304" pitchFamily="18" charset="0"/>
                        </a:rPr>
                        <a:t>Hoàng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tử</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lịch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sự</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thân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thiện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không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bị</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giới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hạn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bởi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định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kiến</a:t>
                      </a: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2164977479"/>
                  </a:ext>
                </a:extLst>
              </a:tr>
            </a:tbl>
          </a:graphicData>
        </a:graphic>
      </p:graphicFrame>
      <p:sp>
        <p:nvSpPr>
          <p:cNvPr id="18" name="Rectangle 17">
            <a:extLst>
              <a:ext uri="{FF2B5EF4-FFF2-40B4-BE49-F238E27FC236}">
                <a16:creationId xmlns:a16="http://schemas.microsoft.com/office/drawing/2014/main" id="{3E0951F6-0982-4268-A140-58B8AAC3F6E7}"/>
              </a:ext>
            </a:extLst>
          </p:cNvPr>
          <p:cNvSpPr/>
          <p:nvPr/>
        </p:nvSpPr>
        <p:spPr>
          <a:xfrm>
            <a:off x="2703866" y="264339"/>
            <a:ext cx="3546759" cy="461665"/>
          </a:xfrm>
          <a:prstGeom prst="rect">
            <a:avLst/>
          </a:prstGeom>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PHIẾU HỌC TẬP SỐ 1</a:t>
            </a:r>
            <a:endParaRPr lang="en-US" sz="24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486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graphicFrame>
        <p:nvGraphicFramePr>
          <p:cNvPr id="14" name="Table 13">
            <a:extLst>
              <a:ext uri="{FF2B5EF4-FFF2-40B4-BE49-F238E27FC236}">
                <a16:creationId xmlns:a16="http://schemas.microsoft.com/office/drawing/2014/main" id="{737E9C51-B8E3-4715-8581-16C9B35283D3}"/>
              </a:ext>
            </a:extLst>
          </p:cNvPr>
          <p:cNvGraphicFramePr>
            <a:graphicFrameLocks noGrp="1"/>
          </p:cNvGraphicFramePr>
          <p:nvPr>
            <p:extLst>
              <p:ext uri="{D42A27DB-BD31-4B8C-83A1-F6EECF244321}">
                <p14:modId xmlns:p14="http://schemas.microsoft.com/office/powerpoint/2010/main" val="1748468666"/>
              </p:ext>
            </p:extLst>
          </p:nvPr>
        </p:nvGraphicFramePr>
        <p:xfrm>
          <a:off x="288634" y="2487168"/>
          <a:ext cx="8553473" cy="3701530"/>
        </p:xfrm>
        <a:graphic>
          <a:graphicData uri="http://schemas.openxmlformats.org/drawingml/2006/table">
            <a:tbl>
              <a:tblPr firstRow="1" firstCol="1" bandRow="1"/>
              <a:tblGrid>
                <a:gridCol w="1202491">
                  <a:extLst>
                    <a:ext uri="{9D8B030D-6E8A-4147-A177-3AD203B41FA5}">
                      <a16:colId xmlns:a16="http://schemas.microsoft.com/office/drawing/2014/main" val="523868070"/>
                    </a:ext>
                  </a:extLst>
                </a:gridCol>
                <a:gridCol w="2494676">
                  <a:extLst>
                    <a:ext uri="{9D8B030D-6E8A-4147-A177-3AD203B41FA5}">
                      <a16:colId xmlns:a16="http://schemas.microsoft.com/office/drawing/2014/main" val="3970590739"/>
                    </a:ext>
                  </a:extLst>
                </a:gridCol>
                <a:gridCol w="2463169">
                  <a:extLst>
                    <a:ext uri="{9D8B030D-6E8A-4147-A177-3AD203B41FA5}">
                      <a16:colId xmlns:a16="http://schemas.microsoft.com/office/drawing/2014/main" val="398842279"/>
                    </a:ext>
                  </a:extLst>
                </a:gridCol>
                <a:gridCol w="2393137">
                  <a:extLst>
                    <a:ext uri="{9D8B030D-6E8A-4147-A177-3AD203B41FA5}">
                      <a16:colId xmlns:a16="http://schemas.microsoft.com/office/drawing/2014/main" val="3446715277"/>
                    </a:ext>
                  </a:extLst>
                </a:gridCol>
              </a:tblGrid>
              <a:tr h="1115568">
                <a:tc>
                  <a:txBody>
                    <a:bodyPr/>
                    <a:lstStyle/>
                    <a:p>
                      <a:pPr marL="0" marR="0" algn="ctr" fontAlgn="t">
                        <a:lnSpc>
                          <a:spcPct val="107000"/>
                        </a:lnSpc>
                        <a:spcBef>
                          <a:spcPts val="0"/>
                        </a:spcBef>
                        <a:spcAft>
                          <a:spcPts val="0"/>
                        </a:spcAft>
                      </a:pPr>
                      <a:r>
                        <a:rPr lang="en-US" sz="2200" b="1" i="0" u="none" strike="noStrike">
                          <a:effectLst/>
                          <a:latin typeface="Times New Roman" panose="02020603050405020304" pitchFamily="18" charset="0"/>
                          <a:ea typeface="Calibri" panose="020F0502020204030204" pitchFamily="34" charset="0"/>
                          <a:cs typeface="Times New Roman" panose="02020603050405020304" pitchFamily="18" charset="0"/>
                        </a:rPr>
                        <a:t>Nhóm</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2200" b="1"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vi-VN" sz="2200" b="1" i="0" u="none" strike="noStrike">
                          <a:effectLst/>
                          <a:latin typeface="Times New Roman" panose="02020603050405020304" pitchFamily="18" charset="0"/>
                          <a:ea typeface="Calibri" panose="020F0502020204030204" pitchFamily="34" charset="0"/>
                          <a:cs typeface="Times New Roman" panose="02020603050405020304" pitchFamily="18" charset="0"/>
                        </a:rPr>
                        <a:t>Cuộc sống của cáo trước khi cảm hóa</a:t>
                      </a:r>
                      <a:endParaRPr lang="vi-VN"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2200" b="1" i="0" u="none" strike="noStrike">
                          <a:effectLst/>
                          <a:latin typeface="Times New Roman" panose="02020603050405020304" pitchFamily="18" charset="0"/>
                          <a:ea typeface="Calibri" panose="020F0502020204030204" pitchFamily="34" charset="0"/>
                          <a:cs typeface="Times New Roman" panose="02020603050405020304" pitchFamily="18" charset="0"/>
                        </a:rPr>
                        <a:t>Cuộc sống của cáo sau khi cảm hóa</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0861996"/>
                  </a:ext>
                </a:extLst>
              </a:tr>
              <a:tr h="748655">
                <a:tc>
                  <a:txBody>
                    <a:bodyPr/>
                    <a:lstStyle/>
                    <a:p>
                      <a:pPr marL="0" marR="0" algn="ctr" fontAlgn="t">
                        <a:lnSpc>
                          <a:spcPct val="107000"/>
                        </a:lnSpc>
                        <a:spcBef>
                          <a:spcPts val="0"/>
                        </a:spcBef>
                        <a:spcAft>
                          <a:spcPts val="0"/>
                        </a:spcAft>
                      </a:pPr>
                      <a:r>
                        <a:rPr lang="en-US" sz="2200" b="1" i="0" u="none" strike="noStrike">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1,2</a:t>
                      </a:r>
                      <a:endParaRPr lang="en-US" sz="2900" b="1" i="0" u="none" strike="noStrike">
                        <a:solidFill>
                          <a:srgbClr val="FF0000"/>
                        </a:solidFill>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vi-VN"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Cảm nhận của cáo về bước chân</a:t>
                      </a:r>
                      <a:endParaRPr lang="vi-VN"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dirty="0">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1503956"/>
                  </a:ext>
                </a:extLst>
              </a:tr>
              <a:tr h="748655">
                <a:tc>
                  <a:txBody>
                    <a:bodyPr/>
                    <a:lstStyle/>
                    <a:p>
                      <a:pPr marL="0" marR="0" algn="ctr" fontAlgn="t">
                        <a:lnSpc>
                          <a:spcPct val="107000"/>
                        </a:lnSpc>
                        <a:spcBef>
                          <a:spcPts val="0"/>
                        </a:spcBef>
                        <a:spcAft>
                          <a:spcPts val="0"/>
                        </a:spcAft>
                      </a:pPr>
                      <a:r>
                        <a:rPr lang="en-US" sz="2200" b="1" i="0" u="none" strike="noStrike">
                          <a:solidFill>
                            <a:srgbClr val="FF0000"/>
                          </a:solidFill>
                          <a:effectLst/>
                          <a:latin typeface="Times New Roman" panose="02020603050405020304" pitchFamily="18" charset="0"/>
                          <a:cs typeface="Times New Roman" panose="02020603050405020304" pitchFamily="18" charset="0"/>
                        </a:rPr>
                        <a:t>3,4</a:t>
                      </a:r>
                      <a:endParaRPr lang="en-US" sz="2900" b="1" i="0" u="none" strike="noStrike">
                        <a:solidFill>
                          <a:srgbClr val="FF0000"/>
                        </a:solidFill>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Cảm nhận của cáo về đồng lúa mì</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037543"/>
                  </a:ext>
                </a:extLst>
              </a:tr>
              <a:tr h="1088652">
                <a:tc>
                  <a:txBody>
                    <a:bodyPr/>
                    <a:lstStyle/>
                    <a:p>
                      <a:pPr marL="0" marR="0" algn="ctr" fontAlgn="t">
                        <a:lnSpc>
                          <a:spcPct val="107000"/>
                        </a:lnSpc>
                        <a:spcBef>
                          <a:spcPts val="0"/>
                        </a:spcBef>
                        <a:spcAft>
                          <a:spcPts val="0"/>
                        </a:spcAft>
                      </a:pPr>
                      <a:r>
                        <a:rPr lang="en-US" sz="2200" b="1" i="0" u="none" strike="noStrike">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5,6</a:t>
                      </a:r>
                      <a:endParaRPr lang="en-US" sz="2900" b="1" i="0" u="none" strike="noStrike">
                        <a:solidFill>
                          <a:srgbClr val="FF0000"/>
                        </a:solidFill>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2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2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2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cáo</a:t>
                      </a:r>
                      <a:r>
                        <a:rPr lang="en-US" sz="22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2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2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0"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sống</a:t>
                      </a:r>
                      <a:endParaRPr lang="en-US" sz="2900" b="0" i="0" u="none" strike="noStrike" dirty="0">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dirty="0">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3196966"/>
                  </a:ext>
                </a:extLst>
              </a:tr>
            </a:tbl>
          </a:graphicData>
        </a:graphic>
      </p:graphicFrame>
      <p:sp>
        <p:nvSpPr>
          <p:cNvPr id="16" name="Rectangle 43">
            <a:extLst>
              <a:ext uri="{FF2B5EF4-FFF2-40B4-BE49-F238E27FC236}">
                <a16:creationId xmlns:a16="http://schemas.microsoft.com/office/drawing/2014/main" id="{48D4A973-04C7-4FD6-82AB-93B2A3D2E4EA}"/>
              </a:ext>
            </a:extLst>
          </p:cNvPr>
          <p:cNvSpPr>
            <a:spLocks noChangeArrowheads="1"/>
          </p:cNvSpPr>
          <p:nvPr/>
        </p:nvSpPr>
        <p:spPr bwMode="auto">
          <a:xfrm>
            <a:off x="119785" y="157655"/>
            <a:ext cx="8823325" cy="2246769"/>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algn="ctr" eaLnBrk="0" fontAlgn="base" hangingPunct="0">
              <a:spcBef>
                <a:spcPct val="20000"/>
              </a:spcBef>
              <a:spcAft>
                <a:spcPct val="0"/>
              </a:spcAft>
              <a:defRPr/>
            </a:pPr>
            <a:r>
              <a:rPr lang="it-IT" sz="2000" b="1" dirty="0">
                <a:solidFill>
                  <a:srgbClr val="FF0000"/>
                </a:solidFill>
                <a:latin typeface="Times New Roman" panose="02020603050405020304" pitchFamily="18" charset="0"/>
                <a:ea typeface="Times New Roman" pitchFamily="18" charset="0"/>
                <a:cs typeface="Times New Roman" panose="02020603050405020304" pitchFamily="18" charset="0"/>
              </a:rPr>
              <a:t>Vòng 1: Vòng chuyên gia ( 3 phút)</a:t>
            </a:r>
            <a:endParaRPr lang="en-US" sz="2000" b="1" dirty="0">
              <a:solidFill>
                <a:srgbClr val="FF0000"/>
              </a:solidFill>
              <a:latin typeface="Times New Roman" panose="02020603050405020304" pitchFamily="18" charset="0"/>
              <a:ea typeface="Times New Roman" pitchFamily="18" charset="0"/>
              <a:cs typeface="Times New Roman" panose="02020603050405020304" pitchFamily="18" charset="0"/>
            </a:endParaRPr>
          </a:p>
          <a:p>
            <a:r>
              <a:rPr lang="vi-VN" sz="2000" b="1" dirty="0">
                <a:solidFill>
                  <a:srgbClr val="FF0000"/>
                </a:solidFill>
                <a:latin typeface="Times New Roman" panose="02020603050405020304" pitchFamily="18" charset="0"/>
                <a:cs typeface="Times New Roman" panose="02020603050405020304" pitchFamily="18" charset="0"/>
              </a:rPr>
              <a:t>Nhóm </a:t>
            </a:r>
            <a:r>
              <a:rPr lang="en-US" sz="2000" b="1" dirty="0">
                <a:solidFill>
                  <a:srgbClr val="FF0000"/>
                </a:solidFill>
                <a:latin typeface="Times New Roman" panose="02020603050405020304" pitchFamily="18" charset="0"/>
                <a:cs typeface="Times New Roman" panose="02020603050405020304" pitchFamily="18" charset="0"/>
              </a:rPr>
              <a:t>1,2</a:t>
            </a:r>
            <a:r>
              <a:rPr lang="vi-VN" sz="2000" dirty="0">
                <a:solidFill>
                  <a:srgbClr val="FF0000"/>
                </a:solidFill>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Tìm những chi tiết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hóa</a:t>
            </a:r>
            <a:r>
              <a:rPr lang="en-US" sz="2000" dirty="0">
                <a:latin typeface="Times New Roman" panose="02020603050405020304" pitchFamily="18" charset="0"/>
                <a:cs typeface="Times New Roman" panose="02020603050405020304" pitchFamily="18" charset="0"/>
              </a:rPr>
              <a:t>?</a:t>
            </a:r>
          </a:p>
          <a:p>
            <a:r>
              <a:rPr lang="vi-VN" sz="2000" b="1" dirty="0">
                <a:solidFill>
                  <a:srgbClr val="FF0000"/>
                </a:solidFill>
                <a:latin typeface="Times New Roman" panose="02020603050405020304" pitchFamily="18" charset="0"/>
                <a:cs typeface="Times New Roman" panose="02020603050405020304" pitchFamily="18" charset="0"/>
              </a:rPr>
              <a:t>Nhóm </a:t>
            </a:r>
            <a:r>
              <a:rPr lang="en-US" sz="2000" b="1" dirty="0">
                <a:solidFill>
                  <a:srgbClr val="FF0000"/>
                </a:solidFill>
                <a:latin typeface="Times New Roman" panose="02020603050405020304" pitchFamily="18" charset="0"/>
                <a:cs typeface="Times New Roman" panose="02020603050405020304" pitchFamily="18" charset="0"/>
              </a:rPr>
              <a:t>3,4</a:t>
            </a:r>
            <a:r>
              <a:rPr lang="vi-VN" sz="2000" dirty="0">
                <a:solidFill>
                  <a:srgbClr val="FF0000"/>
                </a:solidFill>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Tìm những chi tiết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lúa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hóa</a:t>
            </a:r>
            <a:r>
              <a:rPr lang="en-US" sz="2000" dirty="0">
                <a:latin typeface="Times New Roman" panose="02020603050405020304" pitchFamily="18" charset="0"/>
                <a:cs typeface="Times New Roman" panose="02020603050405020304" pitchFamily="18" charset="0"/>
              </a:rPr>
              <a:t>?</a:t>
            </a:r>
          </a:p>
          <a:p>
            <a:r>
              <a:rPr lang="vi-VN" sz="2000" b="1" dirty="0">
                <a:solidFill>
                  <a:srgbClr val="FF0000"/>
                </a:solidFill>
                <a:latin typeface="Times New Roman" panose="02020603050405020304" pitchFamily="18" charset="0"/>
                <a:cs typeface="Times New Roman" panose="02020603050405020304" pitchFamily="18" charset="0"/>
              </a:rPr>
              <a:t>Nhóm </a:t>
            </a:r>
            <a:r>
              <a:rPr lang="en-US" sz="2000" b="1" dirty="0">
                <a:solidFill>
                  <a:srgbClr val="FF0000"/>
                </a:solidFill>
                <a:latin typeface="Times New Roman" panose="02020603050405020304" pitchFamily="18" charset="0"/>
                <a:cs typeface="Times New Roman" panose="02020603050405020304" pitchFamily="18" charset="0"/>
              </a:rPr>
              <a:t>5,6</a:t>
            </a:r>
            <a:r>
              <a:rPr lang="vi-VN" sz="2000" dirty="0">
                <a:solidFill>
                  <a:srgbClr val="FF0000"/>
                </a:solidFill>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Tìm những chi tiết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hóa</a:t>
            </a:r>
            <a:r>
              <a:rPr lang="en-US" sz="2000" dirty="0">
                <a:latin typeface="Times New Roman" panose="02020603050405020304" pitchFamily="18" charset="0"/>
                <a:cs typeface="Times New Roman" panose="02020603050405020304" pitchFamily="18" charset="0"/>
              </a:rPr>
              <a:t>?</a:t>
            </a:r>
            <a:endParaRPr lang="en-US" sz="2000" b="1" dirty="0">
              <a:solidFill>
                <a:srgbClr val="000000"/>
              </a:solidFill>
              <a:latin typeface="Times New Roman" panose="02020603050405020304" pitchFamily="18" charset="0"/>
              <a:ea typeface="Times New Roman" pitchFamily="18" charset="0"/>
              <a:cs typeface="Times New Roman" panose="02020603050405020304" pitchFamily="18" charset="0"/>
            </a:endParaRPr>
          </a:p>
        </p:txBody>
      </p:sp>
    </p:spTree>
    <p:extLst>
      <p:ext uri="{BB962C8B-B14F-4D97-AF65-F5344CB8AC3E}">
        <p14:creationId xmlns:p14="http://schemas.microsoft.com/office/powerpoint/2010/main" val="404168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fade">
                                      <p:cBhvr>
                                        <p:cTn id="14" dur="500"/>
                                        <p:tgtEl>
                                          <p:spTgt spid="16">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fade">
                                      <p:cBhvr>
                                        <p:cTn id="17" dur="500"/>
                                        <p:tgtEl>
                                          <p:spTgt spid="16">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6">
                                            <p:txEl>
                                              <p:pRg st="2" end="2"/>
                                            </p:txEl>
                                          </p:spTgt>
                                        </p:tgtEl>
                                        <p:attrNameLst>
                                          <p:attrName>style.visibility</p:attrName>
                                        </p:attrNameLst>
                                      </p:cBhvr>
                                      <p:to>
                                        <p:strVal val="visible"/>
                                      </p:to>
                                    </p:set>
                                    <p:animEffect transition="in" filter="fade">
                                      <p:cBhvr>
                                        <p:cTn id="20" dur="500"/>
                                        <p:tgtEl>
                                          <p:spTgt spid="16">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Effect transition="in" filter="fade">
                                      <p:cBhvr>
                                        <p:cTn id="23" dur="500"/>
                                        <p:tgtEl>
                                          <p:spTgt spid="1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graphicFrame>
        <p:nvGraphicFramePr>
          <p:cNvPr id="14" name="Table 13">
            <a:extLst>
              <a:ext uri="{FF2B5EF4-FFF2-40B4-BE49-F238E27FC236}">
                <a16:creationId xmlns:a16="http://schemas.microsoft.com/office/drawing/2014/main" id="{FAE8EAC1-91CA-4125-AE01-255A7F94762E}"/>
              </a:ext>
            </a:extLst>
          </p:cNvPr>
          <p:cNvGraphicFramePr>
            <a:graphicFrameLocks noGrp="1"/>
          </p:cNvGraphicFramePr>
          <p:nvPr>
            <p:extLst>
              <p:ext uri="{D42A27DB-BD31-4B8C-83A1-F6EECF244321}">
                <p14:modId xmlns:p14="http://schemas.microsoft.com/office/powerpoint/2010/main" val="3735972123"/>
              </p:ext>
            </p:extLst>
          </p:nvPr>
        </p:nvGraphicFramePr>
        <p:xfrm>
          <a:off x="0" y="0"/>
          <a:ext cx="9082465" cy="6801916"/>
        </p:xfrm>
        <a:graphic>
          <a:graphicData uri="http://schemas.openxmlformats.org/drawingml/2006/table">
            <a:tbl>
              <a:tblPr firstRow="1" firstCol="1" bandRow="1">
                <a:tableStyleId>{5C22544A-7EE6-4342-B048-85BDC9FD1C3A}</a:tableStyleId>
              </a:tblPr>
              <a:tblGrid>
                <a:gridCol w="2491010">
                  <a:extLst>
                    <a:ext uri="{9D8B030D-6E8A-4147-A177-3AD203B41FA5}">
                      <a16:colId xmlns:a16="http://schemas.microsoft.com/office/drawing/2014/main" val="3615169160"/>
                    </a:ext>
                  </a:extLst>
                </a:gridCol>
                <a:gridCol w="3008199">
                  <a:extLst>
                    <a:ext uri="{9D8B030D-6E8A-4147-A177-3AD203B41FA5}">
                      <a16:colId xmlns:a16="http://schemas.microsoft.com/office/drawing/2014/main" val="3238161419"/>
                    </a:ext>
                  </a:extLst>
                </a:gridCol>
                <a:gridCol w="3583256">
                  <a:extLst>
                    <a:ext uri="{9D8B030D-6E8A-4147-A177-3AD203B41FA5}">
                      <a16:colId xmlns:a16="http://schemas.microsoft.com/office/drawing/2014/main" val="238306053"/>
                    </a:ext>
                  </a:extLst>
                </a:gridCol>
              </a:tblGrid>
              <a:tr h="906921">
                <a:tc>
                  <a:txBody>
                    <a:bodyPr/>
                    <a:lstStyle/>
                    <a:p>
                      <a:pPr marL="0" marR="0">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2000" dirty="0" err="1">
                          <a:solidFill>
                            <a:srgbClr val="FF0000"/>
                          </a:solidFill>
                          <a:effectLst/>
                          <a:latin typeface="Times New Roman" panose="02020603050405020304" pitchFamily="18" charset="0"/>
                          <a:cs typeface="Times New Roman" panose="02020603050405020304" pitchFamily="18" charset="0"/>
                        </a:rPr>
                        <a:t>Cuộc</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sống</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của</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cáo</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trước</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khi</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cảm</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hóa</a:t>
                      </a:r>
                      <a:endPar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Cuộc sống của cáo sau khi cảm hóa</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7129731"/>
                  </a:ext>
                </a:extLst>
              </a:tr>
              <a:tr h="1813845">
                <a:tc>
                  <a:txBody>
                    <a:bodyPr/>
                    <a:lstStyle/>
                    <a:p>
                      <a:pPr marL="0" marR="0">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Cảm nhận của cáo về bước chân</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Những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bước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chân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khách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chỉ</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khiến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mình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trốn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vào</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lòng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đất</a:t>
                      </a:r>
                      <a:endParaRPr lang="en-US" sz="2000" dirty="0">
                        <a:solidFill>
                          <a:schemeClr val="tx1"/>
                        </a:solidFill>
                        <a:effectLst/>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=&gt; </a:t>
                      </a:r>
                      <a:r>
                        <a:rPr lang="en-US" sz="2000" dirty="0" err="1">
                          <a:solidFill>
                            <a:schemeClr val="tx1"/>
                          </a:solidFill>
                          <a:effectLst/>
                          <a:latin typeface="Times New Roman" panose="02020603050405020304" pitchFamily="18" charset="0"/>
                          <a:cs typeface="Times New Roman" panose="02020603050405020304" pitchFamily="18" charset="0"/>
                        </a:rPr>
                        <a:t>Nó</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sợ</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hãi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và</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chạy</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trốn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Bước chân của bạn khác hẳn mọi bước chân khác, sẽ gọi mình ra khỏi hang như tiếng nhạc</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=&gt; Vui thích, chủ động tìm đến.</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539972943"/>
                  </a:ext>
                </a:extLst>
              </a:tr>
              <a:tr h="2267305">
                <a:tc>
                  <a:txBody>
                    <a:bodyPr/>
                    <a:lstStyle/>
                    <a:p>
                      <a:pPr marL="0" marR="0">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Cảm nhận của cáo về đồng lúa mì</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Đồng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lúa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mì</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chẳng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gợi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nhớ</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gì</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cho</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mình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a:t>
                      </a:r>
                      <a:endParaRPr lang="en-US" sz="2000" dirty="0">
                        <a:solidFill>
                          <a:schemeClr val="tx1"/>
                        </a:solidFill>
                        <a:effectLst/>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=&gt; </a:t>
                      </a:r>
                      <a:r>
                        <a:rPr lang="en-US" sz="2000" dirty="0" err="1">
                          <a:solidFill>
                            <a:schemeClr val="tx1"/>
                          </a:solidFill>
                          <a:effectLst/>
                          <a:latin typeface="Times New Roman" panose="02020603050405020304" pitchFamily="18" charset="0"/>
                          <a:cs typeface="Times New Roman" panose="02020603050405020304" pitchFamily="18" charset="0"/>
                        </a:rPr>
                        <a:t>Không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thấy</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có</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ích</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Lúa mì vàng óng sẽ làm mình nhớ đên bạn và mình sẽ thích gió trên đồng lúa mì.</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=&gt; Thân thương, ấm áp</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08698596"/>
                  </a:ext>
                </a:extLst>
              </a:tr>
              <a:tr h="1813845">
                <a:tc>
                  <a:txBody>
                    <a:bodyPr/>
                    <a:lstStyle/>
                    <a:p>
                      <a:pPr marL="0" marR="0">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Nhận định của cáo về cuộc sống</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Mình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săn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gà</a:t>
                      </a:r>
                      <a:r>
                        <a:rPr lang="en-US" sz="2000" dirty="0">
                          <a:solidFill>
                            <a:schemeClr val="tx1"/>
                          </a:solidFill>
                          <a:effectLst/>
                          <a:latin typeface="Times New Roman" panose="02020603050405020304" pitchFamily="18" charset="0"/>
                          <a:cs typeface="Times New Roman" panose="02020603050405020304" pitchFamily="18" charset="0"/>
                        </a:rPr>
                        <a:t>, con </a:t>
                      </a:r>
                      <a:r>
                        <a:rPr lang="en-US" sz="2000" dirty="0" err="1">
                          <a:solidFill>
                            <a:schemeClr val="tx1"/>
                          </a:solidFill>
                          <a:effectLst/>
                          <a:latin typeface="Times New Roman" panose="02020603050405020304" pitchFamily="18" charset="0"/>
                          <a:cs typeface="Times New Roman" panose="02020603050405020304" pitchFamily="18" charset="0"/>
                        </a:rPr>
                        <a:t>người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thì</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săn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mình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Mọi</a:t>
                      </a:r>
                      <a:r>
                        <a:rPr lang="en-US" sz="2000" dirty="0">
                          <a:solidFill>
                            <a:schemeClr val="tx1"/>
                          </a:solidFill>
                          <a:effectLst/>
                          <a:latin typeface="Times New Roman" panose="02020603050405020304" pitchFamily="18" charset="0"/>
                          <a:cs typeface="Times New Roman" panose="02020603050405020304" pitchFamily="18" charset="0"/>
                        </a:rPr>
                        <a:t> con </a:t>
                      </a:r>
                      <a:r>
                        <a:rPr lang="en-US" sz="2000" dirty="0" err="1">
                          <a:solidFill>
                            <a:schemeClr val="tx1"/>
                          </a:solidFill>
                          <a:effectLst/>
                          <a:latin typeface="Times New Roman" panose="02020603050405020304" pitchFamily="18" charset="0"/>
                          <a:cs typeface="Times New Roman" panose="02020603050405020304" pitchFamily="18" charset="0"/>
                        </a:rPr>
                        <a:t>gà</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đều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giống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nhau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mọi</a:t>
                      </a:r>
                      <a:r>
                        <a:rPr lang="en-US" sz="2000" dirty="0">
                          <a:solidFill>
                            <a:schemeClr val="tx1"/>
                          </a:solidFill>
                          <a:effectLst/>
                          <a:latin typeface="Times New Roman" panose="02020603050405020304" pitchFamily="18" charset="0"/>
                          <a:cs typeface="Times New Roman" panose="02020603050405020304" pitchFamily="18" charset="0"/>
                        </a:rPr>
                        <a:t> con </a:t>
                      </a:r>
                      <a:r>
                        <a:rPr lang="en-US" sz="2000" dirty="0" err="1">
                          <a:solidFill>
                            <a:schemeClr val="tx1"/>
                          </a:solidFill>
                          <a:effectLst/>
                          <a:latin typeface="Times New Roman" panose="02020603050405020304" pitchFamily="18" charset="0"/>
                          <a:cs typeface="Times New Roman" panose="02020603050405020304" pitchFamily="18" charset="0"/>
                        </a:rPr>
                        <a:t>người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đều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giống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nhau</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Như</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thể</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được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mặt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trời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chiếu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sáng</a:t>
                      </a:r>
                      <a:r>
                        <a:rPr lang="en-US" sz="2000" dirty="0">
                          <a:solidFill>
                            <a:schemeClr val="tx1"/>
                          </a:solidFill>
                          <a:effectLst/>
                          <a:latin typeface="Times New Roman" panose="02020603050405020304" pitchFamily="18" charset="0"/>
                          <a:cs typeface="Times New Roman" panose="02020603050405020304" pitchFamily="18" charset="0"/>
                        </a:rPr>
                        <a:t>…</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74237212"/>
                  </a:ext>
                </a:extLst>
              </a:tr>
            </a:tbl>
          </a:graphicData>
        </a:graphic>
      </p:graphicFrame>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11064" y="0"/>
            <a:ext cx="2042346"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29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21" name="TextBox 1">
            <a:extLst>
              <a:ext uri="{FF2B5EF4-FFF2-40B4-BE49-F238E27FC236}">
                <a16:creationId xmlns:a16="http://schemas.microsoft.com/office/drawing/2014/main" id="{AF101619-2FE1-4150-92C3-85CC4212DD5B}"/>
              </a:ext>
            </a:extLst>
          </p:cNvPr>
          <p:cNvSpPr txBox="1">
            <a:spLocks noChangeArrowheads="1"/>
          </p:cNvSpPr>
          <p:nvPr/>
        </p:nvSpPr>
        <p:spPr bwMode="auto">
          <a:xfrm>
            <a:off x="28865" y="503463"/>
            <a:ext cx="9110173" cy="419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accent2"/>
                </a:solidFill>
                <a:latin typeface="Times New Roman" pitchFamily="18" charset="0"/>
                <a:cs typeface="Times New Roman" pitchFamily="18" charset="0"/>
              </a:defRPr>
            </a:lvl1pPr>
            <a:lvl2pPr marL="742950" indent="-285750" eaLnBrk="0" hangingPunct="0">
              <a:defRPr sz="2400" b="1">
                <a:solidFill>
                  <a:schemeClr val="accent2"/>
                </a:solidFill>
                <a:latin typeface="Times New Roman" pitchFamily="18" charset="0"/>
                <a:cs typeface="Times New Roman" pitchFamily="18" charset="0"/>
              </a:defRPr>
            </a:lvl2pPr>
            <a:lvl3pPr marL="1143000" indent="-228600" eaLnBrk="0" hangingPunct="0">
              <a:defRPr sz="2400" b="1">
                <a:solidFill>
                  <a:schemeClr val="accent2"/>
                </a:solidFill>
                <a:latin typeface="Times New Roman" pitchFamily="18" charset="0"/>
                <a:cs typeface="Times New Roman" pitchFamily="18" charset="0"/>
              </a:defRPr>
            </a:lvl3pPr>
            <a:lvl4pPr marL="1600200" indent="-228600" eaLnBrk="0" hangingPunct="0">
              <a:defRPr sz="2400" b="1">
                <a:solidFill>
                  <a:schemeClr val="accent2"/>
                </a:solidFill>
                <a:latin typeface="Times New Roman" pitchFamily="18" charset="0"/>
                <a:cs typeface="Times New Roman" pitchFamily="18" charset="0"/>
              </a:defRPr>
            </a:lvl4pPr>
            <a:lvl5pPr marL="2057400" indent="-228600" eaLnBrk="0" hangingPunct="0">
              <a:defRPr sz="2400" b="1">
                <a:solidFill>
                  <a:schemeClr val="accent2"/>
                </a:solidFill>
                <a:latin typeface="Times New Roman" pitchFamily="18" charset="0"/>
                <a:cs typeface="Times New Roman" pitchFamily="18" charset="0"/>
              </a:defRPr>
            </a:lvl5pPr>
            <a:lvl6pPr marL="2514600" indent="-228600" eaLnBrk="0" fontAlgn="base" hangingPunct="0">
              <a:spcBef>
                <a:spcPct val="20000"/>
              </a:spcBef>
              <a:spcAft>
                <a:spcPct val="0"/>
              </a:spcAft>
              <a:defRPr sz="2400" b="1">
                <a:solidFill>
                  <a:schemeClr val="accent2"/>
                </a:solidFill>
                <a:latin typeface="Times New Roman" pitchFamily="18" charset="0"/>
                <a:cs typeface="Times New Roman" pitchFamily="18" charset="0"/>
              </a:defRPr>
            </a:lvl6pPr>
            <a:lvl7pPr marL="2971800" indent="-228600" eaLnBrk="0" fontAlgn="base" hangingPunct="0">
              <a:spcBef>
                <a:spcPct val="20000"/>
              </a:spcBef>
              <a:spcAft>
                <a:spcPct val="0"/>
              </a:spcAft>
              <a:defRPr sz="2400" b="1">
                <a:solidFill>
                  <a:schemeClr val="accent2"/>
                </a:solidFill>
                <a:latin typeface="Times New Roman" pitchFamily="18" charset="0"/>
                <a:cs typeface="Times New Roman" pitchFamily="18" charset="0"/>
              </a:defRPr>
            </a:lvl7pPr>
            <a:lvl8pPr marL="3429000" indent="-228600" eaLnBrk="0" fontAlgn="base" hangingPunct="0">
              <a:spcBef>
                <a:spcPct val="20000"/>
              </a:spcBef>
              <a:spcAft>
                <a:spcPct val="0"/>
              </a:spcAft>
              <a:defRPr sz="2400" b="1">
                <a:solidFill>
                  <a:schemeClr val="accent2"/>
                </a:solidFill>
                <a:latin typeface="Times New Roman" pitchFamily="18" charset="0"/>
                <a:cs typeface="Times New Roman" pitchFamily="18" charset="0"/>
              </a:defRPr>
            </a:lvl8pPr>
            <a:lvl9pPr marL="3886200" indent="-228600" eaLnBrk="0" fontAlgn="base" hangingPunct="0">
              <a:spcBef>
                <a:spcPct val="20000"/>
              </a:spcBef>
              <a:spcAft>
                <a:spcPct val="0"/>
              </a:spcAft>
              <a:defRPr sz="2400" b="1">
                <a:solidFill>
                  <a:schemeClr val="accent2"/>
                </a:solidFill>
                <a:latin typeface="Times New Roman" pitchFamily="18" charset="0"/>
                <a:cs typeface="Times New Roman" pitchFamily="18" charset="0"/>
              </a:defRPr>
            </a:lvl9pPr>
          </a:lstStyle>
          <a:p>
            <a:pPr algn="ctr" eaLnBrk="1" fontAlgn="base" hangingPunct="1">
              <a:lnSpc>
                <a:spcPct val="110000"/>
              </a:lnSpc>
              <a:spcBef>
                <a:spcPct val="20000"/>
              </a:spcBef>
              <a:spcAft>
                <a:spcPct val="0"/>
              </a:spcAft>
            </a:pPr>
            <a:r>
              <a:rPr lang="nl-NL" sz="2800" dirty="0">
                <a:solidFill>
                  <a:srgbClr val="FF0000"/>
                </a:solidFill>
              </a:rPr>
              <a:t>Vòng 2: vòng mảnh ghép (3 phút)</a:t>
            </a:r>
            <a:endParaRPr lang="en-US" sz="2800" dirty="0">
              <a:solidFill>
                <a:srgbClr val="FF0000"/>
              </a:solidFill>
            </a:endParaRPr>
          </a:p>
          <a:p>
            <a:pPr algn="just" eaLnBrk="1" fontAlgn="base" hangingPunct="1">
              <a:lnSpc>
                <a:spcPct val="110000"/>
              </a:lnSpc>
              <a:spcBef>
                <a:spcPct val="20000"/>
              </a:spcBef>
              <a:spcAft>
                <a:spcPct val="0"/>
              </a:spcAft>
            </a:pPr>
            <a:r>
              <a:rPr lang="nl-NL" sz="2800" b="0" dirty="0">
                <a:solidFill>
                  <a:srgbClr val="000000"/>
                </a:solidFill>
              </a:rPr>
              <a:t>Các nhóm chuyên gia tạo thành nhóm mới (6 nhóm)</a:t>
            </a:r>
            <a:endParaRPr lang="en-US" sz="2800" b="0" dirty="0">
              <a:solidFill>
                <a:srgbClr val="3333CC"/>
              </a:solidFill>
            </a:endParaRPr>
          </a:p>
          <a:p>
            <a:pPr marL="342900" indent="-342900" algn="just" eaLnBrk="1" fontAlgn="base" hangingPunct="1">
              <a:lnSpc>
                <a:spcPct val="110000"/>
              </a:lnSpc>
              <a:spcBef>
                <a:spcPct val="20000"/>
              </a:spcBef>
              <a:spcAft>
                <a:spcPct val="0"/>
              </a:spcAft>
              <a:buFontTx/>
              <a:buChar char="-"/>
            </a:pPr>
            <a:r>
              <a:rPr lang="nl-NL" sz="2800" dirty="0">
                <a:solidFill>
                  <a:srgbClr val="FF0000"/>
                </a:solidFill>
              </a:rPr>
              <a:t>Nhiệm vụ 1: </a:t>
            </a:r>
            <a:r>
              <a:rPr lang="nl-NL" sz="2800" b="0" dirty="0">
                <a:solidFill>
                  <a:srgbClr val="000000"/>
                </a:solidFill>
              </a:rPr>
              <a:t>Các thành viên trong nhóm </a:t>
            </a:r>
            <a:r>
              <a:rPr lang="en-US" sz="2800" b="0" dirty="0">
                <a:solidFill>
                  <a:schemeClr val="tx1"/>
                </a:solidFill>
              </a:rPr>
              <a:t>c</a:t>
            </a:r>
            <a:r>
              <a:rPr lang="vi-VN" sz="2800" b="0" dirty="0">
                <a:solidFill>
                  <a:schemeClr val="tx1"/>
                </a:solidFill>
              </a:rPr>
              <a:t>hia sẻ kết quả thảo luận ở vòng chuyên sâu</a:t>
            </a:r>
            <a:r>
              <a:rPr lang="en-US" sz="2800" b="0" dirty="0">
                <a:solidFill>
                  <a:schemeClr val="tx1"/>
                </a:solidFill>
              </a:rPr>
              <a:t>.</a:t>
            </a:r>
            <a:r>
              <a:rPr lang="vi-VN" sz="2800" b="0" dirty="0">
                <a:solidFill>
                  <a:schemeClr val="tx1"/>
                </a:solidFill>
              </a:rPr>
              <a:t> </a:t>
            </a:r>
            <a:endParaRPr lang="en-GB" sz="2800" b="0" dirty="0">
              <a:solidFill>
                <a:schemeClr val="tx1"/>
              </a:solidFill>
            </a:endParaRPr>
          </a:p>
          <a:p>
            <a:pPr algn="just" eaLnBrk="1" fontAlgn="base" hangingPunct="1">
              <a:lnSpc>
                <a:spcPct val="110000"/>
              </a:lnSpc>
              <a:spcBef>
                <a:spcPct val="20000"/>
              </a:spcBef>
              <a:spcAft>
                <a:spcPct val="0"/>
              </a:spcAft>
            </a:pPr>
            <a:r>
              <a:rPr lang="nl-NL" sz="2800" b="0" dirty="0">
                <a:solidFill>
                  <a:srgbClr val="FF0000"/>
                </a:solidFill>
              </a:rPr>
              <a:t>-</a:t>
            </a:r>
            <a:r>
              <a:rPr lang="nl-NL" sz="2800" dirty="0">
                <a:solidFill>
                  <a:srgbClr val="FF0000"/>
                </a:solidFill>
              </a:rPr>
              <a:t> Nhiệm vụ 2: </a:t>
            </a:r>
            <a:r>
              <a:rPr lang="nl-NL" sz="2800" b="0" dirty="0">
                <a:solidFill>
                  <a:schemeClr val="tx1"/>
                </a:solidFill>
              </a:rPr>
              <a:t>( 3 phút)</a:t>
            </a:r>
          </a:p>
          <a:p>
            <a:r>
              <a:rPr lang="en-US" sz="3200" b="0" dirty="0">
                <a:solidFill>
                  <a:srgbClr val="FF0000"/>
                </a:solidFill>
              </a:rPr>
              <a:t>? </a:t>
            </a:r>
            <a:r>
              <a:rPr lang="en-US" sz="3200" dirty="0" err="1">
                <a:solidFill>
                  <a:srgbClr val="FF0000"/>
                </a:solidFill>
              </a:rPr>
              <a:t>Nếu</a:t>
            </a:r>
            <a:r>
              <a:rPr lang="en-US" sz="3200" dirty="0">
                <a:solidFill>
                  <a:srgbClr val="FF0000"/>
                </a:solidFill>
              </a:rPr>
              <a:t> </a:t>
            </a:r>
            <a:r>
              <a:rPr lang="en-US" sz="3200" dirty="0" err="1">
                <a:solidFill>
                  <a:srgbClr val="FF0000"/>
                </a:solidFill>
              </a:rPr>
              <a:t>được</a:t>
            </a:r>
            <a:r>
              <a:rPr lang="en-US" sz="3200" dirty="0">
                <a:solidFill>
                  <a:srgbClr val="FF0000"/>
                </a:solidFill>
              </a:rPr>
              <a:t> </a:t>
            </a:r>
            <a:r>
              <a:rPr lang="en-US" sz="3200" dirty="0" err="1">
                <a:solidFill>
                  <a:srgbClr val="FF0000"/>
                </a:solidFill>
              </a:rPr>
              <a:t>cảm</a:t>
            </a:r>
            <a:r>
              <a:rPr lang="en-US" sz="3200" dirty="0">
                <a:solidFill>
                  <a:srgbClr val="FF0000"/>
                </a:solidFill>
              </a:rPr>
              <a:t> </a:t>
            </a:r>
            <a:r>
              <a:rPr lang="en-US" sz="3200" dirty="0" err="1">
                <a:solidFill>
                  <a:srgbClr val="FF0000"/>
                </a:solidFill>
              </a:rPr>
              <a:t>hóa</a:t>
            </a:r>
            <a:r>
              <a:rPr lang="en-US" sz="3200" dirty="0">
                <a:solidFill>
                  <a:srgbClr val="FF0000"/>
                </a:solidFill>
              </a:rPr>
              <a:t> </a:t>
            </a:r>
            <a:r>
              <a:rPr lang="en-US" sz="3200" dirty="0" err="1">
                <a:solidFill>
                  <a:srgbClr val="FF0000"/>
                </a:solidFill>
              </a:rPr>
              <a:t>cuộc</a:t>
            </a:r>
            <a:r>
              <a:rPr lang="en-US" sz="3200" dirty="0">
                <a:solidFill>
                  <a:srgbClr val="FF0000"/>
                </a:solidFill>
              </a:rPr>
              <a:t> </a:t>
            </a:r>
            <a:r>
              <a:rPr lang="en-US" sz="3200" dirty="0" err="1">
                <a:solidFill>
                  <a:srgbClr val="FF0000"/>
                </a:solidFill>
              </a:rPr>
              <a:t>sống</a:t>
            </a:r>
            <a:r>
              <a:rPr lang="en-US" sz="3200" dirty="0">
                <a:solidFill>
                  <a:srgbClr val="FF0000"/>
                </a:solidFill>
              </a:rPr>
              <a:t> </a:t>
            </a:r>
            <a:r>
              <a:rPr lang="en-US" sz="3200" dirty="0" err="1">
                <a:solidFill>
                  <a:srgbClr val="FF0000"/>
                </a:solidFill>
              </a:rPr>
              <a:t>của</a:t>
            </a:r>
            <a:r>
              <a:rPr lang="en-US" sz="3200" dirty="0">
                <a:solidFill>
                  <a:srgbClr val="FF0000"/>
                </a:solidFill>
              </a:rPr>
              <a:t> </a:t>
            </a:r>
            <a:r>
              <a:rPr lang="en-US" sz="3200" dirty="0" err="1">
                <a:solidFill>
                  <a:srgbClr val="FF0000"/>
                </a:solidFill>
              </a:rPr>
              <a:t>cáo</a:t>
            </a:r>
            <a:r>
              <a:rPr lang="en-US" sz="3200" dirty="0">
                <a:solidFill>
                  <a:srgbClr val="FF0000"/>
                </a:solidFill>
              </a:rPr>
              <a:t> </a:t>
            </a:r>
            <a:r>
              <a:rPr lang="en-US" sz="3200" dirty="0" err="1">
                <a:solidFill>
                  <a:srgbClr val="FF0000"/>
                </a:solidFill>
              </a:rPr>
              <a:t>sẽ</a:t>
            </a:r>
            <a:r>
              <a:rPr lang="en-US" sz="3200" dirty="0">
                <a:solidFill>
                  <a:srgbClr val="FF0000"/>
                </a:solidFill>
              </a:rPr>
              <a:t> </a:t>
            </a:r>
            <a:r>
              <a:rPr lang="en-US" sz="3200" dirty="0" err="1">
                <a:solidFill>
                  <a:srgbClr val="FF0000"/>
                </a:solidFill>
              </a:rPr>
              <a:t>thay</a:t>
            </a:r>
            <a:r>
              <a:rPr lang="en-US" sz="3200" dirty="0">
                <a:solidFill>
                  <a:srgbClr val="FF0000"/>
                </a:solidFill>
              </a:rPr>
              <a:t> </a:t>
            </a:r>
            <a:r>
              <a:rPr lang="en-US" sz="3200" dirty="0" err="1">
                <a:solidFill>
                  <a:srgbClr val="FF0000"/>
                </a:solidFill>
              </a:rPr>
              <a:t>đổi</a:t>
            </a:r>
            <a:r>
              <a:rPr lang="en-US" sz="3200" dirty="0">
                <a:solidFill>
                  <a:srgbClr val="FF0000"/>
                </a:solidFill>
              </a:rPr>
              <a:t> </a:t>
            </a:r>
            <a:r>
              <a:rPr lang="en-US" sz="3200" dirty="0" err="1">
                <a:solidFill>
                  <a:srgbClr val="FF0000"/>
                </a:solidFill>
              </a:rPr>
              <a:t>như</a:t>
            </a:r>
            <a:r>
              <a:rPr lang="en-US" sz="3200" dirty="0">
                <a:solidFill>
                  <a:srgbClr val="FF0000"/>
                </a:solidFill>
              </a:rPr>
              <a:t> </a:t>
            </a:r>
            <a:r>
              <a:rPr lang="en-US" sz="3200" dirty="0" err="1">
                <a:solidFill>
                  <a:srgbClr val="FF0000"/>
                </a:solidFill>
              </a:rPr>
              <a:t>thế</a:t>
            </a:r>
            <a:r>
              <a:rPr lang="en-US" sz="3200" dirty="0">
                <a:solidFill>
                  <a:srgbClr val="FF0000"/>
                </a:solidFill>
              </a:rPr>
              <a:t> </a:t>
            </a:r>
            <a:r>
              <a:rPr lang="en-US" sz="3200" dirty="0" err="1">
                <a:solidFill>
                  <a:srgbClr val="FF0000"/>
                </a:solidFill>
              </a:rPr>
              <a:t>nào</a:t>
            </a:r>
            <a:r>
              <a:rPr lang="en-US" sz="3200" dirty="0">
                <a:solidFill>
                  <a:srgbClr val="FF0000"/>
                </a:solidFill>
              </a:rPr>
              <a:t>? </a:t>
            </a:r>
          </a:p>
          <a:p>
            <a:r>
              <a:rPr lang="en-US" sz="3200" dirty="0">
                <a:solidFill>
                  <a:srgbClr val="FF0000"/>
                </a:solidFill>
              </a:rPr>
              <a:t>? Qua </a:t>
            </a:r>
            <a:r>
              <a:rPr lang="en-US" sz="3200" dirty="0" err="1">
                <a:solidFill>
                  <a:srgbClr val="FF0000"/>
                </a:solidFill>
              </a:rPr>
              <a:t>đó</a:t>
            </a:r>
            <a:r>
              <a:rPr lang="en-US" sz="3200" dirty="0">
                <a:solidFill>
                  <a:srgbClr val="FF0000"/>
                </a:solidFill>
              </a:rPr>
              <a:t> </a:t>
            </a:r>
            <a:r>
              <a:rPr lang="en-US" sz="3200" dirty="0" err="1">
                <a:solidFill>
                  <a:srgbClr val="FF0000"/>
                </a:solidFill>
              </a:rPr>
              <a:t>em</a:t>
            </a:r>
            <a:r>
              <a:rPr lang="en-US" sz="3200" dirty="0">
                <a:solidFill>
                  <a:srgbClr val="FF0000"/>
                </a:solidFill>
              </a:rPr>
              <a:t> </a:t>
            </a:r>
            <a:r>
              <a:rPr lang="en-US" sz="3200" dirty="0" err="1">
                <a:solidFill>
                  <a:srgbClr val="FF0000"/>
                </a:solidFill>
              </a:rPr>
              <a:t>hiểu</a:t>
            </a:r>
            <a:r>
              <a:rPr lang="en-US" sz="3200" dirty="0">
                <a:solidFill>
                  <a:srgbClr val="FF0000"/>
                </a:solidFill>
              </a:rPr>
              <a:t> </a:t>
            </a:r>
            <a:r>
              <a:rPr lang="en-US" sz="3200" dirty="0" err="1">
                <a:solidFill>
                  <a:srgbClr val="FF0000"/>
                </a:solidFill>
              </a:rPr>
              <a:t>được</a:t>
            </a:r>
            <a:r>
              <a:rPr lang="en-US" sz="3200" dirty="0">
                <a:solidFill>
                  <a:srgbClr val="FF0000"/>
                </a:solidFill>
              </a:rPr>
              <a:t> ý </a:t>
            </a:r>
            <a:r>
              <a:rPr lang="en-US" sz="3200" dirty="0" err="1">
                <a:solidFill>
                  <a:srgbClr val="FF0000"/>
                </a:solidFill>
              </a:rPr>
              <a:t>nghĩa</a:t>
            </a:r>
            <a:r>
              <a:rPr lang="en-US" sz="3200" dirty="0">
                <a:solidFill>
                  <a:srgbClr val="FF0000"/>
                </a:solidFill>
              </a:rPr>
              <a:t> </a:t>
            </a:r>
            <a:r>
              <a:rPr lang="en-US" sz="3200" dirty="0" err="1">
                <a:solidFill>
                  <a:srgbClr val="FF0000"/>
                </a:solidFill>
              </a:rPr>
              <a:t>gì</a:t>
            </a:r>
            <a:r>
              <a:rPr lang="en-US" sz="3200" dirty="0">
                <a:solidFill>
                  <a:srgbClr val="FF0000"/>
                </a:solidFill>
              </a:rPr>
              <a:t> </a:t>
            </a:r>
            <a:r>
              <a:rPr lang="en-US" sz="3200" dirty="0" err="1">
                <a:solidFill>
                  <a:srgbClr val="FF0000"/>
                </a:solidFill>
              </a:rPr>
              <a:t>của</a:t>
            </a:r>
            <a:r>
              <a:rPr lang="en-US" sz="3200" dirty="0">
                <a:solidFill>
                  <a:srgbClr val="FF0000"/>
                </a:solidFill>
              </a:rPr>
              <a:t> </a:t>
            </a:r>
            <a:r>
              <a:rPr lang="en-US" sz="3200" dirty="0" err="1">
                <a:solidFill>
                  <a:srgbClr val="FF0000"/>
                </a:solidFill>
              </a:rPr>
              <a:t>tình</a:t>
            </a:r>
            <a:r>
              <a:rPr lang="en-US" sz="3200" dirty="0">
                <a:solidFill>
                  <a:srgbClr val="FF0000"/>
                </a:solidFill>
              </a:rPr>
              <a:t> </a:t>
            </a:r>
            <a:r>
              <a:rPr lang="en-US" sz="3200" dirty="0" err="1">
                <a:solidFill>
                  <a:srgbClr val="FF0000"/>
                </a:solidFill>
              </a:rPr>
              <a:t>bạn</a:t>
            </a:r>
            <a:r>
              <a:rPr lang="en-US" sz="3200" dirty="0">
                <a:solidFill>
                  <a:srgbClr val="FF0000"/>
                </a:solidFill>
              </a:rPr>
              <a:t>? </a:t>
            </a:r>
          </a:p>
        </p:txBody>
      </p:sp>
      <p:pic>
        <p:nvPicPr>
          <p:cNvPr id="22" name="图片 24">
            <a:extLst>
              <a:ext uri="{FF2B5EF4-FFF2-40B4-BE49-F238E27FC236}">
                <a16:creationId xmlns:a16="http://schemas.microsoft.com/office/drawing/2014/main" id="{59565988-A297-4EE8-B260-AE792038C9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5392" y="4645152"/>
            <a:ext cx="2114285" cy="1954382"/>
          </a:xfrm>
          <a:prstGeom prst="rect">
            <a:avLst/>
          </a:prstGeom>
          <a:noFill/>
          <a:ln w="9525">
            <a:noFill/>
          </a:ln>
        </p:spPr>
      </p:pic>
    </p:spTree>
    <p:extLst>
      <p:ext uri="{BB962C8B-B14F-4D97-AF65-F5344CB8AC3E}">
        <p14:creationId xmlns:p14="http://schemas.microsoft.com/office/powerpoint/2010/main" val="131310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24">
            <a:extLst>
              <a:ext uri="{FF2B5EF4-FFF2-40B4-BE49-F238E27FC236}">
                <a16:creationId xmlns:a16="http://schemas.microsoft.com/office/drawing/2014/main" id="{3881E11D-F680-4038-8D94-3250CCD672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95664" y="60041"/>
            <a:ext cx="1620625" cy="970247"/>
          </a:xfrm>
          <a:prstGeom prst="rect">
            <a:avLst/>
          </a:prstGeom>
          <a:noFill/>
          <a:ln w="9525">
            <a:noFill/>
          </a:ln>
        </p:spPr>
      </p:pic>
      <p:sp>
        <p:nvSpPr>
          <p:cNvPr id="16" name="Rectangle 15">
            <a:extLst>
              <a:ext uri="{FF2B5EF4-FFF2-40B4-BE49-F238E27FC236}">
                <a16:creationId xmlns:a16="http://schemas.microsoft.com/office/drawing/2014/main" id="{BD8E3F9A-B664-4F6A-86DF-DA63985ED737}"/>
              </a:ext>
            </a:extLst>
          </p:cNvPr>
          <p:cNvSpPr/>
          <p:nvPr/>
        </p:nvSpPr>
        <p:spPr>
          <a:xfrm>
            <a:off x="153511" y="3973109"/>
            <a:ext cx="8853050" cy="2439770"/>
          </a:xfrm>
          <a:prstGeom prst="rect">
            <a:avLst/>
          </a:prstGeom>
        </p:spPr>
        <p:txBody>
          <a:bodyPr wrap="square">
            <a:spAutoFit/>
          </a:bodyPr>
          <a:lstStyle/>
          <a:p>
            <a:pPr algn="just">
              <a:lnSpc>
                <a:spcPct val="107000"/>
              </a:lnSpc>
              <a:spcAft>
                <a:spcPts val="800"/>
              </a:spcAft>
            </a:pPr>
            <a:r>
              <a:rPr lang="en-US" sz="28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Nếu</a:t>
            </a:r>
            <a:r>
              <a:rPr lang="en-US" sz="28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8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cảm</a:t>
            </a:r>
            <a:r>
              <a:rPr lang="en-US" sz="28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hóa</a:t>
            </a:r>
            <a:r>
              <a:rPr lang="en-US" sz="28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cuộc</a:t>
            </a:r>
            <a:r>
              <a:rPr lang="en-US" sz="28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sống</a:t>
            </a:r>
            <a:r>
              <a:rPr lang="en-US" sz="28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cáo</a:t>
            </a:r>
            <a:r>
              <a:rPr lang="en-US" sz="28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sẽ</a:t>
            </a:r>
            <a:r>
              <a:rPr lang="en-US" sz="28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thay</a:t>
            </a:r>
            <a:r>
              <a:rPr lang="en-US" sz="28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đổi</a:t>
            </a:r>
            <a:r>
              <a:rPr lang="en-US" sz="28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từ</a:t>
            </a:r>
            <a:r>
              <a:rPr lang="en-US" sz="28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buồn</a:t>
            </a:r>
            <a:r>
              <a:rPr lang="en-US" sz="28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tẻ</a:t>
            </a:r>
            <a:r>
              <a:rPr lang="en-US" sz="28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quẩn</a:t>
            </a:r>
            <a:r>
              <a:rPr lang="en-US" sz="28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quanh</a:t>
            </a:r>
            <a:r>
              <a:rPr lang="en-US" sz="28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sợ</a:t>
            </a:r>
            <a:r>
              <a:rPr lang="en-US" sz="28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hãi</a:t>
            </a:r>
            <a:r>
              <a:rPr lang="en-US" sz="28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trở</a:t>
            </a:r>
            <a:r>
              <a:rPr lang="en-US" sz="28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nên</a:t>
            </a:r>
            <a:r>
              <a:rPr lang="en-US" sz="28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tươi</a:t>
            </a:r>
            <a:r>
              <a:rPr lang="en-US" sz="28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sáng</a:t>
            </a:r>
            <a:r>
              <a:rPr lang="en-US" sz="28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đẹp</a:t>
            </a:r>
            <a:r>
              <a:rPr lang="en-US" sz="28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đẽ</a:t>
            </a:r>
            <a:r>
              <a:rPr lang="en-US" sz="28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tràn</a:t>
            </a:r>
            <a:r>
              <a:rPr lang="en-US" sz="28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đầy</a:t>
            </a:r>
            <a:r>
              <a:rPr lang="en-US" sz="28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hạnh</a:t>
            </a:r>
            <a:r>
              <a:rPr lang="en-US" sz="28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phúc</a:t>
            </a:r>
            <a:r>
              <a:rPr lang="en-US" sz="28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như</a:t>
            </a:r>
            <a:r>
              <a:rPr lang="en-US" sz="28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8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chiếu</a:t>
            </a:r>
            <a:r>
              <a:rPr lang="en-US" sz="28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sáng</a:t>
            </a:r>
            <a:r>
              <a:rPr lang="en-US" sz="28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b="1" dirty="0">
              <a:solidFill>
                <a:srgbClr val="4118A8"/>
              </a:solidFill>
              <a:latin typeface="Calibri" panose="020F0502020204030204" pitchFamily="34" charset="0"/>
              <a:ea typeface="Calibri" panose="020F0502020204030204" pitchFamily="34" charset="0"/>
              <a:cs typeface="Times New Roman" panose="02020603050405020304" pitchFamily="18" charset="0"/>
            </a:endParaRPr>
          </a:p>
          <a:p>
            <a:r>
              <a:rPr lang="en-US" sz="2800" b="1" dirty="0">
                <a:solidFill>
                  <a:srgbClr val="4118A8"/>
                </a:solidFill>
                <a:latin typeface="Times New Roman" panose="02020603050405020304" pitchFamily="18" charset="0"/>
                <a:ea typeface="Calibri" panose="020F0502020204030204" pitchFamily="34" charset="0"/>
              </a:rPr>
              <a:t>- Con </a:t>
            </a:r>
            <a:r>
              <a:rPr lang="en-US" sz="2800" b="1" dirty="0" err="1">
                <a:solidFill>
                  <a:srgbClr val="4118A8"/>
                </a:solidFill>
                <a:latin typeface="Times New Roman" panose="02020603050405020304" pitchFamily="18" charset="0"/>
                <a:ea typeface="Calibri" panose="020F0502020204030204" pitchFamily="34" charset="0"/>
              </a:rPr>
              <a:t>cáo</a:t>
            </a:r>
            <a:r>
              <a:rPr lang="en-US" sz="2800" b="1" dirty="0">
                <a:solidFill>
                  <a:srgbClr val="4118A8"/>
                </a:solidFill>
                <a:latin typeface="Times New Roman" panose="02020603050405020304" pitchFamily="18" charset="0"/>
                <a:ea typeface="Calibri" panose="020F0502020204030204" pitchFamily="34" charset="0"/>
              </a:rPr>
              <a:t> </a:t>
            </a:r>
            <a:r>
              <a:rPr lang="en-US" sz="2800" b="1" dirty="0" err="1">
                <a:solidFill>
                  <a:srgbClr val="4118A8"/>
                </a:solidFill>
                <a:latin typeface="Times New Roman" panose="02020603050405020304" pitchFamily="18" charset="0"/>
                <a:ea typeface="Calibri" panose="020F0502020204030204" pitchFamily="34" charset="0"/>
              </a:rPr>
              <a:t>sẽ</a:t>
            </a:r>
            <a:r>
              <a:rPr lang="en-US" sz="2800" b="1" dirty="0">
                <a:solidFill>
                  <a:srgbClr val="4118A8"/>
                </a:solidFill>
                <a:latin typeface="Times New Roman" panose="02020603050405020304" pitchFamily="18" charset="0"/>
                <a:ea typeface="Calibri" panose="020F0502020204030204" pitchFamily="34" charset="0"/>
              </a:rPr>
              <a:t> </a:t>
            </a:r>
            <a:r>
              <a:rPr lang="en-US" sz="2800" b="1" dirty="0" err="1">
                <a:solidFill>
                  <a:srgbClr val="4118A8"/>
                </a:solidFill>
                <a:latin typeface="Times New Roman" panose="02020603050405020304" pitchFamily="18" charset="0"/>
                <a:ea typeface="Calibri" panose="020F0502020204030204" pitchFamily="34" charset="0"/>
              </a:rPr>
              <a:t>rất</a:t>
            </a:r>
            <a:r>
              <a:rPr lang="en-US" sz="2800" b="1" dirty="0">
                <a:solidFill>
                  <a:srgbClr val="4118A8"/>
                </a:solidFill>
                <a:latin typeface="Times New Roman" panose="02020603050405020304" pitchFamily="18" charset="0"/>
                <a:ea typeface="Calibri" panose="020F0502020204030204" pitchFamily="34" charset="0"/>
              </a:rPr>
              <a:t> </a:t>
            </a:r>
            <a:r>
              <a:rPr lang="en-US" sz="2800" b="1" dirty="0" err="1">
                <a:solidFill>
                  <a:srgbClr val="4118A8"/>
                </a:solidFill>
                <a:latin typeface="Times New Roman" panose="02020603050405020304" pitchFamily="18" charset="0"/>
                <a:ea typeface="Calibri" panose="020F0502020204030204" pitchFamily="34" charset="0"/>
              </a:rPr>
              <a:t>vui</a:t>
            </a:r>
            <a:r>
              <a:rPr lang="en-US" sz="2800" b="1" dirty="0">
                <a:solidFill>
                  <a:srgbClr val="4118A8"/>
                </a:solidFill>
                <a:latin typeface="Times New Roman" panose="02020603050405020304" pitchFamily="18" charset="0"/>
                <a:ea typeface="Calibri" panose="020F0502020204030204" pitchFamily="34" charset="0"/>
              </a:rPr>
              <a:t> </a:t>
            </a:r>
            <a:r>
              <a:rPr lang="en-US" sz="2800" b="1" dirty="0" err="1">
                <a:solidFill>
                  <a:srgbClr val="4118A8"/>
                </a:solidFill>
                <a:latin typeface="Times New Roman" panose="02020603050405020304" pitchFamily="18" charset="0"/>
                <a:ea typeface="Calibri" panose="020F0502020204030204" pitchFamily="34" charset="0"/>
              </a:rPr>
              <a:t>thích</a:t>
            </a:r>
            <a:r>
              <a:rPr lang="en-US" sz="2800" b="1" dirty="0">
                <a:solidFill>
                  <a:srgbClr val="4118A8"/>
                </a:solidFill>
                <a:latin typeface="Times New Roman" panose="02020603050405020304" pitchFamily="18" charset="0"/>
                <a:ea typeface="Calibri" panose="020F0502020204030204" pitchFamily="34" charset="0"/>
              </a:rPr>
              <a:t> </a:t>
            </a:r>
            <a:r>
              <a:rPr lang="en-US" sz="2800" b="1" dirty="0" err="1">
                <a:solidFill>
                  <a:srgbClr val="4118A8"/>
                </a:solidFill>
                <a:latin typeface="Times New Roman" panose="02020603050405020304" pitchFamily="18" charset="0"/>
                <a:ea typeface="Calibri" panose="020F0502020204030204" pitchFamily="34" charset="0"/>
              </a:rPr>
              <a:t>khi</a:t>
            </a:r>
            <a:r>
              <a:rPr lang="en-US" sz="2800" b="1" dirty="0">
                <a:solidFill>
                  <a:srgbClr val="4118A8"/>
                </a:solidFill>
                <a:latin typeface="Times New Roman" panose="02020603050405020304" pitchFamily="18" charset="0"/>
                <a:ea typeface="Calibri" panose="020F0502020204030204" pitchFamily="34" charset="0"/>
              </a:rPr>
              <a:t> </a:t>
            </a:r>
            <a:r>
              <a:rPr lang="en-US" sz="2800" b="1" dirty="0" err="1">
                <a:solidFill>
                  <a:srgbClr val="4118A8"/>
                </a:solidFill>
                <a:latin typeface="Times New Roman" panose="02020603050405020304" pitchFamily="18" charset="0"/>
                <a:ea typeface="Calibri" panose="020F0502020204030204" pitchFamily="34" charset="0"/>
              </a:rPr>
              <a:t>được</a:t>
            </a:r>
            <a:r>
              <a:rPr lang="en-US" sz="2800" b="1" dirty="0">
                <a:solidFill>
                  <a:srgbClr val="4118A8"/>
                </a:solidFill>
                <a:latin typeface="Times New Roman" panose="02020603050405020304" pitchFamily="18" charset="0"/>
                <a:ea typeface="Calibri" panose="020F0502020204030204" pitchFamily="34" charset="0"/>
              </a:rPr>
              <a:t> </a:t>
            </a:r>
            <a:r>
              <a:rPr lang="en-US" sz="2800" b="1" dirty="0" err="1">
                <a:solidFill>
                  <a:srgbClr val="4118A8"/>
                </a:solidFill>
                <a:latin typeface="Times New Roman" panose="02020603050405020304" pitchFamily="18" charset="0"/>
                <a:ea typeface="Calibri" panose="020F0502020204030204" pitchFamily="34" charset="0"/>
              </a:rPr>
              <a:t>kết</a:t>
            </a:r>
            <a:r>
              <a:rPr lang="en-US" sz="2800" b="1" dirty="0">
                <a:solidFill>
                  <a:srgbClr val="4118A8"/>
                </a:solidFill>
                <a:latin typeface="Times New Roman" panose="02020603050405020304" pitchFamily="18" charset="0"/>
                <a:ea typeface="Calibri" panose="020F0502020204030204" pitchFamily="34" charset="0"/>
              </a:rPr>
              <a:t> </a:t>
            </a:r>
            <a:r>
              <a:rPr lang="en-US" sz="2800" b="1" dirty="0" err="1">
                <a:solidFill>
                  <a:srgbClr val="4118A8"/>
                </a:solidFill>
                <a:latin typeface="Times New Roman" panose="02020603050405020304" pitchFamily="18" charset="0"/>
                <a:ea typeface="Calibri" panose="020F0502020204030204" pitchFamily="34" charset="0"/>
              </a:rPr>
              <a:t>bạn</a:t>
            </a:r>
            <a:r>
              <a:rPr lang="en-US" sz="2800" b="1" dirty="0">
                <a:solidFill>
                  <a:srgbClr val="4118A8"/>
                </a:solidFill>
                <a:latin typeface="Times New Roman" panose="02020603050405020304" pitchFamily="18" charset="0"/>
                <a:ea typeface="Calibri" panose="020F0502020204030204" pitchFamily="34" charset="0"/>
              </a:rPr>
              <a:t> </a:t>
            </a:r>
            <a:r>
              <a:rPr lang="en-US" sz="2800" b="1" dirty="0" err="1">
                <a:solidFill>
                  <a:srgbClr val="4118A8"/>
                </a:solidFill>
                <a:latin typeface="Times New Roman" panose="02020603050405020304" pitchFamily="18" charset="0"/>
                <a:ea typeface="Calibri" panose="020F0502020204030204" pitchFamily="34" charset="0"/>
              </a:rPr>
              <a:t>với</a:t>
            </a:r>
            <a:r>
              <a:rPr lang="en-US" sz="2800" b="1" dirty="0">
                <a:solidFill>
                  <a:srgbClr val="4118A8"/>
                </a:solidFill>
                <a:latin typeface="Times New Roman" panose="02020603050405020304" pitchFamily="18" charset="0"/>
                <a:ea typeface="Calibri" panose="020F0502020204030204" pitchFamily="34" charset="0"/>
              </a:rPr>
              <a:t> </a:t>
            </a:r>
            <a:r>
              <a:rPr lang="en-US" sz="2800" b="1" dirty="0" err="1">
                <a:solidFill>
                  <a:srgbClr val="4118A8"/>
                </a:solidFill>
                <a:latin typeface="Times New Roman" panose="02020603050405020304" pitchFamily="18" charset="0"/>
                <a:ea typeface="Calibri" panose="020F0502020204030204" pitchFamily="34" charset="0"/>
              </a:rPr>
              <a:t>hoàng</a:t>
            </a:r>
            <a:r>
              <a:rPr lang="en-US" sz="2800" b="1" dirty="0">
                <a:solidFill>
                  <a:srgbClr val="4118A8"/>
                </a:solidFill>
                <a:latin typeface="Times New Roman" panose="02020603050405020304" pitchFamily="18" charset="0"/>
                <a:ea typeface="Calibri" panose="020F0502020204030204" pitchFamily="34" charset="0"/>
              </a:rPr>
              <a:t> </a:t>
            </a:r>
            <a:r>
              <a:rPr lang="en-US" sz="2800" b="1" dirty="0" err="1">
                <a:solidFill>
                  <a:srgbClr val="4118A8"/>
                </a:solidFill>
                <a:latin typeface="Times New Roman" panose="02020603050405020304" pitchFamily="18" charset="0"/>
                <a:ea typeface="Calibri" panose="020F0502020204030204" pitchFamily="34" charset="0"/>
              </a:rPr>
              <a:t>tử</a:t>
            </a:r>
            <a:r>
              <a:rPr lang="en-US" sz="2800" b="1" dirty="0">
                <a:solidFill>
                  <a:srgbClr val="4118A8"/>
                </a:solidFill>
                <a:latin typeface="Times New Roman" panose="02020603050405020304" pitchFamily="18" charset="0"/>
                <a:ea typeface="Calibri" panose="020F0502020204030204" pitchFamily="34" charset="0"/>
              </a:rPr>
              <a:t> </a:t>
            </a:r>
            <a:r>
              <a:rPr lang="en-US" sz="2800" b="1" dirty="0" err="1">
                <a:solidFill>
                  <a:srgbClr val="4118A8"/>
                </a:solidFill>
                <a:latin typeface="Times New Roman" panose="02020603050405020304" pitchFamily="18" charset="0"/>
                <a:ea typeface="Calibri" panose="020F0502020204030204" pitchFamily="34" charset="0"/>
              </a:rPr>
              <a:t>bé</a:t>
            </a:r>
            <a:r>
              <a:rPr lang="en-US" sz="2800" b="1" dirty="0">
                <a:solidFill>
                  <a:srgbClr val="4118A8"/>
                </a:solidFill>
                <a:latin typeface="Times New Roman" panose="02020603050405020304" pitchFamily="18" charset="0"/>
                <a:ea typeface="Calibri" panose="020F0502020204030204" pitchFamily="34" charset="0"/>
              </a:rPr>
              <a:t> </a:t>
            </a:r>
            <a:r>
              <a:rPr lang="en-US" sz="2800" b="1" dirty="0" err="1">
                <a:solidFill>
                  <a:srgbClr val="4118A8"/>
                </a:solidFill>
                <a:latin typeface="Times New Roman" panose="02020603050405020304" pitchFamily="18" charset="0"/>
                <a:ea typeface="Calibri" panose="020F0502020204030204" pitchFamily="34" charset="0"/>
              </a:rPr>
              <a:t>và</a:t>
            </a:r>
            <a:r>
              <a:rPr lang="en-US" sz="2800" b="1" dirty="0">
                <a:solidFill>
                  <a:srgbClr val="4118A8"/>
                </a:solidFill>
                <a:latin typeface="Times New Roman" panose="02020603050405020304" pitchFamily="18" charset="0"/>
                <a:ea typeface="Calibri" panose="020F0502020204030204" pitchFamily="34" charset="0"/>
              </a:rPr>
              <a:t> </a:t>
            </a:r>
            <a:r>
              <a:rPr lang="en-US" sz="2800" b="1" dirty="0" err="1">
                <a:solidFill>
                  <a:srgbClr val="4118A8"/>
                </a:solidFill>
                <a:latin typeface="Times New Roman" panose="02020603050405020304" pitchFamily="18" charset="0"/>
                <a:ea typeface="Calibri" panose="020F0502020204030204" pitchFamily="34" charset="0"/>
              </a:rPr>
              <a:t>nhận</a:t>
            </a:r>
            <a:r>
              <a:rPr lang="en-US" sz="2800" b="1" dirty="0">
                <a:solidFill>
                  <a:srgbClr val="4118A8"/>
                </a:solidFill>
                <a:latin typeface="Times New Roman" panose="02020603050405020304" pitchFamily="18" charset="0"/>
                <a:ea typeface="Calibri" panose="020F0502020204030204" pitchFamily="34" charset="0"/>
              </a:rPr>
              <a:t> </a:t>
            </a:r>
            <a:r>
              <a:rPr lang="en-US" sz="2800" b="1" dirty="0" err="1">
                <a:solidFill>
                  <a:srgbClr val="4118A8"/>
                </a:solidFill>
                <a:latin typeface="Times New Roman" panose="02020603050405020304" pitchFamily="18" charset="0"/>
                <a:ea typeface="Calibri" panose="020F0502020204030204" pitchFamily="34" charset="0"/>
              </a:rPr>
              <a:t>ra</a:t>
            </a:r>
            <a:r>
              <a:rPr lang="en-US" sz="2800" b="1" dirty="0">
                <a:solidFill>
                  <a:srgbClr val="4118A8"/>
                </a:solidFill>
                <a:latin typeface="Times New Roman" panose="02020603050405020304" pitchFamily="18" charset="0"/>
                <a:ea typeface="Calibri" panose="020F0502020204030204" pitchFamily="34" charset="0"/>
              </a:rPr>
              <a:t> </a:t>
            </a:r>
            <a:r>
              <a:rPr lang="en-US" sz="2800" b="1" dirty="0" err="1">
                <a:solidFill>
                  <a:srgbClr val="4118A8"/>
                </a:solidFill>
                <a:latin typeface="Times New Roman" panose="02020603050405020304" pitchFamily="18" charset="0"/>
                <a:ea typeface="Calibri" panose="020F0502020204030204" pitchFamily="34" charset="0"/>
              </a:rPr>
              <a:t>được</a:t>
            </a:r>
            <a:r>
              <a:rPr lang="en-US" sz="2800" b="1" dirty="0">
                <a:solidFill>
                  <a:srgbClr val="4118A8"/>
                </a:solidFill>
                <a:latin typeface="Times New Roman" panose="02020603050405020304" pitchFamily="18" charset="0"/>
                <a:ea typeface="Calibri" panose="020F0502020204030204" pitchFamily="34" charset="0"/>
              </a:rPr>
              <a:t> </a:t>
            </a:r>
            <a:r>
              <a:rPr lang="en-US" sz="2800" b="1" dirty="0" err="1">
                <a:solidFill>
                  <a:srgbClr val="4118A8"/>
                </a:solidFill>
                <a:latin typeface="Times New Roman" panose="02020603050405020304" pitchFamily="18" charset="0"/>
                <a:ea typeface="Calibri" panose="020F0502020204030204" pitchFamily="34" charset="0"/>
              </a:rPr>
              <a:t>giá</a:t>
            </a:r>
            <a:r>
              <a:rPr lang="en-US" sz="2800" b="1" dirty="0">
                <a:solidFill>
                  <a:srgbClr val="4118A8"/>
                </a:solidFill>
                <a:latin typeface="Times New Roman" panose="02020603050405020304" pitchFamily="18" charset="0"/>
                <a:ea typeface="Calibri" panose="020F0502020204030204" pitchFamily="34" charset="0"/>
              </a:rPr>
              <a:t> </a:t>
            </a:r>
            <a:r>
              <a:rPr lang="en-US" sz="2800" b="1" dirty="0" err="1">
                <a:solidFill>
                  <a:srgbClr val="4118A8"/>
                </a:solidFill>
                <a:latin typeface="Times New Roman" panose="02020603050405020304" pitchFamily="18" charset="0"/>
                <a:ea typeface="Calibri" panose="020F0502020204030204" pitchFamily="34" charset="0"/>
              </a:rPr>
              <a:t>trị</a:t>
            </a:r>
            <a:r>
              <a:rPr lang="en-US" sz="2800" b="1" dirty="0">
                <a:solidFill>
                  <a:srgbClr val="4118A8"/>
                </a:solidFill>
                <a:latin typeface="Times New Roman" panose="02020603050405020304" pitchFamily="18" charset="0"/>
                <a:ea typeface="Calibri" panose="020F0502020204030204" pitchFamily="34" charset="0"/>
              </a:rPr>
              <a:t> </a:t>
            </a:r>
            <a:r>
              <a:rPr lang="en-US" sz="2800" b="1" dirty="0" err="1">
                <a:solidFill>
                  <a:srgbClr val="4118A8"/>
                </a:solidFill>
                <a:latin typeface="Times New Roman" panose="02020603050405020304" pitchFamily="18" charset="0"/>
                <a:ea typeface="Calibri" panose="020F0502020204030204" pitchFamily="34" charset="0"/>
              </a:rPr>
              <a:t>của</a:t>
            </a:r>
            <a:r>
              <a:rPr lang="en-US" sz="2800" b="1" dirty="0">
                <a:solidFill>
                  <a:srgbClr val="4118A8"/>
                </a:solidFill>
                <a:latin typeface="Times New Roman" panose="02020603050405020304" pitchFamily="18" charset="0"/>
                <a:ea typeface="Calibri" panose="020F0502020204030204" pitchFamily="34" charset="0"/>
              </a:rPr>
              <a:t> </a:t>
            </a:r>
            <a:r>
              <a:rPr lang="en-US" sz="2800" b="1" dirty="0" err="1">
                <a:solidFill>
                  <a:srgbClr val="4118A8"/>
                </a:solidFill>
                <a:latin typeface="Times New Roman" panose="02020603050405020304" pitchFamily="18" charset="0"/>
                <a:ea typeface="Calibri" panose="020F0502020204030204" pitchFamily="34" charset="0"/>
              </a:rPr>
              <a:t>tình</a:t>
            </a:r>
            <a:r>
              <a:rPr lang="en-US" sz="2800" b="1" dirty="0">
                <a:solidFill>
                  <a:srgbClr val="4118A8"/>
                </a:solidFill>
                <a:latin typeface="Times New Roman" panose="02020603050405020304" pitchFamily="18" charset="0"/>
                <a:ea typeface="Calibri" panose="020F0502020204030204" pitchFamily="34" charset="0"/>
              </a:rPr>
              <a:t> </a:t>
            </a:r>
            <a:r>
              <a:rPr lang="en-US" sz="2800" b="1" dirty="0" err="1">
                <a:solidFill>
                  <a:srgbClr val="4118A8"/>
                </a:solidFill>
                <a:latin typeface="Times New Roman" panose="02020603050405020304" pitchFamily="18" charset="0"/>
                <a:ea typeface="Calibri" panose="020F0502020204030204" pitchFamily="34" charset="0"/>
              </a:rPr>
              <a:t>bạn</a:t>
            </a:r>
            <a:r>
              <a:rPr lang="en-US" sz="2800" b="1" dirty="0">
                <a:solidFill>
                  <a:srgbClr val="4118A8"/>
                </a:solidFill>
                <a:latin typeface="Times New Roman" panose="02020603050405020304" pitchFamily="18" charset="0"/>
                <a:ea typeface="Calibri" panose="020F0502020204030204" pitchFamily="34" charset="0"/>
              </a:rPr>
              <a:t>.</a:t>
            </a:r>
            <a:endParaRPr lang="en-US" sz="2800" b="1" dirty="0">
              <a:solidFill>
                <a:srgbClr val="4118A8"/>
              </a:solidFill>
            </a:endParaRPr>
          </a:p>
        </p:txBody>
      </p:sp>
      <p:graphicFrame>
        <p:nvGraphicFramePr>
          <p:cNvPr id="17" name="Table 16">
            <a:extLst>
              <a:ext uri="{FF2B5EF4-FFF2-40B4-BE49-F238E27FC236}">
                <a16:creationId xmlns:a16="http://schemas.microsoft.com/office/drawing/2014/main" id="{5110715F-D84F-47EF-92C5-49C13B396A15}"/>
              </a:ext>
            </a:extLst>
          </p:cNvPr>
          <p:cNvGraphicFramePr>
            <a:graphicFrameLocks noGrp="1"/>
          </p:cNvGraphicFramePr>
          <p:nvPr>
            <p:extLst>
              <p:ext uri="{D42A27DB-BD31-4B8C-83A1-F6EECF244321}">
                <p14:modId xmlns:p14="http://schemas.microsoft.com/office/powerpoint/2010/main" val="3919179217"/>
              </p:ext>
            </p:extLst>
          </p:nvPr>
        </p:nvGraphicFramePr>
        <p:xfrm>
          <a:off x="84236" y="1022696"/>
          <a:ext cx="8922325" cy="2634045"/>
        </p:xfrm>
        <a:graphic>
          <a:graphicData uri="http://schemas.openxmlformats.org/drawingml/2006/table">
            <a:tbl>
              <a:tblPr firstRow="1" firstCol="1" bandRow="1">
                <a:tableStyleId>{5C22544A-7EE6-4342-B048-85BDC9FD1C3A}</a:tableStyleId>
              </a:tblPr>
              <a:tblGrid>
                <a:gridCol w="3658977">
                  <a:extLst>
                    <a:ext uri="{9D8B030D-6E8A-4147-A177-3AD203B41FA5}">
                      <a16:colId xmlns:a16="http://schemas.microsoft.com/office/drawing/2014/main" val="3615169160"/>
                    </a:ext>
                  </a:extLst>
                </a:gridCol>
                <a:gridCol w="5263348">
                  <a:extLst>
                    <a:ext uri="{9D8B030D-6E8A-4147-A177-3AD203B41FA5}">
                      <a16:colId xmlns:a16="http://schemas.microsoft.com/office/drawing/2014/main" val="238306053"/>
                    </a:ext>
                  </a:extLst>
                </a:gridCol>
              </a:tblGrid>
              <a:tr h="0">
                <a:tc>
                  <a:txBody>
                    <a:bodyPr/>
                    <a:lstStyle/>
                    <a:p>
                      <a:pPr marL="0" marR="0">
                        <a:lnSpc>
                          <a:spcPct val="107000"/>
                        </a:lnSpc>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2400" dirty="0" err="1">
                          <a:solidFill>
                            <a:srgbClr val="FF0000"/>
                          </a:solidFill>
                          <a:effectLst/>
                          <a:latin typeface="Times New Roman" panose="02020603050405020304" pitchFamily="18" charset="0"/>
                          <a:cs typeface="Times New Roman" panose="02020603050405020304" pitchFamily="18" charset="0"/>
                        </a:rPr>
                        <a:t>Cuộc</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sống</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của</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cáo</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sau</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khi</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cảm</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hóa</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7129731"/>
                  </a:ext>
                </a:extLst>
              </a:tr>
              <a:tr h="0">
                <a:tc>
                  <a:txBody>
                    <a:bodyPr/>
                    <a:lstStyle/>
                    <a:p>
                      <a:pPr marL="0" marR="0">
                        <a:lnSpc>
                          <a:spcPct val="107000"/>
                        </a:lnSpc>
                        <a:spcBef>
                          <a:spcPts val="0"/>
                        </a:spcBef>
                        <a:spcAft>
                          <a:spcPts val="0"/>
                        </a:spcAft>
                      </a:pPr>
                      <a:r>
                        <a:rPr lang="en-US" sz="2400">
                          <a:solidFill>
                            <a:srgbClr val="FF0000"/>
                          </a:solidFill>
                          <a:effectLst/>
                          <a:latin typeface="Times New Roman" panose="02020603050405020304" pitchFamily="18" charset="0"/>
                          <a:cs typeface="Times New Roman" panose="02020603050405020304" pitchFamily="18" charset="0"/>
                        </a:rPr>
                        <a:t>Cảm nhận của cáo về bước chân</a:t>
                      </a:r>
                      <a:endPar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Vui thích, chủ động tìm đến.</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539972943"/>
                  </a:ext>
                </a:extLst>
              </a:tr>
              <a:tr h="0">
                <a:tc>
                  <a:txBody>
                    <a:bodyPr/>
                    <a:lstStyle/>
                    <a:p>
                      <a:pPr marL="0" marR="0">
                        <a:lnSpc>
                          <a:spcPct val="107000"/>
                        </a:lnSpc>
                        <a:spcBef>
                          <a:spcPts val="0"/>
                        </a:spcBef>
                        <a:spcAft>
                          <a:spcPts val="0"/>
                        </a:spcAft>
                      </a:pPr>
                      <a:r>
                        <a:rPr lang="en-US" sz="2400" dirty="0" err="1">
                          <a:solidFill>
                            <a:srgbClr val="FF0000"/>
                          </a:solidFill>
                          <a:effectLst/>
                          <a:latin typeface="Times New Roman" panose="02020603050405020304" pitchFamily="18" charset="0"/>
                          <a:cs typeface="Times New Roman" panose="02020603050405020304" pitchFamily="18" charset="0"/>
                        </a:rPr>
                        <a:t>Cảm</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nhận</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của</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cáo</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về</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đồng</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lúa</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mì</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Thân thương, ấm áp</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08698596"/>
                  </a:ext>
                </a:extLst>
              </a:tr>
              <a:tr h="0">
                <a:tc>
                  <a:txBody>
                    <a:bodyPr/>
                    <a:lstStyle/>
                    <a:p>
                      <a:pPr marL="0" marR="0">
                        <a:lnSpc>
                          <a:spcPct val="107000"/>
                        </a:lnSpc>
                        <a:spcBef>
                          <a:spcPts val="0"/>
                        </a:spcBef>
                        <a:spcAft>
                          <a:spcPts val="0"/>
                        </a:spcAft>
                      </a:pPr>
                      <a:r>
                        <a:rPr lang="en-US" sz="2400">
                          <a:solidFill>
                            <a:srgbClr val="FF0000"/>
                          </a:solidFill>
                          <a:effectLst/>
                          <a:latin typeface="Times New Roman" panose="02020603050405020304" pitchFamily="18" charset="0"/>
                          <a:cs typeface="Times New Roman" panose="02020603050405020304" pitchFamily="18" charset="0"/>
                        </a:rPr>
                        <a:t>Nhận định của cáo về cuộc sống</a:t>
                      </a:r>
                      <a:endPar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400" dirty="0" err="1">
                          <a:solidFill>
                            <a:schemeClr val="tx1"/>
                          </a:solidFill>
                          <a:effectLst/>
                          <a:latin typeface="Times New Roman" panose="02020603050405020304" pitchFamily="18" charset="0"/>
                          <a:cs typeface="Times New Roman" panose="02020603050405020304" pitchFamily="18" charset="0"/>
                        </a:rPr>
                        <a:t>Như</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thể</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được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mặt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trời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chiếu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sáng</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74237212"/>
                  </a:ext>
                </a:extLst>
              </a:tr>
            </a:tbl>
          </a:graphicData>
        </a:graphic>
      </p:graphicFrame>
      <p:sp>
        <p:nvSpPr>
          <p:cNvPr id="6" name="Rectangle 5"/>
          <p:cNvSpPr/>
          <p:nvPr/>
        </p:nvSpPr>
        <p:spPr>
          <a:xfrm>
            <a:off x="1581197" y="163768"/>
            <a:ext cx="5341527" cy="566309"/>
          </a:xfrm>
          <a:prstGeom prst="rect">
            <a:avLst/>
          </a:prstGeom>
        </p:spPr>
        <p:txBody>
          <a:bodyPr wrap="none">
            <a:spAutoFit/>
          </a:bodyPr>
          <a:lstStyle/>
          <a:p>
            <a:pPr algn="ctr" fontAlgn="base">
              <a:lnSpc>
                <a:spcPct val="110000"/>
              </a:lnSpc>
              <a:spcBef>
                <a:spcPct val="20000"/>
              </a:spcBef>
              <a:spcAft>
                <a:spcPct val="0"/>
              </a:spcAft>
            </a:pPr>
            <a:r>
              <a:rPr lang="nl-NL" sz="2800" b="1" dirty="0">
                <a:solidFill>
                  <a:srgbClr val="FF0000"/>
                </a:solidFill>
                <a:latin typeface="Times New Roman" panose="02020603050405020304" pitchFamily="18" charset="0"/>
                <a:cs typeface="Times New Roman" panose="02020603050405020304" pitchFamily="18" charset="0"/>
              </a:rPr>
              <a:t>Vòng 2: vòng mảnh ghép (3 phút)</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040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4" name="Rectangle 13">
            <a:extLst>
              <a:ext uri="{FF2B5EF4-FFF2-40B4-BE49-F238E27FC236}">
                <a16:creationId xmlns:a16="http://schemas.microsoft.com/office/drawing/2014/main" id="{68B2CB5E-B627-4C1C-BF17-A6B7CCA6A9A2}"/>
              </a:ext>
            </a:extLst>
          </p:cNvPr>
          <p:cNvSpPr/>
          <p:nvPr/>
        </p:nvSpPr>
        <p:spPr>
          <a:xfrm>
            <a:off x="592420" y="263866"/>
            <a:ext cx="5907364" cy="461665"/>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3. </a:t>
            </a:r>
            <a:r>
              <a:rPr lang="en-US" sz="2400" b="1" dirty="0" err="1">
                <a:latin typeface="Times New Roman" panose="02020603050405020304" pitchFamily="18" charset="0"/>
                <a:cs typeface="Times New Roman" panose="02020603050405020304" pitchFamily="18" charset="0"/>
              </a:rPr>
              <a:t>Hoàng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bé</a:t>
            </a:r>
            <a:r>
              <a:rPr lang="en-US" sz="2400" b="1" dirty="0">
                <a:latin typeface="Times New Roman" panose="02020603050405020304" pitchFamily="18" charset="0"/>
                <a:cs typeface="Times New Roman" panose="02020603050405020304" pitchFamily="18" charset="0"/>
              </a:rPr>
              <a:t> chia </a:t>
            </a:r>
            <a:r>
              <a:rPr lang="en-US" sz="2400" b="1" dirty="0" err="1">
                <a:latin typeface="Times New Roman" panose="02020603050405020304" pitchFamily="18" charset="0"/>
                <a:cs typeface="Times New Roman" panose="02020603050405020304" pitchFamily="18" charset="0"/>
              </a:rPr>
              <a:t>tay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Cáo</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5" name="Cloud 14">
            <a:extLst>
              <a:ext uri="{FF2B5EF4-FFF2-40B4-BE49-F238E27FC236}">
                <a16:creationId xmlns:a16="http://schemas.microsoft.com/office/drawing/2014/main" id="{4190077C-6CF0-47B8-A2C9-DADCFD9DD075}"/>
              </a:ext>
            </a:extLst>
          </p:cNvPr>
          <p:cNvSpPr/>
          <p:nvPr/>
        </p:nvSpPr>
        <p:spPr>
          <a:xfrm>
            <a:off x="874040" y="3398607"/>
            <a:ext cx="5907364" cy="2767012"/>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en-US" sz="2400">
                <a:solidFill>
                  <a:srgbClr val="FF0000"/>
                </a:solidFill>
                <a:latin typeface="Times New Roman" panose="02020603050405020304" pitchFamily="18" charset="0"/>
                <a:cs typeface="Times New Roman" panose="02020603050405020304" pitchFamily="18" charset="0"/>
              </a:rPr>
              <a:t>? Khi chia tay hoàng tử bé, cáo đã có những cảm xúc gì? Những cảm xúc ấy có khiến cáo hối tiếc về việc kết bạn với hoàng thử bé không?</a:t>
            </a:r>
          </a:p>
        </p:txBody>
      </p:sp>
      <p:sp>
        <p:nvSpPr>
          <p:cNvPr id="16" name="Rectangle 15">
            <a:extLst>
              <a:ext uri="{FF2B5EF4-FFF2-40B4-BE49-F238E27FC236}">
                <a16:creationId xmlns:a16="http://schemas.microsoft.com/office/drawing/2014/main" id="{6E07D80D-52C5-4D76-A0DF-28D9FE7259A6}"/>
              </a:ext>
            </a:extLst>
          </p:cNvPr>
          <p:cNvSpPr/>
          <p:nvPr/>
        </p:nvSpPr>
        <p:spPr>
          <a:xfrm>
            <a:off x="318662" y="799958"/>
            <a:ext cx="8617520" cy="2349361"/>
          </a:xfrm>
          <a:prstGeom prst="rect">
            <a:avLst/>
          </a:prstGeom>
        </p:spPr>
        <p:txBody>
          <a:bodyPr wrap="square">
            <a:spAutoFit/>
          </a:bodyPr>
          <a:lstStyle/>
          <a:p>
            <a:pPr>
              <a:lnSpc>
                <a:spcPct val="107000"/>
              </a:lnSpc>
              <a:spcAft>
                <a:spcPts val="800"/>
              </a:spcAft>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Cáo</a:t>
            </a:r>
            <a:endPar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xúc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khóc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mất</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=&gt;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Buồn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nhưng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hối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tiếc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lúa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nhớ</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hoàng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Suy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nghĩ</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buồn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tẻ</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hãi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tốt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phúc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hơn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7" name="图片 8" descr="6fc417983c9675ce1b60e983870aeb8a">
            <a:extLst>
              <a:ext uri="{FF2B5EF4-FFF2-40B4-BE49-F238E27FC236}">
                <a16:creationId xmlns:a16="http://schemas.microsoft.com/office/drawing/2014/main" id="{3A220559-616A-48B6-AA88-A90982210E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3027" y="4950690"/>
            <a:ext cx="2230630" cy="174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904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grpId="1" nodeType="clickEffect">
                                  <p:stCondLst>
                                    <p:cond delay="0"/>
                                  </p:stCondLst>
                                  <p:childTnLst>
                                    <p:animEffect transition="out" filter="blinds(horizontal)">
                                      <p:cBhvr>
                                        <p:cTn id="25" dur="500"/>
                                        <p:tgtEl>
                                          <p:spTgt spid="15"/>
                                        </p:tgtEl>
                                      </p:cBhvr>
                                    </p:animEffect>
                                    <p:set>
                                      <p:cBhvr>
                                        <p:cTn id="26" dur="1" fill="hold">
                                          <p:stCondLst>
                                            <p:cond delay="499"/>
                                          </p:stCondLst>
                                        </p:cTn>
                                        <p:tgtEl>
                                          <p:spTgt spid="15"/>
                                        </p:tgtEl>
                                        <p:attrNameLst>
                                          <p:attrName>style.visibility</p:attrName>
                                        </p:attrNameLst>
                                      </p:cBhvr>
                                      <p:to>
                                        <p:strVal val="hidden"/>
                                      </p:to>
                                    </p:set>
                                  </p:childTnLst>
                                </p:cTn>
                              </p:par>
                              <p:par>
                                <p:cTn id="27" presetID="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5" grpId="1" animBg="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81763" y="157655"/>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4" name="Rectangle 13">
            <a:extLst>
              <a:ext uri="{FF2B5EF4-FFF2-40B4-BE49-F238E27FC236}">
                <a16:creationId xmlns:a16="http://schemas.microsoft.com/office/drawing/2014/main" id="{68B2CB5E-B627-4C1C-BF17-A6B7CCA6A9A2}"/>
              </a:ext>
            </a:extLst>
          </p:cNvPr>
          <p:cNvSpPr/>
          <p:nvPr/>
        </p:nvSpPr>
        <p:spPr>
          <a:xfrm>
            <a:off x="619725" y="458967"/>
            <a:ext cx="5907364" cy="461665"/>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3. </a:t>
            </a:r>
            <a:r>
              <a:rPr lang="en-US" sz="2400" b="1" dirty="0" err="1">
                <a:latin typeface="Times New Roman" panose="02020603050405020304" pitchFamily="18" charset="0"/>
                <a:cs typeface="Times New Roman" panose="02020603050405020304" pitchFamily="18" charset="0"/>
              </a:rPr>
              <a:t>Hoàng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bé</a:t>
            </a:r>
            <a:r>
              <a:rPr lang="en-US" sz="2400" b="1" dirty="0">
                <a:latin typeface="Times New Roman" panose="02020603050405020304" pitchFamily="18" charset="0"/>
                <a:cs typeface="Times New Roman" panose="02020603050405020304" pitchFamily="18" charset="0"/>
              </a:rPr>
              <a:t> chia </a:t>
            </a:r>
            <a:r>
              <a:rPr lang="en-US" sz="2400" b="1" dirty="0" err="1">
                <a:latin typeface="Times New Roman" panose="02020603050405020304" pitchFamily="18" charset="0"/>
                <a:cs typeface="Times New Roman" panose="02020603050405020304" pitchFamily="18" charset="0"/>
              </a:rPr>
              <a:t>tay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Cáo</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17" name="图片 8" descr="6fc417983c9675ce1b60e983870aeb8a">
            <a:extLst>
              <a:ext uri="{FF2B5EF4-FFF2-40B4-BE49-F238E27FC236}">
                <a16:creationId xmlns:a16="http://schemas.microsoft.com/office/drawing/2014/main" id="{3A220559-616A-48B6-AA88-A90982210E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2953" y="5074456"/>
            <a:ext cx="1960181" cy="147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loud 17">
            <a:extLst>
              <a:ext uri="{FF2B5EF4-FFF2-40B4-BE49-F238E27FC236}">
                <a16:creationId xmlns:a16="http://schemas.microsoft.com/office/drawing/2014/main" id="{765A521D-40EA-49F2-AFF1-FA5392D535EE}"/>
              </a:ext>
            </a:extLst>
          </p:cNvPr>
          <p:cNvSpPr/>
          <p:nvPr/>
        </p:nvSpPr>
        <p:spPr>
          <a:xfrm>
            <a:off x="1038149" y="4137026"/>
            <a:ext cx="5907364" cy="2767012"/>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Hoàng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tử</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bé</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đã</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nhắc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lại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những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lời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nào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để</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nhớ</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Nêu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cảm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nhận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em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về</a:t>
            </a:r>
            <a:r>
              <a:rPr lang="en-US" sz="2400" dirty="0">
                <a:solidFill>
                  <a:srgbClr val="FF0000"/>
                </a:solidFill>
                <a:latin typeface="Times New Roman" panose="02020603050405020304" pitchFamily="18" charset="0"/>
                <a:cs typeface="Times New Roman" panose="02020603050405020304" pitchFamily="18" charset="0"/>
              </a:rPr>
              <a:t> ý </a:t>
            </a:r>
            <a:r>
              <a:rPr lang="en-US" sz="2400" dirty="0" err="1">
                <a:solidFill>
                  <a:srgbClr val="FF0000"/>
                </a:solidFill>
                <a:latin typeface="Times New Roman" panose="02020603050405020304" pitchFamily="18" charset="0"/>
                <a:cs typeface="Times New Roman" panose="02020603050405020304" pitchFamily="18" charset="0"/>
              </a:rPr>
              <a:t>nghĩa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một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trong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những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lời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nói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đó</a:t>
            </a:r>
            <a:r>
              <a:rPr lang="en-US" sz="2400" dirty="0">
                <a:solidFill>
                  <a:srgbClr val="FF0000"/>
                </a:solidFill>
                <a:latin typeface="Times New Roman" panose="02020603050405020304" pitchFamily="18" charset="0"/>
                <a:cs typeface="Times New Roman" panose="02020603050405020304" pitchFamily="18" charset="0"/>
              </a:rPr>
              <a:t>?</a:t>
            </a:r>
          </a:p>
        </p:txBody>
      </p:sp>
      <p:sp>
        <p:nvSpPr>
          <p:cNvPr id="19" name="Rectangle 18">
            <a:extLst>
              <a:ext uri="{FF2B5EF4-FFF2-40B4-BE49-F238E27FC236}">
                <a16:creationId xmlns:a16="http://schemas.microsoft.com/office/drawing/2014/main" id="{DB55E645-9629-4964-930A-09B15572F0B3}"/>
              </a:ext>
            </a:extLst>
          </p:cNvPr>
          <p:cNvSpPr/>
          <p:nvPr/>
        </p:nvSpPr>
        <p:spPr>
          <a:xfrm>
            <a:off x="325797" y="999521"/>
            <a:ext cx="8839199" cy="3242298"/>
          </a:xfrm>
          <a:prstGeom prst="rect">
            <a:avLst/>
          </a:prstGeom>
        </p:spPr>
        <p:txBody>
          <a:bodyPr wrap="square">
            <a:spAutoFit/>
          </a:bodyPr>
          <a:lstStyle/>
          <a:p>
            <a:pPr>
              <a:lnSpc>
                <a:spcPct val="107000"/>
              </a:lnSpc>
              <a:spcAft>
                <a:spcPts val="800"/>
              </a:spcAft>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Hoàng</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tử</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bé</a:t>
            </a:r>
            <a:endPar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Nhắc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nói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nhớ</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latin typeface="Times New Roman" panose="02020603050405020304" pitchFamily="18" charset="0"/>
                <a:ea typeface="Calibri" panose="020F0502020204030204" pitchFamily="34" charset="0"/>
                <a:cs typeface="Times New Roman" panose="02020603050405020304" pitchFamily="18" charset="0"/>
              </a:rPr>
              <a:t> ta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rõ</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cốt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lõi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vô</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trần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bỏ</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hoa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hồng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khiến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hồng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trở</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thế</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mãi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mãi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hóa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hồng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536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circle(in)">
                                      <p:cBhvr>
                                        <p:cTn id="14" dur="2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1" nodeType="clickEffect">
                                  <p:stCondLst>
                                    <p:cond delay="0"/>
                                  </p:stCondLst>
                                  <p:childTnLst>
                                    <p:animEffect transition="out" filter="blinds(horizontal)">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par>
                                <p:cTn id="20" presetID="6" presetClass="entr" presetSubtype="16" fill="hold" nodeType="with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circle(in)">
                                      <p:cBhvr>
                                        <p:cTn id="22" dur="2000"/>
                                        <p:tgtEl>
                                          <p:spTgt spid="19">
                                            <p:txEl>
                                              <p:pRg st="0" end="0"/>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19">
                                            <p:txEl>
                                              <p:pRg st="1" end="1"/>
                                            </p:txEl>
                                          </p:spTgt>
                                        </p:tgtEl>
                                        <p:attrNameLst>
                                          <p:attrName>style.visibility</p:attrName>
                                        </p:attrNameLst>
                                      </p:cBhvr>
                                      <p:to>
                                        <p:strVal val="visible"/>
                                      </p:to>
                                    </p:set>
                                    <p:animEffect transition="in" filter="circle(in)">
                                      <p:cBhvr>
                                        <p:cTn id="25" dur="2000"/>
                                        <p:tgtEl>
                                          <p:spTgt spid="1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9">
                                            <p:txEl>
                                              <p:pRg st="2" end="2"/>
                                            </p:txEl>
                                          </p:spTgt>
                                        </p:tgtEl>
                                        <p:attrNameLst>
                                          <p:attrName>style.visibility</p:attrName>
                                        </p:attrNameLst>
                                      </p:cBhvr>
                                      <p:to>
                                        <p:strVal val="visible"/>
                                      </p:to>
                                    </p:set>
                                    <p:anim calcmode="lin" valueType="num">
                                      <p:cBhvr additive="base">
                                        <p:cTn id="30"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9">
                                            <p:txEl>
                                              <p:pRg st="3" end="3"/>
                                            </p:txEl>
                                          </p:spTgt>
                                        </p:tgtEl>
                                        <p:attrNameLst>
                                          <p:attrName>style.visibility</p:attrName>
                                        </p:attrNameLst>
                                      </p:cBhvr>
                                      <p:to>
                                        <p:strVal val="visible"/>
                                      </p:to>
                                    </p:set>
                                    <p:anim calcmode="lin" valueType="num">
                                      <p:cBhvr additive="base">
                                        <p:cTn id="36"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9">
                                            <p:txEl>
                                              <p:pRg st="4" end="4"/>
                                            </p:txEl>
                                          </p:spTgt>
                                        </p:tgtEl>
                                        <p:attrNameLst>
                                          <p:attrName>style.visibility</p:attrName>
                                        </p:attrNameLst>
                                      </p:cBhvr>
                                      <p:to>
                                        <p:strVal val="visible"/>
                                      </p:to>
                                    </p:set>
                                    <p:anim calcmode="lin" valueType="num">
                                      <p:cBhvr additive="base">
                                        <p:cTn id="42"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4" name="Rectangle 13">
            <a:extLst>
              <a:ext uri="{FF2B5EF4-FFF2-40B4-BE49-F238E27FC236}">
                <a16:creationId xmlns:a16="http://schemas.microsoft.com/office/drawing/2014/main" id="{E850315A-0DB1-4C7E-85EE-3A6DC408EB9D}"/>
              </a:ext>
            </a:extLst>
          </p:cNvPr>
          <p:cNvSpPr/>
          <p:nvPr/>
        </p:nvSpPr>
        <p:spPr>
          <a:xfrm>
            <a:off x="826008" y="178344"/>
            <a:ext cx="5907364" cy="461665"/>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3. </a:t>
            </a:r>
            <a:r>
              <a:rPr lang="en-US" sz="2400" b="1" dirty="0" err="1">
                <a:latin typeface="Times New Roman" panose="02020603050405020304" pitchFamily="18" charset="0"/>
                <a:cs typeface="Times New Roman" panose="02020603050405020304" pitchFamily="18" charset="0"/>
              </a:rPr>
              <a:t>Hoàng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bé</a:t>
            </a:r>
            <a:r>
              <a:rPr lang="en-US" sz="2400" b="1" dirty="0">
                <a:latin typeface="Times New Roman" panose="02020603050405020304" pitchFamily="18" charset="0"/>
                <a:cs typeface="Times New Roman" panose="02020603050405020304" pitchFamily="18" charset="0"/>
              </a:rPr>
              <a:t> chia </a:t>
            </a:r>
            <a:r>
              <a:rPr lang="en-US" sz="2400" b="1" dirty="0" err="1">
                <a:latin typeface="Times New Roman" panose="02020603050405020304" pitchFamily="18" charset="0"/>
                <a:cs typeface="Times New Roman" panose="02020603050405020304" pitchFamily="18" charset="0"/>
              </a:rPr>
              <a:t>tay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Cáo</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5" name="Cloud 14">
            <a:extLst>
              <a:ext uri="{FF2B5EF4-FFF2-40B4-BE49-F238E27FC236}">
                <a16:creationId xmlns:a16="http://schemas.microsoft.com/office/drawing/2014/main" id="{13188E63-8465-4E1F-B1BF-E546D09AC132}"/>
              </a:ext>
            </a:extLst>
          </p:cNvPr>
          <p:cNvSpPr/>
          <p:nvPr/>
        </p:nvSpPr>
        <p:spPr>
          <a:xfrm>
            <a:off x="1884962" y="3423683"/>
            <a:ext cx="6135623" cy="2767012"/>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đã</a:t>
            </a:r>
            <a:r>
              <a:rPr lang="en-US" sz="2400" dirty="0">
                <a:solidFill>
                  <a:srgbClr val="FF0000"/>
                </a:solidFill>
                <a:latin typeface="Times New Roman" panose="02020603050405020304" pitchFamily="18" charset="0"/>
                <a:cs typeface="Times New Roman" panose="02020603050405020304" pitchFamily="18" charset="0"/>
              </a:rPr>
              <a:t> chia </a:t>
            </a:r>
            <a:r>
              <a:rPr lang="en-US" sz="2400" dirty="0" err="1">
                <a:solidFill>
                  <a:srgbClr val="FF0000"/>
                </a:solidFill>
                <a:latin typeface="Times New Roman" panose="02020603050405020304" pitchFamily="18" charset="0"/>
                <a:cs typeface="Times New Roman" panose="02020603050405020304" pitchFamily="18" charset="0"/>
              </a:rPr>
              <a:t>sẻ</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với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hoàng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tử</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nhiều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bài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học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về</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tình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bạn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Em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thấy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bài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học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nào</a:t>
            </a:r>
            <a:r>
              <a:rPr lang="en-US" sz="2400" dirty="0">
                <a:solidFill>
                  <a:srgbClr val="FF0000"/>
                </a:solidFill>
                <a:latin typeface="Times New Roman" panose="02020603050405020304" pitchFamily="18" charset="0"/>
                <a:cs typeface="Times New Roman" panose="02020603050405020304" pitchFamily="18" charset="0"/>
              </a:rPr>
              <a:t> ý </a:t>
            </a:r>
            <a:r>
              <a:rPr lang="en-US" sz="2400" dirty="0" err="1">
                <a:solidFill>
                  <a:srgbClr val="FF0000"/>
                </a:solidFill>
                <a:latin typeface="Times New Roman" panose="02020603050405020304" pitchFamily="18" charset="0"/>
                <a:cs typeface="Times New Roman" panose="02020603050405020304" pitchFamily="18" charset="0"/>
              </a:rPr>
              <a:t>nghĩa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gần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gũi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với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mình</a:t>
            </a:r>
            <a:r>
              <a:rPr lang="en-US" sz="2400" dirty="0">
                <a:solidFill>
                  <a:srgbClr val="FF0000"/>
                </a:solidFill>
                <a:latin typeface="Times New Roman" panose="02020603050405020304" pitchFamily="18" charset="0"/>
                <a:cs typeface="Times New Roman" panose="02020603050405020304" pitchFamily="18" charset="0"/>
              </a:rPr>
              <a:t>?</a:t>
            </a:r>
          </a:p>
        </p:txBody>
      </p:sp>
      <p:sp>
        <p:nvSpPr>
          <p:cNvPr id="16" name="Rectangle 15">
            <a:extLst>
              <a:ext uri="{FF2B5EF4-FFF2-40B4-BE49-F238E27FC236}">
                <a16:creationId xmlns:a16="http://schemas.microsoft.com/office/drawing/2014/main" id="{EC62566E-E485-427C-BB7B-23FA30632F2E}"/>
              </a:ext>
            </a:extLst>
          </p:cNvPr>
          <p:cNvSpPr/>
          <p:nvPr/>
        </p:nvSpPr>
        <p:spPr>
          <a:xfrm>
            <a:off x="281353" y="660698"/>
            <a:ext cx="8581294" cy="2478564"/>
          </a:xfrm>
          <a:prstGeom prst="rect">
            <a:avLst/>
          </a:prstGeom>
        </p:spPr>
        <p:txBody>
          <a:bodyPr wrap="square">
            <a:spAutoFit/>
          </a:bodyPr>
          <a:lstStyle/>
          <a:p>
            <a:pPr>
              <a:lnSpc>
                <a:spcPct val="107000"/>
              </a:lnSpc>
              <a:spcAft>
                <a:spcPts val="800"/>
              </a:spcAft>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Món</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quà</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Cáo</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dành</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tặng</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Hoàng</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tử</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a:t>
            </a:r>
            <a:r>
              <a:rPr lang="en-US" sz="2400" b="1"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Bài</a:t>
            </a:r>
            <a:r>
              <a:rPr lang="en-US" sz="24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về</a:t>
            </a:r>
            <a:r>
              <a:rPr lang="en-US" sz="24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tình</a:t>
            </a:r>
            <a:r>
              <a:rPr lang="en-US" sz="24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bạn</a:t>
            </a:r>
            <a:r>
              <a:rPr lang="en-US" sz="24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US" sz="24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b="1"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Cách</a:t>
            </a:r>
            <a:r>
              <a:rPr lang="en-US" sz="24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US" sz="24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 Ý </a:t>
            </a:r>
            <a:r>
              <a:rPr lang="en-US" sz="2400" b="1"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4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tình</a:t>
            </a:r>
            <a:r>
              <a:rPr lang="en-US" sz="24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bạn</a:t>
            </a:r>
            <a:r>
              <a:rPr lang="en-US" sz="24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US" sz="24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b="1"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Cách</a:t>
            </a:r>
            <a:r>
              <a:rPr lang="en-US" sz="24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nhìn</a:t>
            </a:r>
            <a:r>
              <a:rPr lang="en-US" sz="24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4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trách</a:t>
            </a:r>
            <a:r>
              <a:rPr lang="en-US" sz="24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nhiệm</a:t>
            </a:r>
            <a:r>
              <a:rPr lang="en-US" sz="24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đối</a:t>
            </a:r>
            <a:r>
              <a:rPr lang="en-US" sz="24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với</a:t>
            </a:r>
            <a:r>
              <a:rPr lang="en-US" sz="24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bạn</a:t>
            </a:r>
            <a:r>
              <a:rPr lang="en-US" sz="24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bè</a:t>
            </a:r>
            <a:endParaRPr lang="en-US" sz="2400" b="1" dirty="0">
              <a:solidFill>
                <a:srgbClr val="4118A8"/>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215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 calcmode="lin" valueType="num">
                                      <p:cBhvr additive="base">
                                        <p:cTn id="14"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circle(in)">
                                      <p:cBhvr>
                                        <p:cTn id="20" dur="20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grpId="1" nodeType="clickEffect">
                                  <p:stCondLst>
                                    <p:cond delay="0"/>
                                  </p:stCondLst>
                                  <p:childTnLst>
                                    <p:animEffect transition="out" filter="blinds(horizontal)">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16">
                                            <p:txEl>
                                              <p:pRg st="1" end="1"/>
                                            </p:txEl>
                                          </p:spTgt>
                                        </p:tgtEl>
                                        <p:attrNameLst>
                                          <p:attrName>style.visibility</p:attrName>
                                        </p:attrNameLst>
                                      </p:cBhvr>
                                      <p:to>
                                        <p:strVal val="visible"/>
                                      </p:to>
                                    </p:set>
                                    <p:animEffect transition="in" filter="fade">
                                      <p:cBhvr>
                                        <p:cTn id="28" dur="500"/>
                                        <p:tgtEl>
                                          <p:spTgt spid="16">
                                            <p:txEl>
                                              <p:pRg st="1" end="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xEl>
                                              <p:pRg st="2" end="2"/>
                                            </p:txEl>
                                          </p:spTgt>
                                        </p:tgtEl>
                                        <p:attrNameLst>
                                          <p:attrName>style.visibility</p:attrName>
                                        </p:attrNameLst>
                                      </p:cBhvr>
                                      <p:to>
                                        <p:strVal val="visible"/>
                                      </p:to>
                                    </p:set>
                                    <p:animEffect transition="in" filter="fade">
                                      <p:cBhvr>
                                        <p:cTn id="31" dur="500"/>
                                        <p:tgtEl>
                                          <p:spTgt spid="16">
                                            <p:txEl>
                                              <p:pRg st="2" end="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xEl>
                                              <p:pRg st="3" end="3"/>
                                            </p:txEl>
                                          </p:spTgt>
                                        </p:tgtEl>
                                        <p:attrNameLst>
                                          <p:attrName>style.visibility</p:attrName>
                                        </p:attrNameLst>
                                      </p:cBhvr>
                                      <p:to>
                                        <p:strVal val="visible"/>
                                      </p:to>
                                    </p:set>
                                    <p:animEffect transition="in" filter="fade">
                                      <p:cBhvr>
                                        <p:cTn id="34" dur="500"/>
                                        <p:tgtEl>
                                          <p:spTgt spid="16">
                                            <p:txEl>
                                              <p:pRg st="3" end="3"/>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6">
                                            <p:txEl>
                                              <p:pRg st="4" end="4"/>
                                            </p:txEl>
                                          </p:spTgt>
                                        </p:tgtEl>
                                        <p:attrNameLst>
                                          <p:attrName>style.visibility</p:attrName>
                                        </p:attrNameLst>
                                      </p:cBhvr>
                                      <p:to>
                                        <p:strVal val="visible"/>
                                      </p:to>
                                    </p:set>
                                    <p:animEffect transition="in" filter="fade">
                                      <p:cBhvr>
                                        <p:cTn id="3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F4C4F79-AE5C-438B-86ED-1689ECE3B118}"/>
              </a:ext>
            </a:extLst>
          </p:cNvPr>
          <p:cNvSpPr txBox="1">
            <a:spLocks noChangeArrowheads="1"/>
          </p:cNvSpPr>
          <p:nvPr/>
        </p:nvSpPr>
        <p:spPr bwMode="auto">
          <a:xfrm>
            <a:off x="42117" y="829245"/>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dirty="0">
                <a:solidFill>
                  <a:srgbClr val="4118A8"/>
                </a:solidFill>
                <a:latin typeface="Times New Roman" panose="02020603050405020304" pitchFamily="18" charset="0"/>
                <a:cs typeface="Times New Roman" panose="02020603050405020304" pitchFamily="18" charset="0"/>
              </a:rPr>
              <a:t>I. ĐỌC VĂN BẢN</a:t>
            </a:r>
          </a:p>
        </p:txBody>
      </p:sp>
      <p:sp>
        <p:nvSpPr>
          <p:cNvPr id="23" name="Rounded Rectangle 4">
            <a:extLst>
              <a:ext uri="{FF2B5EF4-FFF2-40B4-BE49-F238E27FC236}">
                <a16:creationId xmlns:a16="http://schemas.microsoft.com/office/drawing/2014/main" id="{AF66CEBF-C21D-4249-9E79-C914B9C4E766}"/>
              </a:ext>
            </a:extLst>
          </p:cNvPr>
          <p:cNvSpPr/>
          <p:nvPr/>
        </p:nvSpPr>
        <p:spPr>
          <a:xfrm>
            <a:off x="274105" y="1365569"/>
            <a:ext cx="2425551" cy="42545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Đọc</a:t>
            </a:r>
            <a:endParaRPr lang="en-US" sz="2800" b="1" dirty="0">
              <a:solidFill>
                <a:srgbClr val="FF0000"/>
              </a:solidFill>
              <a:latin typeface="Times New Roman" pitchFamily="18" charset="0"/>
              <a:cs typeface="Times New Roman" pitchFamily="18" charset="0"/>
            </a:endParaRPr>
          </a:p>
        </p:txBody>
      </p:sp>
      <p:pic>
        <p:nvPicPr>
          <p:cNvPr id="1026" name="Picture 2">
            <a:extLst>
              <a:ext uri="{FF2B5EF4-FFF2-40B4-BE49-F238E27FC236}">
                <a16:creationId xmlns:a16="http://schemas.microsoft.com/office/drawing/2014/main" id="{AFB62D21-7E34-4659-8AF7-569B0820AA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5672" y="758853"/>
            <a:ext cx="2785200" cy="19554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6514" y="2873594"/>
            <a:ext cx="8670204" cy="2308324"/>
          </a:xfrm>
          <a:prstGeom prst="rect">
            <a:avLst/>
          </a:prstGeom>
          <a:noFill/>
        </p:spPr>
        <p:txBody>
          <a:bodyPr wrap="square" rtlCol="0">
            <a:spAutoFit/>
          </a:bodyPr>
          <a:lstStyle/>
          <a:p>
            <a:r>
              <a:rPr lang="en-GB" sz="2400" b="1" dirty="0" err="1">
                <a:solidFill>
                  <a:srgbClr val="4118A8"/>
                </a:solidFill>
                <a:latin typeface="Times New Roman" panose="02020603050405020304" pitchFamily="18" charset="0"/>
                <a:cs typeface="Times New Roman" panose="02020603050405020304" pitchFamily="18" charset="0"/>
              </a:rPr>
              <a:t>Hướng</a:t>
            </a:r>
            <a:r>
              <a:rPr lang="en-GB" sz="2400" b="1" dirty="0">
                <a:solidFill>
                  <a:srgbClr val="4118A8"/>
                </a:solidFill>
                <a:latin typeface="Times New Roman" panose="02020603050405020304" pitchFamily="18" charset="0"/>
                <a:cs typeface="Times New Roman" panose="02020603050405020304" pitchFamily="18" charset="0"/>
              </a:rPr>
              <a:t> </a:t>
            </a:r>
            <a:r>
              <a:rPr lang="en-GB" sz="2400" b="1" dirty="0" err="1">
                <a:solidFill>
                  <a:srgbClr val="4118A8"/>
                </a:solidFill>
                <a:latin typeface="Times New Roman" panose="02020603050405020304" pitchFamily="18" charset="0"/>
                <a:cs typeface="Times New Roman" panose="02020603050405020304" pitchFamily="18" charset="0"/>
              </a:rPr>
              <a:t>dẫn</a:t>
            </a:r>
            <a:r>
              <a:rPr lang="en-GB" sz="2400" b="1" dirty="0">
                <a:solidFill>
                  <a:srgbClr val="4118A8"/>
                </a:solidFill>
                <a:latin typeface="Times New Roman" panose="02020603050405020304" pitchFamily="18" charset="0"/>
                <a:cs typeface="Times New Roman" panose="02020603050405020304" pitchFamily="18" charset="0"/>
              </a:rPr>
              <a:t> </a:t>
            </a:r>
            <a:r>
              <a:rPr lang="en-GB" sz="2400" b="1" dirty="0" err="1">
                <a:solidFill>
                  <a:srgbClr val="4118A8"/>
                </a:solidFill>
                <a:latin typeface="Times New Roman" panose="02020603050405020304" pitchFamily="18" charset="0"/>
                <a:cs typeface="Times New Roman" panose="02020603050405020304" pitchFamily="18" charset="0"/>
              </a:rPr>
              <a:t>đọc</a:t>
            </a:r>
            <a:r>
              <a:rPr lang="en-GB" sz="2400" b="1" dirty="0">
                <a:solidFill>
                  <a:srgbClr val="4118A8"/>
                </a:solidFill>
                <a:latin typeface="Times New Roman" panose="02020603050405020304" pitchFamily="18" charset="0"/>
                <a:cs typeface="Times New Roman" panose="02020603050405020304" pitchFamily="18" charset="0"/>
              </a:rPr>
              <a:t> </a:t>
            </a:r>
            <a:r>
              <a:rPr lang="en-GB" sz="2400" b="1" dirty="0" err="1">
                <a:solidFill>
                  <a:srgbClr val="4118A8"/>
                </a:solidFill>
                <a:latin typeface="Times New Roman" panose="02020603050405020304" pitchFamily="18" charset="0"/>
                <a:cs typeface="Times New Roman" panose="02020603050405020304" pitchFamily="18" charset="0"/>
              </a:rPr>
              <a:t>phân</a:t>
            </a:r>
            <a:r>
              <a:rPr lang="en-GB" sz="2400" b="1" dirty="0">
                <a:solidFill>
                  <a:srgbClr val="4118A8"/>
                </a:solidFill>
                <a:latin typeface="Times New Roman" panose="02020603050405020304" pitchFamily="18" charset="0"/>
                <a:cs typeface="Times New Roman" panose="02020603050405020304" pitchFamily="18" charset="0"/>
              </a:rPr>
              <a:t> </a:t>
            </a:r>
            <a:r>
              <a:rPr lang="en-GB" sz="2400" b="1" dirty="0" err="1">
                <a:solidFill>
                  <a:srgbClr val="4118A8"/>
                </a:solidFill>
                <a:latin typeface="Times New Roman" panose="02020603050405020304" pitchFamily="18" charset="0"/>
                <a:cs typeface="Times New Roman" panose="02020603050405020304" pitchFamily="18" charset="0"/>
              </a:rPr>
              <a:t>vai</a:t>
            </a:r>
            <a:r>
              <a:rPr lang="en-GB" sz="2400" b="1" dirty="0">
                <a:solidFill>
                  <a:srgbClr val="4118A8"/>
                </a:solidFill>
                <a:latin typeface="Times New Roman" panose="02020603050405020304" pitchFamily="18" charset="0"/>
                <a:cs typeface="Times New Roman" panose="02020603050405020304" pitchFamily="18" charset="0"/>
              </a:rPr>
              <a:t>:</a:t>
            </a:r>
          </a:p>
          <a:p>
            <a:r>
              <a:rPr lang="en-GB" sz="2400" b="1" dirty="0">
                <a:solidFill>
                  <a:srgbClr val="4118A8"/>
                </a:solidFill>
                <a:latin typeface="Times New Roman" panose="02020603050405020304" pitchFamily="18" charset="0"/>
                <a:cs typeface="Times New Roman" panose="02020603050405020304" pitchFamily="18" charset="0"/>
              </a:rPr>
              <a:t>+  </a:t>
            </a:r>
            <a:r>
              <a:rPr lang="en-GB" sz="2400" b="1" dirty="0" err="1">
                <a:solidFill>
                  <a:srgbClr val="4118A8"/>
                </a:solidFill>
                <a:latin typeface="Times New Roman" panose="02020603050405020304" pitchFamily="18" charset="0"/>
                <a:cs typeface="Times New Roman" panose="02020603050405020304" pitchFamily="18" charset="0"/>
              </a:rPr>
              <a:t>Người</a:t>
            </a:r>
            <a:r>
              <a:rPr lang="en-GB" sz="2400" b="1" dirty="0">
                <a:solidFill>
                  <a:srgbClr val="4118A8"/>
                </a:solidFill>
                <a:latin typeface="Times New Roman" panose="02020603050405020304" pitchFamily="18" charset="0"/>
                <a:cs typeface="Times New Roman" panose="02020603050405020304" pitchFamily="18" charset="0"/>
              </a:rPr>
              <a:t> </a:t>
            </a:r>
            <a:r>
              <a:rPr lang="en-GB" sz="2400" b="1" dirty="0" err="1">
                <a:solidFill>
                  <a:srgbClr val="4118A8"/>
                </a:solidFill>
                <a:latin typeface="Times New Roman" panose="02020603050405020304" pitchFamily="18" charset="0"/>
                <a:cs typeface="Times New Roman" panose="02020603050405020304" pitchFamily="18" charset="0"/>
              </a:rPr>
              <a:t>dẫn</a:t>
            </a:r>
            <a:r>
              <a:rPr lang="en-GB" sz="2400" b="1" dirty="0">
                <a:solidFill>
                  <a:srgbClr val="4118A8"/>
                </a:solidFill>
                <a:latin typeface="Times New Roman" panose="02020603050405020304" pitchFamily="18" charset="0"/>
                <a:cs typeface="Times New Roman" panose="02020603050405020304" pitchFamily="18" charset="0"/>
              </a:rPr>
              <a:t> </a:t>
            </a:r>
            <a:r>
              <a:rPr lang="en-GB" sz="2400" b="1" dirty="0" err="1">
                <a:solidFill>
                  <a:srgbClr val="4118A8"/>
                </a:solidFill>
                <a:latin typeface="Times New Roman" panose="02020603050405020304" pitchFamily="18" charset="0"/>
                <a:cs typeface="Times New Roman" panose="02020603050405020304" pitchFamily="18" charset="0"/>
              </a:rPr>
              <a:t>truyện</a:t>
            </a:r>
            <a:r>
              <a:rPr lang="en-GB" sz="2400" b="1" dirty="0">
                <a:solidFill>
                  <a:srgbClr val="4118A8"/>
                </a:solidFill>
                <a:latin typeface="Times New Roman" panose="02020603050405020304" pitchFamily="18" charset="0"/>
                <a:cs typeface="Times New Roman" panose="02020603050405020304" pitchFamily="18" charset="0"/>
              </a:rPr>
              <a:t>: </a:t>
            </a:r>
            <a:r>
              <a:rPr lang="en-GB" sz="2400" b="1" dirty="0" err="1">
                <a:solidFill>
                  <a:srgbClr val="4118A8"/>
                </a:solidFill>
                <a:latin typeface="Times New Roman" panose="02020603050405020304" pitchFamily="18" charset="0"/>
                <a:cs typeface="Times New Roman" panose="02020603050405020304" pitchFamily="18" charset="0"/>
              </a:rPr>
              <a:t>đọc</a:t>
            </a:r>
            <a:r>
              <a:rPr lang="en-GB" sz="2400" b="1" dirty="0">
                <a:solidFill>
                  <a:srgbClr val="4118A8"/>
                </a:solidFill>
                <a:latin typeface="Times New Roman" panose="02020603050405020304" pitchFamily="18" charset="0"/>
                <a:cs typeface="Times New Roman" panose="02020603050405020304" pitchFamily="18" charset="0"/>
              </a:rPr>
              <a:t> to, </a:t>
            </a:r>
            <a:r>
              <a:rPr lang="en-GB" sz="2400" b="1" dirty="0" err="1">
                <a:solidFill>
                  <a:srgbClr val="4118A8"/>
                </a:solidFill>
                <a:latin typeface="Times New Roman" panose="02020603050405020304" pitchFamily="18" charset="0"/>
                <a:cs typeface="Times New Roman" panose="02020603050405020304" pitchFamily="18" charset="0"/>
              </a:rPr>
              <a:t>rõ</a:t>
            </a:r>
            <a:r>
              <a:rPr lang="en-GB" sz="2400" b="1" dirty="0">
                <a:solidFill>
                  <a:srgbClr val="4118A8"/>
                </a:solidFill>
                <a:latin typeface="Times New Roman" panose="02020603050405020304" pitchFamily="18" charset="0"/>
                <a:cs typeface="Times New Roman" panose="02020603050405020304" pitchFamily="18" charset="0"/>
              </a:rPr>
              <a:t> </a:t>
            </a:r>
            <a:r>
              <a:rPr lang="en-GB" sz="2400" b="1" dirty="0" err="1">
                <a:solidFill>
                  <a:srgbClr val="4118A8"/>
                </a:solidFill>
                <a:latin typeface="Times New Roman" panose="02020603050405020304" pitchFamily="18" charset="0"/>
                <a:cs typeface="Times New Roman" panose="02020603050405020304" pitchFamily="18" charset="0"/>
              </a:rPr>
              <a:t>ràng</a:t>
            </a:r>
            <a:r>
              <a:rPr lang="en-GB" sz="2400" b="1" dirty="0">
                <a:solidFill>
                  <a:srgbClr val="4118A8"/>
                </a:solidFill>
                <a:latin typeface="Times New Roman" panose="02020603050405020304" pitchFamily="18" charset="0"/>
                <a:cs typeface="Times New Roman" panose="02020603050405020304" pitchFamily="18" charset="0"/>
              </a:rPr>
              <a:t>.</a:t>
            </a:r>
          </a:p>
          <a:p>
            <a:r>
              <a:rPr lang="en-GB" sz="2400" b="1" dirty="0">
                <a:solidFill>
                  <a:srgbClr val="4118A8"/>
                </a:solidFill>
                <a:latin typeface="Times New Roman" panose="02020603050405020304" pitchFamily="18" charset="0"/>
                <a:cs typeface="Times New Roman" panose="02020603050405020304" pitchFamily="18" charset="0"/>
              </a:rPr>
              <a:t>+ </a:t>
            </a:r>
            <a:r>
              <a:rPr lang="en-GB" sz="2400" b="1" dirty="0" err="1">
                <a:solidFill>
                  <a:srgbClr val="4118A8"/>
                </a:solidFill>
                <a:latin typeface="Times New Roman" panose="02020603050405020304" pitchFamily="18" charset="0"/>
                <a:cs typeface="Times New Roman" panose="02020603050405020304" pitchFamily="18" charset="0"/>
              </a:rPr>
              <a:t>Hoàng</a:t>
            </a:r>
            <a:r>
              <a:rPr lang="en-GB" sz="2400" b="1" dirty="0">
                <a:solidFill>
                  <a:srgbClr val="4118A8"/>
                </a:solidFill>
                <a:latin typeface="Times New Roman" panose="02020603050405020304" pitchFamily="18" charset="0"/>
                <a:cs typeface="Times New Roman" panose="02020603050405020304" pitchFamily="18" charset="0"/>
              </a:rPr>
              <a:t> </a:t>
            </a:r>
            <a:r>
              <a:rPr lang="en-GB" sz="2400" b="1" dirty="0" err="1">
                <a:solidFill>
                  <a:srgbClr val="4118A8"/>
                </a:solidFill>
                <a:latin typeface="Times New Roman" panose="02020603050405020304" pitchFamily="18" charset="0"/>
                <a:cs typeface="Times New Roman" panose="02020603050405020304" pitchFamily="18" charset="0"/>
              </a:rPr>
              <a:t>tử</a:t>
            </a:r>
            <a:r>
              <a:rPr lang="en-GB" sz="2400" b="1" dirty="0">
                <a:solidFill>
                  <a:srgbClr val="4118A8"/>
                </a:solidFill>
                <a:latin typeface="Times New Roman" panose="02020603050405020304" pitchFamily="18" charset="0"/>
                <a:cs typeface="Times New Roman" panose="02020603050405020304" pitchFamily="18" charset="0"/>
              </a:rPr>
              <a:t> </a:t>
            </a:r>
            <a:r>
              <a:rPr lang="en-GB" sz="2400" b="1" dirty="0" err="1">
                <a:solidFill>
                  <a:srgbClr val="4118A8"/>
                </a:solidFill>
                <a:latin typeface="Times New Roman" panose="02020603050405020304" pitchFamily="18" charset="0"/>
                <a:cs typeface="Times New Roman" panose="02020603050405020304" pitchFamily="18" charset="0"/>
              </a:rPr>
              <a:t>bé</a:t>
            </a:r>
            <a:r>
              <a:rPr lang="en-GB" sz="2400" b="1" dirty="0">
                <a:solidFill>
                  <a:srgbClr val="4118A8"/>
                </a:solidFill>
                <a:latin typeface="Times New Roman" panose="02020603050405020304" pitchFamily="18" charset="0"/>
                <a:cs typeface="Times New Roman" panose="02020603050405020304" pitchFamily="18" charset="0"/>
              </a:rPr>
              <a:t>: </a:t>
            </a:r>
            <a:r>
              <a:rPr lang="en-GB" sz="2400" b="1" dirty="0" err="1">
                <a:solidFill>
                  <a:srgbClr val="4118A8"/>
                </a:solidFill>
                <a:latin typeface="Times New Roman" panose="02020603050405020304" pitchFamily="18" charset="0"/>
                <a:cs typeface="Times New Roman" panose="02020603050405020304" pitchFamily="18" charset="0"/>
              </a:rPr>
              <a:t>Đoạn</a:t>
            </a:r>
            <a:r>
              <a:rPr lang="en-GB" sz="2400" b="1" dirty="0">
                <a:solidFill>
                  <a:srgbClr val="4118A8"/>
                </a:solidFill>
                <a:latin typeface="Times New Roman" panose="02020603050405020304" pitchFamily="18" charset="0"/>
                <a:cs typeface="Times New Roman" panose="02020603050405020304" pitchFamily="18" charset="0"/>
              </a:rPr>
              <a:t> </a:t>
            </a:r>
            <a:r>
              <a:rPr lang="en-GB" sz="2400" b="1" dirty="0" err="1">
                <a:solidFill>
                  <a:srgbClr val="4118A8"/>
                </a:solidFill>
                <a:latin typeface="Times New Roman" panose="02020603050405020304" pitchFamily="18" charset="0"/>
                <a:cs typeface="Times New Roman" panose="02020603050405020304" pitchFamily="18" charset="0"/>
              </a:rPr>
              <a:t>đầu</a:t>
            </a:r>
            <a:r>
              <a:rPr lang="en-GB" sz="2400" b="1" dirty="0">
                <a:solidFill>
                  <a:srgbClr val="4118A8"/>
                </a:solidFill>
                <a:latin typeface="Times New Roman" panose="02020603050405020304" pitchFamily="18" charset="0"/>
                <a:cs typeface="Times New Roman" panose="02020603050405020304" pitchFamily="18" charset="0"/>
              </a:rPr>
              <a:t> </a:t>
            </a:r>
            <a:r>
              <a:rPr lang="en-GB" sz="2400" b="1" dirty="0" err="1">
                <a:solidFill>
                  <a:srgbClr val="4118A8"/>
                </a:solidFill>
                <a:latin typeface="Times New Roman" panose="02020603050405020304" pitchFamily="18" charset="0"/>
                <a:cs typeface="Times New Roman" panose="02020603050405020304" pitchFamily="18" charset="0"/>
              </a:rPr>
              <a:t>giọng</a:t>
            </a:r>
            <a:r>
              <a:rPr lang="en-GB" sz="2400" b="1" dirty="0">
                <a:solidFill>
                  <a:srgbClr val="4118A8"/>
                </a:solidFill>
                <a:latin typeface="Times New Roman" panose="02020603050405020304" pitchFamily="18" charset="0"/>
                <a:cs typeface="Times New Roman" panose="02020603050405020304" pitchFamily="18" charset="0"/>
              </a:rPr>
              <a:t> </a:t>
            </a:r>
            <a:r>
              <a:rPr lang="en-GB" sz="2400" b="1" dirty="0" err="1">
                <a:solidFill>
                  <a:srgbClr val="4118A8"/>
                </a:solidFill>
                <a:latin typeface="Times New Roman" panose="02020603050405020304" pitchFamily="18" charset="0"/>
                <a:cs typeface="Times New Roman" panose="02020603050405020304" pitchFamily="18" charset="0"/>
              </a:rPr>
              <a:t>buồn</a:t>
            </a:r>
            <a:r>
              <a:rPr lang="en-GB" sz="2400" b="1" dirty="0">
                <a:solidFill>
                  <a:srgbClr val="4118A8"/>
                </a:solidFill>
                <a:latin typeface="Times New Roman" panose="02020603050405020304" pitchFamily="18" charset="0"/>
                <a:cs typeface="Times New Roman" panose="02020603050405020304" pitchFamily="18" charset="0"/>
              </a:rPr>
              <a:t> </a:t>
            </a:r>
            <a:r>
              <a:rPr lang="en-GB" sz="2400" b="1" dirty="0" err="1">
                <a:solidFill>
                  <a:srgbClr val="4118A8"/>
                </a:solidFill>
                <a:latin typeface="Times New Roman" panose="02020603050405020304" pitchFamily="18" charset="0"/>
                <a:cs typeface="Times New Roman" panose="02020603050405020304" pitchFamily="18" charset="0"/>
              </a:rPr>
              <a:t>rầu</a:t>
            </a:r>
            <a:r>
              <a:rPr lang="en-GB" sz="2400" b="1" dirty="0">
                <a:solidFill>
                  <a:srgbClr val="4118A8"/>
                </a:solidFill>
                <a:latin typeface="Times New Roman" panose="02020603050405020304" pitchFamily="18" charset="0"/>
                <a:cs typeface="Times New Roman" panose="02020603050405020304" pitchFamily="18" charset="0"/>
              </a:rPr>
              <a:t>, </a:t>
            </a:r>
            <a:r>
              <a:rPr lang="en-GB" sz="2400" b="1" dirty="0" err="1">
                <a:solidFill>
                  <a:srgbClr val="4118A8"/>
                </a:solidFill>
                <a:latin typeface="Times New Roman" panose="02020603050405020304" pitchFamily="18" charset="0"/>
                <a:cs typeface="Times New Roman" panose="02020603050405020304" pitchFamily="18" charset="0"/>
              </a:rPr>
              <a:t>chán</a:t>
            </a:r>
            <a:r>
              <a:rPr lang="en-GB" sz="2400" b="1" dirty="0">
                <a:solidFill>
                  <a:srgbClr val="4118A8"/>
                </a:solidFill>
                <a:latin typeface="Times New Roman" panose="02020603050405020304" pitchFamily="18" charset="0"/>
                <a:cs typeface="Times New Roman" panose="02020603050405020304" pitchFamily="18" charset="0"/>
              </a:rPr>
              <a:t> </a:t>
            </a:r>
            <a:r>
              <a:rPr lang="en-GB" sz="2400" b="1" dirty="0" err="1">
                <a:solidFill>
                  <a:srgbClr val="4118A8"/>
                </a:solidFill>
                <a:latin typeface="Times New Roman" panose="02020603050405020304" pitchFamily="18" charset="0"/>
                <a:cs typeface="Times New Roman" panose="02020603050405020304" pitchFamily="18" charset="0"/>
              </a:rPr>
              <a:t>nản</a:t>
            </a:r>
            <a:r>
              <a:rPr lang="en-GB" sz="2400" b="1" dirty="0">
                <a:solidFill>
                  <a:srgbClr val="4118A8"/>
                </a:solidFill>
                <a:latin typeface="Times New Roman" panose="02020603050405020304" pitchFamily="18" charset="0"/>
                <a:cs typeface="Times New Roman" panose="02020603050405020304" pitchFamily="18" charset="0"/>
              </a:rPr>
              <a:t>. </a:t>
            </a:r>
            <a:r>
              <a:rPr lang="en-GB" sz="2400" b="1" dirty="0" err="1">
                <a:solidFill>
                  <a:srgbClr val="4118A8"/>
                </a:solidFill>
                <a:latin typeface="Times New Roman" panose="02020603050405020304" pitchFamily="18" charset="0"/>
                <a:cs typeface="Times New Roman" panose="02020603050405020304" pitchFamily="18" charset="0"/>
              </a:rPr>
              <a:t>Khi</a:t>
            </a:r>
            <a:r>
              <a:rPr lang="en-GB" sz="2400" b="1" dirty="0">
                <a:solidFill>
                  <a:srgbClr val="4118A8"/>
                </a:solidFill>
                <a:latin typeface="Times New Roman" panose="02020603050405020304" pitchFamily="18" charset="0"/>
                <a:cs typeface="Times New Roman" panose="02020603050405020304" pitchFamily="18" charset="0"/>
              </a:rPr>
              <a:t> </a:t>
            </a:r>
            <a:r>
              <a:rPr lang="en-GB" sz="2400" b="1" dirty="0" err="1">
                <a:solidFill>
                  <a:srgbClr val="4118A8"/>
                </a:solidFill>
                <a:latin typeface="Times New Roman" panose="02020603050405020304" pitchFamily="18" charset="0"/>
                <a:cs typeface="Times New Roman" panose="02020603050405020304" pitchFamily="18" charset="0"/>
              </a:rPr>
              <a:t>kết</a:t>
            </a:r>
            <a:r>
              <a:rPr lang="en-GB" sz="2400" b="1" dirty="0">
                <a:solidFill>
                  <a:srgbClr val="4118A8"/>
                </a:solidFill>
                <a:latin typeface="Times New Roman" panose="02020603050405020304" pitchFamily="18" charset="0"/>
                <a:cs typeface="Times New Roman" panose="02020603050405020304" pitchFamily="18" charset="0"/>
              </a:rPr>
              <a:t> </a:t>
            </a:r>
            <a:r>
              <a:rPr lang="en-GB" sz="2400" b="1" dirty="0" err="1">
                <a:solidFill>
                  <a:srgbClr val="4118A8"/>
                </a:solidFill>
                <a:latin typeface="Times New Roman" panose="02020603050405020304" pitchFamily="18" charset="0"/>
                <a:cs typeface="Times New Roman" panose="02020603050405020304" pitchFamily="18" charset="0"/>
              </a:rPr>
              <a:t>bạn</a:t>
            </a:r>
            <a:r>
              <a:rPr lang="en-GB" sz="2400" b="1" dirty="0">
                <a:solidFill>
                  <a:srgbClr val="4118A8"/>
                </a:solidFill>
                <a:latin typeface="Times New Roman" panose="02020603050405020304" pitchFamily="18" charset="0"/>
                <a:cs typeface="Times New Roman" panose="02020603050405020304" pitchFamily="18" charset="0"/>
              </a:rPr>
              <a:t> </a:t>
            </a:r>
            <a:r>
              <a:rPr lang="en-GB" sz="2400" b="1" dirty="0" err="1">
                <a:solidFill>
                  <a:srgbClr val="4118A8"/>
                </a:solidFill>
                <a:latin typeface="Times New Roman" panose="02020603050405020304" pitchFamily="18" charset="0"/>
                <a:cs typeface="Times New Roman" panose="02020603050405020304" pitchFamily="18" charset="0"/>
              </a:rPr>
              <a:t>với</a:t>
            </a:r>
            <a:r>
              <a:rPr lang="en-GB" sz="2400" b="1" dirty="0">
                <a:solidFill>
                  <a:srgbClr val="4118A8"/>
                </a:solidFill>
                <a:latin typeface="Times New Roman" panose="02020603050405020304" pitchFamily="18" charset="0"/>
                <a:cs typeface="Times New Roman" panose="02020603050405020304" pitchFamily="18" charset="0"/>
              </a:rPr>
              <a:t> </a:t>
            </a:r>
            <a:r>
              <a:rPr lang="en-GB" sz="2400" b="1" dirty="0" err="1">
                <a:solidFill>
                  <a:srgbClr val="4118A8"/>
                </a:solidFill>
                <a:latin typeface="Times New Roman" panose="02020603050405020304" pitchFamily="18" charset="0"/>
                <a:cs typeface="Times New Roman" panose="02020603050405020304" pitchFamily="18" charset="0"/>
              </a:rPr>
              <a:t>Cáo</a:t>
            </a:r>
            <a:r>
              <a:rPr lang="en-GB" sz="2400" b="1" dirty="0">
                <a:solidFill>
                  <a:srgbClr val="4118A8"/>
                </a:solidFill>
                <a:latin typeface="Times New Roman" panose="02020603050405020304" pitchFamily="18" charset="0"/>
                <a:cs typeface="Times New Roman" panose="02020603050405020304" pitchFamily="18" charset="0"/>
              </a:rPr>
              <a:t> </a:t>
            </a:r>
            <a:r>
              <a:rPr lang="en-GB" sz="2400" b="1" dirty="0" err="1">
                <a:solidFill>
                  <a:srgbClr val="4118A8"/>
                </a:solidFill>
                <a:latin typeface="Times New Roman" panose="02020603050405020304" pitchFamily="18" charset="0"/>
                <a:cs typeface="Times New Roman" panose="02020603050405020304" pitchFamily="18" charset="0"/>
              </a:rPr>
              <a:t>giọng</a:t>
            </a:r>
            <a:r>
              <a:rPr lang="en-GB" sz="2400" b="1" dirty="0">
                <a:solidFill>
                  <a:srgbClr val="4118A8"/>
                </a:solidFill>
                <a:latin typeface="Times New Roman" panose="02020603050405020304" pitchFamily="18" charset="0"/>
                <a:cs typeface="Times New Roman" panose="02020603050405020304" pitchFamily="18" charset="0"/>
              </a:rPr>
              <a:t> </a:t>
            </a:r>
            <a:r>
              <a:rPr lang="en-GB" sz="2400" b="1" dirty="0" err="1">
                <a:solidFill>
                  <a:srgbClr val="4118A8"/>
                </a:solidFill>
                <a:latin typeface="Times New Roman" panose="02020603050405020304" pitchFamily="18" charset="0"/>
                <a:cs typeface="Times New Roman" panose="02020603050405020304" pitchFamily="18" charset="0"/>
              </a:rPr>
              <a:t>hồ</a:t>
            </a:r>
            <a:r>
              <a:rPr lang="en-GB" sz="2400" b="1" dirty="0">
                <a:solidFill>
                  <a:srgbClr val="4118A8"/>
                </a:solidFill>
                <a:latin typeface="Times New Roman" panose="02020603050405020304" pitchFamily="18" charset="0"/>
                <a:cs typeface="Times New Roman" panose="02020603050405020304" pitchFamily="18" charset="0"/>
              </a:rPr>
              <a:t> </a:t>
            </a:r>
            <a:r>
              <a:rPr lang="en-GB" sz="2400" b="1" dirty="0" err="1">
                <a:solidFill>
                  <a:srgbClr val="4118A8"/>
                </a:solidFill>
                <a:latin typeface="Times New Roman" panose="02020603050405020304" pitchFamily="18" charset="0"/>
                <a:cs typeface="Times New Roman" panose="02020603050405020304" pitchFamily="18" charset="0"/>
              </a:rPr>
              <a:t>hởi</a:t>
            </a:r>
            <a:r>
              <a:rPr lang="en-GB" sz="2400" b="1" dirty="0">
                <a:solidFill>
                  <a:srgbClr val="4118A8"/>
                </a:solidFill>
                <a:latin typeface="Times New Roman" panose="02020603050405020304" pitchFamily="18" charset="0"/>
                <a:cs typeface="Times New Roman" panose="02020603050405020304" pitchFamily="18" charset="0"/>
              </a:rPr>
              <a:t>, </a:t>
            </a:r>
            <a:r>
              <a:rPr lang="en-GB" sz="2400" b="1" dirty="0" err="1">
                <a:solidFill>
                  <a:srgbClr val="4118A8"/>
                </a:solidFill>
                <a:latin typeface="Times New Roman" panose="02020603050405020304" pitchFamily="18" charset="0"/>
                <a:cs typeface="Times New Roman" panose="02020603050405020304" pitchFamily="18" charset="0"/>
              </a:rPr>
              <a:t>vui</a:t>
            </a:r>
            <a:r>
              <a:rPr lang="en-GB" sz="2400" b="1" dirty="0">
                <a:solidFill>
                  <a:srgbClr val="4118A8"/>
                </a:solidFill>
                <a:latin typeface="Times New Roman" panose="02020603050405020304" pitchFamily="18" charset="0"/>
                <a:cs typeface="Times New Roman" panose="02020603050405020304" pitchFamily="18" charset="0"/>
              </a:rPr>
              <a:t> </a:t>
            </a:r>
            <a:r>
              <a:rPr lang="en-GB" sz="2400" b="1" dirty="0" err="1">
                <a:solidFill>
                  <a:srgbClr val="4118A8"/>
                </a:solidFill>
                <a:latin typeface="Times New Roman" panose="02020603050405020304" pitchFamily="18" charset="0"/>
                <a:cs typeface="Times New Roman" panose="02020603050405020304" pitchFamily="18" charset="0"/>
              </a:rPr>
              <a:t>vẻ</a:t>
            </a:r>
            <a:r>
              <a:rPr lang="en-GB" sz="2400" b="1" dirty="0">
                <a:solidFill>
                  <a:srgbClr val="4118A8"/>
                </a:solidFill>
                <a:latin typeface="Times New Roman" panose="02020603050405020304" pitchFamily="18" charset="0"/>
                <a:cs typeface="Times New Roman" panose="02020603050405020304" pitchFamily="18" charset="0"/>
              </a:rPr>
              <a:t>.</a:t>
            </a:r>
          </a:p>
          <a:p>
            <a:r>
              <a:rPr lang="en-GB" sz="2400" b="1" dirty="0">
                <a:solidFill>
                  <a:srgbClr val="4118A8"/>
                </a:solidFill>
                <a:latin typeface="Times New Roman" panose="02020603050405020304" pitchFamily="18" charset="0"/>
                <a:cs typeface="Times New Roman" panose="02020603050405020304" pitchFamily="18" charset="0"/>
              </a:rPr>
              <a:t>+ </a:t>
            </a:r>
            <a:r>
              <a:rPr lang="en-GB" sz="2400" b="1" dirty="0" err="1">
                <a:solidFill>
                  <a:srgbClr val="4118A8"/>
                </a:solidFill>
                <a:latin typeface="Times New Roman" panose="02020603050405020304" pitchFamily="18" charset="0"/>
                <a:cs typeface="Times New Roman" panose="02020603050405020304" pitchFamily="18" charset="0"/>
              </a:rPr>
              <a:t>Cáo</a:t>
            </a:r>
            <a:r>
              <a:rPr lang="en-GB" sz="2400" b="1" dirty="0">
                <a:solidFill>
                  <a:srgbClr val="4118A8"/>
                </a:solidFill>
                <a:latin typeface="Times New Roman" panose="02020603050405020304" pitchFamily="18" charset="0"/>
                <a:cs typeface="Times New Roman" panose="02020603050405020304" pitchFamily="18" charset="0"/>
              </a:rPr>
              <a:t>: </a:t>
            </a:r>
            <a:r>
              <a:rPr lang="en-GB" sz="2400" b="1" dirty="0" err="1">
                <a:solidFill>
                  <a:srgbClr val="4118A8"/>
                </a:solidFill>
                <a:latin typeface="Times New Roman" panose="02020603050405020304" pitchFamily="18" charset="0"/>
                <a:cs typeface="Times New Roman" panose="02020603050405020304" pitchFamily="18" charset="0"/>
              </a:rPr>
              <a:t>Lúc</a:t>
            </a:r>
            <a:r>
              <a:rPr lang="en-GB" sz="2400" b="1" dirty="0">
                <a:solidFill>
                  <a:srgbClr val="4118A8"/>
                </a:solidFill>
                <a:latin typeface="Times New Roman" panose="02020603050405020304" pitchFamily="18" charset="0"/>
                <a:cs typeface="Times New Roman" panose="02020603050405020304" pitchFamily="18" charset="0"/>
              </a:rPr>
              <a:t> </a:t>
            </a:r>
            <a:r>
              <a:rPr lang="en-GB" sz="2400" b="1" dirty="0" err="1">
                <a:solidFill>
                  <a:srgbClr val="4118A8"/>
                </a:solidFill>
                <a:latin typeface="Times New Roman" panose="02020603050405020304" pitchFamily="18" charset="0"/>
                <a:cs typeface="Times New Roman" panose="02020603050405020304" pitchFamily="18" charset="0"/>
              </a:rPr>
              <a:t>lên</a:t>
            </a:r>
            <a:r>
              <a:rPr lang="en-GB" sz="2400" b="1" dirty="0">
                <a:solidFill>
                  <a:srgbClr val="4118A8"/>
                </a:solidFill>
                <a:latin typeface="Times New Roman" panose="02020603050405020304" pitchFamily="18" charset="0"/>
                <a:cs typeface="Times New Roman" panose="02020603050405020304" pitchFamily="18" charset="0"/>
              </a:rPr>
              <a:t> </a:t>
            </a:r>
            <a:r>
              <a:rPr lang="en-GB" sz="2400" b="1" dirty="0" err="1">
                <a:solidFill>
                  <a:srgbClr val="4118A8"/>
                </a:solidFill>
                <a:latin typeface="Times New Roman" panose="02020603050405020304" pitchFamily="18" charset="0"/>
                <a:cs typeface="Times New Roman" panose="02020603050405020304" pitchFamily="18" charset="0"/>
              </a:rPr>
              <a:t>cao</a:t>
            </a:r>
            <a:r>
              <a:rPr lang="en-GB" sz="2400" b="1" dirty="0">
                <a:solidFill>
                  <a:srgbClr val="4118A8"/>
                </a:solidFill>
                <a:latin typeface="Times New Roman" panose="02020603050405020304" pitchFamily="18" charset="0"/>
                <a:cs typeface="Times New Roman" panose="02020603050405020304" pitchFamily="18" charset="0"/>
              </a:rPr>
              <a:t> </a:t>
            </a:r>
            <a:r>
              <a:rPr lang="en-GB" sz="2400" b="1" dirty="0" err="1">
                <a:solidFill>
                  <a:srgbClr val="4118A8"/>
                </a:solidFill>
                <a:latin typeface="Times New Roman" panose="02020603050405020304" pitchFamily="18" charset="0"/>
                <a:cs typeface="Times New Roman" panose="02020603050405020304" pitchFamily="18" charset="0"/>
              </a:rPr>
              <a:t>giọng</a:t>
            </a:r>
            <a:r>
              <a:rPr lang="en-GB" sz="2400" b="1" dirty="0">
                <a:solidFill>
                  <a:srgbClr val="4118A8"/>
                </a:solidFill>
                <a:latin typeface="Times New Roman" panose="02020603050405020304" pitchFamily="18" charset="0"/>
                <a:cs typeface="Times New Roman" panose="02020603050405020304" pitchFamily="18" charset="0"/>
              </a:rPr>
              <a:t>, </a:t>
            </a:r>
            <a:r>
              <a:rPr lang="en-GB" sz="2400" b="1" dirty="0" err="1">
                <a:solidFill>
                  <a:srgbClr val="4118A8"/>
                </a:solidFill>
                <a:latin typeface="Times New Roman" panose="02020603050405020304" pitchFamily="18" charset="0"/>
                <a:cs typeface="Times New Roman" panose="02020603050405020304" pitchFamily="18" charset="0"/>
              </a:rPr>
              <a:t>lúc</a:t>
            </a:r>
            <a:r>
              <a:rPr lang="en-GB" sz="2400" b="1" dirty="0">
                <a:solidFill>
                  <a:srgbClr val="4118A8"/>
                </a:solidFill>
                <a:latin typeface="Times New Roman" panose="02020603050405020304" pitchFamily="18" charset="0"/>
                <a:cs typeface="Times New Roman" panose="02020603050405020304" pitchFamily="18" charset="0"/>
              </a:rPr>
              <a:t> </a:t>
            </a:r>
            <a:r>
              <a:rPr lang="en-GB" sz="2400" b="1" dirty="0" err="1">
                <a:solidFill>
                  <a:srgbClr val="4118A8"/>
                </a:solidFill>
                <a:latin typeface="Times New Roman" panose="02020603050405020304" pitchFamily="18" charset="0"/>
                <a:cs typeface="Times New Roman" panose="02020603050405020304" pitchFamily="18" charset="0"/>
              </a:rPr>
              <a:t>thở</a:t>
            </a:r>
            <a:r>
              <a:rPr lang="en-GB" sz="2400" b="1" dirty="0">
                <a:solidFill>
                  <a:srgbClr val="4118A8"/>
                </a:solidFill>
                <a:latin typeface="Times New Roman" panose="02020603050405020304" pitchFamily="18" charset="0"/>
                <a:cs typeface="Times New Roman" panose="02020603050405020304" pitchFamily="18" charset="0"/>
              </a:rPr>
              <a:t> </a:t>
            </a:r>
            <a:r>
              <a:rPr lang="en-GB" sz="2400" b="1" dirty="0" err="1">
                <a:solidFill>
                  <a:srgbClr val="4118A8"/>
                </a:solidFill>
                <a:latin typeface="Times New Roman" panose="02020603050405020304" pitchFamily="18" charset="0"/>
                <a:cs typeface="Times New Roman" panose="02020603050405020304" pitchFamily="18" charset="0"/>
              </a:rPr>
              <a:t>dài</a:t>
            </a:r>
            <a:r>
              <a:rPr lang="en-GB" sz="2400" b="1" dirty="0">
                <a:solidFill>
                  <a:srgbClr val="4118A8"/>
                </a:solidFill>
                <a:latin typeface="Times New Roman" panose="02020603050405020304" pitchFamily="18" charset="0"/>
                <a:cs typeface="Times New Roman" panose="02020603050405020304" pitchFamily="18" charset="0"/>
              </a:rPr>
              <a:t>, </a:t>
            </a:r>
            <a:r>
              <a:rPr lang="en-GB" sz="2400" b="1" dirty="0" err="1">
                <a:solidFill>
                  <a:srgbClr val="4118A8"/>
                </a:solidFill>
                <a:latin typeface="Times New Roman" panose="02020603050405020304" pitchFamily="18" charset="0"/>
                <a:cs typeface="Times New Roman" panose="02020603050405020304" pitchFamily="18" charset="0"/>
              </a:rPr>
              <a:t>chán</a:t>
            </a:r>
            <a:r>
              <a:rPr lang="en-GB" sz="2400" b="1" dirty="0">
                <a:solidFill>
                  <a:srgbClr val="4118A8"/>
                </a:solidFill>
                <a:latin typeface="Times New Roman" panose="02020603050405020304" pitchFamily="18" charset="0"/>
                <a:cs typeface="Times New Roman" panose="02020603050405020304" pitchFamily="18" charset="0"/>
              </a:rPr>
              <a:t> </a:t>
            </a:r>
            <a:r>
              <a:rPr lang="en-GB" sz="2400" b="1" dirty="0" err="1">
                <a:solidFill>
                  <a:srgbClr val="4118A8"/>
                </a:solidFill>
                <a:latin typeface="Times New Roman" panose="02020603050405020304" pitchFamily="18" charset="0"/>
                <a:cs typeface="Times New Roman" panose="02020603050405020304" pitchFamily="18" charset="0"/>
              </a:rPr>
              <a:t>nản</a:t>
            </a:r>
            <a:r>
              <a:rPr lang="en-GB" sz="2400" b="1" dirty="0">
                <a:solidFill>
                  <a:srgbClr val="4118A8"/>
                </a:solidFill>
                <a:latin typeface="Times New Roman" panose="02020603050405020304" pitchFamily="18" charset="0"/>
                <a:cs typeface="Times New Roman" panose="02020603050405020304" pitchFamily="18" charset="0"/>
              </a:rPr>
              <a:t>. </a:t>
            </a:r>
            <a:r>
              <a:rPr lang="en-GB" sz="2400" b="1" dirty="0" err="1">
                <a:solidFill>
                  <a:srgbClr val="4118A8"/>
                </a:solidFill>
                <a:latin typeface="Times New Roman" panose="02020603050405020304" pitchFamily="18" charset="0"/>
                <a:cs typeface="Times New Roman" panose="02020603050405020304" pitchFamily="18" charset="0"/>
              </a:rPr>
              <a:t>Khi</a:t>
            </a:r>
            <a:r>
              <a:rPr lang="en-GB" sz="2400" b="1" dirty="0">
                <a:solidFill>
                  <a:srgbClr val="4118A8"/>
                </a:solidFill>
                <a:latin typeface="Times New Roman" panose="02020603050405020304" pitchFamily="18" charset="0"/>
                <a:cs typeface="Times New Roman" panose="02020603050405020304" pitchFamily="18" charset="0"/>
              </a:rPr>
              <a:t> </a:t>
            </a:r>
            <a:r>
              <a:rPr lang="en-GB" sz="2400" b="1" dirty="0" err="1">
                <a:solidFill>
                  <a:srgbClr val="4118A8"/>
                </a:solidFill>
                <a:latin typeface="Times New Roman" panose="02020603050405020304" pitchFamily="18" charset="0"/>
                <a:cs typeface="Times New Roman" panose="02020603050405020304" pitchFamily="18" charset="0"/>
              </a:rPr>
              <a:t>được</a:t>
            </a:r>
            <a:r>
              <a:rPr lang="en-GB" sz="2400" b="1" dirty="0">
                <a:solidFill>
                  <a:srgbClr val="4118A8"/>
                </a:solidFill>
                <a:latin typeface="Times New Roman" panose="02020603050405020304" pitchFamily="18" charset="0"/>
                <a:cs typeface="Times New Roman" panose="02020603050405020304" pitchFamily="18" charset="0"/>
              </a:rPr>
              <a:t> </a:t>
            </a:r>
            <a:r>
              <a:rPr lang="en-GB" sz="2400" b="1" dirty="0" err="1">
                <a:solidFill>
                  <a:srgbClr val="4118A8"/>
                </a:solidFill>
                <a:latin typeface="Times New Roman" panose="02020603050405020304" pitchFamily="18" charset="0"/>
                <a:cs typeface="Times New Roman" panose="02020603050405020304" pitchFamily="18" charset="0"/>
              </a:rPr>
              <a:t>cảm</a:t>
            </a:r>
            <a:r>
              <a:rPr lang="en-GB" sz="2400" b="1" dirty="0">
                <a:solidFill>
                  <a:srgbClr val="4118A8"/>
                </a:solidFill>
                <a:latin typeface="Times New Roman" panose="02020603050405020304" pitchFamily="18" charset="0"/>
                <a:cs typeface="Times New Roman" panose="02020603050405020304" pitchFamily="18" charset="0"/>
              </a:rPr>
              <a:t> </a:t>
            </a:r>
            <a:r>
              <a:rPr lang="en-GB" sz="2400" b="1" dirty="0" err="1">
                <a:solidFill>
                  <a:srgbClr val="4118A8"/>
                </a:solidFill>
                <a:latin typeface="Times New Roman" panose="02020603050405020304" pitchFamily="18" charset="0"/>
                <a:cs typeface="Times New Roman" panose="02020603050405020304" pitchFamily="18" charset="0"/>
              </a:rPr>
              <a:t>hóa</a:t>
            </a:r>
            <a:r>
              <a:rPr lang="en-GB" sz="2400" b="1" dirty="0">
                <a:solidFill>
                  <a:srgbClr val="4118A8"/>
                </a:solidFill>
                <a:latin typeface="Times New Roman" panose="02020603050405020304" pitchFamily="18" charset="0"/>
                <a:cs typeface="Times New Roman" panose="02020603050405020304" pitchFamily="18" charset="0"/>
              </a:rPr>
              <a:t>, </a:t>
            </a:r>
            <a:r>
              <a:rPr lang="en-GB" sz="2400" b="1" dirty="0" err="1">
                <a:solidFill>
                  <a:srgbClr val="4118A8"/>
                </a:solidFill>
                <a:latin typeface="Times New Roman" panose="02020603050405020304" pitchFamily="18" charset="0"/>
                <a:cs typeface="Times New Roman" panose="02020603050405020304" pitchFamily="18" charset="0"/>
              </a:rPr>
              <a:t>giọng</a:t>
            </a:r>
            <a:r>
              <a:rPr lang="en-GB" sz="2400" b="1" dirty="0">
                <a:solidFill>
                  <a:srgbClr val="4118A8"/>
                </a:solidFill>
                <a:latin typeface="Times New Roman" panose="02020603050405020304" pitchFamily="18" charset="0"/>
                <a:cs typeface="Times New Roman" panose="02020603050405020304" pitchFamily="18" charset="0"/>
              </a:rPr>
              <a:t> </a:t>
            </a:r>
            <a:r>
              <a:rPr lang="en-GB" sz="2400" b="1" dirty="0" err="1">
                <a:solidFill>
                  <a:srgbClr val="4118A8"/>
                </a:solidFill>
                <a:latin typeface="Times New Roman" panose="02020603050405020304" pitchFamily="18" charset="0"/>
                <a:cs typeface="Times New Roman" panose="02020603050405020304" pitchFamily="18" charset="0"/>
              </a:rPr>
              <a:t>thân</a:t>
            </a:r>
            <a:r>
              <a:rPr lang="en-GB" sz="2400" b="1" dirty="0">
                <a:solidFill>
                  <a:srgbClr val="4118A8"/>
                </a:solidFill>
                <a:latin typeface="Times New Roman" panose="02020603050405020304" pitchFamily="18" charset="0"/>
                <a:cs typeface="Times New Roman" panose="02020603050405020304" pitchFamily="18" charset="0"/>
              </a:rPr>
              <a:t> </a:t>
            </a:r>
            <a:r>
              <a:rPr lang="en-GB" sz="2400" b="1" dirty="0" err="1">
                <a:solidFill>
                  <a:srgbClr val="4118A8"/>
                </a:solidFill>
                <a:latin typeface="Times New Roman" panose="02020603050405020304" pitchFamily="18" charset="0"/>
                <a:cs typeface="Times New Roman" panose="02020603050405020304" pitchFamily="18" charset="0"/>
              </a:rPr>
              <a:t>mật</a:t>
            </a:r>
            <a:r>
              <a:rPr lang="en-GB" sz="2400" b="1" dirty="0">
                <a:solidFill>
                  <a:srgbClr val="4118A8"/>
                </a:solidFill>
                <a:latin typeface="Times New Roman" panose="02020603050405020304" pitchFamily="18" charset="0"/>
                <a:cs typeface="Times New Roman" panose="02020603050405020304" pitchFamily="18" charset="0"/>
              </a:rPr>
              <a:t>, </a:t>
            </a:r>
            <a:r>
              <a:rPr lang="en-GB" sz="2400" b="1" dirty="0" err="1">
                <a:solidFill>
                  <a:srgbClr val="4118A8"/>
                </a:solidFill>
                <a:latin typeface="Times New Roman" panose="02020603050405020304" pitchFamily="18" charset="0"/>
                <a:cs typeface="Times New Roman" panose="02020603050405020304" pitchFamily="18" charset="0"/>
              </a:rPr>
              <a:t>vui</a:t>
            </a:r>
            <a:r>
              <a:rPr lang="en-GB" sz="2400" b="1" dirty="0">
                <a:solidFill>
                  <a:srgbClr val="4118A8"/>
                </a:solidFill>
                <a:latin typeface="Times New Roman" panose="02020603050405020304" pitchFamily="18" charset="0"/>
                <a:cs typeface="Times New Roman" panose="02020603050405020304" pitchFamily="18" charset="0"/>
              </a:rPr>
              <a:t> </a:t>
            </a:r>
            <a:r>
              <a:rPr lang="en-GB" sz="2400" b="1" dirty="0" err="1">
                <a:solidFill>
                  <a:srgbClr val="4118A8"/>
                </a:solidFill>
                <a:latin typeface="Times New Roman" panose="02020603050405020304" pitchFamily="18" charset="0"/>
                <a:cs typeface="Times New Roman" panose="02020603050405020304" pitchFamily="18" charset="0"/>
              </a:rPr>
              <a:t>thích</a:t>
            </a:r>
            <a:r>
              <a:rPr lang="en-GB" sz="2400" b="1" dirty="0">
                <a:solidFill>
                  <a:srgbClr val="4118A8"/>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9224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89486" y="-300990"/>
            <a:ext cx="6579879" cy="3915232"/>
            <a:chOff x="-166977" y="0"/>
            <a:chExt cx="8523798" cy="5698029"/>
          </a:xfrm>
        </p:grpSpPr>
        <p:pic>
          <p:nvPicPr>
            <p:cNvPr id="5" name="Google Shape;164;p9"/>
            <p:cNvPicPr preferRelativeResize="0"/>
            <p:nvPr/>
          </p:nvPicPr>
          <p:blipFill rotWithShape="1">
            <a:blip r:embed="rId2">
              <a:alphaModFix/>
            </a:blip>
            <a:srcRect l="15285" t="10430" r="46645" b="11190"/>
            <a:stretch/>
          </p:blipFill>
          <p:spPr>
            <a:xfrm>
              <a:off x="-166977" y="0"/>
              <a:ext cx="8523798" cy="5698029"/>
            </a:xfrm>
            <a:prstGeom prst="rect">
              <a:avLst/>
            </a:prstGeom>
            <a:noFill/>
            <a:ln>
              <a:noFill/>
            </a:ln>
          </p:spPr>
        </p:pic>
        <p:pic>
          <p:nvPicPr>
            <p:cNvPr id="6" name="Google Shape;165;p9"/>
            <p:cNvPicPr preferRelativeResize="0"/>
            <p:nvPr/>
          </p:nvPicPr>
          <p:blipFill rotWithShape="1">
            <a:blip r:embed="rId3">
              <a:alphaModFix/>
            </a:blip>
            <a:srcRect l="18975" t="9789" r="12467"/>
            <a:stretch/>
          </p:blipFill>
          <p:spPr>
            <a:xfrm>
              <a:off x="3295278" y="4015409"/>
              <a:ext cx="2947731" cy="1677955"/>
            </a:xfrm>
            <a:prstGeom prst="rect">
              <a:avLst/>
            </a:prstGeom>
            <a:noFill/>
            <a:ln>
              <a:noFill/>
            </a:ln>
          </p:spPr>
        </p:pic>
      </p:grpSp>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338781">
            <a:off x="7170421" y="361764"/>
            <a:ext cx="797890" cy="1016489"/>
          </a:xfrm>
          <a:prstGeom prst="rect">
            <a:avLst/>
          </a:prstGeom>
        </p:spPr>
      </p:pic>
      <p:pic>
        <p:nvPicPr>
          <p:cNvPr id="9" name="Picture 8"/>
          <p:cNvPicPr>
            <a:picLocks noChangeAspect="1"/>
          </p:cNvPicPr>
          <p:nvPr/>
        </p:nvPicPr>
        <p:blipFill>
          <a:blip r:embed="rId5"/>
          <a:stretch>
            <a:fillRect/>
          </a:stretch>
        </p:blipFill>
        <p:spPr>
          <a:xfrm>
            <a:off x="6083961" y="3588736"/>
            <a:ext cx="2889755" cy="3269264"/>
          </a:xfrm>
          <a:prstGeom prst="rect">
            <a:avLst/>
          </a:prstGeom>
        </p:spPr>
      </p:pic>
      <p:sp>
        <p:nvSpPr>
          <p:cNvPr id="15" name="Text Box 5"/>
          <p:cNvSpPr txBox="1">
            <a:spLocks noChangeArrowheads="1"/>
          </p:cNvSpPr>
          <p:nvPr/>
        </p:nvSpPr>
        <p:spPr bwMode="auto">
          <a:xfrm>
            <a:off x="2257796" y="389713"/>
            <a:ext cx="4449713" cy="273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fontAlgn="base">
              <a:lnSpc>
                <a:spcPct val="100000"/>
              </a:lnSpc>
              <a:spcBef>
                <a:spcPct val="50000"/>
              </a:spcBef>
              <a:spcAft>
                <a:spcPct val="0"/>
              </a:spcAft>
              <a:buFont typeface="Arial" panose="020B0604020202020204" pitchFamily="34" charset="0"/>
              <a:buNone/>
            </a:pPr>
            <a:r>
              <a:rPr lang="en-GB" b="1" i="1" dirty="0">
                <a:solidFill>
                  <a:srgbClr val="FF0000"/>
                </a:solidFill>
                <a:latin typeface="Times New Roman" panose="02020603050405020304" pitchFamily="18" charset="0"/>
                <a:cs typeface="Times New Roman" panose="02020603050405020304" pitchFamily="18" charset="0"/>
              </a:rPr>
              <a:t>    </a:t>
            </a:r>
            <a:r>
              <a:rPr lang="en-GB" b="1" i="1" dirty="0" err="1">
                <a:solidFill>
                  <a:srgbClr val="FF0000"/>
                </a:solidFill>
                <a:latin typeface="Times New Roman" panose="02020603050405020304" pitchFamily="18" charset="0"/>
                <a:cs typeface="Times New Roman" panose="02020603050405020304" pitchFamily="18" charset="0"/>
              </a:rPr>
              <a:t>Em</a:t>
            </a:r>
            <a:r>
              <a:rPr lang="en-GB" b="1" i="1" dirty="0">
                <a:solidFill>
                  <a:srgbClr val="FF0000"/>
                </a:solidFill>
                <a:latin typeface="Times New Roman" panose="02020603050405020304" pitchFamily="18" charset="0"/>
                <a:cs typeface="Times New Roman" panose="02020603050405020304" pitchFamily="18" charset="0"/>
              </a:rPr>
              <a:t> </a:t>
            </a:r>
            <a:r>
              <a:rPr lang="en-GB" b="1" i="1" dirty="0" err="1">
                <a:solidFill>
                  <a:srgbClr val="FF0000"/>
                </a:solidFill>
                <a:latin typeface="Times New Roman" panose="02020603050405020304" pitchFamily="18" charset="0"/>
                <a:cs typeface="Times New Roman" panose="02020603050405020304" pitchFamily="18" charset="0"/>
              </a:rPr>
              <a:t>đã</a:t>
            </a:r>
            <a:r>
              <a:rPr lang="en-GB" b="1" i="1" dirty="0">
                <a:solidFill>
                  <a:srgbClr val="FF0000"/>
                </a:solidFill>
                <a:latin typeface="Times New Roman" panose="02020603050405020304" pitchFamily="18" charset="0"/>
                <a:cs typeface="Times New Roman" panose="02020603050405020304" pitchFamily="18" charset="0"/>
              </a:rPr>
              <a:t> </a:t>
            </a:r>
            <a:r>
              <a:rPr lang="en-GB" b="1" i="1" dirty="0" err="1">
                <a:solidFill>
                  <a:srgbClr val="FF0000"/>
                </a:solidFill>
                <a:latin typeface="Times New Roman" panose="02020603050405020304" pitchFamily="18" charset="0"/>
                <a:cs typeface="Times New Roman" panose="02020603050405020304" pitchFamily="18" charset="0"/>
              </a:rPr>
              <a:t>từng</a:t>
            </a:r>
            <a:r>
              <a:rPr lang="en-GB" b="1" i="1" dirty="0">
                <a:solidFill>
                  <a:srgbClr val="FF0000"/>
                </a:solidFill>
                <a:latin typeface="Times New Roman" panose="02020603050405020304" pitchFamily="18" charset="0"/>
                <a:cs typeface="Times New Roman" panose="02020603050405020304" pitchFamily="18" charset="0"/>
              </a:rPr>
              <a:t> chia </a:t>
            </a:r>
            <a:r>
              <a:rPr lang="en-GB" b="1" i="1" dirty="0" err="1">
                <a:solidFill>
                  <a:srgbClr val="FF0000"/>
                </a:solidFill>
                <a:latin typeface="Times New Roman" panose="02020603050405020304" pitchFamily="18" charset="0"/>
                <a:cs typeface="Times New Roman" panose="02020603050405020304" pitchFamily="18" charset="0"/>
              </a:rPr>
              <a:t>tay</a:t>
            </a:r>
            <a:r>
              <a:rPr lang="en-GB" b="1" i="1" dirty="0">
                <a:solidFill>
                  <a:srgbClr val="FF0000"/>
                </a:solidFill>
                <a:latin typeface="Times New Roman" panose="02020603050405020304" pitchFamily="18" charset="0"/>
                <a:cs typeface="Times New Roman" panose="02020603050405020304" pitchFamily="18" charset="0"/>
              </a:rPr>
              <a:t> </a:t>
            </a:r>
            <a:r>
              <a:rPr lang="en-GB" b="1" i="1" dirty="0" err="1">
                <a:solidFill>
                  <a:srgbClr val="FF0000"/>
                </a:solidFill>
                <a:latin typeface="Times New Roman" panose="02020603050405020304" pitchFamily="18" charset="0"/>
                <a:cs typeface="Times New Roman" panose="02020603050405020304" pitchFamily="18" charset="0"/>
              </a:rPr>
              <a:t>một</a:t>
            </a:r>
            <a:r>
              <a:rPr lang="en-GB" b="1" i="1" dirty="0">
                <a:solidFill>
                  <a:srgbClr val="FF0000"/>
                </a:solidFill>
                <a:latin typeface="Times New Roman" panose="02020603050405020304" pitchFamily="18" charset="0"/>
                <a:cs typeface="Times New Roman" panose="02020603050405020304" pitchFamily="18" charset="0"/>
              </a:rPr>
              <a:t> </a:t>
            </a:r>
            <a:r>
              <a:rPr lang="en-GB" b="1" i="1" dirty="0" err="1">
                <a:solidFill>
                  <a:srgbClr val="FF0000"/>
                </a:solidFill>
                <a:latin typeface="Times New Roman" panose="02020603050405020304" pitchFamily="18" charset="0"/>
                <a:cs typeface="Times New Roman" panose="02020603050405020304" pitchFamily="18" charset="0"/>
              </a:rPr>
              <a:t>người</a:t>
            </a:r>
            <a:r>
              <a:rPr lang="en-GB" b="1" i="1" dirty="0">
                <a:solidFill>
                  <a:srgbClr val="FF0000"/>
                </a:solidFill>
                <a:latin typeface="Times New Roman" panose="02020603050405020304" pitchFamily="18" charset="0"/>
                <a:cs typeface="Times New Roman" panose="02020603050405020304" pitchFamily="18" charset="0"/>
              </a:rPr>
              <a:t> </a:t>
            </a:r>
            <a:r>
              <a:rPr lang="en-GB" b="1" i="1" dirty="0" err="1">
                <a:solidFill>
                  <a:srgbClr val="FF0000"/>
                </a:solidFill>
                <a:latin typeface="Times New Roman" panose="02020603050405020304" pitchFamily="18" charset="0"/>
                <a:cs typeface="Times New Roman" panose="02020603050405020304" pitchFamily="18" charset="0"/>
              </a:rPr>
              <a:t>bạn</a:t>
            </a:r>
            <a:r>
              <a:rPr lang="en-GB" b="1" i="1" dirty="0">
                <a:solidFill>
                  <a:srgbClr val="FF0000"/>
                </a:solidFill>
                <a:latin typeface="Times New Roman" panose="02020603050405020304" pitchFamily="18" charset="0"/>
                <a:cs typeface="Times New Roman" panose="02020603050405020304" pitchFamily="18" charset="0"/>
              </a:rPr>
              <a:t> </a:t>
            </a:r>
            <a:r>
              <a:rPr lang="en-GB" b="1" i="1" dirty="0" err="1">
                <a:solidFill>
                  <a:srgbClr val="FF0000"/>
                </a:solidFill>
                <a:latin typeface="Times New Roman" panose="02020603050405020304" pitchFamily="18" charset="0"/>
                <a:cs typeface="Times New Roman" panose="02020603050405020304" pitchFamily="18" charset="0"/>
              </a:rPr>
              <a:t>của</a:t>
            </a:r>
            <a:r>
              <a:rPr lang="en-GB" b="1" i="1" dirty="0">
                <a:solidFill>
                  <a:srgbClr val="FF0000"/>
                </a:solidFill>
                <a:latin typeface="Times New Roman" panose="02020603050405020304" pitchFamily="18" charset="0"/>
                <a:cs typeface="Times New Roman" panose="02020603050405020304" pitchFamily="18" charset="0"/>
              </a:rPr>
              <a:t> </a:t>
            </a:r>
            <a:r>
              <a:rPr lang="en-GB" b="1" i="1" dirty="0" err="1">
                <a:solidFill>
                  <a:srgbClr val="FF0000"/>
                </a:solidFill>
                <a:latin typeface="Times New Roman" panose="02020603050405020304" pitchFamily="18" charset="0"/>
                <a:cs typeface="Times New Roman" panose="02020603050405020304" pitchFamily="18" charset="0"/>
              </a:rPr>
              <a:t>mình</a:t>
            </a:r>
            <a:r>
              <a:rPr lang="en-GB" b="1" i="1" dirty="0">
                <a:solidFill>
                  <a:srgbClr val="FF0000"/>
                </a:solidFill>
                <a:latin typeface="Times New Roman" panose="02020603050405020304" pitchFamily="18" charset="0"/>
                <a:cs typeface="Times New Roman" panose="02020603050405020304" pitchFamily="18" charset="0"/>
              </a:rPr>
              <a:t> </a:t>
            </a:r>
            <a:r>
              <a:rPr lang="en-GB" b="1" i="1" dirty="0" err="1">
                <a:solidFill>
                  <a:srgbClr val="FF0000"/>
                </a:solidFill>
                <a:latin typeface="Times New Roman" panose="02020603050405020304" pitchFamily="18" charset="0"/>
                <a:cs typeface="Times New Roman" panose="02020603050405020304" pitchFamily="18" charset="0"/>
              </a:rPr>
              <a:t>đi</a:t>
            </a:r>
            <a:r>
              <a:rPr lang="en-GB" b="1" i="1" dirty="0">
                <a:solidFill>
                  <a:srgbClr val="FF0000"/>
                </a:solidFill>
                <a:latin typeface="Times New Roman" panose="02020603050405020304" pitchFamily="18" charset="0"/>
                <a:cs typeface="Times New Roman" panose="02020603050405020304" pitchFamily="18" charset="0"/>
              </a:rPr>
              <a:t> </a:t>
            </a:r>
            <a:r>
              <a:rPr lang="en-GB" b="1" i="1" dirty="0" err="1">
                <a:solidFill>
                  <a:srgbClr val="FF0000"/>
                </a:solidFill>
                <a:latin typeface="Times New Roman" panose="02020603050405020304" pitchFamily="18" charset="0"/>
                <a:cs typeface="Times New Roman" panose="02020603050405020304" pitchFamily="18" charset="0"/>
              </a:rPr>
              <a:t>xa</a:t>
            </a:r>
            <a:r>
              <a:rPr lang="en-GB" b="1" i="1" dirty="0">
                <a:solidFill>
                  <a:srgbClr val="FF0000"/>
                </a:solidFill>
                <a:latin typeface="Times New Roman" panose="02020603050405020304" pitchFamily="18" charset="0"/>
                <a:cs typeface="Times New Roman" panose="02020603050405020304" pitchFamily="18" charset="0"/>
              </a:rPr>
              <a:t> </a:t>
            </a:r>
            <a:r>
              <a:rPr lang="en-GB" b="1" i="1" dirty="0" err="1">
                <a:solidFill>
                  <a:srgbClr val="FF0000"/>
                </a:solidFill>
                <a:latin typeface="Times New Roman" panose="02020603050405020304" pitchFamily="18" charset="0"/>
                <a:cs typeface="Times New Roman" panose="02020603050405020304" pitchFamily="18" charset="0"/>
              </a:rPr>
              <a:t>chưa</a:t>
            </a:r>
            <a:r>
              <a:rPr lang="en-GB" b="1" i="1" dirty="0">
                <a:solidFill>
                  <a:srgbClr val="FF0000"/>
                </a:solidFill>
                <a:latin typeface="Times New Roman" panose="02020603050405020304" pitchFamily="18" charset="0"/>
                <a:cs typeface="Times New Roman" panose="02020603050405020304" pitchFamily="18" charset="0"/>
              </a:rPr>
              <a:t>? </a:t>
            </a:r>
            <a:r>
              <a:rPr lang="en-GB" b="1" i="1" dirty="0" err="1">
                <a:solidFill>
                  <a:srgbClr val="FF0000"/>
                </a:solidFill>
                <a:latin typeface="Times New Roman" panose="02020603050405020304" pitchFamily="18" charset="0"/>
                <a:cs typeface="Times New Roman" panose="02020603050405020304" pitchFamily="18" charset="0"/>
              </a:rPr>
              <a:t>Tâm</a:t>
            </a:r>
            <a:r>
              <a:rPr lang="en-GB" b="1" i="1" dirty="0">
                <a:solidFill>
                  <a:srgbClr val="FF0000"/>
                </a:solidFill>
                <a:latin typeface="Times New Roman" panose="02020603050405020304" pitchFamily="18" charset="0"/>
                <a:cs typeface="Times New Roman" panose="02020603050405020304" pitchFamily="18" charset="0"/>
              </a:rPr>
              <a:t> </a:t>
            </a:r>
            <a:r>
              <a:rPr lang="en-GB" b="1" i="1" dirty="0" err="1">
                <a:solidFill>
                  <a:srgbClr val="FF0000"/>
                </a:solidFill>
                <a:latin typeface="Times New Roman" panose="02020603050405020304" pitchFamily="18" charset="0"/>
                <a:cs typeface="Times New Roman" panose="02020603050405020304" pitchFamily="18" charset="0"/>
              </a:rPr>
              <a:t>trang</a:t>
            </a:r>
            <a:r>
              <a:rPr lang="en-GB" b="1" i="1" dirty="0">
                <a:solidFill>
                  <a:srgbClr val="FF0000"/>
                </a:solidFill>
                <a:latin typeface="Times New Roman" panose="02020603050405020304" pitchFamily="18" charset="0"/>
                <a:cs typeface="Times New Roman" panose="02020603050405020304" pitchFamily="18" charset="0"/>
              </a:rPr>
              <a:t> </a:t>
            </a:r>
            <a:r>
              <a:rPr lang="en-GB" b="1" i="1" dirty="0" err="1">
                <a:solidFill>
                  <a:srgbClr val="FF0000"/>
                </a:solidFill>
                <a:latin typeface="Times New Roman" panose="02020603050405020304" pitchFamily="18" charset="0"/>
                <a:cs typeface="Times New Roman" panose="02020603050405020304" pitchFamily="18" charset="0"/>
              </a:rPr>
              <a:t>của</a:t>
            </a:r>
            <a:r>
              <a:rPr lang="en-GB" b="1" i="1" dirty="0">
                <a:solidFill>
                  <a:srgbClr val="FF0000"/>
                </a:solidFill>
                <a:latin typeface="Times New Roman" panose="02020603050405020304" pitchFamily="18" charset="0"/>
                <a:cs typeface="Times New Roman" panose="02020603050405020304" pitchFamily="18" charset="0"/>
              </a:rPr>
              <a:t> </a:t>
            </a:r>
            <a:r>
              <a:rPr lang="en-GB" b="1" i="1" dirty="0" err="1">
                <a:solidFill>
                  <a:srgbClr val="FF0000"/>
                </a:solidFill>
                <a:latin typeface="Times New Roman" panose="02020603050405020304" pitchFamily="18" charset="0"/>
                <a:cs typeface="Times New Roman" panose="02020603050405020304" pitchFamily="18" charset="0"/>
              </a:rPr>
              <a:t>em</a:t>
            </a:r>
            <a:r>
              <a:rPr lang="en-GB" b="1" i="1" dirty="0">
                <a:solidFill>
                  <a:srgbClr val="FF0000"/>
                </a:solidFill>
                <a:latin typeface="Times New Roman" panose="02020603050405020304" pitchFamily="18" charset="0"/>
                <a:cs typeface="Times New Roman" panose="02020603050405020304" pitchFamily="18" charset="0"/>
              </a:rPr>
              <a:t> </a:t>
            </a:r>
            <a:r>
              <a:rPr lang="en-GB" b="1" i="1" dirty="0" err="1">
                <a:solidFill>
                  <a:srgbClr val="FF0000"/>
                </a:solidFill>
                <a:latin typeface="Times New Roman" panose="02020603050405020304" pitchFamily="18" charset="0"/>
                <a:cs typeface="Times New Roman" panose="02020603050405020304" pitchFamily="18" charset="0"/>
              </a:rPr>
              <a:t>khi</a:t>
            </a:r>
            <a:r>
              <a:rPr lang="en-GB" b="1" i="1" dirty="0">
                <a:solidFill>
                  <a:srgbClr val="FF0000"/>
                </a:solidFill>
                <a:latin typeface="Times New Roman" panose="02020603050405020304" pitchFamily="18" charset="0"/>
                <a:cs typeface="Times New Roman" panose="02020603050405020304" pitchFamily="18" charset="0"/>
              </a:rPr>
              <a:t> chia </a:t>
            </a:r>
            <a:r>
              <a:rPr lang="en-GB" b="1" i="1" dirty="0" err="1">
                <a:solidFill>
                  <a:srgbClr val="FF0000"/>
                </a:solidFill>
                <a:latin typeface="Times New Roman" panose="02020603050405020304" pitchFamily="18" charset="0"/>
                <a:cs typeface="Times New Roman" panose="02020603050405020304" pitchFamily="18" charset="0"/>
              </a:rPr>
              <a:t>tay</a:t>
            </a:r>
            <a:r>
              <a:rPr lang="en-GB" b="1" i="1" dirty="0">
                <a:solidFill>
                  <a:srgbClr val="FF0000"/>
                </a:solidFill>
                <a:latin typeface="Times New Roman" panose="02020603050405020304" pitchFamily="18" charset="0"/>
                <a:cs typeface="Times New Roman" panose="02020603050405020304" pitchFamily="18" charset="0"/>
              </a:rPr>
              <a:t> </a:t>
            </a:r>
            <a:r>
              <a:rPr lang="en-GB" b="1" i="1" dirty="0" err="1">
                <a:solidFill>
                  <a:srgbClr val="FF0000"/>
                </a:solidFill>
                <a:latin typeface="Times New Roman" panose="02020603050405020304" pitchFamily="18" charset="0"/>
                <a:cs typeface="Times New Roman" panose="02020603050405020304" pitchFamily="18" charset="0"/>
              </a:rPr>
              <a:t>với</a:t>
            </a:r>
            <a:r>
              <a:rPr lang="en-GB" b="1" i="1" dirty="0">
                <a:solidFill>
                  <a:srgbClr val="FF0000"/>
                </a:solidFill>
                <a:latin typeface="Times New Roman" panose="02020603050405020304" pitchFamily="18" charset="0"/>
                <a:cs typeface="Times New Roman" panose="02020603050405020304" pitchFamily="18" charset="0"/>
              </a:rPr>
              <a:t> </a:t>
            </a:r>
            <a:r>
              <a:rPr lang="en-GB" b="1" i="1" dirty="0" err="1">
                <a:solidFill>
                  <a:srgbClr val="FF0000"/>
                </a:solidFill>
                <a:latin typeface="Times New Roman" panose="02020603050405020304" pitchFamily="18" charset="0"/>
                <a:cs typeface="Times New Roman" panose="02020603050405020304" pitchFamily="18" charset="0"/>
              </a:rPr>
              <a:t>bạn</a:t>
            </a:r>
            <a:r>
              <a:rPr lang="en-GB" b="1" i="1" dirty="0">
                <a:solidFill>
                  <a:srgbClr val="FF0000"/>
                </a:solidFill>
                <a:latin typeface="Times New Roman" panose="02020603050405020304" pitchFamily="18" charset="0"/>
                <a:cs typeface="Times New Roman" panose="02020603050405020304" pitchFamily="18" charset="0"/>
              </a:rPr>
              <a:t> </a:t>
            </a:r>
            <a:r>
              <a:rPr lang="en-GB" b="1" i="1" dirty="0" err="1">
                <a:solidFill>
                  <a:srgbClr val="FF0000"/>
                </a:solidFill>
                <a:latin typeface="Times New Roman" panose="02020603050405020304" pitchFamily="18" charset="0"/>
                <a:cs typeface="Times New Roman" panose="02020603050405020304" pitchFamily="18" charset="0"/>
              </a:rPr>
              <a:t>như</a:t>
            </a:r>
            <a:r>
              <a:rPr lang="en-GB" b="1" i="1" dirty="0">
                <a:solidFill>
                  <a:srgbClr val="FF0000"/>
                </a:solidFill>
                <a:latin typeface="Times New Roman" panose="02020603050405020304" pitchFamily="18" charset="0"/>
                <a:cs typeface="Times New Roman" panose="02020603050405020304" pitchFamily="18" charset="0"/>
              </a:rPr>
              <a:t> </a:t>
            </a:r>
            <a:r>
              <a:rPr lang="en-GB" b="1" i="1" dirty="0" err="1">
                <a:solidFill>
                  <a:srgbClr val="FF0000"/>
                </a:solidFill>
                <a:latin typeface="Times New Roman" panose="02020603050405020304" pitchFamily="18" charset="0"/>
                <a:cs typeface="Times New Roman" panose="02020603050405020304" pitchFamily="18" charset="0"/>
              </a:rPr>
              <a:t>thế</a:t>
            </a:r>
            <a:r>
              <a:rPr lang="en-GB" b="1" i="1" dirty="0">
                <a:solidFill>
                  <a:srgbClr val="FF0000"/>
                </a:solidFill>
                <a:latin typeface="Times New Roman" panose="02020603050405020304" pitchFamily="18" charset="0"/>
                <a:cs typeface="Times New Roman" panose="02020603050405020304" pitchFamily="18" charset="0"/>
              </a:rPr>
              <a:t> </a:t>
            </a:r>
            <a:r>
              <a:rPr lang="en-GB" b="1" i="1" dirty="0" err="1">
                <a:solidFill>
                  <a:srgbClr val="FF0000"/>
                </a:solidFill>
                <a:latin typeface="Times New Roman" panose="02020603050405020304" pitchFamily="18" charset="0"/>
                <a:cs typeface="Times New Roman" panose="02020603050405020304" pitchFamily="18" charset="0"/>
              </a:rPr>
              <a:t>nào</a:t>
            </a:r>
            <a:r>
              <a:rPr lang="en-GB" b="1" i="1" dirty="0">
                <a:solidFill>
                  <a:srgbClr val="FF0000"/>
                </a:solidFill>
                <a:latin typeface="Times New Roman" panose="02020603050405020304" pitchFamily="18" charset="0"/>
                <a:cs typeface="Times New Roman" panose="02020603050405020304" pitchFamily="18" charset="0"/>
              </a:rPr>
              <a:t>? </a:t>
            </a:r>
            <a:endParaRPr lang="en-US" b="1" dirty="0">
              <a:solidFill>
                <a:srgbClr val="FF0000"/>
              </a:solidFill>
              <a:latin typeface="Times New Roman" panose="02020603050405020304" pitchFamily="18" charset="0"/>
              <a:cs typeface="Times New Roman" panose="02020603050405020304" pitchFamily="18" charset="0"/>
            </a:endParaRPr>
          </a:p>
          <a:p>
            <a:pPr algn="just" fontAlgn="base">
              <a:lnSpc>
                <a:spcPct val="100000"/>
              </a:lnSpc>
              <a:spcBef>
                <a:spcPct val="50000"/>
              </a:spcBef>
              <a:spcAft>
                <a:spcPct val="0"/>
              </a:spcAft>
              <a:buFontTx/>
              <a:buNone/>
            </a:pPr>
            <a:endParaRPr lang="en-US" altLang="en-US" sz="2100" b="1" i="1" dirty="0">
              <a:solidFill>
                <a:srgbClr val="0000FF"/>
              </a:solidFill>
              <a:latin typeface="+mj-lt"/>
              <a:cs typeface="#9Slide03 Arima Madurai Black" panose="00000A00000000000000" pitchFamily="2" charset="0"/>
            </a:endParaRPr>
          </a:p>
        </p:txBody>
      </p:sp>
      <p:pic>
        <p:nvPicPr>
          <p:cNvPr id="10" name="图片 1"/>
          <p:cNvPicPr>
            <a:picLocks noChangeAspect="1"/>
          </p:cNvPicPr>
          <p:nvPr/>
        </p:nvPicPr>
        <p:blipFill rotWithShape="1">
          <a:blip r:embed="rId6" cstate="print">
            <a:extLst>
              <a:ext uri="{28A0092B-C50C-407E-A947-70E740481C1C}">
                <a14:useLocalDpi xmlns:a14="http://schemas.microsoft.com/office/drawing/2010/main" val="0"/>
              </a:ext>
            </a:extLst>
          </a:blip>
          <a:srcRect l="32760" r="8347"/>
          <a:stretch>
            <a:fillRect/>
          </a:stretch>
        </p:blipFill>
        <p:spPr>
          <a:xfrm flipH="1">
            <a:off x="2475112" y="4304945"/>
            <a:ext cx="2113322" cy="2616626"/>
          </a:xfrm>
          <a:prstGeom prst="rect">
            <a:avLst/>
          </a:prstGeom>
        </p:spPr>
      </p:pic>
      <p:pic>
        <p:nvPicPr>
          <p:cNvPr id="12" name="图片 1"/>
          <p:cNvPicPr>
            <a:picLocks noChangeAspect="1"/>
          </p:cNvPicPr>
          <p:nvPr/>
        </p:nvPicPr>
        <p:blipFill rotWithShape="1">
          <a:blip r:embed="rId6" cstate="print">
            <a:extLst>
              <a:ext uri="{28A0092B-C50C-407E-A947-70E740481C1C}">
                <a14:useLocalDpi xmlns:a14="http://schemas.microsoft.com/office/drawing/2010/main" val="0"/>
              </a:ext>
            </a:extLst>
          </a:blip>
          <a:srcRect l="32760" r="8347"/>
          <a:stretch>
            <a:fillRect/>
          </a:stretch>
        </p:blipFill>
        <p:spPr>
          <a:xfrm flipH="1">
            <a:off x="4016633" y="3588736"/>
            <a:ext cx="2113322" cy="2616626"/>
          </a:xfrm>
          <a:prstGeom prst="rect">
            <a:avLst/>
          </a:prstGeom>
        </p:spPr>
      </p:pic>
      <p:pic>
        <p:nvPicPr>
          <p:cNvPr id="13"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6584" y="1011095"/>
            <a:ext cx="1069764" cy="2526601"/>
          </a:xfrm>
          <a:prstGeom prst="rect">
            <a:avLst/>
          </a:prstGeom>
        </p:spPr>
      </p:pic>
      <p:pic>
        <p:nvPicPr>
          <p:cNvPr id="14" name="图片 1"/>
          <p:cNvPicPr>
            <a:picLocks noChangeAspect="1"/>
          </p:cNvPicPr>
          <p:nvPr/>
        </p:nvPicPr>
        <p:blipFill rotWithShape="1">
          <a:blip r:embed="rId6" cstate="print">
            <a:extLst>
              <a:ext uri="{28A0092B-C50C-407E-A947-70E740481C1C}">
                <a14:useLocalDpi xmlns:a14="http://schemas.microsoft.com/office/drawing/2010/main" val="0"/>
              </a:ext>
            </a:extLst>
          </a:blip>
          <a:srcRect l="32760" r="8347"/>
          <a:stretch>
            <a:fillRect/>
          </a:stretch>
        </p:blipFill>
        <p:spPr>
          <a:xfrm flipH="1">
            <a:off x="327710" y="4304945"/>
            <a:ext cx="2113322" cy="2616626"/>
          </a:xfrm>
          <a:prstGeom prst="rect">
            <a:avLst/>
          </a:prstGeom>
        </p:spPr>
      </p:pic>
    </p:spTree>
    <p:extLst>
      <p:ext uri="{BB962C8B-B14F-4D97-AF65-F5344CB8AC3E}">
        <p14:creationId xmlns:p14="http://schemas.microsoft.com/office/powerpoint/2010/main" val="399390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par>
                                <p:cTn id="8" presetID="42" presetClass="path" presetSubtype="0" fill="hold" nodeType="withEffect">
                                  <p:stCondLst>
                                    <p:cond delay="0"/>
                                  </p:stCondLst>
                                  <p:childTnLst>
                                    <p:animMotion origin="layout" path="M -0.12709 0.14746 L -0.07622 -0.04004 " pathEditMode="relative" rAng="0" ptsTypes="AA">
                                      <p:cBhvr>
                                        <p:cTn id="9" dur="750" fill="hold"/>
                                        <p:tgtEl>
                                          <p:spTgt spid="8"/>
                                        </p:tgtEl>
                                        <p:attrNameLst>
                                          <p:attrName>ppt_x</p:attrName>
                                          <p:attrName>ppt_y</p:attrName>
                                        </p:attrNameLst>
                                      </p:cBhvr>
                                      <p:rCtr x="2535" y="-9375"/>
                                    </p:animMotion>
                                  </p:childTnLst>
                                </p:cTn>
                              </p:par>
                              <p:par>
                                <p:cTn id="10" presetID="53"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fltVal val="0"/>
                                          </p:val>
                                        </p:tav>
                                        <p:tav tm="100000">
                                          <p:val>
                                            <p:strVal val="#ppt_w"/>
                                          </p:val>
                                        </p:tav>
                                      </p:tavLst>
                                    </p:anim>
                                    <p:anim calcmode="lin" valueType="num">
                                      <p:cBhvr>
                                        <p:cTn id="13" dur="1000" fill="hold"/>
                                        <p:tgtEl>
                                          <p:spTgt spid="15"/>
                                        </p:tgtEl>
                                        <p:attrNameLst>
                                          <p:attrName>ppt_h</p:attrName>
                                        </p:attrNameLst>
                                      </p:cBhvr>
                                      <p:tavLst>
                                        <p:tav tm="0">
                                          <p:val>
                                            <p:fltVal val="0"/>
                                          </p:val>
                                        </p:tav>
                                        <p:tav tm="100000">
                                          <p:val>
                                            <p:strVal val="#ppt_h"/>
                                          </p:val>
                                        </p:tav>
                                      </p:tavLst>
                                    </p:anim>
                                    <p:animEffect transition="in" filter="fade">
                                      <p:cBhvr>
                                        <p:cTn id="1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61EF4F2A-41DA-7C4C-96B5-DE954AE3E1A8}"/>
              </a:ext>
            </a:extLst>
          </p:cNvPr>
          <p:cNvSpPr>
            <a:spLocks noGrp="1" noChangeArrowheads="1"/>
          </p:cNvSpPr>
          <p:nvPr>
            <p:ph type="title"/>
          </p:nvPr>
        </p:nvSpPr>
        <p:spPr/>
        <p:txBody>
          <a:bodyPr/>
          <a:lstStyle/>
          <a:p>
            <a:endParaRPr lang="x-none" altLang="x-none"/>
          </a:p>
        </p:txBody>
      </p:sp>
      <p:sp>
        <p:nvSpPr>
          <p:cNvPr id="57346" name="Content Placeholder 2">
            <a:extLst>
              <a:ext uri="{FF2B5EF4-FFF2-40B4-BE49-F238E27FC236}">
                <a16:creationId xmlns:a16="http://schemas.microsoft.com/office/drawing/2014/main" id="{02DEFA64-5028-2D4A-8867-ABAB1EEF7B99}"/>
              </a:ext>
            </a:extLst>
          </p:cNvPr>
          <p:cNvSpPr>
            <a:spLocks noGrp="1" noChangeArrowheads="1"/>
          </p:cNvSpPr>
          <p:nvPr>
            <p:ph idx="1"/>
          </p:nvPr>
        </p:nvSpPr>
        <p:spPr/>
        <p:txBody>
          <a:bodyPr/>
          <a:lstStyle/>
          <a:p>
            <a:endParaRPr lang="x-none" altLang="x-none"/>
          </a:p>
        </p:txBody>
      </p:sp>
      <p:pic>
        <p:nvPicPr>
          <p:cNvPr id="57347" name="Picture 3">
            <a:extLst>
              <a:ext uri="{FF2B5EF4-FFF2-40B4-BE49-F238E27FC236}">
                <a16:creationId xmlns:a16="http://schemas.microsoft.com/office/drawing/2014/main" id="{CAD27542-50B2-FF48-9AB0-578DEDCBF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154" t="14565" r="10480" b="26611"/>
          <a:stretch>
            <a:fillRect/>
          </a:stretch>
        </p:blipFill>
        <p:spPr bwMode="auto">
          <a:xfrm>
            <a:off x="0" y="0"/>
            <a:ext cx="9144000" cy="6858000"/>
          </a:xfrm>
          <a:prstGeom prst="rect">
            <a:avLst/>
          </a:prstGeom>
          <a:noFill/>
          <a:ln w="158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7348" name="图片 1">
            <a:extLst>
              <a:ext uri="{FF2B5EF4-FFF2-40B4-BE49-F238E27FC236}">
                <a16:creationId xmlns:a16="http://schemas.microsoft.com/office/drawing/2014/main" id="{809F391D-DBAA-5646-A8B9-515911005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237489" y="-1697738"/>
            <a:ext cx="6723889" cy="9509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27">
            <a:extLst>
              <a:ext uri="{FF2B5EF4-FFF2-40B4-BE49-F238E27FC236}">
                <a16:creationId xmlns:a16="http://schemas.microsoft.com/office/drawing/2014/main" id="{7921BCE0-4062-E148-8AE9-48F262346E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25" y="-6639"/>
            <a:ext cx="8842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loud 16">
            <a:extLst>
              <a:ext uri="{FF2B5EF4-FFF2-40B4-BE49-F238E27FC236}">
                <a16:creationId xmlns:a16="http://schemas.microsoft.com/office/drawing/2014/main" id="{8A0C7CE6-92C4-AF42-BC70-E74C7204B06C}"/>
              </a:ext>
            </a:extLst>
          </p:cNvPr>
          <p:cNvSpPr/>
          <p:nvPr/>
        </p:nvSpPr>
        <p:spPr>
          <a:xfrm>
            <a:off x="2740316" y="350617"/>
            <a:ext cx="5962359" cy="2255539"/>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en-US" sz="2400" dirty="0">
                <a:solidFill>
                  <a:srgbClr val="FF0000"/>
                </a:solidFill>
                <a:latin typeface="Times New Roman" panose="02020603050405020304" pitchFamily="18" charset="0"/>
                <a:cs typeface="Times New Roman" panose="02020603050405020304" pitchFamily="18" charset="0"/>
              </a:rPr>
              <a:t>? Theo </a:t>
            </a:r>
            <a:r>
              <a:rPr lang="en-US" sz="2400" dirty="0" err="1">
                <a:solidFill>
                  <a:srgbClr val="FF0000"/>
                </a:solidFill>
                <a:latin typeface="Times New Roman" panose="02020603050405020304" pitchFamily="18" charset="0"/>
                <a:cs typeface="Times New Roman" panose="02020603050405020304" pitchFamily="18" charset="0"/>
              </a:rPr>
              <a:t>em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vật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có</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phải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vật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truyện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đồng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thoại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không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Vì</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sao</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8" name="Rounded Rectangle 4">
            <a:extLst>
              <a:ext uri="{FF2B5EF4-FFF2-40B4-BE49-F238E27FC236}">
                <a16:creationId xmlns:a16="http://schemas.microsoft.com/office/drawing/2014/main" id="{1BFEDB4F-7B03-44D0-8059-2D27E9C43F47}"/>
              </a:ext>
            </a:extLst>
          </p:cNvPr>
          <p:cNvSpPr/>
          <p:nvPr/>
        </p:nvSpPr>
        <p:spPr>
          <a:xfrm>
            <a:off x="919176" y="3192508"/>
            <a:ext cx="7751622" cy="2644814"/>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lvl="0"/>
            <a:r>
              <a:rPr lang="en-US" sz="2400" dirty="0" err="1">
                <a:latin typeface="Times New Roman" panose="02020603050405020304" pitchFamily="18" charset="0"/>
                <a:ea typeface="Calibri" panose="020F0502020204030204" pitchFamily="34" charset="0"/>
              </a:rPr>
              <a:t>Nhân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vật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cáo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nhân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vật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của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truyện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đồng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thoại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vì</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là</a:t>
            </a:r>
            <a:r>
              <a:rPr lang="en-US" sz="2400" dirty="0">
                <a:latin typeface="Times New Roman" panose="02020603050405020304" pitchFamily="18" charset="0"/>
                <a:ea typeface="Calibri" panose="020F0502020204030204" pitchFamily="34" charset="0"/>
              </a:rPr>
              <a:t> con </a:t>
            </a:r>
            <a:r>
              <a:rPr lang="en-US" sz="2400" dirty="0" err="1">
                <a:latin typeface="Times New Roman" panose="02020603050405020304" pitchFamily="18" charset="0"/>
                <a:ea typeface="Calibri" panose="020F0502020204030204" pitchFamily="34" charset="0"/>
              </a:rPr>
              <a:t>vật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được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nhân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hóa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biết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nói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chuyện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Nó</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vẫn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mang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đặc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tính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của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loài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cáo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săn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bị</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người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săn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bắt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nhưng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bên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cạnh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đó</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nó</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mang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đặc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điểm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của</a:t>
            </a:r>
            <a:r>
              <a:rPr lang="en-US" sz="2400" dirty="0">
                <a:latin typeface="Times New Roman" panose="02020603050405020304" pitchFamily="18" charset="0"/>
                <a:ea typeface="Calibri" panose="020F0502020204030204" pitchFamily="34" charset="0"/>
              </a:rPr>
              <a:t> con </a:t>
            </a:r>
            <a:r>
              <a:rPr lang="en-US" sz="2400" dirty="0" err="1">
                <a:latin typeface="Times New Roman" panose="02020603050405020304" pitchFamily="18" charset="0"/>
                <a:ea typeface="Calibri" panose="020F0502020204030204" pitchFamily="34" charset="0"/>
              </a:rPr>
              <a:t>người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có</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khát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khao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được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kết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bạn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được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trân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trọng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đón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nhận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những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điều</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tốt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đẹp</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của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bản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thân</a:t>
            </a:r>
            <a:r>
              <a:rPr lang="en-US" sz="2400" dirty="0">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cs typeface="Times New Roman" panose="02020603050405020304" pitchFamily="18" charset="0"/>
            </a:endParaRPr>
          </a:p>
        </p:txBody>
      </p:sp>
      <p:pic>
        <p:nvPicPr>
          <p:cNvPr id="16"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548" y="856793"/>
            <a:ext cx="1404223" cy="1749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13"/>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ppt_x</p:attrName>
                                        </p:attrNameLst>
                                      </p:cBhvr>
                                      <p:tavLst>
                                        <p:tav tm="0">
                                          <p:val>
                                            <p:strVal val="#ppt_x-.2"/>
                                          </p:val>
                                        </p:tav>
                                        <p:tav tm="100000">
                                          <p:val>
                                            <p:strVal val="#ppt_x"/>
                                          </p:val>
                                        </p:tav>
                                      </p:tavLst>
                                    </p:anim>
                                    <p:anim calcmode="lin" valueType="num">
                                      <p:cBhvr>
                                        <p:cTn id="16"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1" nodeType="clickEffect">
                                  <p:stCondLst>
                                    <p:cond delay="0"/>
                                  </p:stCondLst>
                                  <p:childTnLst>
                                    <p:animEffect transition="out" filter="blinds(horizontal)">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61EF4F2A-41DA-7C4C-96B5-DE954AE3E1A8}"/>
              </a:ext>
            </a:extLst>
          </p:cNvPr>
          <p:cNvSpPr>
            <a:spLocks noGrp="1" noChangeArrowheads="1"/>
          </p:cNvSpPr>
          <p:nvPr>
            <p:ph type="title"/>
          </p:nvPr>
        </p:nvSpPr>
        <p:spPr/>
        <p:txBody>
          <a:bodyPr/>
          <a:lstStyle/>
          <a:p>
            <a:endParaRPr lang="x-none" altLang="x-none"/>
          </a:p>
        </p:txBody>
      </p:sp>
      <p:sp>
        <p:nvSpPr>
          <p:cNvPr id="57346" name="Content Placeholder 2">
            <a:extLst>
              <a:ext uri="{FF2B5EF4-FFF2-40B4-BE49-F238E27FC236}">
                <a16:creationId xmlns:a16="http://schemas.microsoft.com/office/drawing/2014/main" id="{02DEFA64-5028-2D4A-8867-ABAB1EEF7B99}"/>
              </a:ext>
            </a:extLst>
          </p:cNvPr>
          <p:cNvSpPr>
            <a:spLocks noGrp="1" noChangeArrowheads="1"/>
          </p:cNvSpPr>
          <p:nvPr>
            <p:ph idx="1"/>
          </p:nvPr>
        </p:nvSpPr>
        <p:spPr/>
        <p:txBody>
          <a:bodyPr/>
          <a:lstStyle/>
          <a:p>
            <a:endParaRPr lang="x-none" altLang="x-none"/>
          </a:p>
        </p:txBody>
      </p:sp>
      <p:pic>
        <p:nvPicPr>
          <p:cNvPr id="57347" name="Picture 3">
            <a:extLst>
              <a:ext uri="{FF2B5EF4-FFF2-40B4-BE49-F238E27FC236}">
                <a16:creationId xmlns:a16="http://schemas.microsoft.com/office/drawing/2014/main" id="{CAD27542-50B2-FF48-9AB0-578DEDCBF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154" t="14565" r="10480" b="26611"/>
          <a:stretch>
            <a:fillRect/>
          </a:stretch>
        </p:blipFill>
        <p:spPr bwMode="auto">
          <a:xfrm>
            <a:off x="0" y="0"/>
            <a:ext cx="9144000" cy="6858000"/>
          </a:xfrm>
          <a:prstGeom prst="rect">
            <a:avLst/>
          </a:prstGeom>
          <a:noFill/>
          <a:ln w="158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7348" name="图片 1">
            <a:extLst>
              <a:ext uri="{FF2B5EF4-FFF2-40B4-BE49-F238E27FC236}">
                <a16:creationId xmlns:a16="http://schemas.microsoft.com/office/drawing/2014/main" id="{809F391D-DBAA-5646-A8B9-515911005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31120" y="-1229518"/>
            <a:ext cx="6481763"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图片 1">
            <a:extLst>
              <a:ext uri="{FF2B5EF4-FFF2-40B4-BE49-F238E27FC236}">
                <a16:creationId xmlns:a16="http://schemas.microsoft.com/office/drawing/2014/main" id="{1DB72A2D-2FC4-1446-A694-E264D15DE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46994" y="-1264154"/>
            <a:ext cx="6481762"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27">
            <a:extLst>
              <a:ext uri="{FF2B5EF4-FFF2-40B4-BE49-F238E27FC236}">
                <a16:creationId xmlns:a16="http://schemas.microsoft.com/office/drawing/2014/main" id="{7921BCE0-4062-E148-8AE9-48F262346E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25" y="-6639"/>
            <a:ext cx="8842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27">
            <a:extLst>
              <a:ext uri="{FF2B5EF4-FFF2-40B4-BE49-F238E27FC236}">
                <a16:creationId xmlns:a16="http://schemas.microsoft.com/office/drawing/2014/main" id="{1504B1A1-819B-F648-8661-9E09DBA114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0413" y="390527"/>
            <a:ext cx="8826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loud 16">
            <a:extLst>
              <a:ext uri="{FF2B5EF4-FFF2-40B4-BE49-F238E27FC236}">
                <a16:creationId xmlns:a16="http://schemas.microsoft.com/office/drawing/2014/main" id="{8A0C7CE6-92C4-AF42-BC70-E74C7204B06C}"/>
              </a:ext>
            </a:extLst>
          </p:cNvPr>
          <p:cNvSpPr/>
          <p:nvPr/>
        </p:nvSpPr>
        <p:spPr>
          <a:xfrm>
            <a:off x="2405784" y="490918"/>
            <a:ext cx="6769963" cy="2644813"/>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vi-VN" sz="2400">
                <a:solidFill>
                  <a:srgbClr val="FF0000"/>
                </a:solidFill>
                <a:latin typeface="Times New Roman" panose="02020603050405020304" pitchFamily="18" charset="0"/>
                <a:cs typeface="Times New Roman" panose="02020603050405020304" pitchFamily="18" charset="0"/>
              </a:rPr>
              <a:t>? Nêu những biện pháp nghệ thuật được sử dụng trong văn bản?</a:t>
            </a:r>
            <a:endParaRPr lang="en-US" sz="2400">
              <a:solidFill>
                <a:srgbClr val="FF0000"/>
              </a:solidFill>
              <a:latin typeface="Times New Roman" panose="02020603050405020304" pitchFamily="18" charset="0"/>
              <a:cs typeface="Times New Roman" panose="02020603050405020304" pitchFamily="18" charset="0"/>
            </a:endParaRPr>
          </a:p>
          <a:p>
            <a:r>
              <a:rPr lang="vi-VN" sz="2400">
                <a:solidFill>
                  <a:srgbClr val="FF0000"/>
                </a:solidFill>
                <a:latin typeface="Times New Roman" panose="02020603050405020304" pitchFamily="18" charset="0"/>
                <a:cs typeface="Times New Roman" panose="02020603050405020304" pitchFamily="18" charset="0"/>
              </a:rPr>
              <a:t>? Nội dung chính của văn bản ?</a:t>
            </a:r>
            <a:endParaRPr lang="en-US" sz="2400">
              <a:solidFill>
                <a:srgbClr val="FF0000"/>
              </a:solidFill>
              <a:latin typeface="Times New Roman" panose="02020603050405020304" pitchFamily="18" charset="0"/>
              <a:cs typeface="Times New Roman" panose="02020603050405020304" pitchFamily="18" charset="0"/>
            </a:endParaRPr>
          </a:p>
          <a:p>
            <a:r>
              <a:rPr lang="vi-VN" sz="2400">
                <a:solidFill>
                  <a:srgbClr val="FF0000"/>
                </a:solidFill>
                <a:latin typeface="Times New Roman" panose="02020603050405020304" pitchFamily="18" charset="0"/>
                <a:cs typeface="Times New Roman" panose="02020603050405020304" pitchFamily="18" charset="0"/>
              </a:rPr>
              <a:t>? Ý nghĩa của văn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18" name="Rounded Rectangle 4">
            <a:extLst>
              <a:ext uri="{FF2B5EF4-FFF2-40B4-BE49-F238E27FC236}">
                <a16:creationId xmlns:a16="http://schemas.microsoft.com/office/drawing/2014/main" id="{1BFEDB4F-7B03-44D0-8059-2D27E9C43F47}"/>
              </a:ext>
            </a:extLst>
          </p:cNvPr>
          <p:cNvSpPr/>
          <p:nvPr/>
        </p:nvSpPr>
        <p:spPr>
          <a:xfrm>
            <a:off x="443346" y="2807703"/>
            <a:ext cx="8160326" cy="1878915"/>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r>
              <a:rPr lang="en-US" sz="2400" b="1">
                <a:latin typeface="Times New Roman" panose="02020603050405020304" pitchFamily="18" charset="0"/>
                <a:cs typeface="Times New Roman" panose="02020603050405020304" pitchFamily="18" charset="0"/>
              </a:rPr>
              <a:t>1</a:t>
            </a:r>
            <a:r>
              <a:rPr lang="vi-VN" sz="2400" b="1">
                <a:latin typeface="Times New Roman" panose="02020603050405020304" pitchFamily="18" charset="0"/>
                <a:cs typeface="Times New Roman" panose="02020603050405020304" pitchFamily="18" charset="0"/>
              </a:rPr>
              <a:t>. N</a:t>
            </a:r>
            <a:r>
              <a:rPr lang="en-US" sz="2400" b="1">
                <a:latin typeface="Times New Roman" panose="02020603050405020304" pitchFamily="18" charset="0"/>
                <a:cs typeface="Times New Roman" panose="02020603050405020304" pitchFamily="18" charset="0"/>
              </a:rPr>
              <a:t>ghệ thuật</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K</a:t>
            </a:r>
            <a:r>
              <a:rPr lang="vi-VN" sz="2400">
                <a:latin typeface="Times New Roman" panose="02020603050405020304" pitchFamily="18" charset="0"/>
                <a:cs typeface="Times New Roman" panose="02020603050405020304" pitchFamily="18" charset="0"/>
              </a:rPr>
              <a:t>ể kết hợp với mi</a:t>
            </a:r>
            <a:r>
              <a:rPr lang="en-US" sz="2400">
                <a:latin typeface="Times New Roman" panose="02020603050405020304" pitchFamily="18" charset="0"/>
                <a:cs typeface="Times New Roman" panose="02020603050405020304" pitchFamily="18" charset="0"/>
              </a:rPr>
              <a:t>êu t</a:t>
            </a:r>
            <a:r>
              <a:rPr lang="vi-VN" sz="2400">
                <a:latin typeface="Times New Roman" panose="02020603050405020304" pitchFamily="18" charset="0"/>
                <a:cs typeface="Times New Roman" panose="02020603050405020304" pitchFamily="18" charset="0"/>
              </a:rPr>
              <a:t>ả, biểu cảm</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Xây d</a:t>
            </a:r>
            <a:r>
              <a:rPr lang="vi-VN" sz="2400">
                <a:latin typeface="Times New Roman" panose="02020603050405020304" pitchFamily="18" charset="0"/>
                <a:cs typeface="Times New Roman" panose="02020603050405020304" pitchFamily="18" charset="0"/>
              </a:rPr>
              <a:t>ựng h</a:t>
            </a:r>
            <a:r>
              <a:rPr lang="en-US" sz="2400">
                <a:latin typeface="Times New Roman" panose="02020603050405020304" pitchFamily="18" charset="0"/>
                <a:cs typeface="Times New Roman" panose="02020603050405020304" pitchFamily="18" charset="0"/>
              </a:rPr>
              <a:t>ình tư</a:t>
            </a:r>
            <a:r>
              <a:rPr lang="vi-VN" sz="2400">
                <a:latin typeface="Times New Roman" panose="02020603050405020304" pitchFamily="18" charset="0"/>
                <a:cs typeface="Times New Roman" panose="02020603050405020304" pitchFamily="18" charset="0"/>
              </a:rPr>
              <a:t>ợng nh</a:t>
            </a:r>
            <a:r>
              <a:rPr lang="en-US" sz="2400">
                <a:latin typeface="Times New Roman" panose="02020603050405020304" pitchFamily="18" charset="0"/>
                <a:cs typeface="Times New Roman" panose="02020603050405020304" pitchFamily="18" charset="0"/>
              </a:rPr>
              <a:t>ân v</a:t>
            </a:r>
            <a:r>
              <a:rPr lang="vi-VN" sz="2400">
                <a:latin typeface="Times New Roman" panose="02020603050405020304" pitchFamily="18" charset="0"/>
                <a:cs typeface="Times New Roman" panose="02020603050405020304" pitchFamily="18" charset="0"/>
              </a:rPr>
              <a:t>ật ph</a:t>
            </a:r>
            <a:r>
              <a:rPr lang="en-US" sz="2400">
                <a:latin typeface="Times New Roman" panose="02020603050405020304" pitchFamily="18" charset="0"/>
                <a:cs typeface="Times New Roman" panose="02020603050405020304" pitchFamily="18" charset="0"/>
              </a:rPr>
              <a:t>ù h</a:t>
            </a:r>
            <a:r>
              <a:rPr lang="vi-VN" sz="2400">
                <a:latin typeface="Times New Roman" panose="02020603050405020304" pitchFamily="18" charset="0"/>
                <a:cs typeface="Times New Roman" panose="02020603050405020304" pitchFamily="18" charset="0"/>
              </a:rPr>
              <a:t>ợp với t</a:t>
            </a:r>
            <a:r>
              <a:rPr lang="en-US" sz="2400">
                <a:latin typeface="Times New Roman" panose="02020603050405020304" pitchFamily="18" charset="0"/>
                <a:cs typeface="Times New Roman" panose="02020603050405020304" pitchFamily="18" charset="0"/>
              </a:rPr>
              <a:t>âm lí, suy nghĩ c</a:t>
            </a:r>
            <a:r>
              <a:rPr lang="vi-VN" sz="2400">
                <a:latin typeface="Times New Roman" panose="02020603050405020304" pitchFamily="18" charset="0"/>
                <a:cs typeface="Times New Roman" panose="02020603050405020304" pitchFamily="18" charset="0"/>
              </a:rPr>
              <a:t>ủa trẻ thơ.</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Ngh</a:t>
            </a:r>
            <a:r>
              <a:rPr lang="vi-VN" sz="2400">
                <a:latin typeface="Times New Roman" panose="02020603050405020304" pitchFamily="18" charset="0"/>
                <a:cs typeface="Times New Roman" panose="02020603050405020304" pitchFamily="18" charset="0"/>
              </a:rPr>
              <a:t>ệ thuật nh</a:t>
            </a:r>
            <a:r>
              <a:rPr lang="en-US" sz="2400">
                <a:latin typeface="Times New Roman" panose="02020603050405020304" pitchFamily="18" charset="0"/>
                <a:cs typeface="Times New Roman" panose="02020603050405020304" pitchFamily="18" charset="0"/>
              </a:rPr>
              <a:t>ân hoá đ</a:t>
            </a:r>
            <a:r>
              <a:rPr lang="vi-VN" sz="2400">
                <a:latin typeface="Times New Roman" panose="02020603050405020304" pitchFamily="18" charset="0"/>
                <a:cs typeface="Times New Roman" panose="02020603050405020304" pitchFamily="18" charset="0"/>
              </a:rPr>
              <a:t>ặc sắc.</a:t>
            </a:r>
            <a:endParaRPr lang="en-US" sz="240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9D0CB837-D0C0-4783-901B-2CF71A0A926D}"/>
              </a:ext>
            </a:extLst>
          </p:cNvPr>
          <p:cNvSpPr txBox="1">
            <a:spLocks noChangeArrowheads="1"/>
          </p:cNvSpPr>
          <p:nvPr/>
        </p:nvSpPr>
        <p:spPr bwMode="auto">
          <a:xfrm>
            <a:off x="1039930" y="393332"/>
            <a:ext cx="2797784"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dirty="0">
                <a:solidFill>
                  <a:srgbClr val="4118A8"/>
                </a:solidFill>
                <a:latin typeface="Times New Roman" panose="02020603050405020304" pitchFamily="18" charset="0"/>
                <a:cs typeface="Times New Roman" panose="02020603050405020304" pitchFamily="18" charset="0"/>
              </a:rPr>
              <a:t>4. TỔNG KẾT</a:t>
            </a:r>
          </a:p>
        </p:txBody>
      </p:sp>
      <p:pic>
        <p:nvPicPr>
          <p:cNvPr id="20" name="图片 24">
            <a:extLst>
              <a:ext uri="{FF2B5EF4-FFF2-40B4-BE49-F238E27FC236}">
                <a16:creationId xmlns:a16="http://schemas.microsoft.com/office/drawing/2014/main" id="{5BFB25A8-A89D-4B63-AF27-8761E7FD05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837" y="708548"/>
            <a:ext cx="2088985" cy="2021030"/>
          </a:xfrm>
          <a:prstGeom prst="rect">
            <a:avLst/>
          </a:prstGeom>
          <a:noFill/>
          <a:ln w="9525">
            <a:noFill/>
          </a:ln>
        </p:spPr>
      </p:pic>
      <p:sp>
        <p:nvSpPr>
          <p:cNvPr id="21" name="Rounded Rectangle 4">
            <a:extLst>
              <a:ext uri="{FF2B5EF4-FFF2-40B4-BE49-F238E27FC236}">
                <a16:creationId xmlns:a16="http://schemas.microsoft.com/office/drawing/2014/main" id="{1363BF9D-4466-4B54-A8BE-DFD03535F722}"/>
              </a:ext>
            </a:extLst>
          </p:cNvPr>
          <p:cNvSpPr/>
          <p:nvPr/>
        </p:nvSpPr>
        <p:spPr>
          <a:xfrm>
            <a:off x="484907" y="4761197"/>
            <a:ext cx="8160326" cy="1878915"/>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r>
              <a:rPr lang="en-US" sz="2400" b="1">
                <a:latin typeface="Times New Roman" panose="02020603050405020304" pitchFamily="18" charset="0"/>
                <a:cs typeface="Times New Roman" panose="02020603050405020304" pitchFamily="18" charset="0"/>
              </a:rPr>
              <a:t>2</a:t>
            </a:r>
            <a:r>
              <a:rPr lang="vi-VN" sz="2400" b="1">
                <a:latin typeface="Times New Roman" panose="02020603050405020304" pitchFamily="18" charset="0"/>
                <a:cs typeface="Times New Roman" panose="02020603050405020304" pitchFamily="18" charset="0"/>
              </a:rPr>
              <a:t>. </a:t>
            </a:r>
            <a:r>
              <a:rPr lang="en-US" sz="2400" b="1">
                <a:latin typeface="Times New Roman" panose="02020603050405020304" pitchFamily="18" charset="0"/>
                <a:cs typeface="Times New Roman" panose="02020603050405020304" pitchFamily="18" charset="0"/>
              </a:rPr>
              <a:t>Nội dung</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K</a:t>
            </a:r>
            <a:r>
              <a:rPr lang="ru-RU" sz="2400">
                <a:latin typeface="Times New Roman" panose="02020603050405020304" pitchFamily="18" charset="0"/>
                <a:cs typeface="Times New Roman" panose="02020603050405020304" pitchFamily="18" charset="0"/>
              </a:rPr>
              <a:t>ể về cuộc gặp gỡ bắt ngờ giữa hoàng tử bé và một con cáo trên Tr</a:t>
            </a:r>
            <a:r>
              <a:rPr lang="en-US" sz="2400">
                <a:latin typeface="Times New Roman" panose="02020603050405020304" pitchFamily="18" charset="0"/>
                <a:cs typeface="Times New Roman" panose="02020603050405020304" pitchFamily="18" charset="0"/>
              </a:rPr>
              <a:t>á</a:t>
            </a:r>
            <a:r>
              <a:rPr lang="ru-RU" sz="2400">
                <a:latin typeface="Times New Roman" panose="02020603050405020304" pitchFamily="18" charset="0"/>
                <a:cs typeface="Times New Roman" panose="02020603050405020304" pitchFamily="18" charset="0"/>
              </a:rPr>
              <a:t>i Đ</a:t>
            </a:r>
            <a:r>
              <a:rPr lang="en-US" sz="2400">
                <a:latin typeface="Times New Roman" panose="02020603050405020304" pitchFamily="18" charset="0"/>
                <a:cs typeface="Times New Roman" panose="02020603050405020304" pitchFamily="18" charset="0"/>
              </a:rPr>
              <a:t>ấ</a:t>
            </a:r>
            <a:r>
              <a:rPr lang="ru-RU" sz="2400">
                <a:latin typeface="Times New Roman" panose="02020603050405020304" pitchFamily="18" charset="0"/>
                <a:cs typeface="Times New Roman" panose="02020603050405020304" pitchFamily="18" charset="0"/>
              </a:rPr>
              <a:t>t. Cuộc gặp gỡ này đã mang đến cho cả hai những món quà quý giá.</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31024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14"/>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ppt_x</p:attrName>
                                        </p:attrNameLst>
                                      </p:cBhvr>
                                      <p:tavLst>
                                        <p:tav tm="0">
                                          <p:val>
                                            <p:strVal val="#ppt_x-.2"/>
                                          </p:val>
                                        </p:tav>
                                        <p:tav tm="100000">
                                          <p:val>
                                            <p:strVal val="#ppt_x"/>
                                          </p:val>
                                        </p:tav>
                                      </p:tavLst>
                                    </p:anim>
                                    <p:anim calcmode="lin" valueType="num">
                                      <p:cBhvr>
                                        <p:cTn id="16"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1" nodeType="clickEffect">
                                  <p:stCondLst>
                                    <p:cond delay="0"/>
                                  </p:stCondLst>
                                  <p:childTnLst>
                                    <p:animEffect transition="out" filter="blinds(horizontal)">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dissolv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61EF4F2A-41DA-7C4C-96B5-DE954AE3E1A8}"/>
              </a:ext>
            </a:extLst>
          </p:cNvPr>
          <p:cNvSpPr>
            <a:spLocks noGrp="1" noChangeArrowheads="1"/>
          </p:cNvSpPr>
          <p:nvPr>
            <p:ph type="title"/>
          </p:nvPr>
        </p:nvSpPr>
        <p:spPr/>
        <p:txBody>
          <a:bodyPr/>
          <a:lstStyle/>
          <a:p>
            <a:endParaRPr lang="x-none" altLang="x-none"/>
          </a:p>
        </p:txBody>
      </p:sp>
      <p:sp>
        <p:nvSpPr>
          <p:cNvPr id="57346" name="Content Placeholder 2">
            <a:extLst>
              <a:ext uri="{FF2B5EF4-FFF2-40B4-BE49-F238E27FC236}">
                <a16:creationId xmlns:a16="http://schemas.microsoft.com/office/drawing/2014/main" id="{02DEFA64-5028-2D4A-8867-ABAB1EEF7B99}"/>
              </a:ext>
            </a:extLst>
          </p:cNvPr>
          <p:cNvSpPr>
            <a:spLocks noGrp="1" noChangeArrowheads="1"/>
          </p:cNvSpPr>
          <p:nvPr>
            <p:ph idx="1"/>
          </p:nvPr>
        </p:nvSpPr>
        <p:spPr/>
        <p:txBody>
          <a:bodyPr/>
          <a:lstStyle/>
          <a:p>
            <a:endParaRPr lang="x-none" altLang="x-none"/>
          </a:p>
        </p:txBody>
      </p:sp>
      <p:pic>
        <p:nvPicPr>
          <p:cNvPr id="57347" name="Picture 3">
            <a:extLst>
              <a:ext uri="{FF2B5EF4-FFF2-40B4-BE49-F238E27FC236}">
                <a16:creationId xmlns:a16="http://schemas.microsoft.com/office/drawing/2014/main" id="{CAD27542-50B2-FF48-9AB0-578DEDCBF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154" t="14565" r="10480" b="26611"/>
          <a:stretch>
            <a:fillRect/>
          </a:stretch>
        </p:blipFill>
        <p:spPr bwMode="auto">
          <a:xfrm>
            <a:off x="0" y="0"/>
            <a:ext cx="9144000" cy="6858000"/>
          </a:xfrm>
          <a:prstGeom prst="rect">
            <a:avLst/>
          </a:prstGeom>
          <a:noFill/>
          <a:ln w="158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7348" name="图片 1">
            <a:extLst>
              <a:ext uri="{FF2B5EF4-FFF2-40B4-BE49-F238E27FC236}">
                <a16:creationId xmlns:a16="http://schemas.microsoft.com/office/drawing/2014/main" id="{809F391D-DBAA-5646-A8B9-515911005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277000" y="-1283638"/>
            <a:ext cx="6590004"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27">
            <a:extLst>
              <a:ext uri="{FF2B5EF4-FFF2-40B4-BE49-F238E27FC236}">
                <a16:creationId xmlns:a16="http://schemas.microsoft.com/office/drawing/2014/main" id="{7921BCE0-4062-E148-8AE9-48F262346E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25" y="-6639"/>
            <a:ext cx="8842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4">
            <a:extLst>
              <a:ext uri="{FF2B5EF4-FFF2-40B4-BE49-F238E27FC236}">
                <a16:creationId xmlns:a16="http://schemas.microsoft.com/office/drawing/2014/main" id="{1BFEDB4F-7B03-44D0-8059-2D27E9C43F47}"/>
              </a:ext>
            </a:extLst>
          </p:cNvPr>
          <p:cNvSpPr/>
          <p:nvPr/>
        </p:nvSpPr>
        <p:spPr>
          <a:xfrm>
            <a:off x="901732" y="1656397"/>
            <a:ext cx="3485521" cy="613632"/>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endParaRPr lang="en-US" sz="2400" b="1" dirty="0">
              <a:latin typeface="Times New Roman" panose="02020603050405020304" pitchFamily="18" charset="0"/>
              <a:cs typeface="Times New Roman" panose="02020603050405020304" pitchFamily="18" charset="0"/>
            </a:endParaRPr>
          </a:p>
          <a:p>
            <a:r>
              <a:rPr lang="en-GB" sz="2400" b="1" dirty="0">
                <a:latin typeface="Times New Roman" panose="02020603050405020304" pitchFamily="18" charset="0"/>
                <a:cs typeface="Times New Roman" panose="02020603050405020304" pitchFamily="18" charset="0"/>
              </a:rPr>
              <a:t>*</a:t>
            </a:r>
            <a:r>
              <a:rPr lang="vi-VN" sz="2400" b="1" dirty="0">
                <a:latin typeface="Times New Roman" panose="02020603050405020304" pitchFamily="18" charset="0"/>
                <a:cs typeface="Times New Roman" panose="02020603050405020304" pitchFamily="18" charset="0"/>
              </a:rPr>
              <a:t> N</a:t>
            </a:r>
            <a:r>
              <a:rPr lang="en-US" sz="2400" b="1" dirty="0" err="1">
                <a:latin typeface="Times New Roman" panose="02020603050405020304" pitchFamily="18" charset="0"/>
                <a:cs typeface="Times New Roman" panose="02020603050405020304" pitchFamily="18" charset="0"/>
              </a:rPr>
              <a:t>ghệ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thuật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hóa</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9D0CB837-D0C0-4783-901B-2CF71A0A926D}"/>
              </a:ext>
            </a:extLst>
          </p:cNvPr>
          <p:cNvSpPr txBox="1">
            <a:spLocks noChangeArrowheads="1"/>
          </p:cNvSpPr>
          <p:nvPr/>
        </p:nvSpPr>
        <p:spPr bwMode="auto">
          <a:xfrm>
            <a:off x="1099509" y="301772"/>
            <a:ext cx="2797784"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dirty="0">
                <a:solidFill>
                  <a:srgbClr val="4118A8"/>
                </a:solidFill>
                <a:latin typeface="Times New Roman" panose="02020603050405020304" pitchFamily="18" charset="0"/>
                <a:cs typeface="Times New Roman" panose="02020603050405020304" pitchFamily="18" charset="0"/>
              </a:rPr>
              <a:t>4. TỔNG KẾT</a:t>
            </a:r>
          </a:p>
        </p:txBody>
      </p:sp>
      <p:sp>
        <p:nvSpPr>
          <p:cNvPr id="21" name="Rounded Rectangle 4">
            <a:extLst>
              <a:ext uri="{FF2B5EF4-FFF2-40B4-BE49-F238E27FC236}">
                <a16:creationId xmlns:a16="http://schemas.microsoft.com/office/drawing/2014/main" id="{1363BF9D-4466-4B54-A8BE-DFD03535F722}"/>
              </a:ext>
            </a:extLst>
          </p:cNvPr>
          <p:cNvSpPr/>
          <p:nvPr/>
        </p:nvSpPr>
        <p:spPr>
          <a:xfrm>
            <a:off x="883444" y="817286"/>
            <a:ext cx="4250017" cy="632274"/>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r>
              <a:rPr lang="en-US" sz="2400" b="1" dirty="0">
                <a:latin typeface="Times New Roman" panose="02020603050405020304" pitchFamily="18" charset="0"/>
                <a:cs typeface="Times New Roman" panose="02020603050405020304" pitchFamily="18" charset="0"/>
              </a:rPr>
              <a:t>*</a:t>
            </a:r>
            <a:r>
              <a:rPr lang="vi-VN"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loại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Truyện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thoại</a:t>
            </a:r>
            <a:endParaRPr lang="en-US" sz="2400" dirty="0">
              <a:latin typeface="Times New Roman" panose="02020603050405020304" pitchFamily="18" charset="0"/>
              <a:cs typeface="Times New Roman" panose="02020603050405020304" pitchFamily="18" charset="0"/>
            </a:endParaRPr>
          </a:p>
        </p:txBody>
      </p:sp>
      <p:sp>
        <p:nvSpPr>
          <p:cNvPr id="15" name="Rounded Rectangle 4">
            <a:extLst>
              <a:ext uri="{FF2B5EF4-FFF2-40B4-BE49-F238E27FC236}">
                <a16:creationId xmlns:a16="http://schemas.microsoft.com/office/drawing/2014/main" id="{3C4E6090-97C2-44D3-A3D9-4DFA4EF9977D}"/>
              </a:ext>
            </a:extLst>
          </p:cNvPr>
          <p:cNvSpPr/>
          <p:nvPr/>
        </p:nvSpPr>
        <p:spPr>
          <a:xfrm>
            <a:off x="1325563" y="3224572"/>
            <a:ext cx="6979158" cy="173182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h</a:t>
            </a:r>
            <a:r>
              <a:rPr lang="vi-VN" sz="2400" dirty="0">
                <a:latin typeface="Times New Roman" panose="02020603050405020304" pitchFamily="18" charset="0"/>
                <a:cs typeface="Times New Roman" panose="02020603050405020304" pitchFamily="18" charset="0"/>
              </a:rPr>
              <a:t>ọc về c</a:t>
            </a:r>
            <a:r>
              <a:rPr lang="en-US" sz="2400" dirty="0" err="1">
                <a:latin typeface="Times New Roman" panose="02020603050405020304" pitchFamily="18" charset="0"/>
                <a:cs typeface="Times New Roman" panose="02020603050405020304" pitchFamily="18" charset="0"/>
              </a:rPr>
              <a:t>ách</a:t>
            </a:r>
            <a:r>
              <a:rPr lang="en-US" sz="2400" dirty="0">
                <a:latin typeface="Times New Roman" panose="02020603050405020304" pitchFamily="18" charset="0"/>
                <a:cs typeface="Times New Roman" panose="02020603050405020304" pitchFamily="18" charset="0"/>
              </a:rPr>
              <a:t> k</a:t>
            </a:r>
            <a:r>
              <a:rPr lang="vi-VN" sz="2400" dirty="0">
                <a:latin typeface="Times New Roman" panose="02020603050405020304" pitchFamily="18" charset="0"/>
                <a:cs typeface="Times New Roman" panose="02020603050405020304" pitchFamily="18" charset="0"/>
              </a:rPr>
              <a:t>ết bạn cần ki</a:t>
            </a:r>
            <a:r>
              <a:rPr lang="en-US" sz="2400" dirty="0" err="1">
                <a:latin typeface="Times New Roman" panose="02020603050405020304" pitchFamily="18" charset="0"/>
                <a:cs typeface="Times New Roman" panose="02020603050405020304" pitchFamily="18" charset="0"/>
              </a:rPr>
              <a: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t>
            </a:r>
            <a:r>
              <a:rPr lang="vi-VN" sz="2400" dirty="0">
                <a:latin typeface="Times New Roman" panose="02020603050405020304" pitchFamily="18" charset="0"/>
                <a:cs typeface="Times New Roman" panose="02020603050405020304" pitchFamily="18" charset="0"/>
              </a:rPr>
              <a:t>ời gian cho nhau; về c</a:t>
            </a:r>
            <a:r>
              <a:rPr lang="en-US" sz="2400" dirty="0" err="1">
                <a:latin typeface="Times New Roman" panose="02020603050405020304" pitchFamily="18" charset="0"/>
                <a:cs typeface="Times New Roman" panose="02020603050405020304" pitchFamily="18" charset="0"/>
              </a:rPr>
              <a:t>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t>
            </a:r>
            <a:r>
              <a:rPr lang="vi-VN" sz="2400" dirty="0">
                <a:latin typeface="Times New Roman" panose="02020603050405020304" pitchFamily="18" charset="0"/>
                <a:cs typeface="Times New Roman" panose="02020603050405020304" pitchFamily="18" charset="0"/>
              </a:rPr>
              <a:t>ận, đ</a:t>
            </a:r>
            <a:r>
              <a:rPr lang="en-US" sz="2400" dirty="0" err="1">
                <a:latin typeface="Times New Roman" panose="02020603050405020304" pitchFamily="18" charset="0"/>
                <a:cs typeface="Times New Roman" panose="02020603050405020304" pitchFamily="18" charset="0"/>
              </a:rPr>
              <a:t>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a:t>
            </a:r>
            <a:r>
              <a:rPr lang="vi-VN" sz="2400" dirty="0">
                <a:latin typeface="Times New Roman" panose="02020603050405020304" pitchFamily="18" charset="0"/>
                <a:cs typeface="Times New Roman" panose="02020603050405020304" pitchFamily="18" charset="0"/>
              </a:rPr>
              <a:t>ệm với bạn b</a:t>
            </a:r>
            <a:r>
              <a:rPr lang="en-US" sz="2400" dirty="0">
                <a:latin typeface="Times New Roman" panose="02020603050405020304" pitchFamily="18" charset="0"/>
                <a:cs typeface="Times New Roman" panose="02020603050405020304" pitchFamily="18" charset="0"/>
              </a:rPr>
              <a:t>è.</a:t>
            </a:r>
          </a:p>
        </p:txBody>
      </p:sp>
      <p:pic>
        <p:nvPicPr>
          <p:cNvPr id="14" name="图片 5"/>
          <p:cNvPicPr>
            <a:picLocks noChangeAspect="1"/>
          </p:cNvPicPr>
          <p:nvPr/>
        </p:nvPicPr>
        <p:blipFill>
          <a:blip r:embed="rId5">
            <a:extLst>
              <a:ext uri="{28A0092B-C50C-407E-A947-70E740481C1C}">
                <a14:useLocalDpi xmlns:a14="http://schemas.microsoft.com/office/drawing/2010/main" val="0"/>
              </a:ext>
            </a:extLst>
          </a:blip>
          <a:srcRect l="40933" t="24564" r="38580" b="26282"/>
          <a:stretch>
            <a:fillRect/>
          </a:stretch>
        </p:blipFill>
        <p:spPr bwMode="auto">
          <a:xfrm>
            <a:off x="-38949" y="4467799"/>
            <a:ext cx="1575141" cy="2265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ounded Rectangle 4">
            <a:extLst>
              <a:ext uri="{FF2B5EF4-FFF2-40B4-BE49-F238E27FC236}">
                <a16:creationId xmlns:a16="http://schemas.microsoft.com/office/drawing/2014/main" id="{1BFEDB4F-7B03-44D0-8059-2D27E9C43F47}"/>
              </a:ext>
            </a:extLst>
          </p:cNvPr>
          <p:cNvSpPr/>
          <p:nvPr/>
        </p:nvSpPr>
        <p:spPr>
          <a:xfrm>
            <a:off x="901732" y="2476004"/>
            <a:ext cx="3485521" cy="613632"/>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endParaRPr lang="en-US" sz="2400" b="1" dirty="0">
              <a:latin typeface="Times New Roman" panose="02020603050405020304" pitchFamily="18" charset="0"/>
              <a:cs typeface="Times New Roman" panose="02020603050405020304" pitchFamily="18" charset="0"/>
            </a:endParaRPr>
          </a:p>
          <a:p>
            <a:r>
              <a:rPr lang="en-GB" sz="2400" b="1" dirty="0">
                <a:latin typeface="Times New Roman" panose="02020603050405020304" pitchFamily="18" charset="0"/>
                <a:cs typeface="Times New Roman" panose="02020603050405020304" pitchFamily="18" charset="0"/>
              </a:rPr>
              <a:t>*</a:t>
            </a:r>
            <a:r>
              <a:rPr lang="vi-VN"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Chủ</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bạn</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85946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1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1440" y="-256032"/>
            <a:ext cx="8947884" cy="7187184"/>
          </a:xfrm>
          <a:prstGeom prst="rect">
            <a:avLst/>
          </a:prstGeom>
        </p:spPr>
      </p:pic>
      <p:pic>
        <p:nvPicPr>
          <p:cNvPr id="9" name="图片 8" descr="6fc417983c9675ce1b60e983870aeb8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3858" y="5208125"/>
            <a:ext cx="1940104" cy="156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0F0F3E6-52AF-4F75-9BDA-E4B627A42D96}"/>
              </a:ext>
            </a:extLst>
          </p:cNvPr>
          <p:cNvSpPr/>
          <p:nvPr/>
        </p:nvSpPr>
        <p:spPr>
          <a:xfrm>
            <a:off x="278532" y="109878"/>
            <a:ext cx="7157438" cy="584775"/>
          </a:xfrm>
          <a:prstGeom prst="rect">
            <a:avLst/>
          </a:prstGeom>
        </p:spPr>
        <p:txBody>
          <a:bodyPr wrap="square">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III. VIẾT KẾT NỐI VỚI ĐỌC</a:t>
            </a:r>
          </a:p>
        </p:txBody>
      </p:sp>
      <p:sp>
        <p:nvSpPr>
          <p:cNvPr id="10" name="Rectangle 9">
            <a:extLst>
              <a:ext uri="{FF2B5EF4-FFF2-40B4-BE49-F238E27FC236}">
                <a16:creationId xmlns:a16="http://schemas.microsoft.com/office/drawing/2014/main" id="{ED7F5347-7DD5-4979-9131-2CD74447BA99}"/>
              </a:ext>
            </a:extLst>
          </p:cNvPr>
          <p:cNvSpPr/>
          <p:nvPr/>
        </p:nvSpPr>
        <p:spPr>
          <a:xfrm>
            <a:off x="2194560" y="3337560"/>
            <a:ext cx="4823520" cy="1200329"/>
          </a:xfrm>
          <a:prstGeom prst="rect">
            <a:avLst/>
          </a:prstGeom>
        </p:spPr>
        <p:txBody>
          <a:bodyPr wrap="square">
            <a:spAutoFit/>
          </a:bodyPr>
          <a:lstStyle/>
          <a:p>
            <a:pPr algn="just"/>
            <a:r>
              <a:rPr lang="vi-VN" sz="2400" b="1" dirty="0">
                <a:solidFill>
                  <a:srgbClr val="FF0000"/>
                </a:solidFill>
                <a:latin typeface="Times New Roman" panose="02020603050405020304" pitchFamily="18" charset="0"/>
                <a:cs typeface="Times New Roman" panose="02020603050405020304" pitchFamily="18" charset="0"/>
              </a:rPr>
              <a:t>Nhập vai nh</a:t>
            </a:r>
            <a:r>
              <a:rPr lang="en-US" sz="2400" b="1" dirty="0" err="1">
                <a:solidFill>
                  <a:srgbClr val="FF0000"/>
                </a:solidFill>
                <a:latin typeface="Times New Roman" panose="02020603050405020304" pitchFamily="18" charset="0"/>
                <a:cs typeface="Times New Roman" panose="02020603050405020304" pitchFamily="18" charset="0"/>
              </a:rPr>
              <a:t>ân</a:t>
            </a:r>
            <a:r>
              <a:rPr lang="en-US" sz="2400" b="1" dirty="0">
                <a:solidFill>
                  <a:srgbClr val="FF0000"/>
                </a:solidFill>
                <a:latin typeface="Times New Roman" panose="02020603050405020304" pitchFamily="18" charset="0"/>
                <a:cs typeface="Times New Roman" panose="02020603050405020304" pitchFamily="18" charset="0"/>
              </a:rPr>
              <a:t> v</a:t>
            </a:r>
            <a:r>
              <a:rPr lang="vi-VN" sz="2400" b="1" dirty="0">
                <a:solidFill>
                  <a:srgbClr val="FF0000"/>
                </a:solidFill>
                <a:latin typeface="Times New Roman" panose="02020603050405020304" pitchFamily="18" charset="0"/>
                <a:cs typeface="Times New Roman" panose="02020603050405020304" pitchFamily="18" charset="0"/>
              </a:rPr>
              <a:t>ật ho</a:t>
            </a:r>
            <a:r>
              <a:rPr lang="en-US" sz="2400" b="1" dirty="0" err="1">
                <a:solidFill>
                  <a:srgbClr val="FF0000"/>
                </a:solidFill>
                <a:latin typeface="Times New Roman" panose="02020603050405020304" pitchFamily="18" charset="0"/>
                <a:cs typeface="Times New Roman" panose="02020603050405020304" pitchFamily="18" charset="0"/>
              </a:rPr>
              <a:t>àng</a:t>
            </a:r>
            <a:r>
              <a:rPr lang="en-US" sz="2400" b="1" dirty="0">
                <a:solidFill>
                  <a:srgbClr val="FF0000"/>
                </a:solidFill>
                <a:latin typeface="Times New Roman" panose="02020603050405020304" pitchFamily="18" charset="0"/>
                <a:cs typeface="Times New Roman" panose="02020603050405020304" pitchFamily="18" charset="0"/>
              </a:rPr>
              <a:t> t</a:t>
            </a:r>
            <a:r>
              <a:rPr lang="vi-VN" sz="2400" b="1" dirty="0">
                <a:solidFill>
                  <a:srgbClr val="FF0000"/>
                </a:solidFill>
                <a:latin typeface="Times New Roman" panose="02020603050405020304" pitchFamily="18" charset="0"/>
                <a:cs typeface="Times New Roman" panose="02020603050405020304" pitchFamily="18" charset="0"/>
              </a:rPr>
              <a:t>ử b</a:t>
            </a:r>
            <a:r>
              <a:rPr lang="en-US" sz="2400" b="1" dirty="0">
                <a:solidFill>
                  <a:srgbClr val="FF0000"/>
                </a:solidFill>
                <a:latin typeface="Times New Roman" panose="02020603050405020304" pitchFamily="18" charset="0"/>
                <a:cs typeface="Times New Roman" panose="02020603050405020304" pitchFamily="18" charset="0"/>
              </a:rPr>
              <a:t>é đ</a:t>
            </a:r>
            <a:r>
              <a:rPr lang="vi-VN" sz="2400" b="1" dirty="0">
                <a:solidFill>
                  <a:srgbClr val="FF0000"/>
                </a:solidFill>
                <a:latin typeface="Times New Roman" panose="02020603050405020304" pitchFamily="18" charset="0"/>
                <a:cs typeface="Times New Roman" panose="02020603050405020304" pitchFamily="18" charset="0"/>
              </a:rPr>
              <a:t>ể ghi lại “nhật k</a:t>
            </a:r>
            <a:r>
              <a:rPr lang="en-US" sz="2400" b="1" dirty="0">
                <a:solidFill>
                  <a:srgbClr val="FF0000"/>
                </a:solidFill>
                <a:latin typeface="Times New Roman" panose="02020603050405020304" pitchFamily="18" charset="0"/>
                <a:cs typeface="Times New Roman" panose="02020603050405020304" pitchFamily="18" charset="0"/>
              </a:rPr>
              <a:t>í” v</a:t>
            </a:r>
            <a:r>
              <a:rPr lang="vi-VN" sz="2400" b="1" dirty="0">
                <a:solidFill>
                  <a:srgbClr val="FF0000"/>
                </a:solidFill>
                <a:latin typeface="Times New Roman" panose="02020603050405020304" pitchFamily="18" charset="0"/>
                <a:cs typeface="Times New Roman" panose="02020603050405020304" pitchFamily="18" charset="0"/>
              </a:rPr>
              <a:t>ề cuộc gặp gỡ với </a:t>
            </a:r>
            <a:r>
              <a:rPr lang="en-US" sz="2400" b="1" dirty="0" err="1">
                <a:solidFill>
                  <a:srgbClr val="FF0000"/>
                </a:solidFill>
                <a:latin typeface="Times New Roman" panose="02020603050405020304" pitchFamily="18" charset="0"/>
                <a:cs typeface="Times New Roman" panose="02020603050405020304" pitchFamily="18" charset="0"/>
              </a:rPr>
              <a:t>cáo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theo</a:t>
            </a:r>
            <a:r>
              <a:rPr lang="en-US" sz="2400" b="1" dirty="0">
                <a:solidFill>
                  <a:srgbClr val="FF0000"/>
                </a:solidFill>
                <a:latin typeface="Times New Roman" panose="02020603050405020304" pitchFamily="18" charset="0"/>
                <a:cs typeface="Times New Roman" panose="02020603050405020304" pitchFamily="18" charset="0"/>
              </a:rPr>
              <a:t> phi</a:t>
            </a:r>
            <a:r>
              <a:rPr lang="vi-VN" sz="2400" b="1" dirty="0">
                <a:solidFill>
                  <a:srgbClr val="FF0000"/>
                </a:solidFill>
                <a:latin typeface="Times New Roman" panose="02020603050405020304" pitchFamily="18" charset="0"/>
                <a:cs typeface="Times New Roman" panose="02020603050405020304" pitchFamily="18" charset="0"/>
              </a:rPr>
              <a:t>ếu học tập sau:</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128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3">
            <a:extLst>
              <a:ext uri="{FF2B5EF4-FFF2-40B4-BE49-F238E27FC236}">
                <a16:creationId xmlns:a16="http://schemas.microsoft.com/office/drawing/2014/main" id="{BC6FAB3B-E029-4C2B-BD6C-FD897ACBBC12}"/>
              </a:ext>
            </a:extLst>
          </p:cNvPr>
          <p:cNvPicPr>
            <a:picLocks/>
          </p:cNvPicPr>
          <p:nvPr/>
        </p:nvPicPr>
        <p:blipFill rotWithShape="1">
          <a:blip r:embed="rId2">
            <a:extLst>
              <a:ext uri="{28A0092B-C50C-407E-A947-70E740481C1C}">
                <a14:useLocalDpi xmlns:a14="http://schemas.microsoft.com/office/drawing/2010/main" val="0"/>
              </a:ext>
            </a:extLst>
          </a:blip>
          <a:srcRect t="21736" r="1" b="20150"/>
          <a:stretch/>
        </p:blipFill>
        <p:spPr bwMode="auto">
          <a:xfrm>
            <a:off x="155448" y="1133856"/>
            <a:ext cx="8769096" cy="5724144"/>
          </a:xfrm>
          <a:prstGeom prst="rect">
            <a:avLst/>
          </a:prstGeom>
          <a:noFill/>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260337" y="0"/>
            <a:ext cx="1883663" cy="1351711"/>
          </a:xfrm>
          <a:prstGeom prst="rect">
            <a:avLst/>
          </a:prstGeom>
          <a:noFill/>
          <a:ln>
            <a:noFill/>
          </a:ln>
        </p:spPr>
      </p:pic>
      <p:sp>
        <p:nvSpPr>
          <p:cNvPr id="9" name="Rectangle 8">
            <a:extLst>
              <a:ext uri="{FF2B5EF4-FFF2-40B4-BE49-F238E27FC236}">
                <a16:creationId xmlns:a16="http://schemas.microsoft.com/office/drawing/2014/main" id="{ED7F5347-7DD5-4979-9131-2CD74447BA99}"/>
              </a:ext>
            </a:extLst>
          </p:cNvPr>
          <p:cNvSpPr/>
          <p:nvPr/>
        </p:nvSpPr>
        <p:spPr>
          <a:xfrm>
            <a:off x="155448" y="164592"/>
            <a:ext cx="6711696" cy="830997"/>
          </a:xfrm>
          <a:prstGeom prst="rect">
            <a:avLst/>
          </a:prstGeom>
        </p:spPr>
        <p:txBody>
          <a:bodyPr wrap="square">
            <a:spAutoFit/>
          </a:bodyPr>
          <a:lstStyle/>
          <a:p>
            <a:pPr algn="just"/>
            <a:r>
              <a:rPr lang="vi-VN" sz="2400" b="1" dirty="0">
                <a:solidFill>
                  <a:srgbClr val="FF0000"/>
                </a:solidFill>
                <a:latin typeface="Times New Roman" panose="02020603050405020304" pitchFamily="18" charset="0"/>
                <a:cs typeface="Times New Roman" panose="02020603050405020304" pitchFamily="18" charset="0"/>
              </a:rPr>
              <a:t>Nhập vai nh</a:t>
            </a:r>
            <a:r>
              <a:rPr lang="en-US" sz="2400" b="1" dirty="0" err="1">
                <a:solidFill>
                  <a:srgbClr val="FF0000"/>
                </a:solidFill>
                <a:latin typeface="Times New Roman" panose="02020603050405020304" pitchFamily="18" charset="0"/>
                <a:cs typeface="Times New Roman" panose="02020603050405020304" pitchFamily="18" charset="0"/>
              </a:rPr>
              <a:t>ân</a:t>
            </a:r>
            <a:r>
              <a:rPr lang="en-US" sz="2400" b="1" dirty="0">
                <a:solidFill>
                  <a:srgbClr val="FF0000"/>
                </a:solidFill>
                <a:latin typeface="Times New Roman" panose="02020603050405020304" pitchFamily="18" charset="0"/>
                <a:cs typeface="Times New Roman" panose="02020603050405020304" pitchFamily="18" charset="0"/>
              </a:rPr>
              <a:t> v</a:t>
            </a:r>
            <a:r>
              <a:rPr lang="vi-VN" sz="2400" b="1" dirty="0">
                <a:solidFill>
                  <a:srgbClr val="FF0000"/>
                </a:solidFill>
                <a:latin typeface="Times New Roman" panose="02020603050405020304" pitchFamily="18" charset="0"/>
                <a:cs typeface="Times New Roman" panose="02020603050405020304" pitchFamily="18" charset="0"/>
              </a:rPr>
              <a:t>ật ho</a:t>
            </a:r>
            <a:r>
              <a:rPr lang="en-US" sz="2400" b="1" dirty="0" err="1">
                <a:solidFill>
                  <a:srgbClr val="FF0000"/>
                </a:solidFill>
                <a:latin typeface="Times New Roman" panose="02020603050405020304" pitchFamily="18" charset="0"/>
                <a:cs typeface="Times New Roman" panose="02020603050405020304" pitchFamily="18" charset="0"/>
              </a:rPr>
              <a:t>àng</a:t>
            </a:r>
            <a:r>
              <a:rPr lang="en-US" sz="2400" b="1" dirty="0">
                <a:solidFill>
                  <a:srgbClr val="FF0000"/>
                </a:solidFill>
                <a:latin typeface="Times New Roman" panose="02020603050405020304" pitchFamily="18" charset="0"/>
                <a:cs typeface="Times New Roman" panose="02020603050405020304" pitchFamily="18" charset="0"/>
              </a:rPr>
              <a:t> t</a:t>
            </a:r>
            <a:r>
              <a:rPr lang="vi-VN" sz="2400" b="1" dirty="0">
                <a:solidFill>
                  <a:srgbClr val="FF0000"/>
                </a:solidFill>
                <a:latin typeface="Times New Roman" panose="02020603050405020304" pitchFamily="18" charset="0"/>
                <a:cs typeface="Times New Roman" panose="02020603050405020304" pitchFamily="18" charset="0"/>
              </a:rPr>
              <a:t>ử b</a:t>
            </a:r>
            <a:r>
              <a:rPr lang="en-US" sz="2400" b="1" dirty="0">
                <a:solidFill>
                  <a:srgbClr val="FF0000"/>
                </a:solidFill>
                <a:latin typeface="Times New Roman" panose="02020603050405020304" pitchFamily="18" charset="0"/>
                <a:cs typeface="Times New Roman" panose="02020603050405020304" pitchFamily="18" charset="0"/>
              </a:rPr>
              <a:t>é đ</a:t>
            </a:r>
            <a:r>
              <a:rPr lang="vi-VN" sz="2400" b="1" dirty="0">
                <a:solidFill>
                  <a:srgbClr val="FF0000"/>
                </a:solidFill>
                <a:latin typeface="Times New Roman" panose="02020603050405020304" pitchFamily="18" charset="0"/>
                <a:cs typeface="Times New Roman" panose="02020603050405020304" pitchFamily="18" charset="0"/>
              </a:rPr>
              <a:t>ể ghi lại “nhật k</a:t>
            </a:r>
            <a:r>
              <a:rPr lang="en-US" sz="2400" b="1" dirty="0">
                <a:solidFill>
                  <a:srgbClr val="FF0000"/>
                </a:solidFill>
                <a:latin typeface="Times New Roman" panose="02020603050405020304" pitchFamily="18" charset="0"/>
                <a:cs typeface="Times New Roman" panose="02020603050405020304" pitchFamily="18" charset="0"/>
              </a:rPr>
              <a:t>í” v</a:t>
            </a:r>
            <a:r>
              <a:rPr lang="vi-VN" sz="2400" b="1" dirty="0">
                <a:solidFill>
                  <a:srgbClr val="FF0000"/>
                </a:solidFill>
                <a:latin typeface="Times New Roman" panose="02020603050405020304" pitchFamily="18" charset="0"/>
                <a:cs typeface="Times New Roman" panose="02020603050405020304" pitchFamily="18" charset="0"/>
              </a:rPr>
              <a:t>ề cuộc gặp gỡ với </a:t>
            </a:r>
            <a:r>
              <a:rPr lang="en-US" sz="2400" b="1" dirty="0" err="1">
                <a:solidFill>
                  <a:srgbClr val="FF0000"/>
                </a:solidFill>
                <a:latin typeface="Times New Roman" panose="02020603050405020304" pitchFamily="18" charset="0"/>
                <a:cs typeface="Times New Roman" panose="02020603050405020304" pitchFamily="18" charset="0"/>
              </a:rPr>
              <a:t>cáo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theo</a:t>
            </a:r>
            <a:r>
              <a:rPr lang="en-US" sz="2400" b="1" dirty="0">
                <a:solidFill>
                  <a:srgbClr val="FF0000"/>
                </a:solidFill>
                <a:latin typeface="Times New Roman" panose="02020603050405020304" pitchFamily="18" charset="0"/>
                <a:cs typeface="Times New Roman" panose="02020603050405020304" pitchFamily="18" charset="0"/>
              </a:rPr>
              <a:t> phi</a:t>
            </a:r>
            <a:r>
              <a:rPr lang="vi-VN" sz="2400" b="1" dirty="0">
                <a:solidFill>
                  <a:srgbClr val="FF0000"/>
                </a:solidFill>
                <a:latin typeface="Times New Roman" panose="02020603050405020304" pitchFamily="18" charset="0"/>
                <a:cs typeface="Times New Roman" panose="02020603050405020304" pitchFamily="18" charset="0"/>
              </a:rPr>
              <a:t>ếu học tập sau:</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74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grpSp>
        <p:nvGrpSpPr>
          <p:cNvPr id="3" name="Group 2"/>
          <p:cNvGrpSpPr/>
          <p:nvPr/>
        </p:nvGrpSpPr>
        <p:grpSpPr>
          <a:xfrm>
            <a:off x="663842" y="995153"/>
            <a:ext cx="5819253" cy="5488977"/>
            <a:chOff x="4021933" y="-377675"/>
            <a:chExt cx="6506227" cy="6622253"/>
          </a:xfrm>
        </p:grpSpPr>
        <p:pic>
          <p:nvPicPr>
            <p:cNvPr id="154" name="Google Shape;154;p8"/>
            <p:cNvPicPr preferRelativeResize="0"/>
            <p:nvPr/>
          </p:nvPicPr>
          <p:blipFill rotWithShape="1">
            <a:blip r:embed="rId3">
              <a:alphaModFix/>
            </a:blip>
            <a:srcRect l="16992" t="-937" r="50159" b="17086"/>
            <a:stretch/>
          </p:blipFill>
          <p:spPr>
            <a:xfrm>
              <a:off x="4021933" y="-377675"/>
              <a:ext cx="6506227" cy="6594281"/>
            </a:xfrm>
            <a:prstGeom prst="rect">
              <a:avLst/>
            </a:prstGeom>
            <a:noFill/>
            <a:ln>
              <a:noFill/>
            </a:ln>
          </p:spPr>
        </p:pic>
        <p:pic>
          <p:nvPicPr>
            <p:cNvPr id="155" name="Google Shape;155;p8"/>
            <p:cNvPicPr preferRelativeResize="0"/>
            <p:nvPr/>
          </p:nvPicPr>
          <p:blipFill rotWithShape="1">
            <a:blip r:embed="rId4">
              <a:alphaModFix/>
            </a:blip>
            <a:srcRect/>
            <a:stretch/>
          </p:blipFill>
          <p:spPr>
            <a:xfrm>
              <a:off x="5397573" y="5069497"/>
              <a:ext cx="1359867" cy="1175081"/>
            </a:xfrm>
            <a:prstGeom prst="rect">
              <a:avLst/>
            </a:prstGeom>
            <a:noFill/>
            <a:ln>
              <a:noFill/>
            </a:ln>
          </p:spPr>
        </p:pic>
      </p:grpSp>
      <p:pic>
        <p:nvPicPr>
          <p:cNvPr id="12" name="图片 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2958"/>
            <a:ext cx="4253740" cy="1342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10F0F3E6-52AF-4F75-9BDA-E4B627A42D96}"/>
              </a:ext>
            </a:extLst>
          </p:cNvPr>
          <p:cNvSpPr/>
          <p:nvPr/>
        </p:nvSpPr>
        <p:spPr>
          <a:xfrm>
            <a:off x="32439" y="399771"/>
            <a:ext cx="3920836" cy="584775"/>
          </a:xfrm>
          <a:prstGeom prst="rect">
            <a:avLst/>
          </a:prstGeom>
        </p:spPr>
        <p:txBody>
          <a:bodyPr wrap="square">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VẬN DỤNG</a:t>
            </a:r>
          </a:p>
        </p:txBody>
      </p:sp>
      <p:sp>
        <p:nvSpPr>
          <p:cNvPr id="15" name="Rectangle 14">
            <a:extLst>
              <a:ext uri="{FF2B5EF4-FFF2-40B4-BE49-F238E27FC236}">
                <a16:creationId xmlns:a16="http://schemas.microsoft.com/office/drawing/2014/main" id="{ED7F5347-7DD5-4979-9131-2CD74447BA99}"/>
              </a:ext>
            </a:extLst>
          </p:cNvPr>
          <p:cNvSpPr/>
          <p:nvPr/>
        </p:nvSpPr>
        <p:spPr>
          <a:xfrm>
            <a:off x="1142722" y="2706367"/>
            <a:ext cx="4526558" cy="1815882"/>
          </a:xfrm>
          <a:prstGeom prst="rect">
            <a:avLst/>
          </a:prstGeom>
        </p:spPr>
        <p:txBody>
          <a:bodyPr wrap="square">
            <a:spAutoFit/>
          </a:bodyPr>
          <a:lstStyle/>
          <a:p>
            <a:pPr algn="just"/>
            <a:r>
              <a:rPr lang="en-US" sz="2800" dirty="0">
                <a:solidFill>
                  <a:srgbClr val="FF0000"/>
                </a:solidFill>
                <a:latin typeface="Times New Roman" panose="02020603050405020304" pitchFamily="18" charset="0"/>
                <a:cs typeface="Times New Roman" panose="02020603050405020304" pitchFamily="18" charset="0"/>
              </a:rPr>
              <a:t>? V</a:t>
            </a:r>
            <a:r>
              <a:rPr lang="vi-VN" sz="2800" dirty="0">
                <a:solidFill>
                  <a:srgbClr val="FF0000"/>
                </a:solidFill>
                <a:latin typeface="Times New Roman" panose="02020603050405020304" pitchFamily="18" charset="0"/>
                <a:cs typeface="Times New Roman" panose="02020603050405020304" pitchFamily="18" charset="0"/>
              </a:rPr>
              <a:t>iết đoạn văn  (5-7 c</a:t>
            </a:r>
            <a:r>
              <a:rPr lang="en-US" sz="2800" dirty="0" err="1">
                <a:solidFill>
                  <a:srgbClr val="FF0000"/>
                </a:solidFill>
                <a:latin typeface="Times New Roman" panose="02020603050405020304" pitchFamily="18" charset="0"/>
                <a:cs typeface="Times New Roman" panose="02020603050405020304" pitchFamily="18" charset="0"/>
              </a:rPr>
              <a:t>âu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miêu</a:t>
            </a:r>
            <a:r>
              <a:rPr lang="en-US" sz="2800" dirty="0">
                <a:solidFill>
                  <a:srgbClr val="FF0000"/>
                </a:solidFill>
                <a:latin typeface="Times New Roman" panose="02020603050405020304" pitchFamily="18" charset="0"/>
                <a:cs typeface="Times New Roman" panose="02020603050405020304" pitchFamily="18" charset="0"/>
              </a:rPr>
              <a:t> t</a:t>
            </a:r>
            <a:r>
              <a:rPr lang="vi-VN" sz="2800" dirty="0">
                <a:solidFill>
                  <a:srgbClr val="FF0000"/>
                </a:solidFill>
                <a:latin typeface="Times New Roman" panose="02020603050405020304" pitchFamily="18" charset="0"/>
                <a:cs typeface="Times New Roman" panose="02020603050405020304" pitchFamily="18" charset="0"/>
              </a:rPr>
              <a:t>ả cảm x</a:t>
            </a:r>
            <a:r>
              <a:rPr lang="en-US" sz="2800" dirty="0" err="1">
                <a:solidFill>
                  <a:srgbClr val="FF0000"/>
                </a:solidFill>
                <a:latin typeface="Times New Roman" panose="02020603050405020304" pitchFamily="18" charset="0"/>
                <a:cs typeface="Times New Roman" panose="02020603050405020304" pitchFamily="18" charset="0"/>
              </a:rPr>
              <a:t>úc</a:t>
            </a:r>
            <a:r>
              <a:rPr lang="en-US" sz="2800" dirty="0">
                <a:solidFill>
                  <a:srgbClr val="FF0000"/>
                </a:solidFill>
                <a:latin typeface="Times New Roman" panose="02020603050405020304" pitchFamily="18" charset="0"/>
                <a:cs typeface="Times New Roman" panose="02020603050405020304" pitchFamily="18" charset="0"/>
              </a:rPr>
              <a:t> c</a:t>
            </a:r>
            <a:r>
              <a:rPr lang="vi-VN" sz="2800" dirty="0">
                <a:solidFill>
                  <a:srgbClr val="FF0000"/>
                </a:solidFill>
                <a:latin typeface="Times New Roman" panose="02020603050405020304" pitchFamily="18" charset="0"/>
                <a:cs typeface="Times New Roman" panose="02020603050405020304" pitchFamily="18" charset="0"/>
              </a:rPr>
              <a:t>ủa nh</a:t>
            </a:r>
            <a:r>
              <a:rPr lang="en-US" sz="2800" dirty="0" err="1">
                <a:solidFill>
                  <a:srgbClr val="FF0000"/>
                </a:solidFill>
                <a:latin typeface="Times New Roman" panose="02020603050405020304" pitchFamily="18" charset="0"/>
                <a:cs typeface="Times New Roman" panose="02020603050405020304" pitchFamily="18" charset="0"/>
              </a:rPr>
              <a:t>ân</a:t>
            </a:r>
            <a:r>
              <a:rPr lang="en-US" sz="2800" dirty="0">
                <a:solidFill>
                  <a:srgbClr val="FF0000"/>
                </a:solidFill>
                <a:latin typeface="Times New Roman" panose="02020603050405020304" pitchFamily="18" charset="0"/>
                <a:cs typeface="Times New Roman" panose="02020603050405020304" pitchFamily="18" charset="0"/>
              </a:rPr>
              <a:t> v</a:t>
            </a:r>
            <a:r>
              <a:rPr lang="vi-VN" sz="2800" dirty="0">
                <a:solidFill>
                  <a:srgbClr val="FF0000"/>
                </a:solidFill>
                <a:latin typeface="Times New Roman" panose="02020603050405020304" pitchFamily="18" charset="0"/>
                <a:cs typeface="Times New Roman" panose="02020603050405020304" pitchFamily="18" charset="0"/>
              </a:rPr>
              <a:t>ật c</a:t>
            </a:r>
            <a:r>
              <a:rPr lang="en-US" sz="2800" dirty="0" err="1">
                <a:solidFill>
                  <a:srgbClr val="FF0000"/>
                </a:solidFill>
                <a:latin typeface="Times New Roman" panose="02020603050405020304" pitchFamily="18" charset="0"/>
                <a:cs typeface="Times New Roman" panose="02020603050405020304" pitchFamily="18" charset="0"/>
              </a:rPr>
              <a:t>áo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sau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khi</a:t>
            </a:r>
            <a:r>
              <a:rPr lang="en-US" sz="2800" dirty="0">
                <a:solidFill>
                  <a:srgbClr val="FF0000"/>
                </a:solidFill>
                <a:latin typeface="Times New Roman" panose="02020603050405020304" pitchFamily="18" charset="0"/>
                <a:cs typeface="Times New Roman" panose="02020603050405020304" pitchFamily="18" charset="0"/>
              </a:rPr>
              <a:t> t</a:t>
            </a:r>
            <a:r>
              <a:rPr lang="vi-VN" sz="2800" dirty="0">
                <a:solidFill>
                  <a:srgbClr val="FF0000"/>
                </a:solidFill>
                <a:latin typeface="Times New Roman" panose="02020603050405020304" pitchFamily="18" charset="0"/>
                <a:cs typeface="Times New Roman" panose="02020603050405020304" pitchFamily="18" charset="0"/>
              </a:rPr>
              <a:t>ừ biệt ho</a:t>
            </a:r>
            <a:r>
              <a:rPr lang="en-US" sz="2800" dirty="0" err="1">
                <a:solidFill>
                  <a:srgbClr val="FF0000"/>
                </a:solidFill>
                <a:latin typeface="Times New Roman" panose="02020603050405020304" pitchFamily="18" charset="0"/>
                <a:cs typeface="Times New Roman" panose="02020603050405020304" pitchFamily="18" charset="0"/>
              </a:rPr>
              <a:t>àng</a:t>
            </a:r>
            <a:r>
              <a:rPr lang="en-US" sz="2800" dirty="0">
                <a:solidFill>
                  <a:srgbClr val="FF0000"/>
                </a:solidFill>
                <a:latin typeface="Times New Roman" panose="02020603050405020304" pitchFamily="18" charset="0"/>
                <a:cs typeface="Times New Roman" panose="02020603050405020304" pitchFamily="18" charset="0"/>
              </a:rPr>
              <a:t> t</a:t>
            </a:r>
            <a:r>
              <a:rPr lang="vi-VN" sz="2800" dirty="0">
                <a:solidFill>
                  <a:srgbClr val="FF0000"/>
                </a:solidFill>
                <a:latin typeface="Times New Roman" panose="02020603050405020304" pitchFamily="18" charset="0"/>
                <a:cs typeface="Times New Roman" panose="02020603050405020304" pitchFamily="18" charset="0"/>
              </a:rPr>
              <a:t>ử b</a:t>
            </a:r>
            <a:r>
              <a:rPr lang="en-US" sz="2800" dirty="0">
                <a:solidFill>
                  <a:srgbClr val="FF0000"/>
                </a:solidFill>
                <a:latin typeface="Times New Roman" panose="02020603050405020304" pitchFamily="18" charset="0"/>
                <a:cs typeface="Times New Roman" panose="02020603050405020304" pitchFamily="18" charset="0"/>
              </a:rPr>
              <a:t>é.</a:t>
            </a:r>
          </a:p>
        </p:txBody>
      </p:sp>
      <p:pic>
        <p:nvPicPr>
          <p:cNvPr id="16"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44767" y="692158"/>
            <a:ext cx="1387266" cy="1821196"/>
          </a:xfrm>
          <a:prstGeom prst="rect">
            <a:avLst/>
          </a:prstGeom>
        </p:spPr>
      </p:pic>
      <p:pic>
        <p:nvPicPr>
          <p:cNvPr id="17"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27778" y="2513354"/>
            <a:ext cx="1341318" cy="1827772"/>
          </a:xfrm>
          <a:prstGeom prst="rect">
            <a:avLst/>
          </a:prstGeom>
        </p:spPr>
      </p:pic>
      <p:pic>
        <p:nvPicPr>
          <p:cNvPr id="18"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38687" y="4671232"/>
            <a:ext cx="1416500" cy="1756010"/>
          </a:xfrm>
          <a:prstGeom prst="rect">
            <a:avLst/>
          </a:prstGeom>
        </p:spPr>
      </p:pic>
    </p:spTree>
    <p:extLst>
      <p:ext uri="{BB962C8B-B14F-4D97-AF65-F5344CB8AC3E}">
        <p14:creationId xmlns:p14="http://schemas.microsoft.com/office/powerpoint/2010/main" val="410159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10" presetClass="entr" presetSubtype="0" fill="hold" nodeType="withEffect">
                                  <p:stCondLst>
                                    <p:cond delay="100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150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50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70636" y="635329"/>
            <a:ext cx="6798520" cy="4827013"/>
            <a:chOff x="-966621" y="332393"/>
            <a:chExt cx="8523798" cy="5360971"/>
          </a:xfrm>
        </p:grpSpPr>
        <p:pic>
          <p:nvPicPr>
            <p:cNvPr id="5" name="Google Shape;164;p9"/>
            <p:cNvPicPr preferRelativeResize="0"/>
            <p:nvPr/>
          </p:nvPicPr>
          <p:blipFill rotWithShape="1">
            <a:blip r:embed="rId2">
              <a:alphaModFix/>
            </a:blip>
            <a:srcRect l="15285" t="10430" r="46645" b="11190"/>
            <a:stretch/>
          </p:blipFill>
          <p:spPr>
            <a:xfrm>
              <a:off x="-966621" y="332393"/>
              <a:ext cx="8523798" cy="4304187"/>
            </a:xfrm>
            <a:prstGeom prst="rect">
              <a:avLst/>
            </a:prstGeom>
            <a:noFill/>
            <a:ln>
              <a:noFill/>
            </a:ln>
          </p:spPr>
        </p:pic>
        <p:pic>
          <p:nvPicPr>
            <p:cNvPr id="6" name="Google Shape;165;p9"/>
            <p:cNvPicPr preferRelativeResize="0"/>
            <p:nvPr/>
          </p:nvPicPr>
          <p:blipFill rotWithShape="1">
            <a:blip r:embed="rId3">
              <a:alphaModFix/>
            </a:blip>
            <a:srcRect l="18975" t="9789" r="12467"/>
            <a:stretch/>
          </p:blipFill>
          <p:spPr>
            <a:xfrm>
              <a:off x="3295278" y="4015409"/>
              <a:ext cx="2947731" cy="1677955"/>
            </a:xfrm>
            <a:prstGeom prst="rect">
              <a:avLst/>
            </a:prstGeom>
            <a:noFill/>
            <a:ln>
              <a:noFill/>
            </a:ln>
          </p:spPr>
        </p:pic>
      </p:grpSp>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338781">
            <a:off x="6573655" y="390445"/>
            <a:ext cx="797890" cy="1016489"/>
          </a:xfrm>
          <a:prstGeom prst="rect">
            <a:avLst/>
          </a:prstGeom>
        </p:spPr>
      </p:pic>
      <p:pic>
        <p:nvPicPr>
          <p:cNvPr id="9" name="Picture 8"/>
          <p:cNvPicPr>
            <a:picLocks noChangeAspect="1"/>
          </p:cNvPicPr>
          <p:nvPr/>
        </p:nvPicPr>
        <p:blipFill>
          <a:blip r:embed="rId5"/>
          <a:stretch>
            <a:fillRect/>
          </a:stretch>
        </p:blipFill>
        <p:spPr>
          <a:xfrm>
            <a:off x="5151891" y="1850217"/>
            <a:ext cx="2889755" cy="3269264"/>
          </a:xfrm>
          <a:prstGeom prst="rect">
            <a:avLst/>
          </a:prstGeom>
        </p:spPr>
      </p:pic>
      <p:pic>
        <p:nvPicPr>
          <p:cNvPr id="11" name="图片 8" descr="6fc417983c9675ce1b60e983870aeb8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516" y="3721562"/>
            <a:ext cx="1244071" cy="130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6"/>
          <p:cNvSpPr txBox="1">
            <a:spLocks noChangeArrowheads="1"/>
          </p:cNvSpPr>
          <p:nvPr/>
        </p:nvSpPr>
        <p:spPr bwMode="auto">
          <a:xfrm>
            <a:off x="969787" y="1754142"/>
            <a:ext cx="46738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50000"/>
              </a:spcBef>
              <a:spcAft>
                <a:spcPct val="0"/>
              </a:spcAft>
              <a:buFontTx/>
              <a:buNone/>
            </a:pPr>
            <a:r>
              <a:rPr lang="en-US" altLang="en-US" sz="2100" b="1" dirty="0">
                <a:solidFill>
                  <a:srgbClr val="0000FF"/>
                </a:solidFill>
                <a:latin typeface="Segoe UI" panose="020B0502040204020203" pitchFamily="34" charset="0"/>
                <a:cs typeface="Segoe UI" panose="020B0502040204020203" pitchFamily="34" charset="0"/>
              </a:rPr>
              <a:t>- </a:t>
            </a:r>
            <a:r>
              <a:rPr lang="en-US" altLang="en-US" sz="2400" b="1" dirty="0" err="1">
                <a:solidFill>
                  <a:srgbClr val="4118A8"/>
                </a:solidFill>
                <a:latin typeface="Segoe UI" panose="020B0502040204020203" pitchFamily="34" charset="0"/>
                <a:cs typeface="Segoe UI" panose="020B0502040204020203" pitchFamily="34" charset="0"/>
              </a:rPr>
              <a:t>Soạn</a:t>
            </a:r>
            <a:r>
              <a:rPr lang="en-US" altLang="en-US" sz="2400" b="1" dirty="0">
                <a:solidFill>
                  <a:srgbClr val="4118A8"/>
                </a:solidFill>
                <a:latin typeface="Segoe UI" panose="020B0502040204020203" pitchFamily="34" charset="0"/>
                <a:cs typeface="Segoe UI" panose="020B0502040204020203" pitchFamily="34" charset="0"/>
              </a:rPr>
              <a:t> </a:t>
            </a:r>
            <a:r>
              <a:rPr lang="en-US" altLang="en-US" sz="2400" b="1" dirty="0" err="1">
                <a:solidFill>
                  <a:srgbClr val="4118A8"/>
                </a:solidFill>
                <a:latin typeface="Segoe UI" panose="020B0502040204020203" pitchFamily="34" charset="0"/>
                <a:cs typeface="Segoe UI" panose="020B0502040204020203" pitchFamily="34" charset="0"/>
              </a:rPr>
              <a:t>văn</a:t>
            </a:r>
            <a:r>
              <a:rPr lang="en-US" altLang="en-US" sz="2400" b="1" dirty="0">
                <a:solidFill>
                  <a:srgbClr val="4118A8"/>
                </a:solidFill>
                <a:latin typeface="Segoe UI" panose="020B0502040204020203" pitchFamily="34" charset="0"/>
                <a:cs typeface="Segoe UI" panose="020B0502040204020203" pitchFamily="34" charset="0"/>
              </a:rPr>
              <a:t> </a:t>
            </a:r>
            <a:r>
              <a:rPr lang="en-US" altLang="en-US" sz="2400" b="1" dirty="0" err="1">
                <a:solidFill>
                  <a:srgbClr val="4118A8"/>
                </a:solidFill>
                <a:latin typeface="Segoe UI" panose="020B0502040204020203" pitchFamily="34" charset="0"/>
                <a:cs typeface="Segoe UI" panose="020B0502040204020203" pitchFamily="34" charset="0"/>
              </a:rPr>
              <a:t>bản</a:t>
            </a:r>
            <a:r>
              <a:rPr lang="en-US" altLang="en-US" sz="2400" b="1" dirty="0">
                <a:solidFill>
                  <a:srgbClr val="4118A8"/>
                </a:solidFill>
                <a:latin typeface="Segoe UI" panose="020B0502040204020203" pitchFamily="34" charset="0"/>
                <a:cs typeface="Segoe UI" panose="020B0502040204020203" pitchFamily="34" charset="0"/>
              </a:rPr>
              <a:t>: </a:t>
            </a:r>
            <a:r>
              <a:rPr lang="en-US" altLang="en-US" sz="2400" b="1" dirty="0" err="1">
                <a:solidFill>
                  <a:srgbClr val="4118A8"/>
                </a:solidFill>
                <a:latin typeface="Segoe UI" panose="020B0502040204020203" pitchFamily="34" charset="0"/>
                <a:cs typeface="Segoe UI" panose="020B0502040204020203" pitchFamily="34" charset="0"/>
              </a:rPr>
              <a:t>Bắt</a:t>
            </a:r>
            <a:r>
              <a:rPr lang="en-US" altLang="en-US" sz="2400" b="1" dirty="0">
                <a:solidFill>
                  <a:srgbClr val="4118A8"/>
                </a:solidFill>
                <a:latin typeface="Segoe UI" panose="020B0502040204020203" pitchFamily="34" charset="0"/>
                <a:cs typeface="Segoe UI" panose="020B0502040204020203" pitchFamily="34" charset="0"/>
              </a:rPr>
              <a:t> </a:t>
            </a:r>
            <a:r>
              <a:rPr lang="en-US" altLang="en-US" sz="2400" b="1" dirty="0" err="1">
                <a:solidFill>
                  <a:srgbClr val="4118A8"/>
                </a:solidFill>
                <a:latin typeface="Segoe UI" panose="020B0502040204020203" pitchFamily="34" charset="0"/>
                <a:cs typeface="Segoe UI" panose="020B0502040204020203" pitchFamily="34" charset="0"/>
              </a:rPr>
              <a:t>nạt</a:t>
            </a:r>
            <a:endParaRPr lang="en-US" altLang="en-US" sz="2400" b="1" dirty="0">
              <a:solidFill>
                <a:srgbClr val="4118A8"/>
              </a:solidFill>
              <a:latin typeface="Segoe UI" panose="020B0502040204020203" pitchFamily="34" charset="0"/>
              <a:cs typeface="Segoe UI" panose="020B0502040204020203" pitchFamily="34" charset="0"/>
            </a:endParaRPr>
          </a:p>
          <a:p>
            <a:pPr fontAlgn="base">
              <a:lnSpc>
                <a:spcPct val="100000"/>
              </a:lnSpc>
              <a:spcBef>
                <a:spcPct val="50000"/>
              </a:spcBef>
              <a:spcAft>
                <a:spcPct val="0"/>
              </a:spcAft>
              <a:buFontTx/>
              <a:buNone/>
            </a:pPr>
            <a:r>
              <a:rPr lang="en-US" altLang="en-US" sz="2400" b="1" dirty="0">
                <a:solidFill>
                  <a:srgbClr val="4118A8"/>
                </a:solidFill>
                <a:latin typeface="Segoe UI" panose="020B0502040204020203" pitchFamily="34" charset="0"/>
                <a:cs typeface="Segoe UI" panose="020B0502040204020203" pitchFamily="34" charset="0"/>
              </a:rPr>
              <a:t>- </a:t>
            </a:r>
            <a:r>
              <a:rPr lang="en-US" altLang="en-US" sz="2400" b="1" dirty="0" err="1">
                <a:solidFill>
                  <a:srgbClr val="4118A8"/>
                </a:solidFill>
                <a:latin typeface="Segoe UI" panose="020B0502040204020203" pitchFamily="34" charset="0"/>
                <a:cs typeface="Segoe UI" panose="020B0502040204020203" pitchFamily="34" charset="0"/>
              </a:rPr>
              <a:t>Tìm</a:t>
            </a:r>
            <a:r>
              <a:rPr lang="en-US" altLang="en-US" sz="2400" b="1" dirty="0">
                <a:solidFill>
                  <a:srgbClr val="4118A8"/>
                </a:solidFill>
                <a:latin typeface="Segoe UI" panose="020B0502040204020203" pitchFamily="34" charset="0"/>
                <a:cs typeface="Segoe UI" panose="020B0502040204020203" pitchFamily="34" charset="0"/>
              </a:rPr>
              <a:t> </a:t>
            </a:r>
            <a:r>
              <a:rPr lang="en-US" altLang="en-US" sz="2400" b="1" dirty="0" err="1">
                <a:solidFill>
                  <a:srgbClr val="4118A8"/>
                </a:solidFill>
                <a:latin typeface="Segoe UI" panose="020B0502040204020203" pitchFamily="34" charset="0"/>
                <a:cs typeface="Segoe UI" panose="020B0502040204020203" pitchFamily="34" charset="0"/>
              </a:rPr>
              <a:t>đọc</a:t>
            </a:r>
            <a:r>
              <a:rPr lang="en-US" altLang="en-US" sz="2400" b="1" dirty="0">
                <a:solidFill>
                  <a:srgbClr val="4118A8"/>
                </a:solidFill>
                <a:latin typeface="Segoe UI" panose="020B0502040204020203" pitchFamily="34" charset="0"/>
                <a:cs typeface="Segoe UI" panose="020B0502040204020203" pitchFamily="34" charset="0"/>
              </a:rPr>
              <a:t> </a:t>
            </a:r>
            <a:r>
              <a:rPr lang="en-US" altLang="en-US" sz="2400" b="1" dirty="0" err="1">
                <a:solidFill>
                  <a:srgbClr val="4118A8"/>
                </a:solidFill>
                <a:latin typeface="Segoe UI" panose="020B0502040204020203" pitchFamily="34" charset="0"/>
                <a:cs typeface="Segoe UI" panose="020B0502040204020203" pitchFamily="34" charset="0"/>
              </a:rPr>
              <a:t>truyện</a:t>
            </a:r>
            <a:r>
              <a:rPr lang="en-US" altLang="en-US" sz="2400" b="1" dirty="0">
                <a:solidFill>
                  <a:srgbClr val="4118A8"/>
                </a:solidFill>
                <a:latin typeface="Segoe UI" panose="020B0502040204020203" pitchFamily="34" charset="0"/>
                <a:cs typeface="Segoe UI" panose="020B0502040204020203" pitchFamily="34" charset="0"/>
              </a:rPr>
              <a:t>: </a:t>
            </a:r>
            <a:r>
              <a:rPr lang="en-US" altLang="en-US" sz="2400" b="1" dirty="0" err="1">
                <a:solidFill>
                  <a:srgbClr val="4118A8"/>
                </a:solidFill>
                <a:latin typeface="Segoe UI" panose="020B0502040204020203" pitchFamily="34" charset="0"/>
                <a:cs typeface="Segoe UI" panose="020B0502040204020203" pitchFamily="34" charset="0"/>
              </a:rPr>
              <a:t>Hoàng</a:t>
            </a:r>
            <a:r>
              <a:rPr lang="en-US" altLang="en-US" sz="2400" b="1" dirty="0">
                <a:solidFill>
                  <a:srgbClr val="4118A8"/>
                </a:solidFill>
                <a:latin typeface="Segoe UI" panose="020B0502040204020203" pitchFamily="34" charset="0"/>
                <a:cs typeface="Segoe UI" panose="020B0502040204020203" pitchFamily="34" charset="0"/>
              </a:rPr>
              <a:t> </a:t>
            </a:r>
            <a:r>
              <a:rPr lang="en-US" altLang="en-US" sz="2400" b="1" dirty="0" err="1">
                <a:solidFill>
                  <a:srgbClr val="4118A8"/>
                </a:solidFill>
                <a:latin typeface="Segoe UI" panose="020B0502040204020203" pitchFamily="34" charset="0"/>
                <a:cs typeface="Segoe UI" panose="020B0502040204020203" pitchFamily="34" charset="0"/>
              </a:rPr>
              <a:t>tử</a:t>
            </a:r>
            <a:r>
              <a:rPr lang="en-US" altLang="en-US" sz="2400" b="1" dirty="0">
                <a:solidFill>
                  <a:srgbClr val="4118A8"/>
                </a:solidFill>
                <a:latin typeface="Segoe UI" panose="020B0502040204020203" pitchFamily="34" charset="0"/>
                <a:cs typeface="Segoe UI" panose="020B0502040204020203" pitchFamily="34" charset="0"/>
              </a:rPr>
              <a:t> </a:t>
            </a:r>
            <a:r>
              <a:rPr lang="en-US" altLang="en-US" sz="2400" b="1" dirty="0" err="1">
                <a:solidFill>
                  <a:srgbClr val="4118A8"/>
                </a:solidFill>
                <a:latin typeface="Segoe UI" panose="020B0502040204020203" pitchFamily="34" charset="0"/>
                <a:cs typeface="Segoe UI" panose="020B0502040204020203" pitchFamily="34" charset="0"/>
              </a:rPr>
              <a:t>bé</a:t>
            </a:r>
            <a:endParaRPr lang="en-US" altLang="en-US" sz="2400" b="1" dirty="0">
              <a:solidFill>
                <a:srgbClr val="4118A8"/>
              </a:solidFill>
              <a:latin typeface="Segoe UI" panose="020B0502040204020203" pitchFamily="34" charset="0"/>
              <a:cs typeface="Segoe UI" panose="020B0502040204020203" pitchFamily="34" charset="0"/>
            </a:endParaRPr>
          </a:p>
        </p:txBody>
      </p:sp>
      <p:sp>
        <p:nvSpPr>
          <p:cNvPr id="10" name="Rectangle 9">
            <a:extLst>
              <a:ext uri="{FF2B5EF4-FFF2-40B4-BE49-F238E27FC236}">
                <a16:creationId xmlns:a16="http://schemas.microsoft.com/office/drawing/2014/main" id="{10F0F3E6-52AF-4F75-9BDA-E4B627A42D96}"/>
              </a:ext>
            </a:extLst>
          </p:cNvPr>
          <p:cNvSpPr/>
          <p:nvPr/>
        </p:nvSpPr>
        <p:spPr>
          <a:xfrm>
            <a:off x="364903" y="217610"/>
            <a:ext cx="5426529" cy="584775"/>
          </a:xfrm>
          <a:prstGeom prst="rect">
            <a:avLst/>
          </a:prstGeom>
        </p:spPr>
        <p:txBody>
          <a:bodyPr wrap="square">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HƯỚNG DẪN HỌC BÀI:</a:t>
            </a:r>
          </a:p>
        </p:txBody>
      </p:sp>
      <p:pic>
        <p:nvPicPr>
          <p:cNvPr id="13" name="图片 4" descr="9e2d8e5a31d350e692a79217e9e73d1b.png"/>
          <p:cNvPicPr>
            <a:picLocks noChangeAspect="1"/>
          </p:cNvPicPr>
          <p:nvPr/>
        </p:nvPicPr>
        <p:blipFill>
          <a:blip r:embed="rId7" cstate="print"/>
          <a:stretch>
            <a:fillRect/>
          </a:stretch>
        </p:blipFill>
        <p:spPr>
          <a:xfrm>
            <a:off x="-82296" y="3276630"/>
            <a:ext cx="9144000" cy="3503223"/>
          </a:xfrm>
          <a:prstGeom prst="rect">
            <a:avLst/>
          </a:prstGeom>
        </p:spPr>
      </p:pic>
    </p:spTree>
    <p:extLst>
      <p:ext uri="{BB962C8B-B14F-4D97-AF65-F5344CB8AC3E}">
        <p14:creationId xmlns:p14="http://schemas.microsoft.com/office/powerpoint/2010/main" val="22623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par>
                                <p:cTn id="8" presetID="42" presetClass="path" presetSubtype="0" fill="hold" nodeType="withEffect">
                                  <p:stCondLst>
                                    <p:cond delay="0"/>
                                  </p:stCondLst>
                                  <p:childTnLst>
                                    <p:animMotion origin="layout" path="M -0.12708 0.14745 L -0.07622 -0.04005 " pathEditMode="relative" rAng="0" ptsTypes="AA">
                                      <p:cBhvr>
                                        <p:cTn id="9" dur="750" fill="hold"/>
                                        <p:tgtEl>
                                          <p:spTgt spid="8"/>
                                        </p:tgtEl>
                                        <p:attrNameLst>
                                          <p:attrName>ppt_x</p:attrName>
                                          <p:attrName>ppt_y</p:attrName>
                                        </p:attrNameLst>
                                      </p:cBhvr>
                                      <p:rCtr x="2535" y="-9375"/>
                                    </p:animMotion>
                                  </p:childTnLst>
                                </p:cTn>
                              </p:par>
                            </p:childTnLst>
                          </p:cTn>
                        </p:par>
                        <p:par>
                          <p:cTn id="10" fill="hold">
                            <p:stCondLst>
                              <p:cond delay="750"/>
                            </p:stCondLst>
                            <p:childTnLst>
                              <p:par>
                                <p:cTn id="11" presetID="37"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900" decel="100000" fill="hold"/>
                                        <p:tgtEl>
                                          <p:spTgt spid="11"/>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60767" y="222891"/>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400"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23" name="Rounded Rectangle 4">
            <a:extLst>
              <a:ext uri="{FF2B5EF4-FFF2-40B4-BE49-F238E27FC236}">
                <a16:creationId xmlns:a16="http://schemas.microsoft.com/office/drawing/2014/main" id="{AF66CEBF-C21D-4249-9E79-C914B9C4E766}"/>
              </a:ext>
            </a:extLst>
          </p:cNvPr>
          <p:cNvSpPr/>
          <p:nvPr/>
        </p:nvSpPr>
        <p:spPr>
          <a:xfrm>
            <a:off x="274105" y="1710399"/>
            <a:ext cx="3861960" cy="42545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2. </a:t>
            </a:r>
            <a:r>
              <a:rPr lang="en-US" sz="2800" b="1" dirty="0" err="1">
                <a:solidFill>
                  <a:srgbClr val="FF0000"/>
                </a:solidFill>
                <a:latin typeface="Times New Roman" pitchFamily="18" charset="0"/>
                <a:cs typeface="Times New Roman" pitchFamily="18" charset="0"/>
              </a:rPr>
              <a:t>Khái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quát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văn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bản</a:t>
            </a:r>
            <a:endParaRPr lang="en-US" sz="2800" b="1" dirty="0">
              <a:solidFill>
                <a:srgbClr val="FF0000"/>
              </a:solidFill>
              <a:latin typeface="Times New Roman" pitchFamily="18" charset="0"/>
              <a:cs typeface="Times New Roman" pitchFamily="18" charset="0"/>
            </a:endParaRPr>
          </a:p>
        </p:txBody>
      </p:sp>
      <p:pic>
        <p:nvPicPr>
          <p:cNvPr id="14" name="Picture 2">
            <a:extLst>
              <a:ext uri="{FF2B5EF4-FFF2-40B4-BE49-F238E27FC236}">
                <a16:creationId xmlns:a16="http://schemas.microsoft.com/office/drawing/2014/main" id="{83CBDD6E-237A-4917-BCD6-DEE137B12E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364" y="682876"/>
            <a:ext cx="4197922" cy="269199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B3CCFC56-FBA2-4921-A420-BA4AB5096928}"/>
              </a:ext>
            </a:extLst>
          </p:cNvPr>
          <p:cNvSpPr txBox="1">
            <a:spLocks noChangeArrowheads="1"/>
          </p:cNvSpPr>
          <p:nvPr/>
        </p:nvSpPr>
        <p:spPr bwMode="auto">
          <a:xfrm>
            <a:off x="-60767" y="902866"/>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dirty="0">
                <a:solidFill>
                  <a:srgbClr val="4118A8"/>
                </a:solidFill>
                <a:latin typeface="Times New Roman" panose="02020603050405020304" pitchFamily="18" charset="0"/>
                <a:cs typeface="Times New Roman" panose="02020603050405020304" pitchFamily="18" charset="0"/>
              </a:rPr>
              <a:t>I. ĐỌC VĂN BẢN</a:t>
            </a:r>
          </a:p>
        </p:txBody>
      </p:sp>
      <p:sp>
        <p:nvSpPr>
          <p:cNvPr id="20" name="Rounded Rectangle 4">
            <a:extLst>
              <a:ext uri="{FF2B5EF4-FFF2-40B4-BE49-F238E27FC236}">
                <a16:creationId xmlns:a16="http://schemas.microsoft.com/office/drawing/2014/main" id="{F088E79B-791E-4B62-B975-033AC479911A}"/>
              </a:ext>
            </a:extLst>
          </p:cNvPr>
          <p:cNvSpPr/>
          <p:nvPr/>
        </p:nvSpPr>
        <p:spPr>
          <a:xfrm>
            <a:off x="471056" y="2397456"/>
            <a:ext cx="2827095" cy="42545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a. </a:t>
            </a:r>
            <a:r>
              <a:rPr lang="en-US" sz="2800" b="1" dirty="0" err="1">
                <a:solidFill>
                  <a:srgbClr val="FF0000"/>
                </a:solidFill>
                <a:latin typeface="Times New Roman" pitchFamily="18" charset="0"/>
                <a:cs typeface="Times New Roman" pitchFamily="18" charset="0"/>
              </a:rPr>
              <a:t>Tác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phẩm</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6649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36570" y="1662288"/>
            <a:ext cx="9060488" cy="1670000"/>
          </a:xfrm>
          <a:custGeom>
            <a:avLst/>
            <a:gdLst>
              <a:gd name="T0" fmla="*/ 2147483646 w 21600"/>
              <a:gd name="T1" fmla="*/ 84005208 h 21600"/>
              <a:gd name="T2" fmla="*/ 1935480000 w 21600"/>
              <a:gd name="T3" fmla="*/ 168010417 h 21600"/>
              <a:gd name="T4" fmla="*/ 483870000 w 21600"/>
              <a:gd name="T5" fmla="*/ 84005208 h 21600"/>
              <a:gd name="T6" fmla="*/ 19354800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99FFCC"/>
          </a:solidFill>
          <a:ln w="9525">
            <a:solidFill>
              <a:sysClr val="windowText" lastClr="000000"/>
            </a:solidFill>
            <a:miter lim="800000"/>
            <a:headEnd/>
            <a:tailEnd/>
          </a:ln>
        </p:spPr>
        <p:txBody>
          <a:bodyPr wrap="none" anchor="ctr"/>
          <a:lstStyle/>
          <a:p>
            <a:pPr defTabSz="685800" eaLnBrk="0" fontAlgn="base" hangingPunct="0">
              <a:spcBef>
                <a:spcPct val="0"/>
              </a:spcBef>
              <a:spcAft>
                <a:spcPct val="0"/>
              </a:spcAft>
              <a:defRPr/>
            </a:pPr>
            <a:endParaRPr lang="en-US" sz="1200" kern="0">
              <a:solidFill>
                <a:srgbClr val="0000FF"/>
              </a:solidFill>
              <a:latin typeface="Times New Roman" panose="02020603050405020304" pitchFamily="18" charset="0"/>
            </a:endParaRPr>
          </a:p>
        </p:txBody>
      </p:sp>
      <p:sp>
        <p:nvSpPr>
          <p:cNvPr id="5" name="AutoShape 3"/>
          <p:cNvSpPr>
            <a:spLocks noChangeArrowheads="1"/>
          </p:cNvSpPr>
          <p:nvPr/>
        </p:nvSpPr>
        <p:spPr bwMode="auto">
          <a:xfrm rot="10800000">
            <a:off x="22863" y="5386550"/>
            <a:ext cx="9042297" cy="1428750"/>
          </a:xfrm>
          <a:custGeom>
            <a:avLst/>
            <a:gdLst>
              <a:gd name="T0" fmla="*/ 8001000 w 21600"/>
              <a:gd name="T1" fmla="*/ 952500 h 21600"/>
              <a:gd name="T2" fmla="*/ 4572000 w 21600"/>
              <a:gd name="T3" fmla="*/ 1905000 h 21600"/>
              <a:gd name="T4" fmla="*/ 1143000 w 21600"/>
              <a:gd name="T5" fmla="*/ 952500 h 21600"/>
              <a:gd name="T6" fmla="*/ 45720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CCCFF"/>
          </a:solidFill>
          <a:ln w="9525">
            <a:solidFill>
              <a:sysClr val="windowText" lastClr="000000"/>
            </a:solidFill>
            <a:miter lim="800000"/>
            <a:headEnd/>
            <a:tailEnd/>
          </a:ln>
          <a:effectLst>
            <a:outerShdw dist="35921" dir="2700000" algn="ctr" rotWithShape="0">
              <a:srgbClr val="E7E6E6"/>
            </a:outerShdw>
          </a:effectLst>
        </p:spPr>
        <p:txBody>
          <a:bodyPr wrap="none" anchor="ctr"/>
          <a:lstStyle/>
          <a:p>
            <a:pPr defTabSz="685800" eaLnBrk="0" fontAlgn="base" hangingPunct="0">
              <a:spcBef>
                <a:spcPct val="0"/>
              </a:spcBef>
              <a:spcAft>
                <a:spcPct val="0"/>
              </a:spcAft>
              <a:defRPr/>
            </a:pPr>
            <a:endParaRPr lang="en-US" sz="1200" kern="0">
              <a:solidFill>
                <a:srgbClr val="0000FF"/>
              </a:solidFill>
              <a:latin typeface="Times New Roman" panose="02020603050405020304" pitchFamily="18" charset="0"/>
            </a:endParaRPr>
          </a:p>
        </p:txBody>
      </p:sp>
      <p:sp>
        <p:nvSpPr>
          <p:cNvPr id="6" name="AutoShape 4"/>
          <p:cNvSpPr>
            <a:spLocks noChangeArrowheads="1"/>
          </p:cNvSpPr>
          <p:nvPr/>
        </p:nvSpPr>
        <p:spPr bwMode="auto">
          <a:xfrm rot="5400000">
            <a:off x="5077255" y="2739044"/>
            <a:ext cx="5143500" cy="2989990"/>
          </a:xfrm>
          <a:custGeom>
            <a:avLst/>
            <a:gdLst>
              <a:gd name="T0" fmla="*/ 1905238125 w 21600"/>
              <a:gd name="T1" fmla="*/ 137634133 h 21600"/>
              <a:gd name="T2" fmla="*/ 1088707500 w 21600"/>
              <a:gd name="T3" fmla="*/ 275268267 h 21600"/>
              <a:gd name="T4" fmla="*/ 272176875 w 21600"/>
              <a:gd name="T5" fmla="*/ 137634133 h 21600"/>
              <a:gd name="T6" fmla="*/ 10887075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CCFF"/>
          </a:solidFill>
          <a:ln w="9525">
            <a:solidFill>
              <a:sysClr val="windowText" lastClr="000000"/>
            </a:solidFill>
            <a:miter lim="800000"/>
            <a:headEnd/>
            <a:tailEnd/>
          </a:ln>
        </p:spPr>
        <p:txBody>
          <a:bodyPr wrap="none" anchor="ctr"/>
          <a:lstStyle/>
          <a:p>
            <a:pPr defTabSz="685800" eaLnBrk="0" fontAlgn="base" hangingPunct="0">
              <a:spcBef>
                <a:spcPct val="0"/>
              </a:spcBef>
              <a:spcAft>
                <a:spcPct val="0"/>
              </a:spcAft>
              <a:defRPr/>
            </a:pPr>
            <a:endParaRPr lang="en-US" sz="1200" kern="0">
              <a:solidFill>
                <a:srgbClr val="0000FF"/>
              </a:solidFill>
              <a:latin typeface="Times New Roman" panose="02020603050405020304" pitchFamily="18" charset="0"/>
            </a:endParaRPr>
          </a:p>
        </p:txBody>
      </p:sp>
      <p:sp>
        <p:nvSpPr>
          <p:cNvPr id="7" name="AutoShape 5"/>
          <p:cNvSpPr>
            <a:spLocks noChangeArrowheads="1"/>
          </p:cNvSpPr>
          <p:nvPr/>
        </p:nvSpPr>
        <p:spPr bwMode="auto">
          <a:xfrm rot="-5400000">
            <a:off x="-1213715" y="2866492"/>
            <a:ext cx="5153012" cy="2725582"/>
          </a:xfrm>
          <a:custGeom>
            <a:avLst/>
            <a:gdLst>
              <a:gd name="T0" fmla="*/ 1905238125 w 21600"/>
              <a:gd name="T1" fmla="*/ 105376133 h 21600"/>
              <a:gd name="T2" fmla="*/ 1088707500 w 21600"/>
              <a:gd name="T3" fmla="*/ 210752267 h 21600"/>
              <a:gd name="T4" fmla="*/ 272176875 w 21600"/>
              <a:gd name="T5" fmla="*/ 105376133 h 21600"/>
              <a:gd name="T6" fmla="*/ 10887075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ysClr val="windowText" lastClr="000000"/>
            </a:solidFill>
            <a:miter lim="800000"/>
            <a:headEnd/>
            <a:tailEnd/>
          </a:ln>
        </p:spPr>
        <p:txBody>
          <a:bodyPr wrap="none" anchor="ctr"/>
          <a:lstStyle/>
          <a:p>
            <a:pPr defTabSz="685800" eaLnBrk="0" fontAlgn="base" hangingPunct="0">
              <a:spcBef>
                <a:spcPct val="0"/>
              </a:spcBef>
              <a:spcAft>
                <a:spcPct val="0"/>
              </a:spcAft>
              <a:defRPr/>
            </a:pPr>
            <a:endParaRPr lang="en-US" sz="1200" kern="0">
              <a:solidFill>
                <a:srgbClr val="0000FF"/>
              </a:solidFill>
              <a:latin typeface="Times New Roman" panose="02020603050405020304" pitchFamily="18" charset="0"/>
            </a:endParaRPr>
          </a:p>
        </p:txBody>
      </p:sp>
      <p:sp>
        <p:nvSpPr>
          <p:cNvPr id="8" name="Text Box 6"/>
          <p:cNvSpPr txBox="1">
            <a:spLocks noChangeArrowheads="1"/>
          </p:cNvSpPr>
          <p:nvPr/>
        </p:nvSpPr>
        <p:spPr bwMode="auto">
          <a:xfrm>
            <a:off x="1948371" y="1721248"/>
            <a:ext cx="5346123" cy="830997"/>
          </a:xfrm>
          <a:prstGeom prst="rect">
            <a:avLst/>
          </a:prstGeom>
          <a:noFill/>
          <a:ln w="9525">
            <a:noFill/>
            <a:miter lim="800000"/>
            <a:headEnd/>
            <a:tailEnd/>
          </a:ln>
          <a:effectLst/>
        </p:spPr>
        <p:txBody>
          <a:bodyPr wrap="square">
            <a:spAutoFit/>
          </a:bodyPr>
          <a:lstStyle/>
          <a:p>
            <a:pPr algn="ctr"/>
            <a:r>
              <a:rPr lang="en-GB" altLang="en-US" sz="2400" b="1" dirty="0">
                <a:solidFill>
                  <a:srgbClr val="CC00CC"/>
                </a:solidFill>
                <a:effectLst>
                  <a:outerShdw blurRad="38100" dist="38100" dir="2700000" algn="tl">
                    <a:srgbClr val="C0C0C0"/>
                  </a:outerShdw>
                </a:effectLst>
                <a:latin typeface="Segoe UI" panose="020B0502040204020203" pitchFamily="34" charset="0"/>
                <a:cs typeface="Segoe UI" panose="020B0502040204020203" pitchFamily="34" charset="0"/>
              </a:rPr>
              <a:t>1. </a:t>
            </a:r>
            <a:r>
              <a:rPr lang="en-GB" altLang="en-US" sz="2400" b="1" dirty="0" err="1">
                <a:solidFill>
                  <a:srgbClr val="CC00CC"/>
                </a:solidFill>
                <a:effectLst>
                  <a:outerShdw blurRad="38100" dist="38100" dir="2700000" algn="tl">
                    <a:srgbClr val="C0C0C0"/>
                  </a:outerShdw>
                </a:effectLst>
                <a:latin typeface="Segoe UI" panose="020B0502040204020203" pitchFamily="34" charset="0"/>
                <a:cs typeface="Segoe UI" panose="020B0502040204020203" pitchFamily="34" charset="0"/>
              </a:rPr>
              <a:t>Đoạn</a:t>
            </a:r>
            <a:r>
              <a:rPr lang="en-GB" altLang="en-US" sz="2400" b="1" dirty="0">
                <a:solidFill>
                  <a:srgbClr val="CC00CC"/>
                </a:solidFill>
                <a:effectLst>
                  <a:outerShdw blurRad="38100" dist="38100" dir="2700000" algn="tl">
                    <a:srgbClr val="C0C0C0"/>
                  </a:outerShdw>
                </a:effectLst>
                <a:latin typeface="Segoe UI" panose="020B0502040204020203" pitchFamily="34" charset="0"/>
                <a:cs typeface="Segoe UI" panose="020B0502040204020203" pitchFamily="34" charset="0"/>
              </a:rPr>
              <a:t> </a:t>
            </a:r>
            <a:r>
              <a:rPr lang="en-GB" altLang="en-US" sz="2400" b="1" dirty="0" err="1">
                <a:solidFill>
                  <a:srgbClr val="CC00CC"/>
                </a:solidFill>
                <a:effectLst>
                  <a:outerShdw blurRad="38100" dist="38100" dir="2700000" algn="tl">
                    <a:srgbClr val="C0C0C0"/>
                  </a:outerShdw>
                </a:effectLst>
                <a:latin typeface="Segoe UI" panose="020B0502040204020203" pitchFamily="34" charset="0"/>
                <a:cs typeface="Segoe UI" panose="020B0502040204020203" pitchFamily="34" charset="0"/>
              </a:rPr>
              <a:t>trích</a:t>
            </a:r>
            <a:r>
              <a:rPr lang="en-GB" altLang="en-US" sz="2400" b="1" dirty="0">
                <a:solidFill>
                  <a:srgbClr val="CC00CC"/>
                </a:solidFill>
                <a:effectLst>
                  <a:outerShdw blurRad="38100" dist="38100" dir="2700000" algn="tl">
                    <a:srgbClr val="C0C0C0"/>
                  </a:outerShdw>
                </a:effectLst>
                <a:latin typeface="Segoe UI" panose="020B0502040204020203" pitchFamily="34" charset="0"/>
                <a:cs typeface="Segoe UI" panose="020B0502040204020203" pitchFamily="34" charset="0"/>
              </a:rPr>
              <a:t> “</a:t>
            </a:r>
            <a:r>
              <a:rPr lang="en-GB" altLang="en-US" sz="2400" b="1" dirty="0" err="1">
                <a:solidFill>
                  <a:srgbClr val="CC00CC"/>
                </a:solidFill>
                <a:effectLst>
                  <a:outerShdw blurRad="38100" dist="38100" dir="2700000" algn="tl">
                    <a:srgbClr val="C0C0C0"/>
                  </a:outerShdw>
                </a:effectLst>
                <a:latin typeface="Segoe UI" panose="020B0502040204020203" pitchFamily="34" charset="0"/>
                <a:cs typeface="Segoe UI" panose="020B0502040204020203" pitchFamily="34" charset="0"/>
              </a:rPr>
              <a:t>Nếu</a:t>
            </a:r>
            <a:r>
              <a:rPr lang="en-GB" altLang="en-US" sz="2400" b="1" dirty="0">
                <a:solidFill>
                  <a:srgbClr val="CC00CC"/>
                </a:solidFill>
                <a:effectLst>
                  <a:outerShdw blurRad="38100" dist="38100" dir="2700000" algn="tl">
                    <a:srgbClr val="C0C0C0"/>
                  </a:outerShdw>
                </a:effectLst>
                <a:latin typeface="Segoe UI" panose="020B0502040204020203" pitchFamily="34" charset="0"/>
                <a:cs typeface="Segoe UI" panose="020B0502040204020203" pitchFamily="34" charset="0"/>
              </a:rPr>
              <a:t> </a:t>
            </a:r>
            <a:r>
              <a:rPr lang="en-GB" altLang="en-US" sz="2400" b="1" dirty="0" err="1">
                <a:solidFill>
                  <a:srgbClr val="CC00CC"/>
                </a:solidFill>
                <a:effectLst>
                  <a:outerShdw blurRad="38100" dist="38100" dir="2700000" algn="tl">
                    <a:srgbClr val="C0C0C0"/>
                  </a:outerShdw>
                </a:effectLst>
                <a:latin typeface="Segoe UI" panose="020B0502040204020203" pitchFamily="34" charset="0"/>
                <a:cs typeface="Segoe UI" panose="020B0502040204020203" pitchFamily="34" charset="0"/>
              </a:rPr>
              <a:t>cậu</a:t>
            </a:r>
            <a:r>
              <a:rPr lang="en-GB" altLang="en-US" sz="2400" b="1" dirty="0">
                <a:solidFill>
                  <a:srgbClr val="CC00CC"/>
                </a:solidFill>
                <a:effectLst>
                  <a:outerShdw blurRad="38100" dist="38100" dir="2700000" algn="tl">
                    <a:srgbClr val="C0C0C0"/>
                  </a:outerShdw>
                </a:effectLst>
                <a:latin typeface="Segoe UI" panose="020B0502040204020203" pitchFamily="34" charset="0"/>
                <a:cs typeface="Segoe UI" panose="020B0502040204020203" pitchFamily="34" charset="0"/>
              </a:rPr>
              <a:t> </a:t>
            </a:r>
            <a:r>
              <a:rPr lang="en-GB" altLang="en-US" sz="2400" b="1" dirty="0" err="1">
                <a:solidFill>
                  <a:srgbClr val="CC00CC"/>
                </a:solidFill>
                <a:effectLst>
                  <a:outerShdw blurRad="38100" dist="38100" dir="2700000" algn="tl">
                    <a:srgbClr val="C0C0C0"/>
                  </a:outerShdw>
                </a:effectLst>
                <a:latin typeface="Segoe UI" panose="020B0502040204020203" pitchFamily="34" charset="0"/>
                <a:cs typeface="Segoe UI" panose="020B0502040204020203" pitchFamily="34" charset="0"/>
              </a:rPr>
              <a:t>muốn</a:t>
            </a:r>
            <a:r>
              <a:rPr lang="en-GB" altLang="en-US" sz="2400" b="1" dirty="0">
                <a:solidFill>
                  <a:srgbClr val="CC00CC"/>
                </a:solidFill>
                <a:effectLst>
                  <a:outerShdw blurRad="38100" dist="38100" dir="2700000" algn="tl">
                    <a:srgbClr val="C0C0C0"/>
                  </a:outerShdw>
                </a:effectLst>
                <a:latin typeface="Segoe UI" panose="020B0502040204020203" pitchFamily="34" charset="0"/>
                <a:cs typeface="Segoe UI" panose="020B0502040204020203" pitchFamily="34" charset="0"/>
              </a:rPr>
              <a:t> </a:t>
            </a:r>
            <a:r>
              <a:rPr lang="en-GB" altLang="en-US" sz="2400" b="1" dirty="0" err="1">
                <a:solidFill>
                  <a:srgbClr val="CC00CC"/>
                </a:solidFill>
                <a:effectLst>
                  <a:outerShdw blurRad="38100" dist="38100" dir="2700000" algn="tl">
                    <a:srgbClr val="C0C0C0"/>
                  </a:outerShdw>
                </a:effectLst>
                <a:latin typeface="Segoe UI" panose="020B0502040204020203" pitchFamily="34" charset="0"/>
                <a:cs typeface="Segoe UI" panose="020B0502040204020203" pitchFamily="34" charset="0"/>
              </a:rPr>
              <a:t>có</a:t>
            </a:r>
            <a:r>
              <a:rPr lang="en-GB" altLang="en-US" sz="2400" b="1" dirty="0">
                <a:solidFill>
                  <a:srgbClr val="CC00CC"/>
                </a:solidFill>
                <a:effectLst>
                  <a:outerShdw blurRad="38100" dist="38100" dir="2700000" algn="tl">
                    <a:srgbClr val="C0C0C0"/>
                  </a:outerShdw>
                </a:effectLst>
                <a:latin typeface="Segoe UI" panose="020B0502040204020203" pitchFamily="34" charset="0"/>
                <a:cs typeface="Segoe UI" panose="020B0502040204020203" pitchFamily="34" charset="0"/>
              </a:rPr>
              <a:t> </a:t>
            </a:r>
            <a:r>
              <a:rPr lang="en-GB" altLang="en-US" sz="2400" b="1" dirty="0" err="1">
                <a:solidFill>
                  <a:srgbClr val="CC00CC"/>
                </a:solidFill>
                <a:effectLst>
                  <a:outerShdw blurRad="38100" dist="38100" dir="2700000" algn="tl">
                    <a:srgbClr val="C0C0C0"/>
                  </a:outerShdw>
                </a:effectLst>
                <a:latin typeface="Segoe UI" panose="020B0502040204020203" pitchFamily="34" charset="0"/>
                <a:cs typeface="Segoe UI" panose="020B0502040204020203" pitchFamily="34" charset="0"/>
              </a:rPr>
              <a:t>một</a:t>
            </a:r>
            <a:r>
              <a:rPr lang="en-GB" altLang="en-US" sz="2400" b="1" dirty="0">
                <a:solidFill>
                  <a:srgbClr val="CC00CC"/>
                </a:solidFill>
                <a:effectLst>
                  <a:outerShdw blurRad="38100" dist="38100" dir="2700000" algn="tl">
                    <a:srgbClr val="C0C0C0"/>
                  </a:outerShdw>
                </a:effectLst>
                <a:latin typeface="Segoe UI" panose="020B0502040204020203" pitchFamily="34" charset="0"/>
                <a:cs typeface="Segoe UI" panose="020B0502040204020203" pitchFamily="34" charset="0"/>
              </a:rPr>
              <a:t> </a:t>
            </a:r>
            <a:r>
              <a:rPr lang="en-GB" altLang="en-US" sz="2400" b="1" dirty="0" err="1">
                <a:solidFill>
                  <a:srgbClr val="CC00CC"/>
                </a:solidFill>
                <a:effectLst>
                  <a:outerShdw blurRad="38100" dist="38100" dir="2700000" algn="tl">
                    <a:srgbClr val="C0C0C0"/>
                  </a:outerShdw>
                </a:effectLst>
                <a:latin typeface="Segoe UI" panose="020B0502040204020203" pitchFamily="34" charset="0"/>
                <a:cs typeface="Segoe UI" panose="020B0502040204020203" pitchFamily="34" charset="0"/>
              </a:rPr>
              <a:t>người</a:t>
            </a:r>
            <a:r>
              <a:rPr lang="en-GB" altLang="en-US" sz="2400" b="1" dirty="0">
                <a:solidFill>
                  <a:srgbClr val="CC00CC"/>
                </a:solidFill>
                <a:effectLst>
                  <a:outerShdw blurRad="38100" dist="38100" dir="2700000" algn="tl">
                    <a:srgbClr val="C0C0C0"/>
                  </a:outerShdw>
                </a:effectLst>
                <a:latin typeface="Segoe UI" panose="020B0502040204020203" pitchFamily="34" charset="0"/>
                <a:cs typeface="Segoe UI" panose="020B0502040204020203" pitchFamily="34" charset="0"/>
              </a:rPr>
              <a:t> </a:t>
            </a:r>
            <a:r>
              <a:rPr lang="en-GB" altLang="en-US" sz="2400" b="1" dirty="0" err="1">
                <a:solidFill>
                  <a:srgbClr val="CC00CC"/>
                </a:solidFill>
                <a:effectLst>
                  <a:outerShdw blurRad="38100" dist="38100" dir="2700000" algn="tl">
                    <a:srgbClr val="C0C0C0"/>
                  </a:outerShdw>
                </a:effectLst>
                <a:latin typeface="Segoe UI" panose="020B0502040204020203" pitchFamily="34" charset="0"/>
                <a:cs typeface="Segoe UI" panose="020B0502040204020203" pitchFamily="34" charset="0"/>
              </a:rPr>
              <a:t>bạn</a:t>
            </a:r>
            <a:r>
              <a:rPr lang="en-GB" altLang="en-US" sz="2400" b="1" dirty="0">
                <a:solidFill>
                  <a:srgbClr val="CC00CC"/>
                </a:solidFill>
                <a:effectLst>
                  <a:outerShdw blurRad="38100" dist="38100" dir="2700000" algn="tl">
                    <a:srgbClr val="C0C0C0"/>
                  </a:outerShdw>
                </a:effectLst>
                <a:latin typeface="Segoe UI" panose="020B0502040204020203" pitchFamily="34" charset="0"/>
                <a:cs typeface="Segoe UI" panose="020B0502040204020203" pitchFamily="34" charset="0"/>
              </a:rPr>
              <a:t>” </a:t>
            </a:r>
            <a:r>
              <a:rPr lang="en-GB" altLang="en-US" sz="2400" b="1" dirty="0" err="1">
                <a:solidFill>
                  <a:srgbClr val="CC00CC"/>
                </a:solidFill>
                <a:effectLst>
                  <a:outerShdw blurRad="38100" dist="38100" dir="2700000" algn="tl">
                    <a:srgbClr val="C0C0C0"/>
                  </a:outerShdw>
                </a:effectLst>
                <a:latin typeface="Segoe UI" panose="020B0502040204020203" pitchFamily="34" charset="0"/>
                <a:cs typeface="Segoe UI" panose="020B0502040204020203" pitchFamily="34" charset="0"/>
              </a:rPr>
              <a:t>có</a:t>
            </a:r>
            <a:r>
              <a:rPr lang="en-GB" altLang="en-US" sz="2400" b="1" dirty="0">
                <a:solidFill>
                  <a:srgbClr val="CC00CC"/>
                </a:solidFill>
                <a:effectLst>
                  <a:outerShdw blurRad="38100" dist="38100" dir="2700000" algn="tl">
                    <a:srgbClr val="C0C0C0"/>
                  </a:outerShdw>
                </a:effectLst>
                <a:latin typeface="Segoe UI" panose="020B0502040204020203" pitchFamily="34" charset="0"/>
                <a:cs typeface="Segoe UI" panose="020B0502040204020203" pitchFamily="34" charset="0"/>
              </a:rPr>
              <a:t> </a:t>
            </a:r>
            <a:r>
              <a:rPr lang="en-GB" altLang="en-US" sz="2400" b="1" dirty="0" err="1">
                <a:solidFill>
                  <a:srgbClr val="CC00CC"/>
                </a:solidFill>
                <a:effectLst>
                  <a:outerShdw blurRad="38100" dist="38100" dir="2700000" algn="tl">
                    <a:srgbClr val="C0C0C0"/>
                  </a:outerShdw>
                </a:effectLst>
                <a:latin typeface="Segoe UI" panose="020B0502040204020203" pitchFamily="34" charset="0"/>
                <a:cs typeface="Segoe UI" panose="020B0502040204020203" pitchFamily="34" charset="0"/>
              </a:rPr>
              <a:t>xuất</a:t>
            </a:r>
            <a:r>
              <a:rPr lang="en-GB" altLang="en-US" sz="2400" b="1" dirty="0">
                <a:solidFill>
                  <a:srgbClr val="CC00CC"/>
                </a:solidFill>
                <a:effectLst>
                  <a:outerShdw blurRad="38100" dist="38100" dir="2700000" algn="tl">
                    <a:srgbClr val="C0C0C0"/>
                  </a:outerShdw>
                </a:effectLst>
                <a:latin typeface="Segoe UI" panose="020B0502040204020203" pitchFamily="34" charset="0"/>
                <a:cs typeface="Segoe UI" panose="020B0502040204020203" pitchFamily="34" charset="0"/>
              </a:rPr>
              <a:t> </a:t>
            </a:r>
            <a:r>
              <a:rPr lang="en-GB" altLang="en-US" sz="2400" b="1" dirty="0" err="1">
                <a:solidFill>
                  <a:srgbClr val="CC00CC"/>
                </a:solidFill>
                <a:effectLst>
                  <a:outerShdw blurRad="38100" dist="38100" dir="2700000" algn="tl">
                    <a:srgbClr val="C0C0C0"/>
                  </a:outerShdw>
                </a:effectLst>
                <a:latin typeface="Segoe UI" panose="020B0502040204020203" pitchFamily="34" charset="0"/>
                <a:cs typeface="Segoe UI" panose="020B0502040204020203" pitchFamily="34" charset="0"/>
              </a:rPr>
              <a:t>xứ</a:t>
            </a:r>
            <a:r>
              <a:rPr lang="en-GB" altLang="en-US" sz="2400" b="1" dirty="0">
                <a:solidFill>
                  <a:srgbClr val="CC00CC"/>
                </a:solidFill>
                <a:effectLst>
                  <a:outerShdw blurRad="38100" dist="38100" dir="2700000" algn="tl">
                    <a:srgbClr val="C0C0C0"/>
                  </a:outerShdw>
                </a:effectLst>
                <a:latin typeface="Segoe UI" panose="020B0502040204020203" pitchFamily="34" charset="0"/>
                <a:cs typeface="Segoe UI" panose="020B0502040204020203" pitchFamily="34" charset="0"/>
              </a:rPr>
              <a:t> </a:t>
            </a:r>
            <a:r>
              <a:rPr lang="en-GB" altLang="en-US" sz="2400" b="1" dirty="0" err="1">
                <a:solidFill>
                  <a:srgbClr val="CC00CC"/>
                </a:solidFill>
                <a:effectLst>
                  <a:outerShdw blurRad="38100" dist="38100" dir="2700000" algn="tl">
                    <a:srgbClr val="C0C0C0"/>
                  </a:outerShdw>
                </a:effectLst>
                <a:latin typeface="Segoe UI" panose="020B0502040204020203" pitchFamily="34" charset="0"/>
                <a:cs typeface="Segoe UI" panose="020B0502040204020203" pitchFamily="34" charset="0"/>
              </a:rPr>
              <a:t>từ</a:t>
            </a:r>
            <a:r>
              <a:rPr lang="en-GB" altLang="en-US" sz="2400" b="1" dirty="0">
                <a:solidFill>
                  <a:srgbClr val="CC00CC"/>
                </a:solidFill>
                <a:effectLst>
                  <a:outerShdw blurRad="38100" dist="38100" dir="2700000" algn="tl">
                    <a:srgbClr val="C0C0C0"/>
                  </a:outerShdw>
                </a:effectLst>
                <a:latin typeface="Segoe UI" panose="020B0502040204020203" pitchFamily="34" charset="0"/>
                <a:cs typeface="Segoe UI" panose="020B0502040204020203" pitchFamily="34" charset="0"/>
              </a:rPr>
              <a:t> </a:t>
            </a:r>
            <a:r>
              <a:rPr lang="en-GB" altLang="en-US" sz="2400" b="1" dirty="0" err="1">
                <a:solidFill>
                  <a:srgbClr val="CC00CC"/>
                </a:solidFill>
                <a:effectLst>
                  <a:outerShdw blurRad="38100" dist="38100" dir="2700000" algn="tl">
                    <a:srgbClr val="C0C0C0"/>
                  </a:outerShdw>
                </a:effectLst>
                <a:latin typeface="Segoe UI" panose="020B0502040204020203" pitchFamily="34" charset="0"/>
                <a:cs typeface="Segoe UI" panose="020B0502040204020203" pitchFamily="34" charset="0"/>
              </a:rPr>
              <a:t>đâu</a:t>
            </a:r>
            <a:r>
              <a:rPr lang="en-GB" altLang="en-US" sz="2400" b="1" dirty="0">
                <a:solidFill>
                  <a:srgbClr val="CC00CC"/>
                </a:solidFill>
                <a:effectLst>
                  <a:outerShdw blurRad="38100" dist="38100" dir="2700000" algn="tl">
                    <a:srgbClr val="C0C0C0"/>
                  </a:outerShdw>
                </a:effectLst>
                <a:latin typeface="Segoe UI" panose="020B0502040204020203" pitchFamily="34" charset="0"/>
                <a:cs typeface="Segoe UI" panose="020B0502040204020203" pitchFamily="34" charset="0"/>
              </a:rPr>
              <a:t>?</a:t>
            </a:r>
            <a:endParaRPr lang="en-US" altLang="en-US" sz="2400" b="1" dirty="0">
              <a:latin typeface="Segoe UI" panose="020B0502040204020203" pitchFamily="34" charset="0"/>
              <a:cs typeface="Segoe UI" panose="020B0502040204020203" pitchFamily="34" charset="0"/>
            </a:endParaRPr>
          </a:p>
        </p:txBody>
      </p:sp>
      <p:sp>
        <p:nvSpPr>
          <p:cNvPr id="9" name="Rectangle 7"/>
          <p:cNvSpPr>
            <a:spLocks noChangeArrowheads="1"/>
          </p:cNvSpPr>
          <p:nvPr/>
        </p:nvSpPr>
        <p:spPr bwMode="auto">
          <a:xfrm>
            <a:off x="2686050" y="2910078"/>
            <a:ext cx="3486150" cy="2628900"/>
          </a:xfrm>
          <a:prstGeom prst="rect">
            <a:avLst/>
          </a:prstGeom>
          <a:solidFill>
            <a:srgbClr val="FF9966"/>
          </a:solidFill>
          <a:ln w="9525">
            <a:solidFill>
              <a:sysClr val="windowText" lastClr="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50000"/>
              </a:spcBef>
              <a:spcAft>
                <a:spcPct val="0"/>
              </a:spcAft>
              <a:buNone/>
              <a:defRPr/>
            </a:pPr>
            <a:endParaRPr lang="en-US" altLang="en-US" sz="1200" kern="0">
              <a:solidFill>
                <a:srgbClr val="0000FF"/>
              </a:solidFill>
              <a:latin typeface="Times New Roman" panose="02020603050405020304" pitchFamily="18" charset="0"/>
            </a:endParaRPr>
          </a:p>
        </p:txBody>
      </p:sp>
      <p:sp>
        <p:nvSpPr>
          <p:cNvPr id="10" name="Text Box 8"/>
          <p:cNvSpPr txBox="1">
            <a:spLocks noChangeArrowheads="1"/>
          </p:cNvSpPr>
          <p:nvPr/>
        </p:nvSpPr>
        <p:spPr bwMode="auto">
          <a:xfrm>
            <a:off x="2249828" y="5796903"/>
            <a:ext cx="5198824" cy="830997"/>
          </a:xfrm>
          <a:prstGeom prst="rect">
            <a:avLst/>
          </a:prstGeom>
          <a:noFill/>
          <a:ln w="9525">
            <a:noFill/>
            <a:miter lim="800000"/>
            <a:headEnd/>
            <a:tailEnd/>
          </a:ln>
          <a:effectLst/>
        </p:spPr>
        <p:txBody>
          <a:bodyPr wrap="square">
            <a:spAutoFit/>
          </a:bodyPr>
          <a:lstStyle/>
          <a:p>
            <a:r>
              <a:rPr lang="en-GB" sz="2400" b="1" dirty="0">
                <a:solidFill>
                  <a:srgbClr val="00B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3. </a:t>
            </a:r>
            <a:r>
              <a:rPr lang="en-GB" sz="2400" b="1" dirty="0" err="1">
                <a:solidFill>
                  <a:srgbClr val="00B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Văn</a:t>
            </a:r>
            <a:r>
              <a:rPr lang="en-GB" sz="2400" b="1" dirty="0">
                <a:solidFill>
                  <a:srgbClr val="00B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GB" sz="2400" b="1" dirty="0" err="1">
                <a:solidFill>
                  <a:srgbClr val="00B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bản</a:t>
            </a:r>
            <a:r>
              <a:rPr lang="en-GB" sz="2400" b="1" dirty="0">
                <a:solidFill>
                  <a:srgbClr val="00B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GB" sz="2400" b="1" dirty="0" err="1">
                <a:solidFill>
                  <a:srgbClr val="00B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thuộc</a:t>
            </a:r>
            <a:r>
              <a:rPr lang="en-GB" sz="2400" b="1" dirty="0">
                <a:solidFill>
                  <a:srgbClr val="00B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GB" sz="2400" b="1" dirty="0" err="1">
                <a:solidFill>
                  <a:srgbClr val="00B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thể</a:t>
            </a:r>
            <a:r>
              <a:rPr lang="en-GB" sz="2400" b="1" dirty="0">
                <a:solidFill>
                  <a:srgbClr val="00B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GB" sz="2400" b="1" dirty="0" err="1">
                <a:solidFill>
                  <a:srgbClr val="00B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loại</a:t>
            </a:r>
            <a:r>
              <a:rPr lang="en-GB" sz="2400" b="1" dirty="0">
                <a:solidFill>
                  <a:srgbClr val="00B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GB" sz="2400" b="1" dirty="0" err="1">
                <a:solidFill>
                  <a:srgbClr val="00B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nào</a:t>
            </a:r>
            <a:r>
              <a:rPr lang="en-GB" sz="2400" b="1" dirty="0">
                <a:solidFill>
                  <a:srgbClr val="00B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a:p>
            <a:r>
              <a:rPr lang="en-GB" sz="2400" b="1" dirty="0" err="1">
                <a:solidFill>
                  <a:srgbClr val="00B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Nhân</a:t>
            </a:r>
            <a:r>
              <a:rPr lang="en-GB" sz="2400" b="1" dirty="0">
                <a:solidFill>
                  <a:srgbClr val="00B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GB" sz="2400" b="1" dirty="0" err="1">
                <a:solidFill>
                  <a:srgbClr val="00B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vật</a:t>
            </a:r>
            <a:r>
              <a:rPr lang="en-GB" sz="2400" b="1" dirty="0">
                <a:solidFill>
                  <a:srgbClr val="00B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GB" sz="2400" b="1" dirty="0" err="1">
                <a:solidFill>
                  <a:srgbClr val="00B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chính</a:t>
            </a:r>
            <a:r>
              <a:rPr lang="en-GB" sz="2400" b="1" dirty="0">
                <a:solidFill>
                  <a:srgbClr val="00B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GB" sz="2400" b="1" dirty="0" err="1">
                <a:solidFill>
                  <a:srgbClr val="00B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của</a:t>
            </a:r>
            <a:r>
              <a:rPr lang="en-GB" sz="2400" b="1" dirty="0">
                <a:solidFill>
                  <a:srgbClr val="00B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GB" sz="2400" b="1" dirty="0" err="1">
                <a:solidFill>
                  <a:srgbClr val="00B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văn</a:t>
            </a:r>
            <a:r>
              <a:rPr lang="en-GB" sz="2400" b="1" dirty="0">
                <a:solidFill>
                  <a:srgbClr val="00B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GB" sz="2400" b="1" dirty="0" err="1">
                <a:solidFill>
                  <a:srgbClr val="00B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bản</a:t>
            </a:r>
            <a:r>
              <a:rPr lang="en-GB" sz="2400" b="1" dirty="0">
                <a:solidFill>
                  <a:srgbClr val="00B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GB" sz="2400" b="1" dirty="0" err="1">
                <a:solidFill>
                  <a:srgbClr val="00B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là</a:t>
            </a:r>
            <a:r>
              <a:rPr lang="en-GB" sz="2400" b="1" dirty="0">
                <a:solidFill>
                  <a:srgbClr val="00B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GB" sz="2400" b="1" dirty="0" err="1">
                <a:solidFill>
                  <a:srgbClr val="00B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ai</a:t>
            </a:r>
            <a:r>
              <a:rPr lang="en-GB" sz="2400" b="1" dirty="0">
                <a:solidFill>
                  <a:srgbClr val="00B05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endParaRPr lang="en-US" sz="2400" b="1" dirty="0">
              <a:solidFill>
                <a:srgbClr val="00B050"/>
              </a:solidFill>
              <a:latin typeface="Times New Roman" panose="02020603050405020304" pitchFamily="18" charset="0"/>
              <a:cs typeface="Times New Roman" panose="02020603050405020304" pitchFamily="18" charset="0"/>
            </a:endParaRPr>
          </a:p>
        </p:txBody>
      </p:sp>
      <p:sp>
        <p:nvSpPr>
          <p:cNvPr id="11" name="Text Box 9"/>
          <p:cNvSpPr txBox="1">
            <a:spLocks noChangeArrowheads="1"/>
          </p:cNvSpPr>
          <p:nvPr/>
        </p:nvSpPr>
        <p:spPr bwMode="auto">
          <a:xfrm>
            <a:off x="6932065" y="2760714"/>
            <a:ext cx="1433879" cy="2308324"/>
          </a:xfrm>
          <a:prstGeom prst="rect">
            <a:avLst/>
          </a:prstGeom>
          <a:noFill/>
          <a:ln w="9525">
            <a:noFill/>
            <a:miter lim="800000"/>
            <a:headEnd/>
            <a:tailEnd/>
          </a:ln>
          <a:effectLst/>
        </p:spPr>
        <p:txBody>
          <a:bodyPr wrap="square">
            <a:spAutoFit/>
          </a:bodyPr>
          <a:lstStyle/>
          <a:p>
            <a:pPr algn="just"/>
            <a:r>
              <a:rPr lang="en-US" sz="2400" b="1" dirty="0">
                <a:solidFill>
                  <a:srgbClr val="0000FF"/>
                </a:solidFill>
                <a:effectLst>
                  <a:outerShdw blurRad="38100" dist="38100" dir="2700000" algn="tl">
                    <a:srgbClr val="C0C0C0"/>
                  </a:outerShdw>
                </a:effectLst>
                <a:latin typeface="Segoe UI" panose="020B0502040204020203" pitchFamily="34" charset="0"/>
                <a:cs typeface="Segoe UI" panose="020B0502040204020203" pitchFamily="34" charset="0"/>
              </a:rPr>
              <a:t>2.Truyện </a:t>
            </a:r>
            <a:r>
              <a:rPr lang="en-US" sz="2400" b="1" dirty="0" err="1">
                <a:solidFill>
                  <a:srgbClr val="0000FF"/>
                </a:solidFill>
                <a:effectLst>
                  <a:outerShdw blurRad="38100" dist="38100" dir="2700000" algn="tl">
                    <a:srgbClr val="C0C0C0"/>
                  </a:outerShdw>
                </a:effectLst>
                <a:latin typeface="Segoe UI" panose="020B0502040204020203" pitchFamily="34" charset="0"/>
                <a:cs typeface="Segoe UI" panose="020B0502040204020203" pitchFamily="34" charset="0"/>
              </a:rPr>
              <a:t>kể</a:t>
            </a:r>
            <a:r>
              <a:rPr lang="en-US" sz="2400" b="1" dirty="0">
                <a:solidFill>
                  <a:srgbClr val="0000FF"/>
                </a:solidFill>
                <a:effectLst>
                  <a:outerShdw blurRad="38100" dist="38100" dir="2700000" algn="tl">
                    <a:srgbClr val="C0C0C0"/>
                  </a:outerShdw>
                </a:effectLst>
                <a:latin typeface="Segoe UI" panose="020B0502040204020203" pitchFamily="34" charset="0"/>
                <a:cs typeface="Segoe UI" panose="020B0502040204020203" pitchFamily="34" charset="0"/>
              </a:rPr>
              <a:t> </a:t>
            </a:r>
            <a:r>
              <a:rPr lang="en-US" sz="2400" b="1" dirty="0" err="1">
                <a:solidFill>
                  <a:srgbClr val="0000FF"/>
                </a:solidFill>
                <a:effectLst>
                  <a:outerShdw blurRad="38100" dist="38100" dir="2700000" algn="tl">
                    <a:srgbClr val="C0C0C0"/>
                  </a:outerShdw>
                </a:effectLst>
                <a:latin typeface="Segoe UI" panose="020B0502040204020203" pitchFamily="34" charset="0"/>
                <a:cs typeface="Segoe UI" panose="020B0502040204020203" pitchFamily="34" charset="0"/>
              </a:rPr>
              <a:t>theo</a:t>
            </a:r>
            <a:r>
              <a:rPr lang="en-US" sz="2400" b="1" dirty="0">
                <a:solidFill>
                  <a:srgbClr val="0000FF"/>
                </a:solidFill>
                <a:effectLst>
                  <a:outerShdw blurRad="38100" dist="38100" dir="2700000" algn="tl">
                    <a:srgbClr val="C0C0C0"/>
                  </a:outerShdw>
                </a:effectLst>
                <a:latin typeface="Segoe UI" panose="020B0502040204020203" pitchFamily="34" charset="0"/>
                <a:cs typeface="Segoe UI" panose="020B0502040204020203" pitchFamily="34" charset="0"/>
              </a:rPr>
              <a:t> </a:t>
            </a:r>
            <a:r>
              <a:rPr lang="en-US" sz="2400" b="1" dirty="0" err="1">
                <a:solidFill>
                  <a:srgbClr val="0000FF"/>
                </a:solidFill>
                <a:effectLst>
                  <a:outerShdw blurRad="38100" dist="38100" dir="2700000" algn="tl">
                    <a:srgbClr val="C0C0C0"/>
                  </a:outerShdw>
                </a:effectLst>
                <a:latin typeface="Segoe UI" panose="020B0502040204020203" pitchFamily="34" charset="0"/>
                <a:cs typeface="Segoe UI" panose="020B0502040204020203" pitchFamily="34" charset="0"/>
              </a:rPr>
              <a:t>ngôi</a:t>
            </a:r>
            <a:r>
              <a:rPr lang="en-US" sz="2400" b="1" dirty="0">
                <a:solidFill>
                  <a:srgbClr val="0000FF"/>
                </a:solidFill>
                <a:effectLst>
                  <a:outerShdw blurRad="38100" dist="38100" dir="2700000" algn="tl">
                    <a:srgbClr val="C0C0C0"/>
                  </a:outerShdw>
                </a:effectLst>
                <a:latin typeface="Segoe UI" panose="020B0502040204020203" pitchFamily="34" charset="0"/>
                <a:cs typeface="Segoe UI" panose="020B0502040204020203" pitchFamily="34" charset="0"/>
              </a:rPr>
              <a:t> </a:t>
            </a:r>
            <a:r>
              <a:rPr lang="en-US" sz="2400" b="1" dirty="0" err="1">
                <a:solidFill>
                  <a:srgbClr val="0000FF"/>
                </a:solidFill>
                <a:effectLst>
                  <a:outerShdw blurRad="38100" dist="38100" dir="2700000" algn="tl">
                    <a:srgbClr val="C0C0C0"/>
                  </a:outerShdw>
                </a:effectLst>
                <a:latin typeface="Segoe UI" panose="020B0502040204020203" pitchFamily="34" charset="0"/>
                <a:cs typeface="Segoe UI" panose="020B0502040204020203" pitchFamily="34" charset="0"/>
              </a:rPr>
              <a:t>thứ</a:t>
            </a:r>
            <a:r>
              <a:rPr lang="en-US" sz="2400" b="1" dirty="0">
                <a:solidFill>
                  <a:srgbClr val="0000FF"/>
                </a:solidFill>
                <a:effectLst>
                  <a:outerShdw blurRad="38100" dist="38100" dir="2700000" algn="tl">
                    <a:srgbClr val="C0C0C0"/>
                  </a:outerShdw>
                </a:effectLst>
                <a:latin typeface="Segoe UI" panose="020B0502040204020203" pitchFamily="34" charset="0"/>
                <a:cs typeface="Segoe UI" panose="020B0502040204020203" pitchFamily="34" charset="0"/>
              </a:rPr>
              <a:t> </a:t>
            </a:r>
            <a:r>
              <a:rPr lang="en-US" sz="2400" b="1" dirty="0" err="1">
                <a:solidFill>
                  <a:srgbClr val="0000FF"/>
                </a:solidFill>
                <a:effectLst>
                  <a:outerShdw blurRad="38100" dist="38100" dir="2700000" algn="tl">
                    <a:srgbClr val="C0C0C0"/>
                  </a:outerShdw>
                </a:effectLst>
                <a:latin typeface="Segoe UI" panose="020B0502040204020203" pitchFamily="34" charset="0"/>
                <a:cs typeface="Segoe UI" panose="020B0502040204020203" pitchFamily="34" charset="0"/>
              </a:rPr>
              <a:t>mấy</a:t>
            </a:r>
            <a:r>
              <a:rPr lang="en-US" sz="2400" b="1" dirty="0">
                <a:solidFill>
                  <a:srgbClr val="0000FF"/>
                </a:solidFill>
                <a:effectLst>
                  <a:outerShdw blurRad="38100" dist="38100" dir="2700000" algn="tl">
                    <a:srgbClr val="C0C0C0"/>
                  </a:outerShdw>
                </a:effectLst>
                <a:latin typeface="Segoe UI" panose="020B0502040204020203" pitchFamily="34" charset="0"/>
                <a:cs typeface="Segoe UI" panose="020B0502040204020203" pitchFamily="34" charset="0"/>
              </a:rPr>
              <a:t>? </a:t>
            </a:r>
            <a:r>
              <a:rPr lang="en-US" sz="2400" b="1" dirty="0" err="1">
                <a:solidFill>
                  <a:srgbClr val="0000FF"/>
                </a:solidFill>
                <a:effectLst>
                  <a:outerShdw blurRad="38100" dist="38100" dir="2700000" algn="tl">
                    <a:srgbClr val="C0C0C0"/>
                  </a:outerShdw>
                </a:effectLst>
                <a:latin typeface="Segoe UI" panose="020B0502040204020203" pitchFamily="34" charset="0"/>
                <a:cs typeface="Segoe UI" panose="020B0502040204020203" pitchFamily="34" charset="0"/>
              </a:rPr>
              <a:t>Lời</a:t>
            </a:r>
            <a:r>
              <a:rPr lang="en-US" sz="2400" b="1" dirty="0">
                <a:solidFill>
                  <a:srgbClr val="0000FF"/>
                </a:solidFill>
                <a:effectLst>
                  <a:outerShdw blurRad="38100" dist="38100" dir="2700000" algn="tl">
                    <a:srgbClr val="C0C0C0"/>
                  </a:outerShdw>
                </a:effectLst>
                <a:latin typeface="Segoe UI" panose="020B0502040204020203" pitchFamily="34" charset="0"/>
                <a:cs typeface="Segoe UI" panose="020B0502040204020203" pitchFamily="34" charset="0"/>
              </a:rPr>
              <a:t> </a:t>
            </a:r>
            <a:r>
              <a:rPr lang="en-US" sz="2400" b="1" dirty="0" err="1">
                <a:solidFill>
                  <a:srgbClr val="0000FF"/>
                </a:solidFill>
                <a:effectLst>
                  <a:outerShdw blurRad="38100" dist="38100" dir="2700000" algn="tl">
                    <a:srgbClr val="C0C0C0"/>
                  </a:outerShdw>
                </a:effectLst>
                <a:latin typeface="Segoe UI" panose="020B0502040204020203" pitchFamily="34" charset="0"/>
                <a:cs typeface="Segoe UI" panose="020B0502040204020203" pitchFamily="34" charset="0"/>
              </a:rPr>
              <a:t>kể</a:t>
            </a:r>
            <a:r>
              <a:rPr lang="en-US" sz="2400" b="1" dirty="0">
                <a:solidFill>
                  <a:srgbClr val="0000FF"/>
                </a:solidFill>
                <a:effectLst>
                  <a:outerShdw blurRad="38100" dist="38100" dir="2700000" algn="tl">
                    <a:srgbClr val="C0C0C0"/>
                  </a:outerShdw>
                </a:effectLst>
                <a:latin typeface="Segoe UI" panose="020B0502040204020203" pitchFamily="34" charset="0"/>
                <a:cs typeface="Segoe UI" panose="020B0502040204020203" pitchFamily="34" charset="0"/>
              </a:rPr>
              <a:t> </a:t>
            </a:r>
            <a:r>
              <a:rPr lang="en-US" sz="2400" b="1" dirty="0" err="1">
                <a:solidFill>
                  <a:srgbClr val="0000FF"/>
                </a:solidFill>
                <a:effectLst>
                  <a:outerShdw blurRad="38100" dist="38100" dir="2700000" algn="tl">
                    <a:srgbClr val="C0C0C0"/>
                  </a:outerShdw>
                </a:effectLst>
                <a:latin typeface="Segoe UI" panose="020B0502040204020203" pitchFamily="34" charset="0"/>
                <a:cs typeface="Segoe UI" panose="020B0502040204020203" pitchFamily="34" charset="0"/>
              </a:rPr>
              <a:t>của</a:t>
            </a:r>
            <a:r>
              <a:rPr lang="en-US" sz="2400" b="1" dirty="0">
                <a:solidFill>
                  <a:srgbClr val="0000FF"/>
                </a:solidFill>
                <a:effectLst>
                  <a:outerShdw blurRad="38100" dist="38100" dir="2700000" algn="tl">
                    <a:srgbClr val="C0C0C0"/>
                  </a:outerShdw>
                </a:effectLst>
                <a:latin typeface="Segoe UI" panose="020B0502040204020203" pitchFamily="34" charset="0"/>
                <a:cs typeface="Segoe UI" panose="020B0502040204020203" pitchFamily="34" charset="0"/>
              </a:rPr>
              <a:t> </a:t>
            </a:r>
            <a:r>
              <a:rPr lang="en-US" sz="2400" b="1" dirty="0" err="1">
                <a:solidFill>
                  <a:srgbClr val="0000FF"/>
                </a:solidFill>
                <a:effectLst>
                  <a:outerShdw blurRad="38100" dist="38100" dir="2700000" algn="tl">
                    <a:srgbClr val="C0C0C0"/>
                  </a:outerShdw>
                </a:effectLst>
                <a:latin typeface="Segoe UI" panose="020B0502040204020203" pitchFamily="34" charset="0"/>
                <a:cs typeface="Segoe UI" panose="020B0502040204020203" pitchFamily="34" charset="0"/>
              </a:rPr>
              <a:t>ai</a:t>
            </a:r>
            <a:r>
              <a:rPr lang="en-US" sz="2400" b="1" dirty="0">
                <a:solidFill>
                  <a:srgbClr val="0000FF"/>
                </a:solidFill>
                <a:effectLst>
                  <a:outerShdw blurRad="38100" dist="38100" dir="2700000" algn="tl">
                    <a:srgbClr val="C0C0C0"/>
                  </a:outerShdw>
                </a:effectLst>
                <a:latin typeface="Segoe UI" panose="020B0502040204020203" pitchFamily="34" charset="0"/>
                <a:cs typeface="Segoe UI" panose="020B0502040204020203" pitchFamily="34" charset="0"/>
              </a:rPr>
              <a:t>?</a:t>
            </a:r>
            <a:endParaRPr lang="en-US" altLang="en-US" sz="2400" b="1" dirty="0">
              <a:latin typeface="Segoe UI" panose="020B0502040204020203" pitchFamily="34" charset="0"/>
              <a:cs typeface="Segoe UI" panose="020B0502040204020203" pitchFamily="34" charset="0"/>
            </a:endParaRPr>
          </a:p>
        </p:txBody>
      </p:sp>
      <p:sp>
        <p:nvSpPr>
          <p:cNvPr id="12" name="Text Box 10"/>
          <p:cNvSpPr txBox="1">
            <a:spLocks noChangeArrowheads="1"/>
          </p:cNvSpPr>
          <p:nvPr/>
        </p:nvSpPr>
        <p:spPr bwMode="auto">
          <a:xfrm>
            <a:off x="447802" y="2497288"/>
            <a:ext cx="1500569" cy="3785652"/>
          </a:xfrm>
          <a:prstGeom prst="rect">
            <a:avLst/>
          </a:prstGeom>
          <a:noFill/>
          <a:ln w="9525">
            <a:noFill/>
            <a:miter lim="800000"/>
            <a:headEnd/>
            <a:tailEnd/>
          </a:ln>
          <a:effectLst/>
        </p:spPr>
        <p:txBody>
          <a:bodyPr wrap="square">
            <a:spAutoFit/>
          </a:bodyPr>
          <a:lstStyle/>
          <a:p>
            <a:pPr algn="just"/>
            <a:r>
              <a:rPr lang="en-GB" sz="24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4. </a:t>
            </a:r>
            <a:r>
              <a:rPr lang="en-GB" sz="24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Văn</a:t>
            </a:r>
            <a:r>
              <a:rPr lang="en-GB" sz="24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GB" sz="24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bản</a:t>
            </a:r>
            <a:r>
              <a:rPr lang="en-GB" sz="24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chia </a:t>
            </a:r>
            <a:r>
              <a:rPr lang="en-GB" sz="24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làm</a:t>
            </a:r>
            <a:r>
              <a:rPr lang="en-GB" sz="24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GB" sz="24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mấy</a:t>
            </a:r>
            <a:r>
              <a:rPr lang="en-GB" sz="24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GB" sz="24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phần</a:t>
            </a:r>
            <a:r>
              <a:rPr lang="en-GB" sz="24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GB" sz="24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Nêu</a:t>
            </a:r>
            <a:r>
              <a:rPr lang="en-GB" sz="24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GB" sz="24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nội</a:t>
            </a:r>
            <a:r>
              <a:rPr lang="en-GB" sz="24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dung </a:t>
            </a:r>
            <a:r>
              <a:rPr lang="en-GB" sz="24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chính</a:t>
            </a:r>
            <a:r>
              <a:rPr lang="en-GB" sz="24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GB" sz="24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của</a:t>
            </a:r>
            <a:r>
              <a:rPr lang="en-GB" sz="24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GB" sz="24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từng</a:t>
            </a:r>
            <a:r>
              <a:rPr lang="en-GB" sz="24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GB" sz="24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phần</a:t>
            </a:r>
            <a:r>
              <a:rPr lang="en-GB" sz="24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pPr algn="just"/>
            <a:endParaRPr lang="en-US" altLang="en-US" sz="2400" b="1" dirty="0">
              <a:solidFill>
                <a:srgbClr val="2B05CB"/>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987744" y="300371"/>
            <a:ext cx="750094" cy="811574"/>
          </a:xfrm>
          <a:prstGeom prst="rect">
            <a:avLst/>
          </a:prstGeom>
          <a:noFill/>
          <a:ln>
            <a:noFill/>
          </a:ln>
          <a:effectLst>
            <a:outerShdw blurRad="57150" dist="19050" dir="5400000" algn="ctr" rotWithShape="0">
              <a:srgbClr val="000000">
                <a:alpha val="63000"/>
              </a:srgbClr>
            </a:outerShdw>
          </a:effec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685800" fontAlgn="base">
              <a:spcBef>
                <a:spcPct val="0"/>
              </a:spcBef>
              <a:spcAft>
                <a:spcPct val="0"/>
              </a:spcAft>
              <a:defRPr/>
            </a:pPr>
            <a:r>
              <a:rPr lang="en-US" sz="7200" b="1" kern="0"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latin typeface=".VnArial"/>
              </a:rPr>
              <a:t>?</a:t>
            </a:r>
            <a:endParaRPr lang="en-US" sz="7200" b="1" kern="0"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latin typeface="Calibri" panose="020F0502020204030204"/>
            </a:endParaRPr>
          </a:p>
        </p:txBody>
      </p:sp>
      <p:sp>
        <p:nvSpPr>
          <p:cNvPr id="14" name="Text Box 28"/>
          <p:cNvSpPr txBox="1">
            <a:spLocks noChangeArrowheads="1"/>
          </p:cNvSpPr>
          <p:nvPr/>
        </p:nvSpPr>
        <p:spPr bwMode="auto">
          <a:xfrm>
            <a:off x="646290" y="103820"/>
            <a:ext cx="6522606" cy="1458861"/>
          </a:xfrm>
          <a:prstGeom prst="rect">
            <a:avLst/>
          </a:prstGeom>
          <a:noFill/>
          <a:ln w="9525" algn="ctr">
            <a:noFill/>
            <a:miter lim="800000"/>
            <a:headEnd/>
            <a:tailEnd/>
          </a:ln>
          <a:effectLst/>
        </p:spPr>
        <p:txBody>
          <a:bodyPr wrap="square">
            <a:spAutoFit/>
          </a:bodyPr>
          <a:lstStyle/>
          <a:p>
            <a:pPr marL="257175" indent="-257175" algn="ctr" fontAlgn="base">
              <a:lnSpc>
                <a:spcPct val="90000"/>
              </a:lnSpc>
              <a:spcBef>
                <a:spcPct val="50000"/>
              </a:spcBef>
              <a:spcAft>
                <a:spcPct val="0"/>
              </a:spcAft>
              <a:defRPr/>
            </a:pPr>
            <a:r>
              <a:rPr lang="en-US" sz="2400" b="1" u="sng" dirty="0" err="1">
                <a:solidFill>
                  <a:srgbClr val="FF9900"/>
                </a:solidFill>
                <a:effectLst>
                  <a:outerShdw blurRad="38100" dist="38100" dir="2700000" algn="tl">
                    <a:srgbClr val="C0C0C0"/>
                  </a:outerShdw>
                </a:effectLst>
                <a:latin typeface="Times New Roman" panose="02020603050405020304" pitchFamily="18" charset="0"/>
              </a:rPr>
              <a:t>Kĩ</a:t>
            </a:r>
            <a:r>
              <a:rPr lang="en-US" sz="2400" b="1" u="sng" dirty="0">
                <a:solidFill>
                  <a:srgbClr val="FF9900"/>
                </a:solidFill>
                <a:effectLst>
                  <a:outerShdw blurRad="38100" dist="38100" dir="2700000" algn="tl">
                    <a:srgbClr val="C0C0C0"/>
                  </a:outerShdw>
                </a:effectLst>
                <a:latin typeface="Times New Roman" panose="02020603050405020304" pitchFamily="18" charset="0"/>
              </a:rPr>
              <a:t> </a:t>
            </a:r>
            <a:r>
              <a:rPr lang="en-US" sz="2400" b="1" u="sng" dirty="0" err="1">
                <a:solidFill>
                  <a:srgbClr val="FF9900"/>
                </a:solidFill>
                <a:effectLst>
                  <a:outerShdw blurRad="38100" dist="38100" dir="2700000" algn="tl">
                    <a:srgbClr val="C0C0C0"/>
                  </a:outerShdw>
                </a:effectLst>
                <a:latin typeface="Times New Roman" panose="02020603050405020304" pitchFamily="18" charset="0"/>
              </a:rPr>
              <a:t>thuật</a:t>
            </a:r>
            <a:r>
              <a:rPr lang="en-US" sz="2400" b="1" u="sng" dirty="0">
                <a:solidFill>
                  <a:srgbClr val="FF9900"/>
                </a:solidFill>
                <a:effectLst>
                  <a:outerShdw blurRad="38100" dist="38100" dir="2700000" algn="tl">
                    <a:srgbClr val="C0C0C0"/>
                  </a:outerShdw>
                </a:effectLst>
                <a:latin typeface="Times New Roman" panose="02020603050405020304" pitchFamily="18" charset="0"/>
              </a:rPr>
              <a:t>: </a:t>
            </a:r>
            <a:r>
              <a:rPr lang="en-US" sz="2400" b="1" u="sng" dirty="0" err="1">
                <a:solidFill>
                  <a:srgbClr val="FF9900"/>
                </a:solidFill>
                <a:effectLst>
                  <a:outerShdw blurRad="38100" dist="38100" dir="2700000" algn="tl">
                    <a:srgbClr val="C0C0C0"/>
                  </a:outerShdw>
                </a:effectLst>
                <a:latin typeface="Times New Roman" panose="02020603050405020304" pitchFamily="18" charset="0"/>
              </a:rPr>
              <a:t>Khăn</a:t>
            </a:r>
            <a:r>
              <a:rPr lang="en-US" sz="2400" b="1" u="sng" dirty="0">
                <a:solidFill>
                  <a:srgbClr val="FF9900"/>
                </a:solidFill>
                <a:effectLst>
                  <a:outerShdw blurRad="38100" dist="38100" dir="2700000" algn="tl">
                    <a:srgbClr val="C0C0C0"/>
                  </a:outerShdw>
                </a:effectLst>
                <a:latin typeface="Times New Roman" panose="02020603050405020304" pitchFamily="18" charset="0"/>
              </a:rPr>
              <a:t> </a:t>
            </a:r>
            <a:r>
              <a:rPr lang="en-US" sz="2400" b="1" u="sng" dirty="0" err="1">
                <a:solidFill>
                  <a:srgbClr val="FF9900"/>
                </a:solidFill>
                <a:effectLst>
                  <a:outerShdw blurRad="38100" dist="38100" dir="2700000" algn="tl">
                    <a:srgbClr val="C0C0C0"/>
                  </a:outerShdw>
                </a:effectLst>
                <a:latin typeface="Times New Roman" panose="02020603050405020304" pitchFamily="18" charset="0"/>
              </a:rPr>
              <a:t>phủ</a:t>
            </a:r>
            <a:r>
              <a:rPr lang="en-US" sz="2400" b="1" u="sng" dirty="0">
                <a:solidFill>
                  <a:srgbClr val="FF9900"/>
                </a:solidFill>
                <a:effectLst>
                  <a:outerShdw blurRad="38100" dist="38100" dir="2700000" algn="tl">
                    <a:srgbClr val="C0C0C0"/>
                  </a:outerShdw>
                </a:effectLst>
                <a:latin typeface="Times New Roman" panose="02020603050405020304" pitchFamily="18" charset="0"/>
              </a:rPr>
              <a:t> </a:t>
            </a:r>
            <a:r>
              <a:rPr lang="en-US" sz="2400" b="1" u="sng" dirty="0" err="1">
                <a:solidFill>
                  <a:srgbClr val="FF9900"/>
                </a:solidFill>
                <a:effectLst>
                  <a:outerShdw blurRad="38100" dist="38100" dir="2700000" algn="tl">
                    <a:srgbClr val="C0C0C0"/>
                  </a:outerShdw>
                </a:effectLst>
                <a:latin typeface="Times New Roman" panose="02020603050405020304" pitchFamily="18" charset="0"/>
              </a:rPr>
              <a:t>bàn</a:t>
            </a:r>
            <a:r>
              <a:rPr lang="en-US" sz="2400" b="1" u="sng" dirty="0">
                <a:solidFill>
                  <a:srgbClr val="FF9900"/>
                </a:solidFill>
                <a:effectLst>
                  <a:outerShdw blurRad="38100" dist="38100" dir="2700000" algn="tl">
                    <a:srgbClr val="C0C0C0"/>
                  </a:outerShdw>
                </a:effectLst>
                <a:latin typeface="Times New Roman" panose="02020603050405020304" pitchFamily="18" charset="0"/>
              </a:rPr>
              <a:t> </a:t>
            </a:r>
          </a:p>
          <a:p>
            <a:pPr marL="342900" indent="-342900" algn="ctr" fontAlgn="base">
              <a:lnSpc>
                <a:spcPct val="90000"/>
              </a:lnSpc>
              <a:spcBef>
                <a:spcPct val="50000"/>
              </a:spcBef>
              <a:spcAft>
                <a:spcPct val="0"/>
              </a:spcAft>
              <a:buFontTx/>
              <a:buChar char="-"/>
              <a:defRPr/>
            </a:pPr>
            <a:r>
              <a:rPr lang="en-US" sz="2400" b="1" dirty="0" err="1">
                <a:solidFill>
                  <a:srgbClr val="FF9900"/>
                </a:solidFill>
                <a:effectLst>
                  <a:outerShdw blurRad="38100" dist="38100" dir="2700000" algn="tl">
                    <a:srgbClr val="C0C0C0"/>
                  </a:outerShdw>
                </a:effectLst>
                <a:latin typeface="Times New Roman" panose="02020603050405020304" pitchFamily="18" charset="0"/>
              </a:rPr>
              <a:t>Làm</a:t>
            </a:r>
            <a:r>
              <a:rPr lang="en-US" sz="2400" b="1" dirty="0">
                <a:solidFill>
                  <a:srgbClr val="FF9900"/>
                </a:solidFill>
                <a:effectLst>
                  <a:outerShdw blurRad="38100" dist="38100" dir="2700000" algn="tl">
                    <a:srgbClr val="C0C0C0"/>
                  </a:outerShdw>
                </a:effectLst>
                <a:latin typeface="Times New Roman" panose="02020603050405020304" pitchFamily="18" charset="0"/>
              </a:rPr>
              <a:t> </a:t>
            </a:r>
            <a:r>
              <a:rPr lang="en-US" sz="2400" b="1" dirty="0" err="1">
                <a:solidFill>
                  <a:srgbClr val="FF9900"/>
                </a:solidFill>
                <a:effectLst>
                  <a:outerShdw blurRad="38100" dist="38100" dir="2700000" algn="tl">
                    <a:srgbClr val="C0C0C0"/>
                  </a:outerShdw>
                </a:effectLst>
                <a:latin typeface="Times New Roman" panose="02020603050405020304" pitchFamily="18" charset="0"/>
              </a:rPr>
              <a:t>việc</a:t>
            </a:r>
            <a:r>
              <a:rPr lang="en-US" sz="2400" b="1" dirty="0">
                <a:solidFill>
                  <a:srgbClr val="FF9900"/>
                </a:solidFill>
                <a:effectLst>
                  <a:outerShdw blurRad="38100" dist="38100" dir="2700000" algn="tl">
                    <a:srgbClr val="C0C0C0"/>
                  </a:outerShdw>
                </a:effectLst>
                <a:latin typeface="Times New Roman" panose="02020603050405020304" pitchFamily="18" charset="0"/>
              </a:rPr>
              <a:t> </a:t>
            </a:r>
            <a:r>
              <a:rPr lang="en-US" sz="2400" b="1" dirty="0" err="1">
                <a:solidFill>
                  <a:srgbClr val="FF9900"/>
                </a:solidFill>
                <a:effectLst>
                  <a:outerShdw blurRad="38100" dist="38100" dir="2700000" algn="tl">
                    <a:srgbClr val="C0C0C0"/>
                  </a:outerShdw>
                </a:effectLst>
                <a:latin typeface="Times New Roman" panose="02020603050405020304" pitchFamily="18" charset="0"/>
              </a:rPr>
              <a:t>cá</a:t>
            </a:r>
            <a:r>
              <a:rPr lang="en-US" sz="2400" b="1" dirty="0">
                <a:solidFill>
                  <a:srgbClr val="FF9900"/>
                </a:solidFill>
                <a:effectLst>
                  <a:outerShdw blurRad="38100" dist="38100" dir="2700000" algn="tl">
                    <a:srgbClr val="C0C0C0"/>
                  </a:outerShdw>
                </a:effectLst>
                <a:latin typeface="Times New Roman" panose="02020603050405020304" pitchFamily="18" charset="0"/>
              </a:rPr>
              <a:t> </a:t>
            </a:r>
            <a:r>
              <a:rPr lang="en-US" sz="2400" b="1" dirty="0" err="1">
                <a:solidFill>
                  <a:srgbClr val="FF9900"/>
                </a:solidFill>
                <a:effectLst>
                  <a:outerShdw blurRad="38100" dist="38100" dir="2700000" algn="tl">
                    <a:srgbClr val="C0C0C0"/>
                  </a:outerShdw>
                </a:effectLst>
                <a:latin typeface="Times New Roman" panose="02020603050405020304" pitchFamily="18" charset="0"/>
              </a:rPr>
              <a:t>nhân</a:t>
            </a:r>
            <a:r>
              <a:rPr lang="en-US" sz="2400" b="1" dirty="0">
                <a:solidFill>
                  <a:srgbClr val="FF9900"/>
                </a:solidFill>
                <a:effectLst>
                  <a:outerShdw blurRad="38100" dist="38100" dir="2700000" algn="tl">
                    <a:srgbClr val="C0C0C0"/>
                  </a:outerShdw>
                </a:effectLst>
                <a:latin typeface="Times New Roman" panose="02020603050405020304" pitchFamily="18" charset="0"/>
              </a:rPr>
              <a:t>: 2 </a:t>
            </a:r>
            <a:r>
              <a:rPr lang="en-US" sz="2400" b="1" dirty="0" err="1">
                <a:solidFill>
                  <a:srgbClr val="FF9900"/>
                </a:solidFill>
                <a:effectLst>
                  <a:outerShdw blurRad="38100" dist="38100" dir="2700000" algn="tl">
                    <a:srgbClr val="C0C0C0"/>
                  </a:outerShdw>
                </a:effectLst>
                <a:latin typeface="Times New Roman" panose="02020603050405020304" pitchFamily="18" charset="0"/>
              </a:rPr>
              <a:t>phút</a:t>
            </a:r>
            <a:endParaRPr lang="en-US" sz="2400" b="1" dirty="0">
              <a:solidFill>
                <a:srgbClr val="FF9900"/>
              </a:solidFill>
              <a:effectLst>
                <a:outerShdw blurRad="38100" dist="38100" dir="2700000" algn="tl">
                  <a:srgbClr val="C0C0C0"/>
                </a:outerShdw>
              </a:effectLst>
              <a:latin typeface="Times New Roman" panose="02020603050405020304" pitchFamily="18" charset="0"/>
            </a:endParaRPr>
          </a:p>
          <a:p>
            <a:pPr marL="342900" indent="-342900" algn="ctr" fontAlgn="base">
              <a:lnSpc>
                <a:spcPct val="90000"/>
              </a:lnSpc>
              <a:spcBef>
                <a:spcPct val="50000"/>
              </a:spcBef>
              <a:spcAft>
                <a:spcPct val="0"/>
              </a:spcAft>
              <a:buFontTx/>
              <a:buChar char="-"/>
              <a:defRPr/>
            </a:pPr>
            <a:r>
              <a:rPr lang="en-US" sz="2400" b="1" dirty="0" err="1">
                <a:solidFill>
                  <a:srgbClr val="FF9900"/>
                </a:solidFill>
                <a:effectLst>
                  <a:outerShdw blurRad="38100" dist="38100" dir="2700000" algn="tl">
                    <a:srgbClr val="C0C0C0"/>
                  </a:outerShdw>
                </a:effectLst>
                <a:latin typeface="Times New Roman" panose="02020603050405020304" pitchFamily="18" charset="0"/>
              </a:rPr>
              <a:t>Hoạt</a:t>
            </a:r>
            <a:r>
              <a:rPr lang="en-US" sz="2400" b="1" dirty="0">
                <a:solidFill>
                  <a:srgbClr val="FF9900"/>
                </a:solidFill>
                <a:effectLst>
                  <a:outerShdw blurRad="38100" dist="38100" dir="2700000" algn="tl">
                    <a:srgbClr val="C0C0C0"/>
                  </a:outerShdw>
                </a:effectLst>
                <a:latin typeface="Times New Roman" panose="02020603050405020304" pitchFamily="18" charset="0"/>
              </a:rPr>
              <a:t> </a:t>
            </a:r>
            <a:r>
              <a:rPr lang="en-US" sz="2400" b="1" dirty="0" err="1">
                <a:solidFill>
                  <a:srgbClr val="FF9900"/>
                </a:solidFill>
                <a:effectLst>
                  <a:outerShdw blurRad="38100" dist="38100" dir="2700000" algn="tl">
                    <a:srgbClr val="C0C0C0"/>
                  </a:outerShdw>
                </a:effectLst>
                <a:latin typeface="Times New Roman" panose="02020603050405020304" pitchFamily="18" charset="0"/>
              </a:rPr>
              <a:t>động</a:t>
            </a:r>
            <a:r>
              <a:rPr lang="en-US" sz="2400" b="1" dirty="0">
                <a:solidFill>
                  <a:srgbClr val="FF9900"/>
                </a:solidFill>
                <a:effectLst>
                  <a:outerShdw blurRad="38100" dist="38100" dir="2700000" algn="tl">
                    <a:srgbClr val="C0C0C0"/>
                  </a:outerShdw>
                </a:effectLst>
                <a:latin typeface="Times New Roman" panose="02020603050405020304" pitchFamily="18" charset="0"/>
              </a:rPr>
              <a:t> </a:t>
            </a:r>
            <a:r>
              <a:rPr lang="en-US" sz="2400" b="1" dirty="0" err="1">
                <a:solidFill>
                  <a:srgbClr val="FF9900"/>
                </a:solidFill>
                <a:effectLst>
                  <a:outerShdw blurRad="38100" dist="38100" dir="2700000" algn="tl">
                    <a:srgbClr val="C0C0C0"/>
                  </a:outerShdw>
                </a:effectLst>
                <a:latin typeface="Times New Roman" panose="02020603050405020304" pitchFamily="18" charset="0"/>
              </a:rPr>
              <a:t>nhóm</a:t>
            </a:r>
            <a:r>
              <a:rPr lang="en-US" sz="2400" b="1" dirty="0">
                <a:solidFill>
                  <a:srgbClr val="FF9900"/>
                </a:solidFill>
                <a:effectLst>
                  <a:outerShdw blurRad="38100" dist="38100" dir="2700000" algn="tl">
                    <a:srgbClr val="C0C0C0"/>
                  </a:outerShdw>
                </a:effectLst>
                <a:latin typeface="Times New Roman" panose="02020603050405020304" pitchFamily="18" charset="0"/>
              </a:rPr>
              <a:t>: 3 </a:t>
            </a:r>
            <a:r>
              <a:rPr lang="en-US" sz="2400" b="1" dirty="0" err="1">
                <a:solidFill>
                  <a:srgbClr val="FF9900"/>
                </a:solidFill>
                <a:effectLst>
                  <a:outerShdw blurRad="38100" dist="38100" dir="2700000" algn="tl">
                    <a:srgbClr val="C0C0C0"/>
                  </a:outerShdw>
                </a:effectLst>
                <a:latin typeface="Times New Roman" panose="02020603050405020304" pitchFamily="18" charset="0"/>
              </a:rPr>
              <a:t>phút</a:t>
            </a:r>
            <a:endParaRPr lang="en-US" sz="2400" b="1" dirty="0">
              <a:solidFill>
                <a:srgbClr val="FF9900"/>
              </a:solidFill>
              <a:effectLst>
                <a:outerShdw blurRad="38100" dist="38100" dir="2700000" algn="tl">
                  <a:srgbClr val="C0C0C0"/>
                </a:outerShdw>
              </a:effectLst>
              <a:latin typeface="Times New Roman" panose="02020603050405020304" pitchFamily="18" charset="0"/>
            </a:endParaRPr>
          </a:p>
        </p:txBody>
      </p:sp>
    </p:spTree>
    <p:extLst>
      <p:ext uri="{BB962C8B-B14F-4D97-AF65-F5344CB8AC3E}">
        <p14:creationId xmlns:p14="http://schemas.microsoft.com/office/powerpoint/2010/main" val="141812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60767" y="222891"/>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400"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23" name="Rounded Rectangle 4">
            <a:extLst>
              <a:ext uri="{FF2B5EF4-FFF2-40B4-BE49-F238E27FC236}">
                <a16:creationId xmlns:a16="http://schemas.microsoft.com/office/drawing/2014/main" id="{AF66CEBF-C21D-4249-9E79-C914B9C4E766}"/>
              </a:ext>
            </a:extLst>
          </p:cNvPr>
          <p:cNvSpPr/>
          <p:nvPr/>
        </p:nvSpPr>
        <p:spPr>
          <a:xfrm>
            <a:off x="274105" y="1710399"/>
            <a:ext cx="3861960" cy="42545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2. </a:t>
            </a:r>
            <a:r>
              <a:rPr lang="en-US" sz="2800" b="1" dirty="0" err="1">
                <a:solidFill>
                  <a:srgbClr val="FF0000"/>
                </a:solidFill>
                <a:latin typeface="Times New Roman" pitchFamily="18" charset="0"/>
                <a:cs typeface="Times New Roman" pitchFamily="18" charset="0"/>
              </a:rPr>
              <a:t>Khái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quát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văn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bản</a:t>
            </a:r>
            <a:endParaRPr lang="en-US" sz="2800" b="1" dirty="0">
              <a:solidFill>
                <a:srgbClr val="FF0000"/>
              </a:solidFill>
              <a:latin typeface="Times New Roman" pitchFamily="18" charset="0"/>
              <a:cs typeface="Times New Roman" pitchFamily="18" charset="0"/>
            </a:endParaRPr>
          </a:p>
        </p:txBody>
      </p:sp>
      <p:pic>
        <p:nvPicPr>
          <p:cNvPr id="14" name="Picture 2">
            <a:extLst>
              <a:ext uri="{FF2B5EF4-FFF2-40B4-BE49-F238E27FC236}">
                <a16:creationId xmlns:a16="http://schemas.microsoft.com/office/drawing/2014/main" id="{83CBDD6E-237A-4917-BCD6-DEE137B12E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364" y="682876"/>
            <a:ext cx="4197922" cy="269199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4DD163C4-DB67-406B-AEA8-0EAC3B58A481}"/>
              </a:ext>
            </a:extLst>
          </p:cNvPr>
          <p:cNvSpPr/>
          <p:nvPr/>
        </p:nvSpPr>
        <p:spPr>
          <a:xfrm>
            <a:off x="148874" y="4843980"/>
            <a:ext cx="6524171" cy="348813"/>
          </a:xfrm>
          <a:prstGeom prst="rect">
            <a:avLst/>
          </a:prstGeom>
        </p:spPr>
        <p:txBody>
          <a:bodyPr wrap="square">
            <a:spAutoFit/>
          </a:bodyPr>
          <a:lstStyle/>
          <a:p>
            <a:pPr algn="just">
              <a:lnSpc>
                <a:spcPts val="2000"/>
              </a:lnSpc>
              <a:spcAft>
                <a:spcPts val="800"/>
              </a:spcAft>
            </a:pPr>
            <a:r>
              <a:rPr lang="en-US" sz="2800" b="1" i="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Ngôi</a:t>
            </a:r>
            <a:r>
              <a:rPr lang="en-US" sz="28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kể</a:t>
            </a:r>
            <a:r>
              <a:rPr lang="en-US" sz="2800"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Ngôi</a:t>
            </a:r>
            <a:r>
              <a:rPr lang="en-US" sz="2800"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thứ</a:t>
            </a:r>
            <a:r>
              <a:rPr lang="en-US" sz="2800"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ba</a:t>
            </a:r>
            <a:endParaRPr lang="en-US" sz="2800" dirty="0">
              <a:solidFill>
                <a:srgbClr val="4118A8"/>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3490707E-FC42-4976-A266-F05D91DDC62E}"/>
              </a:ext>
            </a:extLst>
          </p:cNvPr>
          <p:cNvSpPr txBox="1">
            <a:spLocks noChangeArrowheads="1"/>
          </p:cNvSpPr>
          <p:nvPr/>
        </p:nvSpPr>
        <p:spPr bwMode="auto">
          <a:xfrm>
            <a:off x="191387" y="3395958"/>
            <a:ext cx="870806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x-none" sz="2800" b="1" dirty="0">
                <a:solidFill>
                  <a:srgbClr val="4118A8"/>
                </a:solidFill>
                <a:latin typeface="Times New Roman" panose="02020603050405020304" pitchFamily="18" charset="0"/>
                <a:cs typeface="Times New Roman" panose="02020603050405020304" pitchFamily="18" charset="0"/>
              </a:rPr>
              <a:t>* </a:t>
            </a:r>
            <a:r>
              <a:rPr lang="en-US" altLang="x-none" sz="2800" b="1" dirty="0" err="1">
                <a:solidFill>
                  <a:srgbClr val="4118A8"/>
                </a:solidFill>
                <a:latin typeface="Times New Roman" panose="02020603050405020304" pitchFamily="18" charset="0"/>
                <a:cs typeface="Times New Roman" panose="02020603050405020304" pitchFamily="18" charset="0"/>
              </a:rPr>
              <a:t>Xuất</a:t>
            </a:r>
            <a:r>
              <a:rPr lang="en-US" altLang="x-none" sz="2800" b="1" dirty="0">
                <a:solidFill>
                  <a:srgbClr val="4118A8"/>
                </a:solidFill>
                <a:latin typeface="Times New Roman" panose="02020603050405020304" pitchFamily="18" charset="0"/>
                <a:cs typeface="Times New Roman" panose="02020603050405020304" pitchFamily="18" charset="0"/>
              </a:rPr>
              <a:t> </a:t>
            </a:r>
            <a:r>
              <a:rPr lang="en-US" altLang="x-none" sz="2800" b="1" dirty="0" err="1">
                <a:solidFill>
                  <a:srgbClr val="4118A8"/>
                </a:solidFill>
                <a:latin typeface="Times New Roman" panose="02020603050405020304" pitchFamily="18" charset="0"/>
                <a:cs typeface="Times New Roman" panose="02020603050405020304" pitchFamily="18" charset="0"/>
              </a:rPr>
              <a:t>xứ</a:t>
            </a:r>
            <a:r>
              <a:rPr lang="en-US" altLang="x-none" sz="2800" dirty="0">
                <a:solidFill>
                  <a:srgbClr val="4118A8"/>
                </a:solidFill>
                <a:latin typeface="Times New Roman" panose="02020603050405020304" pitchFamily="18" charset="0"/>
                <a:cs typeface="Times New Roman" panose="02020603050405020304" pitchFamily="18" charset="0"/>
              </a:rPr>
              <a:t>: </a:t>
            </a:r>
            <a:r>
              <a:rPr lang="en-US" altLang="x-none" sz="2800" dirty="0" err="1">
                <a:solidFill>
                  <a:srgbClr val="4118A8"/>
                </a:solidFill>
                <a:latin typeface="Times New Roman" panose="02020603050405020304" pitchFamily="18" charset="0"/>
                <a:cs typeface="Times New Roman" panose="02020603050405020304" pitchFamily="18" charset="0"/>
              </a:rPr>
              <a:t>Đoạn</a:t>
            </a:r>
            <a:r>
              <a:rPr lang="en-US" altLang="x-none" sz="2800" dirty="0">
                <a:solidFill>
                  <a:srgbClr val="4118A8"/>
                </a:solidFill>
                <a:latin typeface="Times New Roman" panose="02020603050405020304" pitchFamily="18" charset="0"/>
                <a:cs typeface="Times New Roman" panose="02020603050405020304" pitchFamily="18" charset="0"/>
              </a:rPr>
              <a:t> </a:t>
            </a:r>
            <a:r>
              <a:rPr lang="en-US" altLang="x-none" sz="2800" dirty="0" err="1">
                <a:solidFill>
                  <a:srgbClr val="4118A8"/>
                </a:solidFill>
                <a:latin typeface="Times New Roman" panose="02020603050405020304" pitchFamily="18" charset="0"/>
                <a:cs typeface="Times New Roman" panose="02020603050405020304" pitchFamily="18" charset="0"/>
              </a:rPr>
              <a:t>trích</a:t>
            </a:r>
            <a:r>
              <a:rPr lang="en-US" altLang="x-none" sz="2800" dirty="0">
                <a:solidFill>
                  <a:srgbClr val="4118A8"/>
                </a:solidFill>
                <a:latin typeface="Times New Roman" panose="02020603050405020304" pitchFamily="18" charset="0"/>
                <a:cs typeface="Times New Roman" panose="02020603050405020304" pitchFamily="18" charset="0"/>
              </a:rPr>
              <a:t> “ </a:t>
            </a:r>
            <a:r>
              <a:rPr lang="en-US" altLang="x-none" sz="2800" dirty="0" err="1">
                <a:solidFill>
                  <a:srgbClr val="4118A8"/>
                </a:solidFill>
                <a:latin typeface="Times New Roman" panose="02020603050405020304" pitchFamily="18" charset="0"/>
                <a:cs typeface="Times New Roman" panose="02020603050405020304" pitchFamily="18" charset="0"/>
              </a:rPr>
              <a:t>Nếu</a:t>
            </a:r>
            <a:r>
              <a:rPr lang="en-US" altLang="x-none" sz="2800" dirty="0">
                <a:solidFill>
                  <a:srgbClr val="4118A8"/>
                </a:solidFill>
                <a:latin typeface="Times New Roman" panose="02020603050405020304" pitchFamily="18" charset="0"/>
                <a:cs typeface="Times New Roman" panose="02020603050405020304" pitchFamily="18" charset="0"/>
              </a:rPr>
              <a:t> </a:t>
            </a:r>
            <a:r>
              <a:rPr lang="en-US" altLang="x-none" sz="2800" dirty="0" err="1">
                <a:solidFill>
                  <a:srgbClr val="4118A8"/>
                </a:solidFill>
                <a:latin typeface="Times New Roman" panose="02020603050405020304" pitchFamily="18" charset="0"/>
                <a:cs typeface="Times New Roman" panose="02020603050405020304" pitchFamily="18" charset="0"/>
              </a:rPr>
              <a:t>cậu</a:t>
            </a:r>
            <a:r>
              <a:rPr lang="en-US" altLang="x-none" sz="2800" dirty="0">
                <a:solidFill>
                  <a:srgbClr val="4118A8"/>
                </a:solidFill>
                <a:latin typeface="Times New Roman" panose="02020603050405020304" pitchFamily="18" charset="0"/>
                <a:cs typeface="Times New Roman" panose="02020603050405020304" pitchFamily="18" charset="0"/>
              </a:rPr>
              <a:t> </a:t>
            </a:r>
            <a:r>
              <a:rPr lang="en-US" altLang="x-none" sz="2800" dirty="0" err="1">
                <a:solidFill>
                  <a:srgbClr val="4118A8"/>
                </a:solidFill>
                <a:latin typeface="Times New Roman" panose="02020603050405020304" pitchFamily="18" charset="0"/>
                <a:cs typeface="Times New Roman" panose="02020603050405020304" pitchFamily="18" charset="0"/>
              </a:rPr>
              <a:t>muốn</a:t>
            </a:r>
            <a:r>
              <a:rPr lang="en-US" altLang="x-none" sz="2800" dirty="0">
                <a:solidFill>
                  <a:srgbClr val="4118A8"/>
                </a:solidFill>
                <a:latin typeface="Times New Roman" panose="02020603050405020304" pitchFamily="18" charset="0"/>
                <a:cs typeface="Times New Roman" panose="02020603050405020304" pitchFamily="18" charset="0"/>
              </a:rPr>
              <a:t> </a:t>
            </a:r>
            <a:r>
              <a:rPr lang="en-US" altLang="x-none" sz="2800" dirty="0" err="1">
                <a:solidFill>
                  <a:srgbClr val="4118A8"/>
                </a:solidFill>
                <a:latin typeface="Times New Roman" panose="02020603050405020304" pitchFamily="18" charset="0"/>
                <a:cs typeface="Times New Roman" panose="02020603050405020304" pitchFamily="18" charset="0"/>
              </a:rPr>
              <a:t>có</a:t>
            </a:r>
            <a:r>
              <a:rPr lang="en-US" altLang="x-none" sz="2800" dirty="0">
                <a:solidFill>
                  <a:srgbClr val="4118A8"/>
                </a:solidFill>
                <a:latin typeface="Times New Roman" panose="02020603050405020304" pitchFamily="18" charset="0"/>
                <a:cs typeface="Times New Roman" panose="02020603050405020304" pitchFamily="18" charset="0"/>
              </a:rPr>
              <a:t> </a:t>
            </a:r>
            <a:r>
              <a:rPr lang="en-US" altLang="x-none" sz="2800" dirty="0" err="1">
                <a:solidFill>
                  <a:srgbClr val="4118A8"/>
                </a:solidFill>
                <a:latin typeface="Times New Roman" panose="02020603050405020304" pitchFamily="18" charset="0"/>
                <a:cs typeface="Times New Roman" panose="02020603050405020304" pitchFamily="18" charset="0"/>
              </a:rPr>
              <a:t>một</a:t>
            </a:r>
            <a:r>
              <a:rPr lang="en-US" altLang="x-none" sz="2800" dirty="0">
                <a:solidFill>
                  <a:srgbClr val="4118A8"/>
                </a:solidFill>
                <a:latin typeface="Times New Roman" panose="02020603050405020304" pitchFamily="18" charset="0"/>
                <a:cs typeface="Times New Roman" panose="02020603050405020304" pitchFamily="18" charset="0"/>
              </a:rPr>
              <a:t> </a:t>
            </a:r>
            <a:r>
              <a:rPr lang="en-US" altLang="x-none" sz="2800" dirty="0" err="1">
                <a:solidFill>
                  <a:srgbClr val="4118A8"/>
                </a:solidFill>
                <a:latin typeface="Times New Roman" panose="02020603050405020304" pitchFamily="18" charset="0"/>
                <a:cs typeface="Times New Roman" panose="02020603050405020304" pitchFamily="18" charset="0"/>
              </a:rPr>
              <a:t>người</a:t>
            </a:r>
            <a:r>
              <a:rPr lang="en-US" altLang="x-none" sz="2800" dirty="0">
                <a:solidFill>
                  <a:srgbClr val="4118A8"/>
                </a:solidFill>
                <a:latin typeface="Times New Roman" panose="02020603050405020304" pitchFamily="18" charset="0"/>
                <a:cs typeface="Times New Roman" panose="02020603050405020304" pitchFamily="18" charset="0"/>
              </a:rPr>
              <a:t> </a:t>
            </a:r>
            <a:r>
              <a:rPr lang="en-US" altLang="x-none" sz="2800" dirty="0" err="1">
                <a:solidFill>
                  <a:srgbClr val="4118A8"/>
                </a:solidFill>
                <a:latin typeface="Times New Roman" panose="02020603050405020304" pitchFamily="18" charset="0"/>
                <a:cs typeface="Times New Roman" panose="02020603050405020304" pitchFamily="18" charset="0"/>
              </a:rPr>
              <a:t>bạn</a:t>
            </a:r>
            <a:r>
              <a:rPr lang="en-US" altLang="x-none" sz="2800" dirty="0">
                <a:solidFill>
                  <a:srgbClr val="4118A8"/>
                </a:solidFill>
                <a:latin typeface="Times New Roman" panose="02020603050405020304" pitchFamily="18" charset="0"/>
                <a:cs typeface="Times New Roman" panose="02020603050405020304" pitchFamily="18" charset="0"/>
              </a:rPr>
              <a:t> ( </a:t>
            </a:r>
            <a:r>
              <a:rPr lang="en-US" altLang="x-none" sz="2800" dirty="0" err="1">
                <a:solidFill>
                  <a:srgbClr val="4118A8"/>
                </a:solidFill>
                <a:latin typeface="Times New Roman" panose="02020603050405020304" pitchFamily="18" charset="0"/>
                <a:cs typeface="Times New Roman" panose="02020603050405020304" pitchFamily="18" charset="0"/>
              </a:rPr>
              <a:t>chương</a:t>
            </a:r>
            <a:r>
              <a:rPr lang="en-US" altLang="x-none" sz="2800" dirty="0">
                <a:solidFill>
                  <a:srgbClr val="4118A8"/>
                </a:solidFill>
                <a:latin typeface="Times New Roman" panose="02020603050405020304" pitchFamily="18" charset="0"/>
                <a:cs typeface="Times New Roman" panose="02020603050405020304" pitchFamily="18" charset="0"/>
              </a:rPr>
              <a:t> XXI) </a:t>
            </a:r>
            <a:r>
              <a:rPr lang="en-US" altLang="x-none" sz="2800" dirty="0" err="1">
                <a:solidFill>
                  <a:srgbClr val="4118A8"/>
                </a:solidFill>
                <a:latin typeface="Times New Roman" panose="02020603050405020304" pitchFamily="18" charset="0"/>
                <a:cs typeface="Times New Roman" panose="02020603050405020304" pitchFamily="18" charset="0"/>
              </a:rPr>
              <a:t>của</a:t>
            </a:r>
            <a:r>
              <a:rPr lang="en-US" altLang="x-none" sz="2800" dirty="0">
                <a:solidFill>
                  <a:srgbClr val="4118A8"/>
                </a:solidFill>
                <a:latin typeface="Times New Roman" panose="02020603050405020304" pitchFamily="18" charset="0"/>
                <a:cs typeface="Times New Roman" panose="02020603050405020304" pitchFamily="18" charset="0"/>
              </a:rPr>
              <a:t> </a:t>
            </a:r>
            <a:r>
              <a:rPr lang="en-US" altLang="x-none" sz="2800" dirty="0" err="1">
                <a:solidFill>
                  <a:srgbClr val="4118A8"/>
                </a:solidFill>
                <a:latin typeface="Times New Roman" panose="02020603050405020304" pitchFamily="18" charset="0"/>
                <a:cs typeface="Times New Roman" panose="02020603050405020304" pitchFamily="18" charset="0"/>
              </a:rPr>
              <a:t>tác</a:t>
            </a:r>
            <a:r>
              <a:rPr lang="en-US" altLang="x-none" sz="2800" dirty="0">
                <a:solidFill>
                  <a:srgbClr val="4118A8"/>
                </a:solidFill>
                <a:latin typeface="Times New Roman" panose="02020603050405020304" pitchFamily="18" charset="0"/>
                <a:cs typeface="Times New Roman" panose="02020603050405020304" pitchFamily="18" charset="0"/>
              </a:rPr>
              <a:t> </a:t>
            </a:r>
            <a:r>
              <a:rPr lang="en-US" altLang="x-none" sz="2800" dirty="0" err="1">
                <a:solidFill>
                  <a:srgbClr val="4118A8"/>
                </a:solidFill>
                <a:latin typeface="Times New Roman" panose="02020603050405020304" pitchFamily="18" charset="0"/>
                <a:cs typeface="Times New Roman" panose="02020603050405020304" pitchFamily="18" charset="0"/>
              </a:rPr>
              <a:t>phẩm</a:t>
            </a:r>
            <a:r>
              <a:rPr lang="en-US" altLang="x-none" sz="2800" dirty="0">
                <a:solidFill>
                  <a:srgbClr val="4118A8"/>
                </a:solidFill>
                <a:latin typeface="Times New Roman" panose="02020603050405020304" pitchFamily="18" charset="0"/>
                <a:cs typeface="Times New Roman" panose="02020603050405020304" pitchFamily="18" charset="0"/>
              </a:rPr>
              <a:t> </a:t>
            </a:r>
            <a:r>
              <a:rPr lang="en-US" altLang="x-none" sz="2800" dirty="0" err="1">
                <a:solidFill>
                  <a:srgbClr val="4118A8"/>
                </a:solidFill>
                <a:latin typeface="Times New Roman" panose="02020603050405020304" pitchFamily="18" charset="0"/>
                <a:cs typeface="Times New Roman" panose="02020603050405020304" pitchFamily="18" charset="0"/>
              </a:rPr>
              <a:t>Hoàng</a:t>
            </a:r>
            <a:r>
              <a:rPr lang="en-US" altLang="x-none" sz="2800" dirty="0">
                <a:solidFill>
                  <a:srgbClr val="4118A8"/>
                </a:solidFill>
                <a:latin typeface="Times New Roman" panose="02020603050405020304" pitchFamily="18" charset="0"/>
                <a:cs typeface="Times New Roman" panose="02020603050405020304" pitchFamily="18" charset="0"/>
              </a:rPr>
              <a:t> </a:t>
            </a:r>
            <a:r>
              <a:rPr lang="en-US" altLang="x-none" sz="2800" dirty="0" err="1">
                <a:solidFill>
                  <a:srgbClr val="4118A8"/>
                </a:solidFill>
                <a:latin typeface="Times New Roman" panose="02020603050405020304" pitchFamily="18" charset="0"/>
                <a:cs typeface="Times New Roman" panose="02020603050405020304" pitchFamily="18" charset="0"/>
              </a:rPr>
              <a:t>tử</a:t>
            </a:r>
            <a:r>
              <a:rPr lang="en-US" altLang="x-none" sz="2800" dirty="0">
                <a:solidFill>
                  <a:srgbClr val="4118A8"/>
                </a:solidFill>
                <a:latin typeface="Times New Roman" panose="02020603050405020304" pitchFamily="18" charset="0"/>
                <a:cs typeface="Times New Roman" panose="02020603050405020304" pitchFamily="18" charset="0"/>
              </a:rPr>
              <a:t> </a:t>
            </a:r>
            <a:r>
              <a:rPr lang="en-US" altLang="x-none" sz="2800" dirty="0" err="1">
                <a:solidFill>
                  <a:srgbClr val="4118A8"/>
                </a:solidFill>
                <a:latin typeface="Times New Roman" panose="02020603050405020304" pitchFamily="18" charset="0"/>
                <a:cs typeface="Times New Roman" panose="02020603050405020304" pitchFamily="18" charset="0"/>
              </a:rPr>
              <a:t>bé</a:t>
            </a:r>
            <a:r>
              <a:rPr lang="en-US" altLang="x-none" sz="2800" dirty="0">
                <a:solidFill>
                  <a:srgbClr val="4118A8"/>
                </a:solidFill>
                <a:latin typeface="Times New Roman" panose="02020603050405020304" pitchFamily="18" charset="0"/>
                <a:cs typeface="Times New Roman" panose="02020603050405020304" pitchFamily="18" charset="0"/>
              </a:rPr>
              <a:t> ( </a:t>
            </a:r>
            <a:r>
              <a:rPr lang="en-US" altLang="x-none" sz="2800" dirty="0" err="1">
                <a:solidFill>
                  <a:srgbClr val="4118A8"/>
                </a:solidFill>
                <a:latin typeface="Times New Roman" panose="02020603050405020304" pitchFamily="18" charset="0"/>
                <a:cs typeface="Times New Roman" panose="02020603050405020304" pitchFamily="18" charset="0"/>
              </a:rPr>
              <a:t>tên</a:t>
            </a:r>
            <a:r>
              <a:rPr lang="en-US" altLang="x-none" sz="2800" dirty="0">
                <a:solidFill>
                  <a:srgbClr val="4118A8"/>
                </a:solidFill>
                <a:latin typeface="Times New Roman" panose="02020603050405020304" pitchFamily="18" charset="0"/>
                <a:cs typeface="Times New Roman" panose="02020603050405020304" pitchFamily="18" charset="0"/>
              </a:rPr>
              <a:t> </a:t>
            </a:r>
            <a:r>
              <a:rPr lang="en-US" altLang="x-none" sz="2800" dirty="0" err="1">
                <a:solidFill>
                  <a:srgbClr val="4118A8"/>
                </a:solidFill>
                <a:latin typeface="Times New Roman" panose="02020603050405020304" pitchFamily="18" charset="0"/>
                <a:cs typeface="Times New Roman" panose="02020603050405020304" pitchFamily="18" charset="0"/>
              </a:rPr>
              <a:t>tiếng</a:t>
            </a:r>
            <a:r>
              <a:rPr lang="en-US" altLang="x-none" sz="2800" dirty="0">
                <a:solidFill>
                  <a:srgbClr val="4118A8"/>
                </a:solidFill>
                <a:latin typeface="Times New Roman" panose="02020603050405020304" pitchFamily="18" charset="0"/>
                <a:cs typeface="Times New Roman" panose="02020603050405020304" pitchFamily="18" charset="0"/>
              </a:rPr>
              <a:t> </a:t>
            </a:r>
            <a:r>
              <a:rPr lang="en-US" altLang="x-none" sz="2800" dirty="0" err="1">
                <a:solidFill>
                  <a:srgbClr val="4118A8"/>
                </a:solidFill>
                <a:latin typeface="Times New Roman" panose="02020603050405020304" pitchFamily="18" charset="0"/>
                <a:cs typeface="Times New Roman" panose="02020603050405020304" pitchFamily="18" charset="0"/>
              </a:rPr>
              <a:t>Pháp</a:t>
            </a:r>
            <a:r>
              <a:rPr lang="en-US" altLang="x-none" sz="2800" dirty="0">
                <a:solidFill>
                  <a:srgbClr val="4118A8"/>
                </a:solidFill>
                <a:latin typeface="Times New Roman" panose="02020603050405020304" pitchFamily="18" charset="0"/>
                <a:cs typeface="Times New Roman" panose="02020603050405020304" pitchFamily="18" charset="0"/>
              </a:rPr>
              <a:t> </a:t>
            </a:r>
            <a:r>
              <a:rPr lang="en-US" sz="2800"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Le Petit Prince). </a:t>
            </a:r>
            <a:r>
              <a:rPr lang="en-US" sz="2800"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Xuất</a:t>
            </a:r>
            <a:r>
              <a:rPr lang="en-US" sz="2800"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năm</a:t>
            </a:r>
            <a:r>
              <a:rPr lang="en-US" sz="2800"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1943</a:t>
            </a:r>
            <a:endParaRPr lang="x-none" altLang="x-none" sz="2800" dirty="0">
              <a:solidFill>
                <a:srgbClr val="4118A8"/>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B3CCFC56-FBA2-4921-A420-BA4AB5096928}"/>
              </a:ext>
            </a:extLst>
          </p:cNvPr>
          <p:cNvSpPr txBox="1">
            <a:spLocks noChangeArrowheads="1"/>
          </p:cNvSpPr>
          <p:nvPr/>
        </p:nvSpPr>
        <p:spPr bwMode="auto">
          <a:xfrm>
            <a:off x="-60767" y="902866"/>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dirty="0">
                <a:solidFill>
                  <a:srgbClr val="4118A8"/>
                </a:solidFill>
                <a:latin typeface="Times New Roman" panose="02020603050405020304" pitchFamily="18" charset="0"/>
                <a:cs typeface="Times New Roman" panose="02020603050405020304" pitchFamily="18" charset="0"/>
              </a:rPr>
              <a:t>I. ĐỌC VĂN BẢN</a:t>
            </a:r>
          </a:p>
        </p:txBody>
      </p:sp>
      <p:sp>
        <p:nvSpPr>
          <p:cNvPr id="20" name="Rounded Rectangle 4">
            <a:extLst>
              <a:ext uri="{FF2B5EF4-FFF2-40B4-BE49-F238E27FC236}">
                <a16:creationId xmlns:a16="http://schemas.microsoft.com/office/drawing/2014/main" id="{F088E79B-791E-4B62-B975-033AC479911A}"/>
              </a:ext>
            </a:extLst>
          </p:cNvPr>
          <p:cNvSpPr/>
          <p:nvPr/>
        </p:nvSpPr>
        <p:spPr>
          <a:xfrm>
            <a:off x="471056" y="2474429"/>
            <a:ext cx="2827095" cy="42545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a. </a:t>
            </a:r>
            <a:r>
              <a:rPr lang="en-US" sz="2800" b="1" dirty="0" err="1">
                <a:solidFill>
                  <a:srgbClr val="FF0000"/>
                </a:solidFill>
                <a:latin typeface="Times New Roman" pitchFamily="18" charset="0"/>
                <a:cs typeface="Times New Roman" pitchFamily="18" charset="0"/>
              </a:rPr>
              <a:t>Tác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phẩm</a:t>
            </a:r>
            <a:endParaRPr lang="en-US" sz="2800" b="1" dirty="0">
              <a:solidFill>
                <a:srgbClr val="FF0000"/>
              </a:solidFill>
              <a:latin typeface="Times New Roman" pitchFamily="18" charset="0"/>
              <a:cs typeface="Times New Roman" pitchFamily="18" charset="0"/>
            </a:endParaRPr>
          </a:p>
        </p:txBody>
      </p:sp>
      <p:sp>
        <p:nvSpPr>
          <p:cNvPr id="21" name="TextBox 20">
            <a:extLst>
              <a:ext uri="{FF2B5EF4-FFF2-40B4-BE49-F238E27FC236}">
                <a16:creationId xmlns:a16="http://schemas.microsoft.com/office/drawing/2014/main" id="{749FBCF7-05D3-43AF-A9BC-5B30E9E665FF}"/>
              </a:ext>
            </a:extLst>
          </p:cNvPr>
          <p:cNvSpPr txBox="1">
            <a:spLocks noChangeArrowheads="1"/>
          </p:cNvSpPr>
          <p:nvPr/>
        </p:nvSpPr>
        <p:spPr bwMode="auto">
          <a:xfrm>
            <a:off x="251588" y="5260338"/>
            <a:ext cx="62277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x-none" sz="2400" dirty="0">
                <a:latin typeface="Times New Roman" panose="02020603050405020304" pitchFamily="18" charset="0"/>
                <a:cs typeface="Times New Roman" panose="02020603050405020304" pitchFamily="18" charset="0"/>
              </a:rPr>
              <a:t>* </a:t>
            </a:r>
            <a:r>
              <a:rPr lang="en-US" sz="2800" b="1" dirty="0" err="1">
                <a:solidFill>
                  <a:srgbClr val="4118A8"/>
                </a:solidFill>
                <a:latin typeface="Times New Roman" panose="02020603050405020304" pitchFamily="18" charset="0"/>
                <a:cs typeface="Times New Roman" panose="02020603050405020304" pitchFamily="18" charset="0"/>
              </a:rPr>
              <a:t>Thể</a:t>
            </a:r>
            <a:r>
              <a:rPr lang="en-US" sz="2800" b="1" dirty="0">
                <a:solidFill>
                  <a:srgbClr val="4118A8"/>
                </a:solidFill>
                <a:latin typeface="Times New Roman" panose="02020603050405020304" pitchFamily="18" charset="0"/>
                <a:cs typeface="Times New Roman" panose="02020603050405020304" pitchFamily="18" charset="0"/>
              </a:rPr>
              <a:t> </a:t>
            </a:r>
            <a:r>
              <a:rPr lang="en-US" sz="2800" b="1" dirty="0" err="1">
                <a:solidFill>
                  <a:srgbClr val="4118A8"/>
                </a:solidFill>
                <a:latin typeface="Times New Roman" panose="02020603050405020304" pitchFamily="18" charset="0"/>
                <a:cs typeface="Times New Roman" panose="02020603050405020304" pitchFamily="18" charset="0"/>
              </a:rPr>
              <a:t>loại</a:t>
            </a:r>
            <a:r>
              <a:rPr lang="en-US" sz="2800" b="1" dirty="0">
                <a:solidFill>
                  <a:srgbClr val="4118A8"/>
                </a:solidFill>
                <a:latin typeface="Times New Roman" panose="02020603050405020304" pitchFamily="18" charset="0"/>
                <a:cs typeface="Times New Roman" panose="02020603050405020304" pitchFamily="18" charset="0"/>
              </a:rPr>
              <a:t>: </a:t>
            </a:r>
            <a:r>
              <a:rPr lang="pt-BR" sz="2800" dirty="0">
                <a:solidFill>
                  <a:srgbClr val="4118A8"/>
                </a:solidFill>
                <a:latin typeface="Times New Roman" panose="02020603050405020304" pitchFamily="18" charset="0"/>
                <a:cs typeface="Times New Roman" panose="02020603050405020304" pitchFamily="18" charset="0"/>
              </a:rPr>
              <a:t>Truyện đồng thoại.</a:t>
            </a:r>
            <a:endParaRPr lang="en-US" sz="2800" dirty="0">
              <a:solidFill>
                <a:srgbClr val="4118A8"/>
              </a:solidFill>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74905926-AC05-4420-8D27-91C3CF8E5178}"/>
              </a:ext>
            </a:extLst>
          </p:cNvPr>
          <p:cNvSpPr/>
          <p:nvPr/>
        </p:nvSpPr>
        <p:spPr>
          <a:xfrm>
            <a:off x="274105" y="5980670"/>
            <a:ext cx="6524171" cy="368819"/>
          </a:xfrm>
          <a:prstGeom prst="rect">
            <a:avLst/>
          </a:prstGeom>
        </p:spPr>
        <p:txBody>
          <a:bodyPr wrap="square">
            <a:spAutoFit/>
          </a:bodyPr>
          <a:lstStyle/>
          <a:p>
            <a:pPr algn="just">
              <a:lnSpc>
                <a:spcPts val="2000"/>
              </a:lnSpc>
              <a:spcAft>
                <a:spcPts val="800"/>
              </a:spcAft>
            </a:pPr>
            <a:r>
              <a:rPr lang="en-US" sz="2800"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a:t>
            </a:r>
            <a:r>
              <a:rPr lang="en-US" sz="2800" b="1" i="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srgbClr val="4118A8"/>
                </a:solidFill>
                <a:latin typeface="Times New Roman" panose="02020603050405020304" pitchFamily="18" charset="0"/>
                <a:cs typeface="Times New Roman" panose="02020603050405020304" pitchFamily="18" charset="0"/>
              </a:rPr>
              <a:t>Nhân vật chính:</a:t>
            </a:r>
            <a:r>
              <a:rPr lang="vi-VN" sz="2800" dirty="0">
                <a:solidFill>
                  <a:srgbClr val="4118A8"/>
                </a:solidFill>
                <a:latin typeface="Times New Roman" panose="02020603050405020304" pitchFamily="18" charset="0"/>
                <a:cs typeface="Times New Roman" panose="02020603050405020304" pitchFamily="18" charset="0"/>
              </a:rPr>
              <a:t> Hoàng tử bé và Cáo</a:t>
            </a:r>
            <a:endParaRPr lang="en-US" sz="2800" dirty="0">
              <a:solidFill>
                <a:srgbClr val="4118A8"/>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238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ppt_x"/>
                                          </p:val>
                                        </p:tav>
                                        <p:tav tm="100000">
                                          <p:val>
                                            <p:strVal val="#ppt_x"/>
                                          </p:val>
                                        </p:tav>
                                      </p:tavLst>
                                    </p:anim>
                                    <p:anim calcmode="lin" valueType="num">
                                      <p:cBhvr additive="base">
                                        <p:cTn id="3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6">
            <a:extLst>
              <a:ext uri="{FF2B5EF4-FFF2-40B4-BE49-F238E27FC236}">
                <a16:creationId xmlns:a16="http://schemas.microsoft.com/office/drawing/2014/main" id="{5EBF8117-5A2E-4EC2-B34D-E2773F1CD479}"/>
              </a:ext>
            </a:extLst>
          </p:cNvPr>
          <p:cNvSpPr/>
          <p:nvPr/>
        </p:nvSpPr>
        <p:spPr>
          <a:xfrm>
            <a:off x="26822" y="38834"/>
            <a:ext cx="9117178"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pic>
        <p:nvPicPr>
          <p:cNvPr id="35" name="Picture 34" descr="Hoàng tử bé&quot;-trích dẫn hay | Hình ảnh, Prince, Truyền cảm hứng">
            <a:extLst>
              <a:ext uri="{FF2B5EF4-FFF2-40B4-BE49-F238E27FC236}">
                <a16:creationId xmlns:a16="http://schemas.microsoft.com/office/drawing/2014/main" id="{FF66F2D3-29E3-4CF6-BCE2-A24108CC9103}"/>
              </a:ext>
            </a:extLst>
          </p:cNvPr>
          <p:cNvPicPr/>
          <p:nvPr/>
        </p:nvPicPr>
        <p:blipFill rotWithShape="1">
          <a:blip r:embed="rId2" cstate="print">
            <a:extLst>
              <a:ext uri="{28A0092B-C50C-407E-A947-70E740481C1C}">
                <a14:useLocalDpi xmlns:a14="http://schemas.microsoft.com/office/drawing/2010/main" val="0"/>
              </a:ext>
            </a:extLst>
          </a:blip>
          <a:srcRect l="7216" r="19952" b="1"/>
          <a:stretch/>
        </p:blipFill>
        <p:spPr bwMode="auto">
          <a:xfrm>
            <a:off x="4994783" y="816554"/>
            <a:ext cx="2178379" cy="2868478"/>
          </a:xfrm>
          <a:prstGeom prst="rect">
            <a:avLst/>
          </a:prstGeom>
          <a:noFill/>
        </p:spPr>
      </p:pic>
      <p:pic>
        <p:nvPicPr>
          <p:cNvPr id="28" name="Picture 2" descr="Những bài học sâu sắc về tình yêu trong cuốn sách Hoàng Tử Bé">
            <a:extLst>
              <a:ext uri="{FF2B5EF4-FFF2-40B4-BE49-F238E27FC236}">
                <a16:creationId xmlns:a16="http://schemas.microsoft.com/office/drawing/2014/main" id="{3586DBD5-FE8E-D847-9961-BDEC954186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873" b="920"/>
          <a:stretch/>
        </p:blipFill>
        <p:spPr bwMode="auto">
          <a:xfrm>
            <a:off x="6492240" y="3922776"/>
            <a:ext cx="2445713" cy="2674304"/>
          </a:xfrm>
          <a:prstGeom prst="rect">
            <a:avLst/>
          </a:prstGeom>
          <a:solidFill>
            <a:srgbClr val="FFFFFF"/>
          </a:solidFill>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037" y="3761929"/>
            <a:ext cx="2421149" cy="309607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6432" y="3858768"/>
            <a:ext cx="2334356" cy="2915070"/>
          </a:xfrm>
          <a:prstGeom prst="rect">
            <a:avLst/>
          </a:prstGeom>
        </p:spPr>
      </p:pic>
      <p:pic>
        <p:nvPicPr>
          <p:cNvPr id="9" name="Picture 2" descr="https://encrypted-tbn0.gstatic.com/images?q=tbn:ANd9GcTBx8r0sDo636_yWgeN3mybcHrffiWZOQu7KUgfRxBbaUNWZwU-4pDcRUtsJhs&amp;usqp=CA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1117" y="776026"/>
            <a:ext cx="2339403" cy="2836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75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6" presetClass="entr" presetSubtype="16" fill="hold" nodeType="withEffect">
                                  <p:stCondLst>
                                    <p:cond delay="0"/>
                                  </p:stCondLst>
                                  <p:childTnLst>
                                    <p:set>
                                      <p:cBhvr>
                                        <p:cTn id="8" dur="1" fill="hold">
                                          <p:stCondLst>
                                            <p:cond delay="0"/>
                                          </p:stCondLst>
                                        </p:cTn>
                                        <p:tgtEl>
                                          <p:spTgt spid="28"/>
                                        </p:tgtEl>
                                        <p:attrNameLst>
                                          <p:attrName>style.visibility</p:attrName>
                                        </p:attrNameLst>
                                      </p:cBhvr>
                                      <p:to>
                                        <p:strVal val="visible"/>
                                      </p:to>
                                    </p:set>
                                    <p:animEffect transition="in" filter="circle(in)">
                                      <p:cBhvr>
                                        <p:cTn id="9" dur="2000"/>
                                        <p:tgtEl>
                                          <p:spTgt spid="28"/>
                                        </p:tgtEl>
                                      </p:cBhvr>
                                    </p:animEffect>
                                  </p:childTnLst>
                                </p:cTn>
                              </p:par>
                              <p:par>
                                <p:cTn id="10" presetID="2" presetClass="entr" presetSubtype="4"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1"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16" presetClass="entr" presetSubtype="2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0">
            <a:extLst>
              <a:ext uri="{FF2B5EF4-FFF2-40B4-BE49-F238E27FC236}">
                <a16:creationId xmlns:a16="http://schemas.microsoft.com/office/drawing/2014/main" id="{4C1DB616-DA59-4B09-A6AC-2F864CB37685}"/>
              </a:ext>
            </a:extLst>
          </p:cNvPr>
          <p:cNvSpPr>
            <a:spLocks noChangeArrowheads="1"/>
          </p:cNvSpPr>
          <p:nvPr/>
        </p:nvSpPr>
        <p:spPr bwMode="gray">
          <a:xfrm rot="5400000">
            <a:off x="-1236157" y="1216094"/>
            <a:ext cx="4275137" cy="3212523"/>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rgbClr val="00CCFF"/>
              </a:gs>
              <a:gs pos="50000">
                <a:schemeClr val="bg1">
                  <a:alpha val="0"/>
                </a:schemeClr>
              </a:gs>
              <a:gs pos="100000">
                <a:srgbClr val="00CCFF"/>
              </a:gs>
            </a:gsLst>
            <a:lin ang="5400000" scaled="1"/>
          </a:gradFill>
          <a:ln w="9525" algn="ctr">
            <a:noFill/>
            <a:miter lim="800000"/>
            <a:headEnd/>
            <a:tailEnd/>
          </a:ln>
          <a:effectLst/>
        </p:spPr>
        <p:txBody>
          <a:bodyPr wrap="none" anchor="ctr"/>
          <a:lstStyle/>
          <a:p>
            <a:pPr algn="ctr">
              <a:defRPr/>
            </a:pPr>
            <a:endParaRPr lang="en-US"/>
          </a:p>
        </p:txBody>
      </p:sp>
      <p:grpSp>
        <p:nvGrpSpPr>
          <p:cNvPr id="23557" name="Group 3">
            <a:extLst>
              <a:ext uri="{FF2B5EF4-FFF2-40B4-BE49-F238E27FC236}">
                <a16:creationId xmlns:a16="http://schemas.microsoft.com/office/drawing/2014/main" id="{07C569CB-4AEC-41CD-89E3-23127F2FCB30}"/>
              </a:ext>
            </a:extLst>
          </p:cNvPr>
          <p:cNvGrpSpPr>
            <a:grpSpLocks/>
          </p:cNvGrpSpPr>
          <p:nvPr/>
        </p:nvGrpSpPr>
        <p:grpSpPr bwMode="auto">
          <a:xfrm>
            <a:off x="1524000" y="1087583"/>
            <a:ext cx="869950" cy="665163"/>
            <a:chOff x="1110" y="2656"/>
            <a:chExt cx="1549" cy="1351"/>
          </a:xfrm>
        </p:grpSpPr>
        <p:sp>
          <p:nvSpPr>
            <p:cNvPr id="11286" name="AutoShape 4">
              <a:extLst>
                <a:ext uri="{FF2B5EF4-FFF2-40B4-BE49-F238E27FC236}">
                  <a16:creationId xmlns:a16="http://schemas.microsoft.com/office/drawing/2014/main" id="{715CBA7A-5288-479F-8345-26A018D898FC}"/>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11287" name="AutoShape 5">
              <a:extLst>
                <a:ext uri="{FF2B5EF4-FFF2-40B4-BE49-F238E27FC236}">
                  <a16:creationId xmlns:a16="http://schemas.microsoft.com/office/drawing/2014/main" id="{3AFFD96F-8845-42A7-9A00-EAA32F7E7D0E}"/>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8" name="AutoShape 6">
              <a:extLst>
                <a:ext uri="{FF2B5EF4-FFF2-40B4-BE49-F238E27FC236}">
                  <a16:creationId xmlns:a16="http://schemas.microsoft.com/office/drawing/2014/main" id="{90861772-8834-449F-8558-19D8D42A32B3}"/>
                </a:ext>
              </a:extLst>
            </p:cNvPr>
            <p:cNvSpPr>
              <a:spLocks noChangeArrowheads="1"/>
            </p:cNvSpPr>
            <p:nvPr/>
          </p:nvSpPr>
          <p:spPr bwMode="gray">
            <a:xfrm>
              <a:off x="1198" y="2737"/>
              <a:ext cx="1351" cy="1167"/>
            </a:xfrm>
            <a:prstGeom prst="hexagon">
              <a:avLst>
                <a:gd name="adj" fmla="val 28896"/>
                <a:gd name="vf" fmla="val 115470"/>
              </a:avLst>
            </a:prstGeom>
            <a:gradFill rotWithShape="1">
              <a:gsLst>
                <a:gs pos="0">
                  <a:schemeClr val="folHlink">
                    <a:gamma/>
                    <a:shade val="46275"/>
                    <a:invGamma/>
                  </a:schemeClr>
                </a:gs>
                <a:gs pos="100000">
                  <a:schemeClr val="folHlink"/>
                </a:gs>
              </a:gsLst>
              <a:lin ang="2700000" scaled="1"/>
            </a:gradFill>
            <a:ln w="9525">
              <a:solidFill>
                <a:schemeClr val="tx1"/>
              </a:solidFill>
              <a:miter lim="800000"/>
              <a:headEnd/>
              <a:tailEnd/>
            </a:ln>
            <a:effectLst/>
          </p:spPr>
          <p:txBody>
            <a:bodyPr wrap="none" anchor="ctr"/>
            <a:lstStyle/>
            <a:p>
              <a:pPr algn="ctr">
                <a:defRPr/>
              </a:pPr>
              <a:endParaRPr lang="en-US"/>
            </a:p>
          </p:txBody>
        </p:sp>
      </p:grpSp>
      <p:sp>
        <p:nvSpPr>
          <p:cNvPr id="11270" name="Text Box 13">
            <a:extLst>
              <a:ext uri="{FF2B5EF4-FFF2-40B4-BE49-F238E27FC236}">
                <a16:creationId xmlns:a16="http://schemas.microsoft.com/office/drawing/2014/main" id="{5892A374-7DEE-43F8-99F3-46670FF12155}"/>
              </a:ext>
            </a:extLst>
          </p:cNvPr>
          <p:cNvSpPr txBox="1">
            <a:spLocks noChangeArrowheads="1"/>
          </p:cNvSpPr>
          <p:nvPr/>
        </p:nvSpPr>
        <p:spPr bwMode="gray">
          <a:xfrm>
            <a:off x="1657350" y="1191486"/>
            <a:ext cx="628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chemeClr val="bg1"/>
                </a:solidFill>
                <a:latin typeface="Times New Roman" panose="02020603050405020304" pitchFamily="18" charset="0"/>
                <a:cs typeface="Times New Roman" panose="02020603050405020304" pitchFamily="18" charset="0"/>
              </a:rPr>
              <a:t>P1</a:t>
            </a:r>
          </a:p>
        </p:txBody>
      </p:sp>
      <p:grpSp>
        <p:nvGrpSpPr>
          <p:cNvPr id="23559" name="Group 7">
            <a:extLst>
              <a:ext uri="{FF2B5EF4-FFF2-40B4-BE49-F238E27FC236}">
                <a16:creationId xmlns:a16="http://schemas.microsoft.com/office/drawing/2014/main" id="{17B2F7C7-7C71-4DF4-89C4-2E0A62236355}"/>
              </a:ext>
            </a:extLst>
          </p:cNvPr>
          <p:cNvGrpSpPr>
            <a:grpSpLocks/>
          </p:cNvGrpSpPr>
          <p:nvPr/>
        </p:nvGrpSpPr>
        <p:grpSpPr bwMode="auto">
          <a:xfrm>
            <a:off x="2027238" y="2542307"/>
            <a:ext cx="762000" cy="665163"/>
            <a:chOff x="3174" y="2656"/>
            <a:chExt cx="1549" cy="1351"/>
          </a:xfrm>
        </p:grpSpPr>
        <p:sp>
          <p:nvSpPr>
            <p:cNvPr id="11283" name="AutoShape 8">
              <a:extLst>
                <a:ext uri="{FF2B5EF4-FFF2-40B4-BE49-F238E27FC236}">
                  <a16:creationId xmlns:a16="http://schemas.microsoft.com/office/drawing/2014/main" id="{828DD86A-440D-40CA-B1C7-967EBC1AA2D7}"/>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11284" name="AutoShape 9">
              <a:extLst>
                <a:ext uri="{FF2B5EF4-FFF2-40B4-BE49-F238E27FC236}">
                  <a16:creationId xmlns:a16="http://schemas.microsoft.com/office/drawing/2014/main" id="{BB015B0E-BFDB-4020-8F2A-A99257A9264B}"/>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13" name="AutoShape 10">
              <a:extLst>
                <a:ext uri="{FF2B5EF4-FFF2-40B4-BE49-F238E27FC236}">
                  <a16:creationId xmlns:a16="http://schemas.microsoft.com/office/drawing/2014/main" id="{29D53927-BA74-49EA-9E97-068FEA981DBC}"/>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algn="ctr">
                <a:defRPr/>
              </a:pPr>
              <a:endParaRPr lang="en-US"/>
            </a:p>
          </p:txBody>
        </p:sp>
      </p:grpSp>
      <p:sp>
        <p:nvSpPr>
          <p:cNvPr id="11272" name="Text Box 16">
            <a:extLst>
              <a:ext uri="{FF2B5EF4-FFF2-40B4-BE49-F238E27FC236}">
                <a16:creationId xmlns:a16="http://schemas.microsoft.com/office/drawing/2014/main" id="{EA9E7924-CC94-4350-8A80-B5C9EFCCF441}"/>
              </a:ext>
            </a:extLst>
          </p:cNvPr>
          <p:cNvSpPr txBox="1">
            <a:spLocks noChangeArrowheads="1"/>
          </p:cNvSpPr>
          <p:nvPr/>
        </p:nvSpPr>
        <p:spPr bwMode="gray">
          <a:xfrm>
            <a:off x="2132999" y="2570161"/>
            <a:ext cx="5838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chemeClr val="bg1"/>
                </a:solidFill>
                <a:latin typeface="Times New Roman" panose="02020603050405020304" pitchFamily="18" charset="0"/>
                <a:cs typeface="Times New Roman" panose="02020603050405020304" pitchFamily="18" charset="0"/>
              </a:rPr>
              <a:t>P2</a:t>
            </a:r>
          </a:p>
        </p:txBody>
      </p:sp>
      <p:grpSp>
        <p:nvGrpSpPr>
          <p:cNvPr id="2" name="Group 1">
            <a:extLst>
              <a:ext uri="{FF2B5EF4-FFF2-40B4-BE49-F238E27FC236}">
                <a16:creationId xmlns:a16="http://schemas.microsoft.com/office/drawing/2014/main" id="{4754E04D-12BB-4B31-8034-DE1409015BC7}"/>
              </a:ext>
            </a:extLst>
          </p:cNvPr>
          <p:cNvGrpSpPr>
            <a:grpSpLocks/>
          </p:cNvGrpSpPr>
          <p:nvPr/>
        </p:nvGrpSpPr>
        <p:grpSpPr bwMode="auto">
          <a:xfrm>
            <a:off x="1866900" y="3726600"/>
            <a:ext cx="838200" cy="665162"/>
            <a:chOff x="1676400" y="4821238"/>
            <a:chExt cx="838200" cy="665162"/>
          </a:xfrm>
        </p:grpSpPr>
        <p:grpSp>
          <p:nvGrpSpPr>
            <p:cNvPr id="11278" name="Group 17">
              <a:extLst>
                <a:ext uri="{FF2B5EF4-FFF2-40B4-BE49-F238E27FC236}">
                  <a16:creationId xmlns:a16="http://schemas.microsoft.com/office/drawing/2014/main" id="{1AF752D1-9B19-4D30-A0F3-9BC26605C39A}"/>
                </a:ext>
              </a:extLst>
            </p:cNvPr>
            <p:cNvGrpSpPr>
              <a:grpSpLocks/>
            </p:cNvGrpSpPr>
            <p:nvPr/>
          </p:nvGrpSpPr>
          <p:grpSpPr bwMode="auto">
            <a:xfrm>
              <a:off x="1676400" y="4821238"/>
              <a:ext cx="762000" cy="665162"/>
              <a:chOff x="1110" y="2656"/>
              <a:chExt cx="1549" cy="1351"/>
            </a:xfrm>
          </p:grpSpPr>
          <p:sp>
            <p:nvSpPr>
              <p:cNvPr id="11280" name="AutoShape 18">
                <a:extLst>
                  <a:ext uri="{FF2B5EF4-FFF2-40B4-BE49-F238E27FC236}">
                    <a16:creationId xmlns:a16="http://schemas.microsoft.com/office/drawing/2014/main" id="{9A7B2A08-737D-42CB-A7C6-2C899FD1B1C9}"/>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11281" name="AutoShape 19">
                <a:extLst>
                  <a:ext uri="{FF2B5EF4-FFF2-40B4-BE49-F238E27FC236}">
                    <a16:creationId xmlns:a16="http://schemas.microsoft.com/office/drawing/2014/main" id="{1186FA0D-1EC0-437F-B5A8-49FC7F9466F1}"/>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18" name="AutoShape 20">
                <a:extLst>
                  <a:ext uri="{FF2B5EF4-FFF2-40B4-BE49-F238E27FC236}">
                    <a16:creationId xmlns:a16="http://schemas.microsoft.com/office/drawing/2014/main" id="{03CF9E90-619C-46CA-802F-0919CA12F6E3}"/>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folHlink">
                      <a:gamma/>
                      <a:shade val="46275"/>
                      <a:invGamma/>
                    </a:schemeClr>
                  </a:gs>
                  <a:gs pos="100000">
                    <a:schemeClr val="folHlink"/>
                  </a:gs>
                </a:gsLst>
                <a:lin ang="2700000" scaled="1"/>
              </a:gradFill>
              <a:ln w="9525">
                <a:solidFill>
                  <a:schemeClr val="tx1"/>
                </a:solidFill>
                <a:miter lim="800000"/>
                <a:headEnd/>
                <a:tailEnd/>
              </a:ln>
              <a:effectLst/>
            </p:spPr>
            <p:txBody>
              <a:bodyPr wrap="none" anchor="ctr"/>
              <a:lstStyle/>
              <a:p>
                <a:pPr algn="ctr">
                  <a:defRPr/>
                </a:pPr>
                <a:endParaRPr lang="en-US"/>
              </a:p>
            </p:txBody>
          </p:sp>
        </p:grpSp>
        <p:sp>
          <p:nvSpPr>
            <p:cNvPr id="11279" name="Text Box 23">
              <a:extLst>
                <a:ext uri="{FF2B5EF4-FFF2-40B4-BE49-F238E27FC236}">
                  <a16:creationId xmlns:a16="http://schemas.microsoft.com/office/drawing/2014/main" id="{89E51117-C76F-4281-A16A-E6F87E796C28}"/>
                </a:ext>
              </a:extLst>
            </p:cNvPr>
            <p:cNvSpPr txBox="1">
              <a:spLocks noChangeArrowheads="1"/>
            </p:cNvSpPr>
            <p:nvPr/>
          </p:nvSpPr>
          <p:spPr bwMode="gray">
            <a:xfrm>
              <a:off x="1682795" y="4862946"/>
              <a:ext cx="8318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chemeClr val="bg1"/>
                  </a:solidFill>
                  <a:latin typeface="Times New Roman" panose="02020603050405020304" pitchFamily="18" charset="0"/>
                  <a:cs typeface="Times New Roman" panose="02020603050405020304" pitchFamily="18" charset="0"/>
                </a:rPr>
                <a:t>P3</a:t>
              </a:r>
            </a:p>
          </p:txBody>
        </p:sp>
      </p:grpSp>
      <p:sp>
        <p:nvSpPr>
          <p:cNvPr id="20" name="Oval 19">
            <a:extLst>
              <a:ext uri="{FF2B5EF4-FFF2-40B4-BE49-F238E27FC236}">
                <a16:creationId xmlns:a16="http://schemas.microsoft.com/office/drawing/2014/main" id="{7C8A8056-2C69-486F-8784-E7CB50C275EE}"/>
              </a:ext>
            </a:extLst>
          </p:cNvPr>
          <p:cNvSpPr/>
          <p:nvPr/>
        </p:nvSpPr>
        <p:spPr bwMode="auto">
          <a:xfrm>
            <a:off x="304800" y="2429545"/>
            <a:ext cx="1667012" cy="1076639"/>
          </a:xfrm>
          <a:prstGeom prst="ellipse">
            <a:avLst/>
          </a:prstGeom>
          <a:solidFill>
            <a:schemeClr val="bg1"/>
          </a:solidFill>
          <a:ln w="38100">
            <a:solidFill>
              <a:srgbClr val="FF0000"/>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wrap="none"/>
          <a:lstStyle/>
          <a:p>
            <a:pPr algn="ctr" fontAlgn="auto">
              <a:spcAft>
                <a:spcPts val="0"/>
              </a:spcAft>
              <a:defRPr/>
            </a:pPr>
            <a:r>
              <a:rPr lang="en-US" sz="2800" b="1" dirty="0">
                <a:solidFill>
                  <a:schemeClr val="tx1"/>
                </a:solidFill>
                <a:latin typeface="Times New Roman" pitchFamily="18" charset="0"/>
                <a:cs typeface="Times New Roman" pitchFamily="18" charset="0"/>
              </a:rPr>
              <a:t>BỐ CỤC</a:t>
            </a:r>
          </a:p>
          <a:p>
            <a:pPr algn="ctr" eaLnBrk="1" hangingPunct="1">
              <a:defRPr/>
            </a:pP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21" name="Text Box 12">
            <a:extLst>
              <a:ext uri="{FF2B5EF4-FFF2-40B4-BE49-F238E27FC236}">
                <a16:creationId xmlns:a16="http://schemas.microsoft.com/office/drawing/2014/main" id="{DAF36C60-DDEA-4E5B-830D-47294CFC3640}"/>
              </a:ext>
            </a:extLst>
          </p:cNvPr>
          <p:cNvSpPr txBox="1">
            <a:spLocks noChangeArrowheads="1"/>
          </p:cNvSpPr>
          <p:nvPr/>
        </p:nvSpPr>
        <p:spPr bwMode="auto">
          <a:xfrm>
            <a:off x="2512333" y="1065437"/>
            <a:ext cx="6530067" cy="830997"/>
          </a:xfrm>
          <a:prstGeom prst="rect">
            <a:avLst/>
          </a:prstGeom>
          <a:solidFill>
            <a:srgbClr val="FA8A36"/>
          </a:solidFill>
          <a:ln>
            <a:solidFill>
              <a:srgbClr val="FF0000"/>
            </a:solidFill>
          </a:ln>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defRPr sz="1400" b="1">
                <a:solidFill>
                  <a:schemeClr val="bg1"/>
                </a:solidFill>
                <a:latin typeface="Arial" charset="0"/>
              </a:defRPr>
            </a:lvl1pPr>
            <a:lvl2pPr marL="742950" indent="-285750" eaLnBrk="0" hangingPunct="0">
              <a:defRPr sz="1400" b="1">
                <a:solidFill>
                  <a:schemeClr val="bg1"/>
                </a:solidFill>
                <a:latin typeface="Arial" charset="0"/>
              </a:defRPr>
            </a:lvl2pPr>
            <a:lvl3pPr marL="1143000" indent="-228600" eaLnBrk="0" hangingPunct="0">
              <a:defRPr sz="1400" b="1">
                <a:solidFill>
                  <a:schemeClr val="bg1"/>
                </a:solidFill>
                <a:latin typeface="Arial" charset="0"/>
              </a:defRPr>
            </a:lvl3pPr>
            <a:lvl4pPr marL="1600200" indent="-228600" eaLnBrk="0" hangingPunct="0">
              <a:defRPr sz="1400" b="1">
                <a:solidFill>
                  <a:schemeClr val="bg1"/>
                </a:solidFill>
                <a:latin typeface="Arial" charset="0"/>
              </a:defRPr>
            </a:lvl4pPr>
            <a:lvl5pPr marL="2057400" indent="-228600" eaLnBrk="0" hangingPunct="0">
              <a:defRPr sz="1400" b="1">
                <a:solidFill>
                  <a:schemeClr val="bg1"/>
                </a:solidFill>
                <a:latin typeface="Arial" charset="0"/>
              </a:defRPr>
            </a:lvl5pPr>
            <a:lvl6pPr marL="2514600" indent="-228600" eaLnBrk="0" fontAlgn="base" hangingPunct="0">
              <a:spcBef>
                <a:spcPct val="0"/>
              </a:spcBef>
              <a:spcAft>
                <a:spcPct val="0"/>
              </a:spcAft>
              <a:defRPr sz="1400" b="1">
                <a:solidFill>
                  <a:schemeClr val="bg1"/>
                </a:solidFill>
                <a:latin typeface="Arial" charset="0"/>
              </a:defRPr>
            </a:lvl6pPr>
            <a:lvl7pPr marL="2971800" indent="-228600" eaLnBrk="0" fontAlgn="base" hangingPunct="0">
              <a:spcBef>
                <a:spcPct val="0"/>
              </a:spcBef>
              <a:spcAft>
                <a:spcPct val="0"/>
              </a:spcAft>
              <a:defRPr sz="1400" b="1">
                <a:solidFill>
                  <a:schemeClr val="bg1"/>
                </a:solidFill>
                <a:latin typeface="Arial" charset="0"/>
              </a:defRPr>
            </a:lvl7pPr>
            <a:lvl8pPr marL="3429000" indent="-228600" eaLnBrk="0" fontAlgn="base" hangingPunct="0">
              <a:spcBef>
                <a:spcPct val="0"/>
              </a:spcBef>
              <a:spcAft>
                <a:spcPct val="0"/>
              </a:spcAft>
              <a:defRPr sz="1400" b="1">
                <a:solidFill>
                  <a:schemeClr val="bg1"/>
                </a:solidFill>
                <a:latin typeface="Arial" charset="0"/>
              </a:defRPr>
            </a:lvl8pPr>
            <a:lvl9pPr marL="3886200" indent="-228600" eaLnBrk="0" fontAlgn="base" hangingPunct="0">
              <a:spcBef>
                <a:spcPct val="0"/>
              </a:spcBef>
              <a:spcAft>
                <a:spcPct val="0"/>
              </a:spcAft>
              <a:defRPr sz="1400" b="1">
                <a:solidFill>
                  <a:schemeClr val="bg1"/>
                </a:solidFill>
                <a:latin typeface="Arial" charset="0"/>
              </a:defRPr>
            </a:lvl9pPr>
          </a:lstStyle>
          <a:p>
            <a:r>
              <a:rPr lang="nl-NL"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Từ đầu… </a:t>
            </a:r>
            <a:r>
              <a:rPr lang="en-US" sz="2400" i="1">
                <a:solidFill>
                  <a:schemeClr val="tx1"/>
                </a:solidFill>
                <a:latin typeface="Times New Roman" panose="02020603050405020304" pitchFamily="18" charset="0"/>
                <a:cs typeface="Times New Roman" panose="02020603050405020304" pitchFamily="18" charset="0"/>
              </a:rPr>
              <a:t>mình chưa được cảm hóa</a:t>
            </a:r>
            <a:r>
              <a:rPr lang="en-US" sz="2400">
                <a:solidFill>
                  <a:schemeClr val="tx1"/>
                </a:solidFill>
                <a:latin typeface="Times New Roman" panose="02020603050405020304" pitchFamily="18" charset="0"/>
                <a:cs typeface="Times New Roman" panose="02020603050405020304" pitchFamily="18" charset="0"/>
              </a:rPr>
              <a:t>: </a:t>
            </a:r>
          </a:p>
          <a:p>
            <a:r>
              <a:rPr lang="en-US" sz="2400">
                <a:solidFill>
                  <a:srgbClr val="4118A8"/>
                </a:solidFill>
                <a:latin typeface="Times New Roman" panose="02020603050405020304" pitchFamily="18" charset="0"/>
                <a:cs typeface="Times New Roman" panose="02020603050405020304" pitchFamily="18" charset="0"/>
              </a:rPr>
              <a:t>=&gt; Bối cảnh cuộc gặp gỡ giữa cậu bé và con cáo</a:t>
            </a:r>
            <a:r>
              <a:rPr lang="en-US" sz="2400">
                <a:solidFill>
                  <a:schemeClr val="tx1"/>
                </a:solidFill>
                <a:latin typeface="Times New Roman" panose="02020603050405020304" pitchFamily="18" charset="0"/>
                <a:cs typeface="Times New Roman" panose="02020603050405020304" pitchFamily="18" charset="0"/>
              </a:rPr>
              <a:t>.</a:t>
            </a:r>
          </a:p>
        </p:txBody>
      </p:sp>
      <p:sp>
        <p:nvSpPr>
          <p:cNvPr id="22" name="Text Box 15">
            <a:extLst>
              <a:ext uri="{FF2B5EF4-FFF2-40B4-BE49-F238E27FC236}">
                <a16:creationId xmlns:a16="http://schemas.microsoft.com/office/drawing/2014/main" id="{0BA822C0-F63B-4570-B74A-CD6B712BD14D}"/>
              </a:ext>
            </a:extLst>
          </p:cNvPr>
          <p:cNvSpPr txBox="1">
            <a:spLocks noChangeArrowheads="1"/>
          </p:cNvSpPr>
          <p:nvPr/>
        </p:nvSpPr>
        <p:spPr bwMode="auto">
          <a:xfrm>
            <a:off x="2808515" y="2211737"/>
            <a:ext cx="6146800" cy="1200329"/>
          </a:xfrm>
          <a:prstGeom prst="rect">
            <a:avLst/>
          </a:prstGeom>
          <a:solidFill>
            <a:srgbClr val="FFFF66"/>
          </a:solidFill>
          <a:ln>
            <a:solidFill>
              <a:srgbClr val="FF0000"/>
            </a:solidFill>
          </a:ln>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defRPr sz="1400" b="1">
                <a:solidFill>
                  <a:schemeClr val="bg1"/>
                </a:solidFill>
                <a:latin typeface="Arial" charset="0"/>
              </a:defRPr>
            </a:lvl1pPr>
            <a:lvl2pPr marL="742950" indent="-285750" eaLnBrk="0" hangingPunct="0">
              <a:defRPr sz="1400" b="1">
                <a:solidFill>
                  <a:schemeClr val="bg1"/>
                </a:solidFill>
                <a:latin typeface="Arial" charset="0"/>
              </a:defRPr>
            </a:lvl2pPr>
            <a:lvl3pPr marL="1143000" indent="-228600" eaLnBrk="0" hangingPunct="0">
              <a:defRPr sz="1400" b="1">
                <a:solidFill>
                  <a:schemeClr val="bg1"/>
                </a:solidFill>
                <a:latin typeface="Arial" charset="0"/>
              </a:defRPr>
            </a:lvl3pPr>
            <a:lvl4pPr marL="1600200" indent="-228600" eaLnBrk="0" hangingPunct="0">
              <a:defRPr sz="1400" b="1">
                <a:solidFill>
                  <a:schemeClr val="bg1"/>
                </a:solidFill>
                <a:latin typeface="Arial" charset="0"/>
              </a:defRPr>
            </a:lvl4pPr>
            <a:lvl5pPr marL="2057400" indent="-228600" eaLnBrk="0" hangingPunct="0">
              <a:defRPr sz="1400" b="1">
                <a:solidFill>
                  <a:schemeClr val="bg1"/>
                </a:solidFill>
                <a:latin typeface="Arial" charset="0"/>
              </a:defRPr>
            </a:lvl5pPr>
            <a:lvl6pPr marL="2514600" indent="-228600" eaLnBrk="0" fontAlgn="base" hangingPunct="0">
              <a:spcBef>
                <a:spcPct val="0"/>
              </a:spcBef>
              <a:spcAft>
                <a:spcPct val="0"/>
              </a:spcAft>
              <a:defRPr sz="1400" b="1">
                <a:solidFill>
                  <a:schemeClr val="bg1"/>
                </a:solidFill>
                <a:latin typeface="Arial" charset="0"/>
              </a:defRPr>
            </a:lvl6pPr>
            <a:lvl7pPr marL="2971800" indent="-228600" eaLnBrk="0" fontAlgn="base" hangingPunct="0">
              <a:spcBef>
                <a:spcPct val="0"/>
              </a:spcBef>
              <a:spcAft>
                <a:spcPct val="0"/>
              </a:spcAft>
              <a:defRPr sz="1400" b="1">
                <a:solidFill>
                  <a:schemeClr val="bg1"/>
                </a:solidFill>
                <a:latin typeface="Arial" charset="0"/>
              </a:defRPr>
            </a:lvl7pPr>
            <a:lvl8pPr marL="3429000" indent="-228600" eaLnBrk="0" fontAlgn="base" hangingPunct="0">
              <a:spcBef>
                <a:spcPct val="0"/>
              </a:spcBef>
              <a:spcAft>
                <a:spcPct val="0"/>
              </a:spcAft>
              <a:defRPr sz="1400" b="1">
                <a:solidFill>
                  <a:schemeClr val="bg1"/>
                </a:solidFill>
                <a:latin typeface="Arial" charset="0"/>
              </a:defRPr>
            </a:lvl8pPr>
            <a:lvl9pPr marL="3886200" indent="-228600" eaLnBrk="0" fontAlgn="base" hangingPunct="0">
              <a:spcBef>
                <a:spcPct val="0"/>
              </a:spcBef>
              <a:spcAft>
                <a:spcPct val="0"/>
              </a:spcAft>
              <a:defRPr sz="1400" b="1">
                <a:solidFill>
                  <a:schemeClr val="bg1"/>
                </a:solidFill>
                <a:latin typeface="Arial" charset="0"/>
              </a:defRPr>
            </a:lvl9pPr>
          </a:lstStyle>
          <a:p>
            <a:r>
              <a:rPr lang="en-US" sz="2400" i="1">
                <a:solidFill>
                  <a:schemeClr val="tx1"/>
                </a:solidFill>
                <a:latin typeface="Times New Roman" panose="02020603050405020304" pitchFamily="18" charset="0"/>
                <a:cs typeface="Times New Roman" panose="02020603050405020304" pitchFamily="18" charset="0"/>
              </a:rPr>
              <a:t>Tiếp theo ...duy nhất trên đời:</a:t>
            </a:r>
            <a:r>
              <a:rPr lang="en-US" sz="2400">
                <a:solidFill>
                  <a:schemeClr val="tx1"/>
                </a:solidFill>
                <a:latin typeface="Times New Roman" panose="02020603050405020304" pitchFamily="18" charset="0"/>
                <a:cs typeface="Times New Roman" panose="02020603050405020304" pitchFamily="18" charset="0"/>
              </a:rPr>
              <a:t> </a:t>
            </a:r>
          </a:p>
          <a:p>
            <a:r>
              <a:rPr lang="en-US" sz="2400">
                <a:solidFill>
                  <a:srgbClr val="4118A8"/>
                </a:solidFill>
                <a:latin typeface="Times New Roman" panose="02020603050405020304" pitchFamily="18" charset="0"/>
                <a:cs typeface="Times New Roman" panose="02020603050405020304" pitchFamily="18" charset="0"/>
              </a:rPr>
              <a:t>=&gt; Cuộc trò chuyện và sự cảm hóa của cậu bé dành cho cáo.</a:t>
            </a:r>
          </a:p>
        </p:txBody>
      </p:sp>
      <p:sp>
        <p:nvSpPr>
          <p:cNvPr id="23" name="Text Box 22">
            <a:extLst>
              <a:ext uri="{FF2B5EF4-FFF2-40B4-BE49-F238E27FC236}">
                <a16:creationId xmlns:a16="http://schemas.microsoft.com/office/drawing/2014/main" id="{3251DFDB-BD81-487F-BE1B-353EFFC16FF9}"/>
              </a:ext>
            </a:extLst>
          </p:cNvPr>
          <p:cNvSpPr txBox="1">
            <a:spLocks noChangeArrowheads="1"/>
          </p:cNvSpPr>
          <p:nvPr/>
        </p:nvSpPr>
        <p:spPr bwMode="auto">
          <a:xfrm>
            <a:off x="2630717" y="3675406"/>
            <a:ext cx="6146800" cy="830997"/>
          </a:xfrm>
          <a:prstGeom prst="rect">
            <a:avLst/>
          </a:prstGeom>
          <a:solidFill>
            <a:schemeClr val="accent2">
              <a:lumMod val="60000"/>
              <a:lumOff val="40000"/>
            </a:schemeClr>
          </a:solidFill>
          <a:ln>
            <a:solidFill>
              <a:srgbClr val="FF0000"/>
            </a:solidFill>
          </a:ln>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defRPr sz="1400" b="1">
                <a:solidFill>
                  <a:schemeClr val="bg1"/>
                </a:solidFill>
                <a:latin typeface="Arial" charset="0"/>
              </a:defRPr>
            </a:lvl1pPr>
            <a:lvl2pPr marL="742950" indent="-285750" eaLnBrk="0" hangingPunct="0">
              <a:defRPr sz="1400" b="1">
                <a:solidFill>
                  <a:schemeClr val="bg1"/>
                </a:solidFill>
                <a:latin typeface="Arial" charset="0"/>
              </a:defRPr>
            </a:lvl2pPr>
            <a:lvl3pPr marL="1143000" indent="-228600" eaLnBrk="0" hangingPunct="0">
              <a:defRPr sz="1400" b="1">
                <a:solidFill>
                  <a:schemeClr val="bg1"/>
                </a:solidFill>
                <a:latin typeface="Arial" charset="0"/>
              </a:defRPr>
            </a:lvl3pPr>
            <a:lvl4pPr marL="1600200" indent="-228600" eaLnBrk="0" hangingPunct="0">
              <a:defRPr sz="1400" b="1">
                <a:solidFill>
                  <a:schemeClr val="bg1"/>
                </a:solidFill>
                <a:latin typeface="Arial" charset="0"/>
              </a:defRPr>
            </a:lvl4pPr>
            <a:lvl5pPr marL="2057400" indent="-228600" eaLnBrk="0" hangingPunct="0">
              <a:defRPr sz="1400" b="1">
                <a:solidFill>
                  <a:schemeClr val="bg1"/>
                </a:solidFill>
                <a:latin typeface="Arial" charset="0"/>
              </a:defRPr>
            </a:lvl5pPr>
            <a:lvl6pPr marL="2514600" indent="-228600" eaLnBrk="0" fontAlgn="base" hangingPunct="0">
              <a:spcBef>
                <a:spcPct val="0"/>
              </a:spcBef>
              <a:spcAft>
                <a:spcPct val="0"/>
              </a:spcAft>
              <a:defRPr sz="1400" b="1">
                <a:solidFill>
                  <a:schemeClr val="bg1"/>
                </a:solidFill>
                <a:latin typeface="Arial" charset="0"/>
              </a:defRPr>
            </a:lvl6pPr>
            <a:lvl7pPr marL="2971800" indent="-228600" eaLnBrk="0" fontAlgn="base" hangingPunct="0">
              <a:spcBef>
                <a:spcPct val="0"/>
              </a:spcBef>
              <a:spcAft>
                <a:spcPct val="0"/>
              </a:spcAft>
              <a:defRPr sz="1400" b="1">
                <a:solidFill>
                  <a:schemeClr val="bg1"/>
                </a:solidFill>
                <a:latin typeface="Arial" charset="0"/>
              </a:defRPr>
            </a:lvl7pPr>
            <a:lvl8pPr marL="3429000" indent="-228600" eaLnBrk="0" fontAlgn="base" hangingPunct="0">
              <a:spcBef>
                <a:spcPct val="0"/>
              </a:spcBef>
              <a:spcAft>
                <a:spcPct val="0"/>
              </a:spcAft>
              <a:defRPr sz="1400" b="1">
                <a:solidFill>
                  <a:schemeClr val="bg1"/>
                </a:solidFill>
                <a:latin typeface="Arial" charset="0"/>
              </a:defRPr>
            </a:lvl8pPr>
            <a:lvl9pPr marL="3886200" indent="-228600" eaLnBrk="0" fontAlgn="base" hangingPunct="0">
              <a:spcBef>
                <a:spcPct val="0"/>
              </a:spcBef>
              <a:spcAft>
                <a:spcPct val="0"/>
              </a:spcAft>
              <a:defRPr sz="1400" b="1">
                <a:solidFill>
                  <a:schemeClr val="bg1"/>
                </a:solidFill>
                <a:latin typeface="Arial" charset="0"/>
              </a:defRPr>
            </a:lvl9pPr>
          </a:lstStyle>
          <a:p>
            <a:r>
              <a:rPr lang="en-US" sz="2400" i="1" dirty="0" err="1">
                <a:solidFill>
                  <a:schemeClr val="tx1"/>
                </a:solidFill>
                <a:latin typeface="Times New Roman" panose="02020603050405020304" pitchFamily="18" charset="0"/>
                <a:cs typeface="Times New Roman" panose="02020603050405020304" pitchFamily="18" charset="0"/>
              </a:rPr>
              <a:t>Phần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còn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lại</a:t>
            </a:r>
            <a:r>
              <a:rPr lang="en-US" sz="2400" dirty="0">
                <a:solidFill>
                  <a:schemeClr val="tx1"/>
                </a:solidFill>
                <a:latin typeface="Times New Roman" panose="02020603050405020304" pitchFamily="18" charset="0"/>
                <a:cs typeface="Times New Roman" panose="02020603050405020304" pitchFamily="18" charset="0"/>
              </a:rPr>
              <a:t>: </a:t>
            </a:r>
          </a:p>
          <a:p>
            <a:r>
              <a:rPr lang="en-US" sz="2400" dirty="0">
                <a:solidFill>
                  <a:srgbClr val="4118A8"/>
                </a:solidFill>
                <a:latin typeface="Times New Roman" panose="02020603050405020304" pitchFamily="18" charset="0"/>
                <a:cs typeface="Times New Roman" panose="02020603050405020304" pitchFamily="18" charset="0"/>
              </a:rPr>
              <a:t>=&gt; Chia </a:t>
            </a:r>
            <a:r>
              <a:rPr lang="en-US" sz="2400" dirty="0" err="1">
                <a:solidFill>
                  <a:srgbClr val="4118A8"/>
                </a:solidFill>
                <a:latin typeface="Times New Roman" panose="02020603050405020304" pitchFamily="18" charset="0"/>
                <a:cs typeface="Times New Roman" panose="02020603050405020304" pitchFamily="18" charset="0"/>
              </a:rPr>
              <a:t>tay</a:t>
            </a:r>
            <a:r>
              <a:rPr lang="en-US" sz="2400" dirty="0">
                <a:solidFill>
                  <a:srgbClr val="4118A8"/>
                </a:solidFill>
                <a:latin typeface="Times New Roman" panose="02020603050405020304" pitchFamily="18" charset="0"/>
                <a:cs typeface="Times New Roman" panose="02020603050405020304" pitchFamily="18" charset="0"/>
              </a:rPr>
              <a:t> </a:t>
            </a:r>
            <a:r>
              <a:rPr lang="en-US" sz="2400" dirty="0" err="1">
                <a:solidFill>
                  <a:srgbClr val="4118A8"/>
                </a:solidFill>
                <a:latin typeface="Times New Roman" panose="02020603050405020304" pitchFamily="18" charset="0"/>
                <a:cs typeface="Times New Roman" panose="02020603050405020304" pitchFamily="18" charset="0"/>
              </a:rPr>
              <a:t>và</a:t>
            </a:r>
            <a:r>
              <a:rPr lang="en-US" sz="2400" dirty="0">
                <a:solidFill>
                  <a:srgbClr val="4118A8"/>
                </a:solidFill>
                <a:latin typeface="Times New Roman" panose="02020603050405020304" pitchFamily="18" charset="0"/>
                <a:cs typeface="Times New Roman" panose="02020603050405020304" pitchFamily="18" charset="0"/>
              </a:rPr>
              <a:t> </a:t>
            </a:r>
            <a:r>
              <a:rPr lang="en-US" sz="2400" dirty="0" err="1">
                <a:solidFill>
                  <a:srgbClr val="4118A8"/>
                </a:solidFill>
                <a:latin typeface="Times New Roman" panose="02020603050405020304" pitchFamily="18" charset="0"/>
                <a:cs typeface="Times New Roman" panose="02020603050405020304" pitchFamily="18" charset="0"/>
              </a:rPr>
              <a:t>những</a:t>
            </a:r>
            <a:r>
              <a:rPr lang="en-US" sz="2400" dirty="0">
                <a:solidFill>
                  <a:srgbClr val="4118A8"/>
                </a:solidFill>
                <a:latin typeface="Times New Roman" panose="02020603050405020304" pitchFamily="18" charset="0"/>
                <a:cs typeface="Times New Roman" panose="02020603050405020304" pitchFamily="18" charset="0"/>
              </a:rPr>
              <a:t> </a:t>
            </a:r>
            <a:r>
              <a:rPr lang="en-US" sz="2400" dirty="0" err="1">
                <a:solidFill>
                  <a:srgbClr val="4118A8"/>
                </a:solidFill>
                <a:latin typeface="Times New Roman" panose="02020603050405020304" pitchFamily="18" charset="0"/>
                <a:cs typeface="Times New Roman" panose="02020603050405020304" pitchFamily="18" charset="0"/>
              </a:rPr>
              <a:t>bài</a:t>
            </a:r>
            <a:r>
              <a:rPr lang="en-US" sz="2400" dirty="0">
                <a:solidFill>
                  <a:srgbClr val="4118A8"/>
                </a:solidFill>
                <a:latin typeface="Times New Roman" panose="02020603050405020304" pitchFamily="18" charset="0"/>
                <a:cs typeface="Times New Roman" panose="02020603050405020304" pitchFamily="18" charset="0"/>
              </a:rPr>
              <a:t> </a:t>
            </a:r>
            <a:r>
              <a:rPr lang="en-US" sz="2400" dirty="0" err="1">
                <a:solidFill>
                  <a:srgbClr val="4118A8"/>
                </a:solidFill>
                <a:latin typeface="Times New Roman" panose="02020603050405020304" pitchFamily="18" charset="0"/>
                <a:cs typeface="Times New Roman" panose="02020603050405020304" pitchFamily="18" charset="0"/>
              </a:rPr>
              <a:t>học</a:t>
            </a:r>
            <a:r>
              <a:rPr lang="en-US" sz="2400" dirty="0">
                <a:solidFill>
                  <a:srgbClr val="4118A8"/>
                </a:solidFill>
                <a:latin typeface="Times New Roman" panose="02020603050405020304" pitchFamily="18" charset="0"/>
                <a:cs typeface="Times New Roman" panose="02020603050405020304" pitchFamily="18" charset="0"/>
              </a:rPr>
              <a:t> </a:t>
            </a:r>
            <a:r>
              <a:rPr lang="en-US" sz="2400" dirty="0" err="1">
                <a:solidFill>
                  <a:srgbClr val="4118A8"/>
                </a:solidFill>
                <a:latin typeface="Times New Roman" panose="02020603050405020304" pitchFamily="18" charset="0"/>
                <a:cs typeface="Times New Roman" panose="02020603050405020304" pitchFamily="18" charset="0"/>
              </a:rPr>
              <a:t>về</a:t>
            </a:r>
            <a:r>
              <a:rPr lang="en-US" sz="2400" dirty="0">
                <a:solidFill>
                  <a:srgbClr val="4118A8"/>
                </a:solidFill>
                <a:latin typeface="Times New Roman" panose="02020603050405020304" pitchFamily="18" charset="0"/>
                <a:cs typeface="Times New Roman" panose="02020603050405020304" pitchFamily="18" charset="0"/>
              </a:rPr>
              <a:t> </a:t>
            </a:r>
            <a:r>
              <a:rPr lang="en-US" sz="2400" dirty="0" err="1">
                <a:solidFill>
                  <a:srgbClr val="4118A8"/>
                </a:solidFill>
                <a:latin typeface="Times New Roman" panose="02020603050405020304" pitchFamily="18" charset="0"/>
                <a:cs typeface="Times New Roman" panose="02020603050405020304" pitchFamily="18" charset="0"/>
              </a:rPr>
              <a:t>tình</a:t>
            </a:r>
            <a:r>
              <a:rPr lang="en-US" sz="2400" dirty="0">
                <a:solidFill>
                  <a:srgbClr val="4118A8"/>
                </a:solidFill>
                <a:latin typeface="Times New Roman" panose="02020603050405020304" pitchFamily="18" charset="0"/>
                <a:cs typeface="Times New Roman" panose="02020603050405020304" pitchFamily="18" charset="0"/>
              </a:rPr>
              <a:t> </a:t>
            </a:r>
            <a:r>
              <a:rPr lang="en-US" sz="2400" dirty="0" err="1">
                <a:solidFill>
                  <a:srgbClr val="4118A8"/>
                </a:solidFill>
                <a:latin typeface="Times New Roman" panose="02020603050405020304" pitchFamily="18" charset="0"/>
                <a:cs typeface="Times New Roman" panose="02020603050405020304" pitchFamily="18" charset="0"/>
              </a:rPr>
              <a:t>bạn</a:t>
            </a:r>
            <a:endParaRPr lang="en-US" sz="2400" dirty="0">
              <a:solidFill>
                <a:srgbClr val="4118A8"/>
              </a:solidFill>
              <a:latin typeface="Times New Roman" panose="02020603050405020304" pitchFamily="18" charset="0"/>
              <a:cs typeface="Times New Roman" panose="02020603050405020304" pitchFamily="18" charset="0"/>
            </a:endParaRPr>
          </a:p>
        </p:txBody>
      </p:sp>
      <p:sp>
        <p:nvSpPr>
          <p:cNvPr id="24" name="Rounded Rectangle 6">
            <a:extLst>
              <a:ext uri="{FF2B5EF4-FFF2-40B4-BE49-F238E27FC236}">
                <a16:creationId xmlns:a16="http://schemas.microsoft.com/office/drawing/2014/main" id="{5EBF8117-5A2E-4EC2-B34D-E2773F1CD479}"/>
              </a:ext>
            </a:extLst>
          </p:cNvPr>
          <p:cNvSpPr/>
          <p:nvPr/>
        </p:nvSpPr>
        <p:spPr>
          <a:xfrm>
            <a:off x="0" y="-10091"/>
            <a:ext cx="3547872" cy="1071613"/>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pic>
        <p:nvPicPr>
          <p:cNvPr id="1026" name="Picture 2" descr="Tiệm sách Hoàng tử bé - Home |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56" y="4341050"/>
            <a:ext cx="2197043" cy="2443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1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3557"/>
                                        </p:tgtEl>
                                        <p:attrNameLst>
                                          <p:attrName>style.visibility</p:attrName>
                                        </p:attrNameLst>
                                      </p:cBhvr>
                                      <p:to>
                                        <p:strVal val="visible"/>
                                      </p:to>
                                    </p:set>
                                    <p:animEffect transition="in" filter="fade">
                                      <p:cBhvr>
                                        <p:cTn id="19" dur="1000"/>
                                        <p:tgtEl>
                                          <p:spTgt spid="23557"/>
                                        </p:tgtEl>
                                      </p:cBhvr>
                                    </p:animEffect>
                                    <p:anim calcmode="lin" valueType="num">
                                      <p:cBhvr>
                                        <p:cTn id="20" dur="1000" fill="hold"/>
                                        <p:tgtEl>
                                          <p:spTgt spid="23557"/>
                                        </p:tgtEl>
                                        <p:attrNameLst>
                                          <p:attrName>ppt_x</p:attrName>
                                        </p:attrNameLst>
                                      </p:cBhvr>
                                      <p:tavLst>
                                        <p:tav tm="0">
                                          <p:val>
                                            <p:strVal val="#ppt_x"/>
                                          </p:val>
                                        </p:tav>
                                        <p:tav tm="100000">
                                          <p:val>
                                            <p:strVal val="#ppt_x"/>
                                          </p:val>
                                        </p:tav>
                                      </p:tavLst>
                                    </p:anim>
                                    <p:anim calcmode="lin" valueType="num">
                                      <p:cBhvr>
                                        <p:cTn id="21" dur="1000" fill="hold"/>
                                        <p:tgtEl>
                                          <p:spTgt spid="2355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270"/>
                                        </p:tgtEl>
                                        <p:attrNameLst>
                                          <p:attrName>style.visibility</p:attrName>
                                        </p:attrNameLst>
                                      </p:cBhvr>
                                      <p:to>
                                        <p:strVal val="visible"/>
                                      </p:to>
                                    </p:set>
                                    <p:animEffect transition="in" filter="fade">
                                      <p:cBhvr>
                                        <p:cTn id="24" dur="1000"/>
                                        <p:tgtEl>
                                          <p:spTgt spid="11270"/>
                                        </p:tgtEl>
                                      </p:cBhvr>
                                    </p:animEffect>
                                    <p:anim calcmode="lin" valueType="num">
                                      <p:cBhvr>
                                        <p:cTn id="25" dur="1000" fill="hold"/>
                                        <p:tgtEl>
                                          <p:spTgt spid="11270"/>
                                        </p:tgtEl>
                                        <p:attrNameLst>
                                          <p:attrName>ppt_x</p:attrName>
                                        </p:attrNameLst>
                                      </p:cBhvr>
                                      <p:tavLst>
                                        <p:tav tm="0">
                                          <p:val>
                                            <p:strVal val="#ppt_x"/>
                                          </p:val>
                                        </p:tav>
                                        <p:tav tm="100000">
                                          <p:val>
                                            <p:strVal val="#ppt_x"/>
                                          </p:val>
                                        </p:tav>
                                      </p:tavLst>
                                    </p:anim>
                                    <p:anim calcmode="lin" valueType="num">
                                      <p:cBhvr>
                                        <p:cTn id="26" dur="1000" fill="hold"/>
                                        <p:tgtEl>
                                          <p:spTgt spid="1127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1272"/>
                                        </p:tgtEl>
                                        <p:attrNameLst>
                                          <p:attrName>style.visibility</p:attrName>
                                        </p:attrNameLst>
                                      </p:cBhvr>
                                      <p:to>
                                        <p:strVal val="visible"/>
                                      </p:to>
                                    </p:set>
                                    <p:animEffect transition="in" filter="fade">
                                      <p:cBhvr>
                                        <p:cTn id="38" dur="1000"/>
                                        <p:tgtEl>
                                          <p:spTgt spid="11272"/>
                                        </p:tgtEl>
                                      </p:cBhvr>
                                    </p:animEffect>
                                    <p:anim calcmode="lin" valueType="num">
                                      <p:cBhvr>
                                        <p:cTn id="39" dur="1000" fill="hold"/>
                                        <p:tgtEl>
                                          <p:spTgt spid="11272"/>
                                        </p:tgtEl>
                                        <p:attrNameLst>
                                          <p:attrName>ppt_x</p:attrName>
                                        </p:attrNameLst>
                                      </p:cBhvr>
                                      <p:tavLst>
                                        <p:tav tm="0">
                                          <p:val>
                                            <p:strVal val="#ppt_x"/>
                                          </p:val>
                                        </p:tav>
                                        <p:tav tm="100000">
                                          <p:val>
                                            <p:strVal val="#ppt_x"/>
                                          </p:val>
                                        </p:tav>
                                      </p:tavLst>
                                    </p:anim>
                                    <p:anim calcmode="lin" valueType="num">
                                      <p:cBhvr>
                                        <p:cTn id="40" dur="1000" fill="hold"/>
                                        <p:tgtEl>
                                          <p:spTgt spid="11272"/>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3559"/>
                                        </p:tgtEl>
                                        <p:attrNameLst>
                                          <p:attrName>style.visibility</p:attrName>
                                        </p:attrNameLst>
                                      </p:cBhvr>
                                      <p:to>
                                        <p:strVal val="visible"/>
                                      </p:to>
                                    </p:set>
                                    <p:animEffect transition="in" filter="fade">
                                      <p:cBhvr>
                                        <p:cTn id="43" dur="1000"/>
                                        <p:tgtEl>
                                          <p:spTgt spid="23559"/>
                                        </p:tgtEl>
                                      </p:cBhvr>
                                    </p:animEffect>
                                    <p:anim calcmode="lin" valueType="num">
                                      <p:cBhvr>
                                        <p:cTn id="44" dur="1000" fill="hold"/>
                                        <p:tgtEl>
                                          <p:spTgt spid="23559"/>
                                        </p:tgtEl>
                                        <p:attrNameLst>
                                          <p:attrName>ppt_x</p:attrName>
                                        </p:attrNameLst>
                                      </p:cBhvr>
                                      <p:tavLst>
                                        <p:tav tm="0">
                                          <p:val>
                                            <p:strVal val="#ppt_x"/>
                                          </p:val>
                                        </p:tav>
                                        <p:tav tm="100000">
                                          <p:val>
                                            <p:strVal val="#ppt_x"/>
                                          </p:val>
                                        </p:tav>
                                      </p:tavLst>
                                    </p:anim>
                                    <p:anim calcmode="lin" valueType="num">
                                      <p:cBhvr>
                                        <p:cTn id="45" dur="1000" fill="hold"/>
                                        <p:tgtEl>
                                          <p:spTgt spid="23559"/>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1000"/>
                                        <p:tgtEl>
                                          <p:spTgt spid="22"/>
                                        </p:tgtEl>
                                      </p:cBhvr>
                                    </p:animEffect>
                                    <p:anim calcmode="lin" valueType="num">
                                      <p:cBhvr>
                                        <p:cTn id="49" dur="1000" fill="hold"/>
                                        <p:tgtEl>
                                          <p:spTgt spid="22"/>
                                        </p:tgtEl>
                                        <p:attrNameLst>
                                          <p:attrName>ppt_x</p:attrName>
                                        </p:attrNameLst>
                                      </p:cBhvr>
                                      <p:tavLst>
                                        <p:tav tm="0">
                                          <p:val>
                                            <p:strVal val="#ppt_x"/>
                                          </p:val>
                                        </p:tav>
                                        <p:tav tm="100000">
                                          <p:val>
                                            <p:strVal val="#ppt_x"/>
                                          </p:val>
                                        </p:tav>
                                      </p:tavLst>
                                    </p:anim>
                                    <p:anim calcmode="lin" valueType="num">
                                      <p:cBhvr>
                                        <p:cTn id="5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ppt_x"/>
                                          </p:val>
                                        </p:tav>
                                        <p:tav tm="100000">
                                          <p:val>
                                            <p:strVal val="#ppt_x"/>
                                          </p:val>
                                        </p:tav>
                                      </p:tavLst>
                                    </p:anim>
                                    <p:anim calcmode="lin" valueType="num">
                                      <p:cBhvr additive="base">
                                        <p:cTn id="56" dur="500" fill="hold"/>
                                        <p:tgtEl>
                                          <p:spTgt spid="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ppt_x"/>
                                          </p:val>
                                        </p:tav>
                                        <p:tav tm="100000">
                                          <p:val>
                                            <p:strVal val="#ppt_x"/>
                                          </p:val>
                                        </p:tav>
                                      </p:tavLst>
                                    </p:anim>
                                    <p:anim calcmode="lin" valueType="num">
                                      <p:cBhvr additive="base">
                                        <p:cTn id="6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270" grpId="0"/>
      <p:bldP spid="11272" grpId="0"/>
      <p:bldP spid="20" grpId="0" animBg="1"/>
      <p:bldP spid="21"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60767" y="-49188"/>
            <a:ext cx="9369359" cy="6952864"/>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0" name="Rounded Rectangle 4">
            <a:extLst>
              <a:ext uri="{FF2B5EF4-FFF2-40B4-BE49-F238E27FC236}">
                <a16:creationId xmlns:a16="http://schemas.microsoft.com/office/drawing/2014/main" id="{471F2F86-2D2A-476D-8A77-581C2D115828}"/>
              </a:ext>
            </a:extLst>
          </p:cNvPr>
          <p:cNvSpPr/>
          <p:nvPr/>
        </p:nvSpPr>
        <p:spPr>
          <a:xfrm>
            <a:off x="685800" y="416493"/>
            <a:ext cx="2039812" cy="42545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b. </a:t>
            </a:r>
            <a:r>
              <a:rPr lang="en-US" sz="2800" b="1" dirty="0" err="1">
                <a:solidFill>
                  <a:srgbClr val="FF0000"/>
                </a:solidFill>
                <a:latin typeface="Times New Roman" pitchFamily="18" charset="0"/>
                <a:cs typeface="Times New Roman" pitchFamily="18" charset="0"/>
              </a:rPr>
              <a:t>Tác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giả</a:t>
            </a:r>
            <a:endParaRPr lang="en-US" sz="2800" b="1" dirty="0">
              <a:solidFill>
                <a:srgbClr val="FF0000"/>
              </a:solidFill>
              <a:latin typeface="Times New Roman" pitchFamily="18" charset="0"/>
              <a:cs typeface="Times New Roman" pitchFamily="18" charset="0"/>
            </a:endParaRPr>
          </a:p>
        </p:txBody>
      </p:sp>
      <p:sp>
        <p:nvSpPr>
          <p:cNvPr id="11" name="Rectangle 10">
            <a:extLst>
              <a:ext uri="{FF2B5EF4-FFF2-40B4-BE49-F238E27FC236}">
                <a16:creationId xmlns:a16="http://schemas.microsoft.com/office/drawing/2014/main" id="{18F0A80F-2142-41B4-903F-B79DE1C379C5}"/>
              </a:ext>
            </a:extLst>
          </p:cNvPr>
          <p:cNvSpPr/>
          <p:nvPr/>
        </p:nvSpPr>
        <p:spPr>
          <a:xfrm>
            <a:off x="5723164" y="3254461"/>
            <a:ext cx="3420814" cy="369332"/>
          </a:xfrm>
          <a:prstGeom prst="rect">
            <a:avLst/>
          </a:prstGeom>
          <a:solidFill>
            <a:srgbClr val="FFC000"/>
          </a:solidFill>
        </p:spPr>
        <p:txBody>
          <a:bodyPr wrap="square">
            <a:spAutoFit/>
          </a:bodyPr>
          <a:lstStyle/>
          <a:p>
            <a:pPr defTabSz="914400"/>
            <a:r>
              <a:rPr lang="en-US" b="1" dirty="0" err="1">
                <a:solidFill>
                  <a:srgbClr val="0000FF"/>
                </a:solidFill>
                <a:latin typeface="Times New Roman" pitchFamily="18" charset="0"/>
                <a:cs typeface="Times New Roman" pitchFamily="18" charset="0"/>
              </a:rPr>
              <a:t>Ăng-toan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đơ</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Xanh-tơ</a:t>
            </a:r>
            <a:r>
              <a:rPr lang="en-US" b="1" dirty="0">
                <a:solidFill>
                  <a:srgbClr val="0000FF"/>
                </a:solidFill>
                <a:latin typeface="Times New Roman" pitchFamily="18" charset="0"/>
                <a:cs typeface="Times New Roman" pitchFamily="18" charset="0"/>
              </a:rPr>
              <a:t> Ê-</a:t>
            </a:r>
            <a:r>
              <a:rPr lang="en-US" b="1" dirty="0" err="1">
                <a:solidFill>
                  <a:srgbClr val="0000FF"/>
                </a:solidFill>
                <a:latin typeface="Times New Roman" pitchFamily="18" charset="0"/>
                <a:cs typeface="Times New Roman" pitchFamily="18" charset="0"/>
              </a:rPr>
              <a:t>xu</a:t>
            </a:r>
            <a:r>
              <a:rPr lang="en-US" b="1" dirty="0">
                <a:solidFill>
                  <a:srgbClr val="0000FF"/>
                </a:solidFill>
                <a:latin typeface="Times New Roman" pitchFamily="18" charset="0"/>
                <a:cs typeface="Times New Roman" pitchFamily="18" charset="0"/>
              </a:rPr>
              <a:t>-</a:t>
            </a:r>
            <a:r>
              <a:rPr lang="en-US" b="1" dirty="0" err="1">
                <a:solidFill>
                  <a:srgbClr val="0000FF"/>
                </a:solidFill>
                <a:latin typeface="Times New Roman" pitchFamily="18" charset="0"/>
                <a:cs typeface="Times New Roman" pitchFamily="18" charset="0"/>
              </a:rPr>
              <a:t>pe-ri</a:t>
            </a:r>
            <a:endParaRPr lang="en-US" b="1" kern="0" dirty="0">
              <a:solidFill>
                <a:srgbClr val="1D9BB8">
                  <a:lumMod val="50000"/>
                </a:srgbClr>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59B16580-70C7-4670-BBB0-444BF08D65DC}"/>
              </a:ext>
            </a:extLst>
          </p:cNvPr>
          <p:cNvPicPr>
            <a:picLocks noChangeAspect="1"/>
          </p:cNvPicPr>
          <p:nvPr/>
        </p:nvPicPr>
        <p:blipFill>
          <a:blip r:embed="rId4"/>
          <a:stretch>
            <a:fillRect/>
          </a:stretch>
        </p:blipFill>
        <p:spPr>
          <a:xfrm>
            <a:off x="6075750" y="240302"/>
            <a:ext cx="2936717" cy="2948545"/>
          </a:xfrm>
          <a:prstGeom prst="rect">
            <a:avLst/>
          </a:prstGeom>
        </p:spPr>
      </p:pic>
      <p:sp>
        <p:nvSpPr>
          <p:cNvPr id="15" name="TextBox 14">
            <a:extLst>
              <a:ext uri="{FF2B5EF4-FFF2-40B4-BE49-F238E27FC236}">
                <a16:creationId xmlns:a16="http://schemas.microsoft.com/office/drawing/2014/main" id="{54FAC76D-4E10-4F51-88C9-20032168978E}"/>
              </a:ext>
            </a:extLst>
          </p:cNvPr>
          <p:cNvSpPr txBox="1">
            <a:spLocks noChangeArrowheads="1"/>
          </p:cNvSpPr>
          <p:nvPr/>
        </p:nvSpPr>
        <p:spPr bwMode="auto">
          <a:xfrm>
            <a:off x="51088" y="2547246"/>
            <a:ext cx="550748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x-none"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Đề</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tài</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sáng</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tác</a:t>
            </a:r>
            <a:r>
              <a:rPr lang="en-US" altLang="x-none" sz="2400" b="1"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Hầu</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hết</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các</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tác</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phẩm</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của</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ông</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lấy</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cảm</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hứng</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từ</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những</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chuyến</a:t>
            </a:r>
            <a:r>
              <a:rPr lang="en-US" altLang="x-none" sz="2400" dirty="0">
                <a:latin typeface="Times New Roman" panose="02020603050405020304" pitchFamily="18" charset="0"/>
                <a:cs typeface="Times New Roman" panose="02020603050405020304" pitchFamily="18" charset="0"/>
              </a:rPr>
              <a:t> bay </a:t>
            </a:r>
            <a:r>
              <a:rPr lang="en-US" altLang="x-none" sz="2400" dirty="0" err="1">
                <a:latin typeface="Times New Roman" panose="02020603050405020304" pitchFamily="18" charset="0"/>
                <a:cs typeface="Times New Roman" panose="02020603050405020304" pitchFamily="18" charset="0"/>
              </a:rPr>
              <a:t>và</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cuộc</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sống</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của</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người</a:t>
            </a:r>
            <a:r>
              <a:rPr lang="en-US" altLang="x-none" sz="2400" dirty="0">
                <a:latin typeface="Times New Roman" panose="02020603050405020304" pitchFamily="18" charset="0"/>
                <a:cs typeface="Times New Roman" panose="02020603050405020304" pitchFamily="18" charset="0"/>
              </a:rPr>
              <a:t> phi </a:t>
            </a:r>
            <a:r>
              <a:rPr lang="en-US" altLang="x-none" sz="2400" dirty="0" err="1">
                <a:latin typeface="Times New Roman" panose="02020603050405020304" pitchFamily="18" charset="0"/>
                <a:cs typeface="Times New Roman" panose="02020603050405020304" pitchFamily="18" charset="0"/>
              </a:rPr>
              <a:t>công</a:t>
            </a:r>
            <a:r>
              <a:rPr lang="en-US" altLang="x-none" sz="2400" dirty="0">
                <a:latin typeface="Times New Roman" panose="02020603050405020304" pitchFamily="18" charset="0"/>
                <a:cs typeface="Times New Roman" panose="02020603050405020304" pitchFamily="18" charset="0"/>
              </a:rPr>
              <a:t>.</a:t>
            </a:r>
            <a:endParaRPr lang="x-none" altLang="x-none" sz="2400" dirty="0">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1B8EDA3F-C5CD-41B4-A52B-B21E6DFB6304}"/>
              </a:ext>
            </a:extLst>
          </p:cNvPr>
          <p:cNvSpPr/>
          <p:nvPr/>
        </p:nvSpPr>
        <p:spPr>
          <a:xfrm>
            <a:off x="59234" y="869825"/>
            <a:ext cx="5884985" cy="1689501"/>
          </a:xfrm>
          <a:prstGeom prst="rect">
            <a:avLst/>
          </a:prstGeom>
        </p:spPr>
        <p:txBody>
          <a:bodyPr wrap="square">
            <a:spAutoFit/>
          </a:bodyPr>
          <a:lstStyle/>
          <a:p>
            <a:pPr algn="just">
              <a:lnSpc>
                <a:spcPct val="110000"/>
              </a:lnSpc>
              <a:spcAft>
                <a:spcPts val="10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Tên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tuổi</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a:latin typeface="Times New Roman" panose="02020603050405020304" pitchFamily="18" charset="0"/>
                <a:ea typeface="Calibri" panose="020F0502020204030204" pitchFamily="34" charset="0"/>
                <a:cs typeface="Times New Roman" panose="02020603050405020304" pitchFamily="18" charset="0"/>
              </a:rPr>
              <a:t>Ăng-toan đơ Xanh-tơ Ê-xu-pe-ri (1900-1944)</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ts val="2000"/>
              </a:lnSpc>
              <a:spcAft>
                <a:spcPts val="1000"/>
              </a:spcAft>
              <a:tabLst>
                <a:tab pos="2085975" algn="l"/>
              </a:tabLst>
            </a:pP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Quê</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Lyons,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ts val="2000"/>
              </a:lnSpc>
              <a:spcAft>
                <a:spcPts val="1000"/>
              </a:spcAft>
              <a:tabLst>
                <a:tab pos="2085975" algn="l"/>
              </a:tabLst>
            </a:pPr>
            <a:r>
              <a:rPr lang="nl-NL"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Vị</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trí</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a:latin typeface="Times New Roman" panose="02020603050405020304" pitchFamily="18" charset="0"/>
                <a:ea typeface="Calibri" panose="020F0502020204030204" pitchFamily="34" charset="0"/>
                <a:cs typeface="Times New Roman" panose="02020603050405020304" pitchFamily="18" charset="0"/>
              </a:rPr>
              <a:t>lớn người Pháp</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D5D30C5B-1D99-423D-AE6D-5D508A509717}"/>
              </a:ext>
            </a:extLst>
          </p:cNvPr>
          <p:cNvSpPr txBox="1">
            <a:spLocks noChangeArrowheads="1"/>
          </p:cNvSpPr>
          <p:nvPr/>
        </p:nvSpPr>
        <p:spPr bwMode="auto">
          <a:xfrm>
            <a:off x="64999" y="3879859"/>
            <a:ext cx="895323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x-none" sz="2400"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Phong</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cách</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sáng</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tác</a:t>
            </a:r>
            <a:r>
              <a:rPr lang="en-US" altLang="x-none" sz="2400" b="1"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Ngòi</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bút</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của</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Xanh-tơ</a:t>
            </a:r>
            <a:r>
              <a:rPr lang="en-US" altLang="x-none" sz="2400" dirty="0">
                <a:latin typeface="Times New Roman" panose="02020603050405020304" pitchFamily="18" charset="0"/>
                <a:cs typeface="Times New Roman" panose="02020603050405020304" pitchFamily="18" charset="0"/>
              </a:rPr>
              <a:t> E- </a:t>
            </a:r>
            <a:r>
              <a:rPr lang="en-US" altLang="x-none" sz="2400" dirty="0" err="1">
                <a:latin typeface="Times New Roman" panose="02020603050405020304" pitchFamily="18" charset="0"/>
                <a:cs typeface="Times New Roman" panose="02020603050405020304" pitchFamily="18" charset="0"/>
              </a:rPr>
              <a:t>xu-pe-ri</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đậm</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chất</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trữ</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tình</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trong</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treo</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giàu</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cảm</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hứng</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lãng</a:t>
            </a:r>
            <a:r>
              <a:rPr lang="en-US" altLang="x-none" sz="2400" dirty="0">
                <a:latin typeface="Times New Roman" panose="02020603050405020304" pitchFamily="18" charset="0"/>
                <a:cs typeface="Times New Roman" panose="02020603050405020304" pitchFamily="18" charset="0"/>
              </a:rPr>
              <a:t> </a:t>
            </a:r>
            <a:r>
              <a:rPr lang="en-US" altLang="x-none" sz="2400" dirty="0" err="1">
                <a:latin typeface="Times New Roman" panose="02020603050405020304" pitchFamily="18" charset="0"/>
                <a:cs typeface="Times New Roman" panose="02020603050405020304" pitchFamily="18" charset="0"/>
              </a:rPr>
              <a:t>mạn</a:t>
            </a:r>
            <a:r>
              <a:rPr lang="en-US" altLang="x-none" sz="2400" dirty="0">
                <a:latin typeface="Times New Roman" panose="02020603050405020304" pitchFamily="18" charset="0"/>
                <a:cs typeface="Times New Roman" panose="02020603050405020304" pitchFamily="18" charset="0"/>
              </a:rPr>
              <a:t>.</a:t>
            </a:r>
            <a:endParaRPr lang="x-none" altLang="x-none"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267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1347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pic>
        <p:nvPicPr>
          <p:cNvPr id="9" name="Picture 6" descr="Hoàng Tử Bé (Tái Bản 2019) | Nhà sách Fahasa | Tiki">
            <a:extLst>
              <a:ext uri="{FF2B5EF4-FFF2-40B4-BE49-F238E27FC236}">
                <a16:creationId xmlns:a16="http://schemas.microsoft.com/office/drawing/2014/main" id="{EBAD3188-C261-4958-853B-FCC45BB1A4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695" t="2448" r="13290"/>
          <a:stretch>
            <a:fillRect/>
          </a:stretch>
        </p:blipFill>
        <p:spPr bwMode="auto">
          <a:xfrm>
            <a:off x="6845600" y="3175795"/>
            <a:ext cx="2282142"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5F5E893F-683D-4D85-8D75-5F644310E9A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608373" y="3509963"/>
            <a:ext cx="2282142" cy="3134088"/>
          </a:xfrm>
          <a:prstGeom prst="rect">
            <a:avLst/>
          </a:prstGeom>
          <a:noFill/>
        </p:spPr>
      </p:pic>
      <p:pic>
        <p:nvPicPr>
          <p:cNvPr id="11" name="Picture 10">
            <a:extLst>
              <a:ext uri="{FF2B5EF4-FFF2-40B4-BE49-F238E27FC236}">
                <a16:creationId xmlns:a16="http://schemas.microsoft.com/office/drawing/2014/main" id="{C3A30A90-1D5C-4CA8-8354-30E2FFCFD0C9}"/>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453427" y="3602038"/>
            <a:ext cx="2017487" cy="3025775"/>
          </a:xfrm>
          <a:prstGeom prst="rect">
            <a:avLst/>
          </a:prstGeom>
          <a:noFill/>
        </p:spPr>
      </p:pic>
      <p:pic>
        <p:nvPicPr>
          <p:cNvPr id="12" name="Picture 11">
            <a:extLst>
              <a:ext uri="{FF2B5EF4-FFF2-40B4-BE49-F238E27FC236}">
                <a16:creationId xmlns:a16="http://schemas.microsoft.com/office/drawing/2014/main" id="{142F1534-30EF-42DB-8B04-9D2B24AF5970}"/>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10608" y="2964864"/>
            <a:ext cx="2017487" cy="2902538"/>
          </a:xfrm>
          <a:prstGeom prst="rect">
            <a:avLst/>
          </a:prstGeom>
          <a:noFill/>
        </p:spPr>
      </p:pic>
      <p:sp>
        <p:nvSpPr>
          <p:cNvPr id="14" name="Rectangle 13">
            <a:extLst>
              <a:ext uri="{FF2B5EF4-FFF2-40B4-BE49-F238E27FC236}">
                <a16:creationId xmlns:a16="http://schemas.microsoft.com/office/drawing/2014/main" id="{7B2E1CC3-C485-4999-BD47-904DB61A716B}"/>
              </a:ext>
            </a:extLst>
          </p:cNvPr>
          <p:cNvSpPr/>
          <p:nvPr/>
        </p:nvSpPr>
        <p:spPr>
          <a:xfrm>
            <a:off x="318266" y="640980"/>
            <a:ext cx="8580214" cy="1841530"/>
          </a:xfrm>
          <a:prstGeom prst="rect">
            <a:avLst/>
          </a:prstGeom>
        </p:spPr>
        <p:txBody>
          <a:bodyPr wrap="square">
            <a:spAutoFit/>
          </a:bodyPr>
          <a:lstStyle/>
          <a:p>
            <a:pPr algn="just">
              <a:lnSpc>
                <a:spcPts val="2000"/>
              </a:lnSpc>
              <a:spcAft>
                <a:spcPts val="1000"/>
              </a:spcAft>
              <a:tabLst>
                <a:tab pos="2085975" algn="l"/>
              </a:tabLst>
            </a:pPr>
            <a:r>
              <a:rPr lang="en-US" sz="2400"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a:t>
            </a:r>
            <a:r>
              <a:rPr lang="en-US" sz="24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tác</a:t>
            </a:r>
            <a:r>
              <a:rPr lang="en-US" sz="24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phẩm</a:t>
            </a:r>
            <a:r>
              <a:rPr lang="en-US" sz="24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chính</a:t>
            </a:r>
            <a:r>
              <a:rPr lang="en-US" sz="2400" b="1"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Hoàng</a:t>
            </a:r>
            <a:r>
              <a:rPr lang="en-US" sz="2400"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tử</a:t>
            </a:r>
            <a:r>
              <a:rPr lang="en-US" sz="2400"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4118A8"/>
                </a:solidFill>
                <a:latin typeface="Times New Roman" panose="02020603050405020304" pitchFamily="18" charset="0"/>
                <a:ea typeface="Calibri" panose="020F0502020204030204" pitchFamily="34" charset="0"/>
                <a:cs typeface="Times New Roman" panose="02020603050405020304" pitchFamily="18" charset="0"/>
              </a:rPr>
              <a:t>bé</a:t>
            </a:r>
            <a:r>
              <a:rPr lang="en-US" sz="2400"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 </a:t>
            </a:r>
            <a:r>
              <a:rPr lang="ru-RU" sz="2400"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Bay đêm, Cõi người ta, Phi công thời chi</a:t>
            </a:r>
            <a:r>
              <a:rPr lang="en-US" sz="2400"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ế</a:t>
            </a:r>
            <a:r>
              <a:rPr lang="ru-RU" sz="2400"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4118A8"/>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4118A8"/>
              </a:solidFill>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solidFill>
                  <a:srgbClr val="4118A8"/>
                </a:solidFill>
                <a:latin typeface="Times New Roman" panose="02020603050405020304" pitchFamily="18" charset="0"/>
                <a:ea typeface="Calibri" panose="020F0502020204030204" pitchFamily="34" charset="0"/>
              </a:rPr>
              <a:t>- </a:t>
            </a:r>
            <a:r>
              <a:rPr lang="en-US" sz="2400" b="1" dirty="0" err="1">
                <a:solidFill>
                  <a:srgbClr val="4118A8"/>
                </a:solidFill>
                <a:latin typeface="Times New Roman" panose="02020603050405020304" pitchFamily="18" charset="0"/>
                <a:ea typeface="Calibri" panose="020F0502020204030204" pitchFamily="34" charset="0"/>
              </a:rPr>
              <a:t>Giải</a:t>
            </a:r>
            <a:r>
              <a:rPr lang="en-US" sz="2400" b="1" dirty="0">
                <a:solidFill>
                  <a:srgbClr val="4118A8"/>
                </a:solidFill>
                <a:latin typeface="Times New Roman" panose="02020603050405020304" pitchFamily="18" charset="0"/>
                <a:ea typeface="Calibri" panose="020F0502020204030204" pitchFamily="34" charset="0"/>
              </a:rPr>
              <a:t> </a:t>
            </a:r>
            <a:r>
              <a:rPr lang="en-US" sz="2400" b="1" dirty="0" err="1">
                <a:solidFill>
                  <a:srgbClr val="4118A8"/>
                </a:solidFill>
                <a:latin typeface="Times New Roman" panose="02020603050405020304" pitchFamily="18" charset="0"/>
                <a:ea typeface="Calibri" panose="020F0502020204030204" pitchFamily="34" charset="0"/>
              </a:rPr>
              <a:t>thưởng</a:t>
            </a:r>
            <a:r>
              <a:rPr lang="en-US" sz="2400" b="1" dirty="0">
                <a:solidFill>
                  <a:srgbClr val="4118A8"/>
                </a:solidFill>
                <a:latin typeface="Times New Roman" panose="02020603050405020304" pitchFamily="18" charset="0"/>
                <a:ea typeface="Calibri" panose="020F0502020204030204" pitchFamily="34" charset="0"/>
              </a:rPr>
              <a:t>:</a:t>
            </a:r>
            <a:r>
              <a:rPr lang="en-US" sz="2400" dirty="0">
                <a:solidFill>
                  <a:srgbClr val="4118A8"/>
                </a:solidFill>
                <a:latin typeface="Times New Roman" panose="02020603050405020304" pitchFamily="18" charset="0"/>
                <a:ea typeface="Calibri" panose="020F0502020204030204" pitchFamily="34" charset="0"/>
              </a:rPr>
              <a:t> </a:t>
            </a:r>
            <a:r>
              <a:rPr lang="en-US" sz="2400" dirty="0" err="1">
                <a:solidFill>
                  <a:srgbClr val="4118A8"/>
                </a:solidFill>
                <a:latin typeface="Times New Roman" panose="02020603050405020304" pitchFamily="18" charset="0"/>
                <a:ea typeface="Calibri" panose="020F0502020204030204" pitchFamily="34" charset="0"/>
              </a:rPr>
              <a:t>Huân</a:t>
            </a:r>
            <a:r>
              <a:rPr lang="en-US" sz="2400" dirty="0">
                <a:solidFill>
                  <a:srgbClr val="4118A8"/>
                </a:solidFill>
                <a:latin typeface="Times New Roman" panose="02020603050405020304" pitchFamily="18" charset="0"/>
                <a:ea typeface="Calibri" panose="020F0502020204030204" pitchFamily="34" charset="0"/>
              </a:rPr>
              <a:t> </a:t>
            </a:r>
            <a:r>
              <a:rPr lang="en-US" sz="2400" dirty="0" err="1">
                <a:solidFill>
                  <a:srgbClr val="4118A8"/>
                </a:solidFill>
                <a:latin typeface="Times New Roman" panose="02020603050405020304" pitchFamily="18" charset="0"/>
                <a:ea typeface="Calibri" panose="020F0502020204030204" pitchFamily="34" charset="0"/>
              </a:rPr>
              <a:t>chương</a:t>
            </a:r>
            <a:r>
              <a:rPr lang="en-US" sz="2400" dirty="0">
                <a:solidFill>
                  <a:srgbClr val="4118A8"/>
                </a:solidFill>
                <a:latin typeface="Times New Roman" panose="02020603050405020304" pitchFamily="18" charset="0"/>
                <a:ea typeface="Calibri" panose="020F0502020204030204" pitchFamily="34" charset="0"/>
              </a:rPr>
              <a:t> Croix de Guerre (</a:t>
            </a:r>
            <a:r>
              <a:rPr lang="en-US" sz="2400" dirty="0" err="1">
                <a:solidFill>
                  <a:srgbClr val="4118A8"/>
                </a:solidFill>
                <a:latin typeface="Times New Roman" panose="02020603050405020304" pitchFamily="18" charset="0"/>
                <a:ea typeface="Calibri" panose="020F0502020204030204" pitchFamily="34" charset="0"/>
              </a:rPr>
              <a:t>huân</a:t>
            </a:r>
            <a:r>
              <a:rPr lang="en-US" sz="2400" dirty="0">
                <a:solidFill>
                  <a:srgbClr val="4118A8"/>
                </a:solidFill>
                <a:latin typeface="Times New Roman" panose="02020603050405020304" pitchFamily="18" charset="0"/>
                <a:ea typeface="Calibri" panose="020F0502020204030204" pitchFamily="34" charset="0"/>
              </a:rPr>
              <a:t> </a:t>
            </a:r>
            <a:r>
              <a:rPr lang="en-US" sz="2400" dirty="0" err="1">
                <a:solidFill>
                  <a:srgbClr val="4118A8"/>
                </a:solidFill>
                <a:latin typeface="Times New Roman" panose="02020603050405020304" pitchFamily="18" charset="0"/>
                <a:ea typeface="Calibri" panose="020F0502020204030204" pitchFamily="34" charset="0"/>
              </a:rPr>
              <a:t>chương</a:t>
            </a:r>
            <a:r>
              <a:rPr lang="en-US" sz="2400" dirty="0">
                <a:solidFill>
                  <a:srgbClr val="4118A8"/>
                </a:solidFill>
                <a:latin typeface="Times New Roman" panose="02020603050405020304" pitchFamily="18" charset="0"/>
                <a:ea typeface="Calibri" panose="020F0502020204030204" pitchFamily="34" charset="0"/>
              </a:rPr>
              <a:t> </a:t>
            </a:r>
            <a:r>
              <a:rPr lang="en-US" sz="2400" dirty="0" err="1">
                <a:solidFill>
                  <a:srgbClr val="4118A8"/>
                </a:solidFill>
                <a:latin typeface="Times New Roman" panose="02020603050405020304" pitchFamily="18" charset="0"/>
                <a:ea typeface="Calibri" panose="020F0502020204030204" pitchFamily="34" charset="0"/>
              </a:rPr>
              <a:t>được</a:t>
            </a:r>
            <a:r>
              <a:rPr lang="en-US" sz="2400" dirty="0">
                <a:solidFill>
                  <a:srgbClr val="4118A8"/>
                </a:solidFill>
                <a:latin typeface="Times New Roman" panose="02020603050405020304" pitchFamily="18" charset="0"/>
                <a:ea typeface="Calibri" panose="020F0502020204030204" pitchFamily="34" charset="0"/>
              </a:rPr>
              <a:t> </a:t>
            </a:r>
            <a:r>
              <a:rPr lang="en-US" sz="2400" dirty="0" err="1">
                <a:solidFill>
                  <a:srgbClr val="4118A8"/>
                </a:solidFill>
                <a:latin typeface="Times New Roman" panose="02020603050405020304" pitchFamily="18" charset="0"/>
                <a:ea typeface="Calibri" panose="020F0502020204030204" pitchFamily="34" charset="0"/>
              </a:rPr>
              <a:t>nhà</a:t>
            </a:r>
            <a:r>
              <a:rPr lang="en-US" sz="2400" dirty="0">
                <a:solidFill>
                  <a:srgbClr val="4118A8"/>
                </a:solidFill>
                <a:latin typeface="Times New Roman" panose="02020603050405020304" pitchFamily="18" charset="0"/>
                <a:ea typeface="Calibri" panose="020F0502020204030204" pitchFamily="34" charset="0"/>
              </a:rPr>
              <a:t> </a:t>
            </a:r>
            <a:r>
              <a:rPr lang="en-US" sz="2400" dirty="0" err="1">
                <a:solidFill>
                  <a:srgbClr val="4118A8"/>
                </a:solidFill>
                <a:latin typeface="Times New Roman" panose="02020603050405020304" pitchFamily="18" charset="0"/>
                <a:ea typeface="Calibri" panose="020F0502020204030204" pitchFamily="34" charset="0"/>
              </a:rPr>
              <a:t>nước</a:t>
            </a:r>
            <a:r>
              <a:rPr lang="en-US" sz="2400" dirty="0">
                <a:solidFill>
                  <a:srgbClr val="4118A8"/>
                </a:solidFill>
                <a:latin typeface="Times New Roman" panose="02020603050405020304" pitchFamily="18" charset="0"/>
                <a:ea typeface="Calibri" panose="020F0502020204030204" pitchFamily="34" charset="0"/>
              </a:rPr>
              <a:t> </a:t>
            </a:r>
            <a:r>
              <a:rPr lang="en-US" sz="2400" dirty="0" err="1">
                <a:solidFill>
                  <a:srgbClr val="4118A8"/>
                </a:solidFill>
                <a:latin typeface="Times New Roman" panose="02020603050405020304" pitchFamily="18" charset="0"/>
                <a:ea typeface="Calibri" panose="020F0502020204030204" pitchFamily="34" charset="0"/>
              </a:rPr>
              <a:t>Pháp</a:t>
            </a:r>
            <a:r>
              <a:rPr lang="en-US" sz="2400" dirty="0">
                <a:solidFill>
                  <a:srgbClr val="4118A8"/>
                </a:solidFill>
                <a:latin typeface="Times New Roman" panose="02020603050405020304" pitchFamily="18" charset="0"/>
                <a:ea typeface="Calibri" panose="020F0502020204030204" pitchFamily="34" charset="0"/>
              </a:rPr>
              <a:t> </a:t>
            </a:r>
            <a:r>
              <a:rPr lang="en-US" sz="2400" dirty="0" err="1">
                <a:solidFill>
                  <a:srgbClr val="4118A8"/>
                </a:solidFill>
                <a:latin typeface="Times New Roman" panose="02020603050405020304" pitchFamily="18" charset="0"/>
                <a:ea typeface="Calibri" panose="020F0502020204030204" pitchFamily="34" charset="0"/>
              </a:rPr>
              <a:t>trao</a:t>
            </a:r>
            <a:r>
              <a:rPr lang="en-US" sz="2400" dirty="0">
                <a:solidFill>
                  <a:srgbClr val="4118A8"/>
                </a:solidFill>
                <a:latin typeface="Times New Roman" panose="02020603050405020304" pitchFamily="18" charset="0"/>
                <a:ea typeface="Calibri" panose="020F0502020204030204" pitchFamily="34" charset="0"/>
              </a:rPr>
              <a:t> </a:t>
            </a:r>
            <a:r>
              <a:rPr lang="en-US" sz="2400" dirty="0" err="1">
                <a:solidFill>
                  <a:srgbClr val="4118A8"/>
                </a:solidFill>
                <a:latin typeface="Times New Roman" panose="02020603050405020304" pitchFamily="18" charset="0"/>
                <a:ea typeface="Calibri" panose="020F0502020204030204" pitchFamily="34" charset="0"/>
              </a:rPr>
              <a:t>tặng</a:t>
            </a:r>
            <a:r>
              <a:rPr lang="en-US" sz="2400" dirty="0">
                <a:solidFill>
                  <a:srgbClr val="4118A8"/>
                </a:solidFill>
                <a:latin typeface="Times New Roman" panose="02020603050405020304" pitchFamily="18" charset="0"/>
                <a:ea typeface="Calibri" panose="020F0502020204030204" pitchFamily="34" charset="0"/>
              </a:rPr>
              <a:t> </a:t>
            </a:r>
            <a:r>
              <a:rPr lang="en-US" sz="2400" dirty="0" err="1">
                <a:solidFill>
                  <a:srgbClr val="4118A8"/>
                </a:solidFill>
                <a:latin typeface="Times New Roman" panose="02020603050405020304" pitchFamily="18" charset="0"/>
                <a:ea typeface="Calibri" panose="020F0502020204030204" pitchFamily="34" charset="0"/>
              </a:rPr>
              <a:t>cho</a:t>
            </a:r>
            <a:r>
              <a:rPr lang="en-US" sz="2400" dirty="0">
                <a:solidFill>
                  <a:srgbClr val="4118A8"/>
                </a:solidFill>
                <a:latin typeface="Times New Roman" panose="02020603050405020304" pitchFamily="18" charset="0"/>
                <a:ea typeface="Calibri" panose="020F0502020204030204" pitchFamily="34" charset="0"/>
              </a:rPr>
              <a:t> </a:t>
            </a:r>
            <a:r>
              <a:rPr lang="en-US" sz="2400" dirty="0" err="1">
                <a:solidFill>
                  <a:srgbClr val="4118A8"/>
                </a:solidFill>
                <a:latin typeface="Times New Roman" panose="02020603050405020304" pitchFamily="18" charset="0"/>
                <a:ea typeface="Calibri" panose="020F0502020204030204" pitchFamily="34" charset="0"/>
              </a:rPr>
              <a:t>các</a:t>
            </a:r>
            <a:r>
              <a:rPr lang="en-US" sz="2400" dirty="0">
                <a:solidFill>
                  <a:srgbClr val="4118A8"/>
                </a:solidFill>
                <a:latin typeface="Times New Roman" panose="02020603050405020304" pitchFamily="18" charset="0"/>
                <a:ea typeface="Calibri" panose="020F0502020204030204" pitchFamily="34" charset="0"/>
              </a:rPr>
              <a:t> </a:t>
            </a:r>
            <a:r>
              <a:rPr lang="en-US" sz="2400" dirty="0" err="1">
                <a:solidFill>
                  <a:srgbClr val="4118A8"/>
                </a:solidFill>
                <a:latin typeface="Times New Roman" panose="02020603050405020304" pitchFamily="18" charset="0"/>
                <a:ea typeface="Calibri" panose="020F0502020204030204" pitchFamily="34" charset="0"/>
              </a:rPr>
              <a:t>cá</a:t>
            </a:r>
            <a:r>
              <a:rPr lang="en-US" sz="2400" dirty="0">
                <a:solidFill>
                  <a:srgbClr val="4118A8"/>
                </a:solidFill>
                <a:latin typeface="Times New Roman" panose="02020603050405020304" pitchFamily="18" charset="0"/>
                <a:ea typeface="Calibri" panose="020F0502020204030204" pitchFamily="34" charset="0"/>
              </a:rPr>
              <a:t> </a:t>
            </a:r>
            <a:r>
              <a:rPr lang="en-US" sz="2400" dirty="0" err="1">
                <a:solidFill>
                  <a:srgbClr val="4118A8"/>
                </a:solidFill>
                <a:latin typeface="Times New Roman" panose="02020603050405020304" pitchFamily="18" charset="0"/>
                <a:ea typeface="Calibri" panose="020F0502020204030204" pitchFamily="34" charset="0"/>
              </a:rPr>
              <a:t>nhân</a:t>
            </a:r>
            <a:r>
              <a:rPr lang="en-US" sz="2400" dirty="0">
                <a:solidFill>
                  <a:srgbClr val="4118A8"/>
                </a:solidFill>
                <a:latin typeface="Times New Roman" panose="02020603050405020304" pitchFamily="18" charset="0"/>
                <a:ea typeface="Calibri" panose="020F0502020204030204" pitchFamily="34" charset="0"/>
              </a:rPr>
              <a:t> </a:t>
            </a:r>
            <a:r>
              <a:rPr lang="en-US" sz="2400" dirty="0" err="1">
                <a:solidFill>
                  <a:srgbClr val="4118A8"/>
                </a:solidFill>
                <a:latin typeface="Times New Roman" panose="02020603050405020304" pitchFamily="18" charset="0"/>
                <a:ea typeface="Calibri" panose="020F0502020204030204" pitchFamily="34" charset="0"/>
              </a:rPr>
              <a:t>hoặc</a:t>
            </a:r>
            <a:r>
              <a:rPr lang="en-US" sz="2400" dirty="0">
                <a:solidFill>
                  <a:srgbClr val="4118A8"/>
                </a:solidFill>
                <a:latin typeface="Times New Roman" panose="02020603050405020304" pitchFamily="18" charset="0"/>
                <a:ea typeface="Calibri" panose="020F0502020204030204" pitchFamily="34" charset="0"/>
              </a:rPr>
              <a:t> </a:t>
            </a:r>
            <a:r>
              <a:rPr lang="en-US" sz="2400" dirty="0" err="1">
                <a:solidFill>
                  <a:srgbClr val="4118A8"/>
                </a:solidFill>
                <a:latin typeface="Times New Roman" panose="02020603050405020304" pitchFamily="18" charset="0"/>
                <a:ea typeface="Calibri" panose="020F0502020204030204" pitchFamily="34" charset="0"/>
              </a:rPr>
              <a:t>đơn</a:t>
            </a:r>
            <a:r>
              <a:rPr lang="en-US" sz="2400" dirty="0">
                <a:solidFill>
                  <a:srgbClr val="4118A8"/>
                </a:solidFill>
                <a:latin typeface="Times New Roman" panose="02020603050405020304" pitchFamily="18" charset="0"/>
                <a:ea typeface="Calibri" panose="020F0502020204030204" pitchFamily="34" charset="0"/>
              </a:rPr>
              <a:t> </a:t>
            </a:r>
            <a:r>
              <a:rPr lang="en-US" sz="2400" dirty="0" err="1">
                <a:solidFill>
                  <a:srgbClr val="4118A8"/>
                </a:solidFill>
                <a:latin typeface="Times New Roman" panose="02020603050405020304" pitchFamily="18" charset="0"/>
                <a:ea typeface="Calibri" panose="020F0502020204030204" pitchFamily="34" charset="0"/>
              </a:rPr>
              <a:t>vị</a:t>
            </a:r>
            <a:r>
              <a:rPr lang="en-US" sz="2400" dirty="0">
                <a:solidFill>
                  <a:srgbClr val="4118A8"/>
                </a:solidFill>
                <a:latin typeface="Times New Roman" panose="02020603050405020304" pitchFamily="18" charset="0"/>
                <a:ea typeface="Calibri" panose="020F0502020204030204" pitchFamily="34" charset="0"/>
              </a:rPr>
              <a:t> </a:t>
            </a:r>
            <a:r>
              <a:rPr lang="en-US" sz="2400" dirty="0" err="1">
                <a:solidFill>
                  <a:srgbClr val="4118A8"/>
                </a:solidFill>
                <a:latin typeface="Times New Roman" panose="02020603050405020304" pitchFamily="18" charset="0"/>
                <a:ea typeface="Calibri" panose="020F0502020204030204" pitchFamily="34" charset="0"/>
              </a:rPr>
              <a:t>có</a:t>
            </a:r>
            <a:r>
              <a:rPr lang="en-US" sz="2400" dirty="0">
                <a:solidFill>
                  <a:srgbClr val="4118A8"/>
                </a:solidFill>
                <a:latin typeface="Times New Roman" panose="02020603050405020304" pitchFamily="18" charset="0"/>
                <a:ea typeface="Calibri" panose="020F0502020204030204" pitchFamily="34" charset="0"/>
              </a:rPr>
              <a:t> </a:t>
            </a:r>
            <a:r>
              <a:rPr lang="en-US" sz="2400" dirty="0" err="1">
                <a:solidFill>
                  <a:srgbClr val="4118A8"/>
                </a:solidFill>
                <a:latin typeface="Times New Roman" panose="02020603050405020304" pitchFamily="18" charset="0"/>
                <a:ea typeface="Calibri" panose="020F0502020204030204" pitchFamily="34" charset="0"/>
              </a:rPr>
              <a:t>thành</a:t>
            </a:r>
            <a:r>
              <a:rPr lang="en-US" sz="2400" dirty="0">
                <a:solidFill>
                  <a:srgbClr val="4118A8"/>
                </a:solidFill>
                <a:latin typeface="Times New Roman" panose="02020603050405020304" pitchFamily="18" charset="0"/>
                <a:ea typeface="Calibri" panose="020F0502020204030204" pitchFamily="34" charset="0"/>
              </a:rPr>
              <a:t> </a:t>
            </a:r>
            <a:r>
              <a:rPr lang="en-US" sz="2400" dirty="0" err="1">
                <a:solidFill>
                  <a:srgbClr val="4118A8"/>
                </a:solidFill>
                <a:latin typeface="Times New Roman" panose="02020603050405020304" pitchFamily="18" charset="0"/>
                <a:ea typeface="Calibri" panose="020F0502020204030204" pitchFamily="34" charset="0"/>
              </a:rPr>
              <a:t>tích</a:t>
            </a:r>
            <a:r>
              <a:rPr lang="en-US" sz="2400" dirty="0">
                <a:solidFill>
                  <a:srgbClr val="4118A8"/>
                </a:solidFill>
                <a:latin typeface="Times New Roman" panose="02020603050405020304" pitchFamily="18" charset="0"/>
                <a:ea typeface="Calibri" panose="020F0502020204030204" pitchFamily="34" charset="0"/>
              </a:rPr>
              <a:t> </a:t>
            </a:r>
            <a:r>
              <a:rPr lang="en-US" sz="2400" dirty="0" err="1">
                <a:solidFill>
                  <a:srgbClr val="4118A8"/>
                </a:solidFill>
                <a:latin typeface="Times New Roman" panose="02020603050405020304" pitchFamily="18" charset="0"/>
                <a:ea typeface="Calibri" panose="020F0502020204030204" pitchFamily="34" charset="0"/>
              </a:rPr>
              <a:t>trong</a:t>
            </a:r>
            <a:r>
              <a:rPr lang="en-US" sz="2400" dirty="0">
                <a:solidFill>
                  <a:srgbClr val="4118A8"/>
                </a:solidFill>
                <a:latin typeface="Times New Roman" panose="02020603050405020304" pitchFamily="18" charset="0"/>
                <a:ea typeface="Calibri" panose="020F0502020204030204" pitchFamily="34" charset="0"/>
              </a:rPr>
              <a:t> </a:t>
            </a:r>
            <a:r>
              <a:rPr lang="en-US" sz="2400" dirty="0" err="1">
                <a:solidFill>
                  <a:srgbClr val="4118A8"/>
                </a:solidFill>
                <a:latin typeface="Times New Roman" panose="02020603050405020304" pitchFamily="18" charset="0"/>
                <a:ea typeface="Calibri" panose="020F0502020204030204" pitchFamily="34" charset="0"/>
              </a:rPr>
              <a:t>Chiến</a:t>
            </a:r>
            <a:r>
              <a:rPr lang="en-US" sz="2400" dirty="0">
                <a:solidFill>
                  <a:srgbClr val="4118A8"/>
                </a:solidFill>
                <a:latin typeface="Times New Roman" panose="02020603050405020304" pitchFamily="18" charset="0"/>
                <a:ea typeface="Calibri" panose="020F0502020204030204" pitchFamily="34" charset="0"/>
              </a:rPr>
              <a:t> </a:t>
            </a:r>
            <a:r>
              <a:rPr lang="en-US" sz="2400" dirty="0" err="1">
                <a:solidFill>
                  <a:srgbClr val="4118A8"/>
                </a:solidFill>
                <a:latin typeface="Times New Roman" panose="02020603050405020304" pitchFamily="18" charset="0"/>
                <a:ea typeface="Calibri" panose="020F0502020204030204" pitchFamily="34" charset="0"/>
              </a:rPr>
              <a:t>tranh</a:t>
            </a:r>
            <a:r>
              <a:rPr lang="en-US" sz="2400" dirty="0">
                <a:solidFill>
                  <a:srgbClr val="4118A8"/>
                </a:solidFill>
                <a:latin typeface="Times New Roman" panose="02020603050405020304" pitchFamily="18" charset="0"/>
                <a:ea typeface="Calibri" panose="020F0502020204030204" pitchFamily="34" charset="0"/>
              </a:rPr>
              <a:t> TG </a:t>
            </a:r>
            <a:r>
              <a:rPr lang="en-US" sz="2400" dirty="0" err="1">
                <a:solidFill>
                  <a:srgbClr val="4118A8"/>
                </a:solidFill>
                <a:latin typeface="Times New Roman" panose="02020603050405020304" pitchFamily="18" charset="0"/>
                <a:ea typeface="Calibri" panose="020F0502020204030204" pitchFamily="34" charset="0"/>
              </a:rPr>
              <a:t>lần</a:t>
            </a:r>
            <a:r>
              <a:rPr lang="en-US" sz="2400" dirty="0">
                <a:solidFill>
                  <a:srgbClr val="4118A8"/>
                </a:solidFill>
                <a:latin typeface="Times New Roman" panose="02020603050405020304" pitchFamily="18" charset="0"/>
                <a:ea typeface="Calibri" panose="020F0502020204030204" pitchFamily="34" charset="0"/>
              </a:rPr>
              <a:t> II)</a:t>
            </a:r>
            <a:endParaRPr lang="en-US" sz="2400" dirty="0">
              <a:solidFill>
                <a:srgbClr val="4118A8"/>
              </a:solidFill>
            </a:endParaRPr>
          </a:p>
        </p:txBody>
      </p:sp>
    </p:spTree>
    <p:extLst>
      <p:ext uri="{BB962C8B-B14F-4D97-AF65-F5344CB8AC3E}">
        <p14:creationId xmlns:p14="http://schemas.microsoft.com/office/powerpoint/2010/main" val="35374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 calcmode="lin" valueType="num">
                                      <p:cBhvr additive="base">
                                        <p:cTn id="1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animEffect transition="in" filter="fade">
                                      <p:cBhvr>
                                        <p:cTn id="25" dur="1000"/>
                                        <p:tgtEl>
                                          <p:spTgt spid="14">
                                            <p:txEl>
                                              <p:pRg st="1" end="1"/>
                                            </p:txEl>
                                          </p:spTgt>
                                        </p:tgtEl>
                                      </p:cBhvr>
                                    </p:animEffect>
                                    <p:anim calcmode="lin" valueType="num">
                                      <p:cBhvr>
                                        <p:cTn id="26"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1978</TotalTime>
  <Words>2104</Words>
  <Application>Microsoft Office PowerPoint</Application>
  <PresentationFormat>On-screen Show (4:3)</PresentationFormat>
  <Paragraphs>203</Paragraphs>
  <Slides>27</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#9Slide03 Arima Madurai Black</vt:lpstr>
      <vt:lpstr>.VnArial</vt:lpstr>
      <vt:lpstr>Arial</vt:lpstr>
      <vt:lpstr>Calibri</vt:lpstr>
      <vt:lpstr>Calibri Light</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Hoàng</dc:creator>
  <cp:lastModifiedBy>Admin</cp:lastModifiedBy>
  <cp:revision>113</cp:revision>
  <dcterms:created xsi:type="dcterms:W3CDTF">2021-06-07T09:05:04Z</dcterms:created>
  <dcterms:modified xsi:type="dcterms:W3CDTF">2023-11-17T04:34:42Z</dcterms:modified>
</cp:coreProperties>
</file>